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22f08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d22f08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HW4 - Hypothesis Testing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Akshaj Kammari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50" y="46975"/>
            <a:ext cx="7162552" cy="447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