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1d0652d2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1d0652d2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1d0652d2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1d0652d2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d0652d2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1d0652d2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1d0652d2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1d0652d2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HW9 - Prediction Challenge 1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Akshaj Kammari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Training Data and Build Decision Tree Model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2924700"/>
            <a:ext cx="8454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Reads the training data from a CSV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the rpart library to build a decision tree model (rpart) for predicting the "RATING" variable based on all other variables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Visualizes the decision tree using rpart.plot.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888" y="1152477"/>
            <a:ext cx="7150226" cy="1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on Test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773625"/>
            <a:ext cx="85206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Reads the test data from a CSV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the trained decision tree model to predict the "RATING" variable for the test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0" y="1203475"/>
            <a:ext cx="8858201" cy="4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Model on Validation Set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3273350"/>
            <a:ext cx="8520600" cy="1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Splits the training data into a training set (80%) and a testing set (20%).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Builds a new decision tree model using the training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Evaluates the accuracy of the model on the validation set and prints the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712" y="942450"/>
            <a:ext cx="6210576" cy="2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Submission File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3106025"/>
            <a:ext cx="8520600" cy="18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Reads the test data and the submission file.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Builds a decision tree model using the entire training dataset.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Makes predictions on the test data using the trained model.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Updates the "RATING" column in the submission file with the predicted values.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Writes the submission file to a CSV named "mysubmission.csv".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00" y="1152474"/>
            <a:ext cx="6370998" cy="19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