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ld Standard TT"/>
      <p:regular r:id="rId14"/>
      <p:bold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bold.fntdata"/><Relationship Id="rId14" Type="http://schemas.openxmlformats.org/officeDocument/2006/relationships/font" Target="fonts/OldStandardTT-regular.fntdata"/><Relationship Id="rId16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d357ade9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d357ade9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d357ade9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d357ade9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d357ade9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d357ade9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d357ade9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d357ade9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d357ade9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d357ade9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d357ade9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ed357ade9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d357ade9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ed357ade9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HW10-Prediction Challenge 2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Akshaj Kammari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Necessary Libraries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It loads the Metrics library, which includes functions for measuring performance metrics, such as mean squared error (mse).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425" y="2369487"/>
            <a:ext cx="7973150" cy="40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Testing and Training Datasets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 loads the training and testing datasets from external CSV files hosted on GitHub.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413" y="2563600"/>
            <a:ext cx="7509176" cy="6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Create Linear Regression Models for Each Major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creates linear regression models for different majors using the training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Separate models are created for majors such as STEM, Humanities, Vocational, and Professional.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model predicts the salary based on the GPA for a specific major.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61436"/>
            <a:ext cx="9144002" cy="1200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Combine Predictions for the Training 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generates predictions for the training set using the created linear regression models.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predictions for each major are combined into a single vector (training_predictions).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75651"/>
            <a:ext cx="9144001" cy="1628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Calculate Mean Squared Error (MSE) on the Training 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420875"/>
            <a:ext cx="8520600" cy="31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It calculates the mean squared error (MSE) for the training set by comparing the actual salary values (training$Salary) with the predictions (training_predictions).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95808"/>
            <a:ext cx="9144002" cy="723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Combine Predictions for the Testing 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 generates predictions for the testing set using the previously created linear regression models.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05854"/>
            <a:ext cx="9144000" cy="1644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the file for submission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creates a data frame (submission) containing the ID column from the testing set and the predictions for salary (testing_predictions).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writes the submission data frame to a CSV file named "kaggle_submission.csv" without including row names.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05353"/>
            <a:ext cx="9144000" cy="1362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