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08e0d4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08e0d4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08e0d41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08e0d4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008e0d4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008e0d4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HW4 - Hypothesis Testing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Akshaj Kammari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825" y="1260452"/>
            <a:ext cx="5496576" cy="34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2067400"/>
            <a:ext cx="37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Null Hypothesis: Alex has a higher mean attendance than Mski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Alternative Hypothesis: Mski has had higher attendance than Alex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for A, p-value is small (but not zero!). The smallest I could get the p-value to be is shown, showing greater confidence in rejecting the null hypothesis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2067400"/>
            <a:ext cx="37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Null Hypothesis: Techno has a higher mean attendance than Salsa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Alternative Hypothesis: Salsa has had higher attendance than Techno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For B,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p-value is close to (but smaller) than critical value, say 0.03, at a value of ~ 0.014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00" y="1061800"/>
            <a:ext cx="5626849" cy="35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0" y="2067400"/>
            <a:ext cx="376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Null Hypothesis: Rohit has a higher mean attendance than Alex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Alternative Hypothesis: Alex has had higher attendance than Rohit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For C, p-value is larger than critical value of 0.05, in this case it is ~ 0.148.  We can conclude that I would fail to reject the null hypothesis.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00" y="1191525"/>
            <a:ext cx="5288151" cy="33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