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5" r:id="rId3"/>
    <p:sldId id="262" r:id="rId4"/>
    <p:sldId id="260" r:id="rId5"/>
    <p:sldId id="258" r:id="rId6"/>
    <p:sldId id="263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82BFB67-F2BB-4061-A258-B86D239785B7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15D1060-83C0-4C29-80D1-6695ADD6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20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FB67-F2BB-4061-A258-B86D239785B7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1060-83C0-4C29-80D1-6695ADD6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6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FB67-F2BB-4061-A258-B86D239785B7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1060-83C0-4C29-80D1-6695ADD6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11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FB67-F2BB-4061-A258-B86D239785B7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1060-83C0-4C29-80D1-6695ADD6AD4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1053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FB67-F2BB-4061-A258-B86D239785B7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1060-83C0-4C29-80D1-6695ADD6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01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FB67-F2BB-4061-A258-B86D239785B7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1060-83C0-4C29-80D1-6695ADD6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68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FB67-F2BB-4061-A258-B86D239785B7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1060-83C0-4C29-80D1-6695ADD6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51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FB67-F2BB-4061-A258-B86D239785B7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1060-83C0-4C29-80D1-6695ADD6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52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FB67-F2BB-4061-A258-B86D239785B7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1060-83C0-4C29-80D1-6695ADD6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69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FB67-F2BB-4061-A258-B86D239785B7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1060-83C0-4C29-80D1-6695ADD6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1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FB67-F2BB-4061-A258-B86D239785B7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1060-83C0-4C29-80D1-6695ADD6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47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FB67-F2BB-4061-A258-B86D239785B7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1060-83C0-4C29-80D1-6695ADD6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7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FB67-F2BB-4061-A258-B86D239785B7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1060-83C0-4C29-80D1-6695ADD6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1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FB67-F2BB-4061-A258-B86D239785B7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1060-83C0-4C29-80D1-6695ADD6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1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FB67-F2BB-4061-A258-B86D239785B7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1060-83C0-4C29-80D1-6695ADD6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7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FB67-F2BB-4061-A258-B86D239785B7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1060-83C0-4C29-80D1-6695ADD6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2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FB67-F2BB-4061-A258-B86D239785B7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1060-83C0-4C29-80D1-6695ADD6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2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BFB67-F2BB-4061-A258-B86D239785B7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D1060-83C0-4C29-80D1-6695ADD6A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06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10066194" cy="2387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Franklin Gothic Heavy" panose="020B0903020102020204" pitchFamily="34" charset="0"/>
              </a:rPr>
              <a:t>NYC CRIMES analysis</a:t>
            </a:r>
            <a:endParaRPr lang="en-US" sz="4400" dirty="0">
              <a:latin typeface="Franklin Gothic Heavy" panose="020B0903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Franklin Gothic Heavy" panose="020B0903020102020204" pitchFamily="34" charset="0"/>
              </a:rPr>
              <a:t>BY Data2020: Alex </a:t>
            </a:r>
            <a:r>
              <a:rPr lang="en-US" sz="2400" dirty="0" err="1" smtClean="0">
                <a:solidFill>
                  <a:schemeClr val="tx1"/>
                </a:solidFill>
                <a:latin typeface="Franklin Gothic Heavy" panose="020B0903020102020204" pitchFamily="34" charset="0"/>
              </a:rPr>
              <a:t>Kan</a:t>
            </a:r>
            <a:r>
              <a:rPr lang="en-US" sz="2400" dirty="0" smtClean="0">
                <a:solidFill>
                  <a:schemeClr val="tx1"/>
                </a:solidFill>
                <a:latin typeface="Franklin Gothic Heavy" panose="020B0903020102020204" pitchFamily="34" charset="0"/>
              </a:rPr>
              <a:t>, Tiara </a:t>
            </a:r>
            <a:r>
              <a:rPr lang="en-US" sz="2400" dirty="0" err="1" smtClean="0">
                <a:solidFill>
                  <a:schemeClr val="tx1"/>
                </a:solidFill>
                <a:latin typeface="Franklin Gothic Heavy" panose="020B0903020102020204" pitchFamily="34" charset="0"/>
              </a:rPr>
              <a:t>Mathur</a:t>
            </a:r>
            <a:r>
              <a:rPr lang="en-US" sz="2400" dirty="0" smtClean="0">
                <a:solidFill>
                  <a:schemeClr val="tx1"/>
                </a:solidFill>
                <a:latin typeface="Franklin Gothic Heavy" panose="020B0903020102020204" pitchFamily="34" charset="0"/>
              </a:rPr>
              <a:t>, and Larry Zhang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66" y="1134731"/>
            <a:ext cx="11249892" cy="5598579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2585458">
            <a:off x="7148945" y="5126182"/>
            <a:ext cx="2309091" cy="2216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05817" y="377984"/>
            <a:ext cx="7977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Heavy" panose="020B0903020102020204" pitchFamily="34" charset="0"/>
              </a:rPr>
              <a:t>REPORTING DELAYS OVER TIME</a:t>
            </a:r>
            <a:endParaRPr lang="en-US" sz="3600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76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71" y="174091"/>
            <a:ext cx="6452681" cy="645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0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Heavy" panose="020B0903020102020204" pitchFamily="34" charset="0"/>
              </a:rPr>
              <a:t>Offense Completion</a:t>
            </a:r>
            <a:endParaRPr lang="en-US" dirty="0">
              <a:latin typeface="Franklin Gothic Heavy" panose="020B0903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41" y="1692350"/>
            <a:ext cx="5036341" cy="5036341"/>
          </a:xfrm>
        </p:spPr>
      </p:pic>
      <p:sp>
        <p:nvSpPr>
          <p:cNvPr id="14" name="TextBox 13"/>
          <p:cNvSpPr txBox="1"/>
          <p:nvPr/>
        </p:nvSpPr>
        <p:spPr>
          <a:xfrm>
            <a:off x="5680364" y="1692350"/>
            <a:ext cx="594821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Franklin Gothic Heavy" panose="020B0903020102020204" pitchFamily="34" charset="0"/>
              </a:rPr>
              <a:t>We find that for all categories, most of the crimes which were reported to police had already been completed. A much smaller percentage of total crimes were reported while in progress. More serious crimes have a greater likelihood of being reported to police while in progress.</a:t>
            </a:r>
          </a:p>
          <a:p>
            <a:endParaRPr lang="en-US" sz="2200" dirty="0" smtClean="0">
              <a:latin typeface="Franklin Gothic Heavy" panose="020B0903020102020204" pitchFamily="34" charset="0"/>
            </a:endParaRPr>
          </a:p>
          <a:p>
            <a:r>
              <a:rPr lang="en-US" sz="2200" dirty="0" smtClean="0">
                <a:latin typeface="Franklin Gothic Heavy" panose="020B0903020102020204" pitchFamily="34" charset="0"/>
              </a:rPr>
              <a:t>4.1% of felonies were reported while being attempted </a:t>
            </a:r>
          </a:p>
          <a:p>
            <a:r>
              <a:rPr lang="en-US" sz="2200" dirty="0" smtClean="0">
                <a:latin typeface="Franklin Gothic Heavy" panose="020B0903020102020204" pitchFamily="34" charset="0"/>
              </a:rPr>
              <a:t>.83%  for misdemeanors</a:t>
            </a:r>
          </a:p>
          <a:p>
            <a:r>
              <a:rPr lang="en-US" sz="2200" dirty="0" smtClean="0">
                <a:latin typeface="Franklin Gothic Heavy" panose="020B0903020102020204" pitchFamily="34" charset="0"/>
              </a:rPr>
              <a:t>.27% for violations</a:t>
            </a:r>
          </a:p>
          <a:p>
            <a:endParaRPr lang="en-US" sz="2200" dirty="0">
              <a:latin typeface="Franklin Gothic Heavy" panose="020B0903020102020204" pitchFamily="34" charset="0"/>
            </a:endParaRPr>
          </a:p>
          <a:p>
            <a:r>
              <a:rPr lang="en-US" sz="2200" dirty="0" smtClean="0">
                <a:latin typeface="Franklin Gothic Heavy" panose="020B0903020102020204" pitchFamily="34" charset="0"/>
              </a:rPr>
              <a:t>What could this mean?</a:t>
            </a:r>
            <a:endParaRPr lang="en-US" sz="2200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26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imgur.com/s60x2PH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0" y="1085307"/>
            <a:ext cx="10461318" cy="559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42836" y="443345"/>
            <a:ext cx="73983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Franklin Gothic Heavy" panose="020B0903020102020204" pitchFamily="34" charset="0"/>
                <a:cs typeface="Times New Roman" panose="02020603050405020304" pitchFamily="18" charset="0"/>
              </a:rPr>
              <a:t>Motor Vehicle Theft</a:t>
            </a:r>
            <a:endParaRPr lang="en-US" sz="3000" dirty="0">
              <a:latin typeface="Franklin Gothic Heavy" panose="020B0903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51" y="1031067"/>
            <a:ext cx="10366122" cy="5658175"/>
          </a:xfrm>
        </p:spPr>
      </p:pic>
    </p:spTree>
    <p:extLst>
      <p:ext uri="{BB962C8B-B14F-4D97-AF65-F5344CB8AC3E}">
        <p14:creationId xmlns:p14="http://schemas.microsoft.com/office/powerpoint/2010/main" val="335250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69818" y="1736436"/>
            <a:ext cx="10409382" cy="45119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Heavy" panose="020B0903020102020204" pitchFamily="34" charset="0"/>
              </a:rPr>
              <a:t>Crime in Public Housing</a:t>
            </a:r>
            <a:endParaRPr lang="en-US" dirty="0">
              <a:latin typeface="Franklin Gothic Heavy" panose="020B09030201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" y="1736436"/>
            <a:ext cx="6618021" cy="441036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997" y="1814943"/>
            <a:ext cx="6576448" cy="438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5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latin typeface="Franklin Gothic Heavy" panose="020B0903020102020204" pitchFamily="34" charset="0"/>
              </a:rPr>
              <a:t>THANK YOU!!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72018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106</TotalTime>
  <Words>105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Franklin Gothic Heavy</vt:lpstr>
      <vt:lpstr>Times New Roman</vt:lpstr>
      <vt:lpstr>Trebuchet MS</vt:lpstr>
      <vt:lpstr>Tw Cen MT</vt:lpstr>
      <vt:lpstr>Circuit</vt:lpstr>
      <vt:lpstr>NYC CRIMES analysis</vt:lpstr>
      <vt:lpstr>PowerPoint Presentation</vt:lpstr>
      <vt:lpstr>PowerPoint Presentation</vt:lpstr>
      <vt:lpstr>Offense Completion</vt:lpstr>
      <vt:lpstr>PowerPoint Presentation</vt:lpstr>
      <vt:lpstr>PowerPoint Presentation</vt:lpstr>
      <vt:lpstr>Crime in Public Housing</vt:lpstr>
      <vt:lpstr>PowerPoint Presentation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CRIMES REPORTED 2010-2015</dc:title>
  <dc:creator>Lenovo User</dc:creator>
  <cp:lastModifiedBy>Lenovo User</cp:lastModifiedBy>
  <cp:revision>12</cp:revision>
  <dcterms:created xsi:type="dcterms:W3CDTF">2017-09-17T14:03:48Z</dcterms:created>
  <dcterms:modified xsi:type="dcterms:W3CDTF">2017-09-17T15:50:36Z</dcterms:modified>
</cp:coreProperties>
</file>