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Task-Assignment in Multi-Agent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Anshul Kanakia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4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006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Task-Assignment in Multi-Agent Systems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Task-Assignment in Multi-Agent Systems</dc:title>
  <dc:creator>Anshul Kanakia</dc:creator>
  <cp:lastModifiedBy>Anshul Kanakia</cp:lastModifiedBy>
  <cp:revision>1</cp:revision>
  <dcterms:created xsi:type="dcterms:W3CDTF">2015-03-19T23:38:18Z</dcterms:created>
  <dcterms:modified xsi:type="dcterms:W3CDTF">2015-03-19T23:47:54Z</dcterms:modified>
</cp:coreProperties>
</file>