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00"/>
    <a:srgbClr val="FD5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3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6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1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0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9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9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8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8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7CAF-DAD9-447A-84B9-D54918012BD3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7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711199" y="727075"/>
                <a:ext cx="3517901" cy="351790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/>
                  </a:gs>
                  <a:gs pos="66500">
                    <a:srgbClr val="FFC000"/>
                  </a:gs>
                  <a:gs pos="33000">
                    <a:srgbClr val="FF6400"/>
                  </a:gs>
                  <a:gs pos="100000">
                    <a:srgbClr val="FFFF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99" y="727075"/>
                <a:ext cx="3517901" cy="3517901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endCxn id="5" idx="7"/>
          </p:cNvCxnSpPr>
          <p:nvPr/>
        </p:nvCxnSpPr>
        <p:spPr>
          <a:xfrm flipV="1">
            <a:off x="2568623" y="1242260"/>
            <a:ext cx="1145292" cy="980436"/>
          </a:xfrm>
          <a:prstGeom prst="line">
            <a:avLst/>
          </a:prstGeom>
          <a:ln w="25400">
            <a:solidFill>
              <a:schemeClr val="bg1"/>
            </a:solidFill>
            <a:prstDash val="dash"/>
            <a:head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5" idx="6"/>
          </p:cNvCxnSpPr>
          <p:nvPr/>
        </p:nvCxnSpPr>
        <p:spPr>
          <a:xfrm>
            <a:off x="2700997" y="2486025"/>
            <a:ext cx="1528103" cy="1"/>
          </a:xfrm>
          <a:prstGeom prst="line">
            <a:avLst/>
          </a:prstGeom>
          <a:ln w="25400">
            <a:solidFill>
              <a:schemeClr val="bg1"/>
            </a:solidFill>
            <a:prstDash val="dash"/>
            <a:head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5" idx="5"/>
          </p:cNvCxnSpPr>
          <p:nvPr/>
        </p:nvCxnSpPr>
        <p:spPr>
          <a:xfrm>
            <a:off x="2568623" y="2749355"/>
            <a:ext cx="1145292" cy="980436"/>
          </a:xfrm>
          <a:prstGeom prst="line">
            <a:avLst/>
          </a:prstGeom>
          <a:ln w="25400">
            <a:solidFill>
              <a:schemeClr val="bg1"/>
            </a:solidFill>
            <a:prstDash val="dash"/>
            <a:head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686402" y="4071784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402" y="4071784"/>
                <a:ext cx="4660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153708" y="2155015"/>
                <a:ext cx="5763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708" y="2155015"/>
                <a:ext cx="576312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206081" y="562174"/>
                <a:ext cx="1383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081" y="562174"/>
                <a:ext cx="138384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 rot="19235259">
            <a:off x="3694020" y="891601"/>
            <a:ext cx="407963" cy="407963"/>
            <a:chOff x="7188591" y="337625"/>
            <a:chExt cx="3291840" cy="3291840"/>
          </a:xfrm>
        </p:grpSpPr>
        <p:sp>
          <p:nvSpPr>
            <p:cNvPr id="18" name="Donut 17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94321" y="2281995"/>
            <a:ext cx="407963" cy="407963"/>
            <a:chOff x="7188591" y="337625"/>
            <a:chExt cx="3291840" cy="3291840"/>
          </a:xfrm>
        </p:grpSpPr>
        <p:sp>
          <p:nvSpPr>
            <p:cNvPr id="23" name="Donut 22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2217289">
            <a:off x="3725308" y="3718981"/>
            <a:ext cx="407963" cy="407963"/>
            <a:chOff x="7188591" y="337625"/>
            <a:chExt cx="3291840" cy="3291840"/>
          </a:xfrm>
        </p:grpSpPr>
        <p:sp>
          <p:nvSpPr>
            <p:cNvPr id="27" name="Donut 26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720285" y="1365281"/>
                <a:ext cx="5715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285" y="1365281"/>
                <a:ext cx="571567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629769" y="3099252"/>
                <a:ext cx="5763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769" y="3099252"/>
                <a:ext cx="576312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315105" y="1942344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105" y="1942344"/>
                <a:ext cx="46609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15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Anshul Kanakia</dc:creator>
  <cp:lastModifiedBy>Anshul Kanakia</cp:lastModifiedBy>
  <cp:revision>4</cp:revision>
  <dcterms:created xsi:type="dcterms:W3CDTF">2015-01-09T21:03:31Z</dcterms:created>
  <dcterms:modified xsi:type="dcterms:W3CDTF">2015-01-14T21:20:12Z</dcterms:modified>
</cp:coreProperties>
</file>