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CAF-DAD9-447A-84B9-D54918012BD3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402" y="1121765"/>
            <a:ext cx="8776396" cy="7967219"/>
            <a:chOff x="375490" y="1121765"/>
            <a:chExt cx="8776396" cy="7967219"/>
          </a:xfrm>
        </p:grpSpPr>
        <p:sp>
          <p:nvSpPr>
            <p:cNvPr id="5" name="Oval 4"/>
            <p:cNvSpPr/>
            <p:nvPr/>
          </p:nvSpPr>
          <p:spPr>
            <a:xfrm>
              <a:off x="1422291" y="1581534"/>
              <a:ext cx="5927594" cy="5865469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66500">
                  <a:srgbClr val="FFC000"/>
                </a:gs>
                <a:gs pos="33000">
                  <a:srgbClr val="FF6400"/>
                </a:gs>
                <a:gs pos="100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endCxn id="5" idx="7"/>
            </p:cNvCxnSpPr>
            <p:nvPr/>
          </p:nvCxnSpPr>
          <p:spPr>
            <a:xfrm flipV="1">
              <a:off x="4703456" y="2440512"/>
              <a:ext cx="1778353" cy="1626673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5" idx="6"/>
            </p:cNvCxnSpPr>
            <p:nvPr/>
          </p:nvCxnSpPr>
          <p:spPr>
            <a:xfrm flipV="1">
              <a:off x="4703455" y="4514268"/>
              <a:ext cx="2646430" cy="2306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5"/>
            </p:cNvCxnSpPr>
            <p:nvPr/>
          </p:nvCxnSpPr>
          <p:spPr>
            <a:xfrm>
              <a:off x="4703456" y="4942089"/>
              <a:ext cx="1778353" cy="164593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861546" y="3773708"/>
                  <a:ext cx="896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546" y="3773708"/>
                  <a:ext cx="89684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629519" y="1121765"/>
                  <a:ext cx="2034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19" y="1121765"/>
                  <a:ext cx="203427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 rot="19235259">
              <a:off x="6540339" y="1736695"/>
              <a:ext cx="761531" cy="761531"/>
              <a:chOff x="7188591" y="337625"/>
              <a:chExt cx="3291840" cy="3291840"/>
            </a:xfrm>
          </p:grpSpPr>
          <p:sp>
            <p:nvSpPr>
              <p:cNvPr id="18" name="Donut 17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630404" y="4233118"/>
              <a:ext cx="761531" cy="761531"/>
              <a:chOff x="7188591" y="337625"/>
              <a:chExt cx="3291840" cy="3291840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2217289">
              <a:off x="6468222" y="6601062"/>
              <a:ext cx="761531" cy="761531"/>
              <a:chOff x="7188591" y="337625"/>
              <a:chExt cx="3291840" cy="3291840"/>
            </a:xfrm>
          </p:grpSpPr>
          <p:sp>
            <p:nvSpPr>
              <p:cNvPr id="27" name="Donut 26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72417" y="2437502"/>
                  <a:ext cx="8885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2417" y="2437502"/>
                  <a:ext cx="888577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703456" y="5674247"/>
                  <a:ext cx="896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56" y="5674247"/>
                  <a:ext cx="89684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101068" y="3584131"/>
                  <a:ext cx="2050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068" y="3584131"/>
                  <a:ext cx="2050818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673502" y="7312169"/>
                  <a:ext cx="2050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502" y="7312169"/>
                  <a:ext cx="2050818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 rot="13406099">
              <a:off x="1330974" y="1948788"/>
              <a:ext cx="761531" cy="761531"/>
              <a:chOff x="7188591" y="337625"/>
              <a:chExt cx="3291840" cy="3291840"/>
            </a:xfrm>
          </p:grpSpPr>
          <p:sp>
            <p:nvSpPr>
              <p:cNvPr id="36" name="Donut 35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9082740">
              <a:off x="1125817" y="5922576"/>
              <a:ext cx="761531" cy="761531"/>
              <a:chOff x="7188591" y="337625"/>
              <a:chExt cx="3291840" cy="3291840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4559" y="1336275"/>
                  <a:ext cx="444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559" y="1336275"/>
                  <a:ext cx="444161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31108" y="6623512"/>
                  <a:ext cx="444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108" y="6623512"/>
                  <a:ext cx="44416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 rot="9082740">
              <a:off x="1664096" y="8223034"/>
              <a:ext cx="761531" cy="761531"/>
              <a:chOff x="7188591" y="337625"/>
              <a:chExt cx="3291840" cy="3291840"/>
            </a:xfrm>
          </p:grpSpPr>
          <p:sp>
            <p:nvSpPr>
              <p:cNvPr id="45" name="Donut 44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3196464">
              <a:off x="4322689" y="8327453"/>
              <a:ext cx="761531" cy="761531"/>
              <a:chOff x="7188591" y="337625"/>
              <a:chExt cx="3291840" cy="3291840"/>
            </a:xfrm>
          </p:grpSpPr>
          <p:sp>
            <p:nvSpPr>
              <p:cNvPr id="49" name="Donut 48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9082740">
              <a:off x="3065181" y="7706401"/>
              <a:ext cx="761531" cy="761531"/>
              <a:chOff x="7188591" y="337625"/>
              <a:chExt cx="3291840" cy="3291840"/>
            </a:xfrm>
          </p:grpSpPr>
          <p:sp>
            <p:nvSpPr>
              <p:cNvPr id="53" name="Donut 52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617234">
              <a:off x="375490" y="3143406"/>
              <a:ext cx="761531" cy="761531"/>
              <a:chOff x="7188591" y="337625"/>
              <a:chExt cx="3291840" cy="3291840"/>
            </a:xfrm>
          </p:grpSpPr>
          <p:sp>
            <p:nvSpPr>
              <p:cNvPr id="57" name="Donut 56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9082740">
              <a:off x="8201383" y="6067878"/>
              <a:ext cx="761531" cy="761531"/>
              <a:chOff x="7188591" y="337625"/>
              <a:chExt cx="3291840" cy="3291840"/>
            </a:xfrm>
          </p:grpSpPr>
          <p:sp>
            <p:nvSpPr>
              <p:cNvPr id="61" name="Donut 60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65913" y="4065186"/>
                  <a:ext cx="277121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US" sz="28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ask</a:t>
                  </a:r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28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timulus =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13" y="4065186"/>
                  <a:ext cx="2771216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051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94874" y="9794098"/>
                <a:ext cx="8211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A multi-agent fire fighting scenario set up as a global game.  Each player's imperfect estimate of the task is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sum of the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stimulus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noisy sensor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4" y="9794098"/>
                <a:ext cx="8211452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223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93373" y="5125769"/>
                <a:ext cx="841571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2: An ant foraging scenario presented as a global game. Each ant decides whether or not to participate in the food collecting task based on a number of environmental cues such as the travel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the colony to the food source, the wait time in queue to drop off the collected food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the perceived amount of food already stored at the colony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Inherent inaccuracies in measuring these variables are represented as a noise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agent’s perceived estimate of the global stimulus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3" y="5125769"/>
                <a:ext cx="8415716" cy="1169551"/>
              </a:xfrm>
              <a:prstGeom prst="rect">
                <a:avLst/>
              </a:prstGeom>
              <a:blipFill rotWithShape="0">
                <a:blip r:embed="rId2"/>
                <a:stretch>
                  <a:fillRect l="-217" t="-1042" r="-290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>
            <a:off x="568030" y="1174830"/>
            <a:ext cx="8136816" cy="3685574"/>
            <a:chOff x="568030" y="1174830"/>
            <a:chExt cx="8136816" cy="36855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1" y="1280373"/>
              <a:ext cx="1060795" cy="45663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 rot="20690296">
              <a:off x="772172" y="1804265"/>
              <a:ext cx="599143" cy="637658"/>
              <a:chOff x="4237067" y="2266940"/>
              <a:chExt cx="872023" cy="92808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2606" y="2266940"/>
                <a:ext cx="246484" cy="16681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7067" y="2266940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 rot="3968739">
              <a:off x="3958083" y="3570594"/>
              <a:ext cx="599143" cy="637658"/>
              <a:chOff x="5681176" y="2351876"/>
              <a:chExt cx="872023" cy="92808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4225" y="2370685"/>
                <a:ext cx="248974" cy="17926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1176" y="2351876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 rot="2582623">
              <a:off x="4652950" y="3722817"/>
              <a:ext cx="569041" cy="590983"/>
              <a:chOff x="7211397" y="2577505"/>
              <a:chExt cx="893623" cy="92808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8536" y="2577505"/>
                <a:ext cx="246484" cy="17428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397" y="2577505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5347459" y="3588272"/>
              <a:ext cx="599143" cy="637658"/>
              <a:chOff x="8710135" y="2577505"/>
              <a:chExt cx="872023" cy="92808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3184" y="2577505"/>
                <a:ext cx="248974" cy="171792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0135" y="2577505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 rot="3190704">
              <a:off x="3112269" y="2953677"/>
              <a:ext cx="611660" cy="637658"/>
              <a:chOff x="2937602" y="2266940"/>
              <a:chExt cx="890241" cy="92808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8869" y="2270651"/>
                <a:ext cx="248974" cy="18424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602" y="2266940"/>
                <a:ext cx="872023" cy="928080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63175">
              <a:off x="2330064" y="1189863"/>
              <a:ext cx="599143" cy="63765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5881072" y="3102852"/>
              <a:ext cx="2715177" cy="817862"/>
              <a:chOff x="7260167" y="4032242"/>
              <a:chExt cx="2715177" cy="817862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" t="32316" b="10946"/>
              <a:stretch/>
            </p:blipFill>
            <p:spPr>
              <a:xfrm>
                <a:off x="7260167" y="4032242"/>
                <a:ext cx="2089107" cy="67702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" t="32316" b="10946"/>
              <a:stretch/>
            </p:blipFill>
            <p:spPr>
              <a:xfrm>
                <a:off x="7886237" y="4173078"/>
                <a:ext cx="2089107" cy="677026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44799">
              <a:off x="3760180" y="1817422"/>
              <a:ext cx="599143" cy="6376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63175">
              <a:off x="4268096" y="1716000"/>
              <a:ext cx="599143" cy="6376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195802">
              <a:off x="5647030" y="2677831"/>
              <a:ext cx="599143" cy="6376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963186">
              <a:off x="1802751" y="1215972"/>
              <a:ext cx="599143" cy="637658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 rot="5400000">
              <a:off x="1865958" y="2287919"/>
              <a:ext cx="569041" cy="590983"/>
              <a:chOff x="7211397" y="2577505"/>
              <a:chExt cx="893623" cy="92808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8536" y="2577505"/>
                <a:ext cx="246484" cy="174282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397" y="2577505"/>
                <a:ext cx="872023" cy="928080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44799">
              <a:off x="8097684" y="2720043"/>
              <a:ext cx="599143" cy="63765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78284">
              <a:off x="7552182" y="2606089"/>
              <a:ext cx="599143" cy="637658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3844910" y="2707544"/>
              <a:ext cx="1908249" cy="7589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84800" y="1792893"/>
              <a:ext cx="1830772" cy="7746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46601" y="3931984"/>
              <a:ext cx="2555422" cy="341122"/>
              <a:chOff x="7325696" y="4861374"/>
              <a:chExt cx="2555422" cy="34112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7325696" y="5042375"/>
                <a:ext cx="25554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7325696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9881117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603405" y="5031935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069746" y="4177018"/>
              <a:ext cx="1811325" cy="341122"/>
              <a:chOff x="7325696" y="4861374"/>
              <a:chExt cx="2555422" cy="34112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7325696" y="5042375"/>
                <a:ext cx="25554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25696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9881117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603405" y="5031935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25317" y="2372044"/>
                  <a:ext cx="5395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17" y="2372044"/>
                  <a:ext cx="539571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748453" y="4429517"/>
                  <a:ext cx="4539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453" y="4429517"/>
                  <a:ext cx="45390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097194" y="4185081"/>
                  <a:ext cx="2542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194" y="4185081"/>
                  <a:ext cx="254236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7030" y="1174830"/>
                  <a:ext cx="3057816" cy="8617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28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Task stimulus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7030" y="1174830"/>
                  <a:ext cx="3057816" cy="86177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Cloud Callout 48"/>
                <p:cNvSpPr/>
                <p:nvPr/>
              </p:nvSpPr>
              <p:spPr>
                <a:xfrm>
                  <a:off x="568030" y="3449701"/>
                  <a:ext cx="2877731" cy="1281457"/>
                </a:xfrm>
                <a:prstGeom prst="cloudCallout">
                  <a:avLst>
                    <a:gd name="adj1" fmla="val 55611"/>
                    <a:gd name="adj2" fmla="val -5002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9" name="Cloud Callout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30" y="3449701"/>
                  <a:ext cx="2877731" cy="1281457"/>
                </a:xfrm>
                <a:prstGeom prst="cloudCallout">
                  <a:avLst>
                    <a:gd name="adj1" fmla="val 55611"/>
                    <a:gd name="adj2" fmla="val -50028"/>
                  </a:avLst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endCxn id="48" idx="1"/>
            </p:cNvCxnSpPr>
            <p:nvPr/>
          </p:nvCxnSpPr>
          <p:spPr>
            <a:xfrm>
              <a:off x="2532160" y="1413414"/>
              <a:ext cx="3114870" cy="19230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447087" y="1792893"/>
              <a:ext cx="1199943" cy="990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881070" y="2115518"/>
              <a:ext cx="207626" cy="5992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" idx="0"/>
            </p:cNvCxnSpPr>
            <p:nvPr/>
          </p:nvCxnSpPr>
          <p:spPr>
            <a:xfrm flipH="1" flipV="1">
              <a:off x="7957877" y="2168694"/>
              <a:ext cx="159142" cy="57934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770649" y="1968874"/>
              <a:ext cx="1876381" cy="11466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40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799791"/>
            <a:ext cx="8772587" cy="5860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6719" y="7262734"/>
                <a:ext cx="87725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Visualization of Theorem 2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plot was generated by running Eqn. 1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10,000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for each point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increments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Each curve in the plot is generated by sweeping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0, 0.1, 1, 2, 10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being akin to a step-function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having the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flattest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slope.</a:t>
                </a: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" y="7262734"/>
                <a:ext cx="877258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08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8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98</Words>
  <Application>Microsoft Office PowerPoint</Application>
  <PresentationFormat>A3 Paper (297x420 mm)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23</cp:revision>
  <dcterms:created xsi:type="dcterms:W3CDTF">2015-01-09T21:03:31Z</dcterms:created>
  <dcterms:modified xsi:type="dcterms:W3CDTF">2015-06-30T22:08:19Z</dcterms:modified>
</cp:coreProperties>
</file>