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400"/>
    <a:srgbClr val="FD5C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7CAF-DAD9-447A-84B9-D54918012BD3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8FBA-6D1D-48A8-8362-0F8AE49E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3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7CAF-DAD9-447A-84B9-D54918012BD3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8FBA-6D1D-48A8-8362-0F8AE49E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77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7CAF-DAD9-447A-84B9-D54918012BD3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8FBA-6D1D-48A8-8362-0F8AE49E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6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7CAF-DAD9-447A-84B9-D54918012BD3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8FBA-6D1D-48A8-8362-0F8AE49E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10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7CAF-DAD9-447A-84B9-D54918012BD3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8FBA-6D1D-48A8-8362-0F8AE49E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0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7CAF-DAD9-447A-84B9-D54918012BD3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8FBA-6D1D-48A8-8362-0F8AE49E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93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7CAF-DAD9-447A-84B9-D54918012BD3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8FBA-6D1D-48A8-8362-0F8AE49E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3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7CAF-DAD9-447A-84B9-D54918012BD3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8FBA-6D1D-48A8-8362-0F8AE49E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9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7CAF-DAD9-447A-84B9-D54918012BD3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8FBA-6D1D-48A8-8362-0F8AE49E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87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7CAF-DAD9-447A-84B9-D54918012BD3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8FBA-6D1D-48A8-8362-0F8AE49E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8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7CAF-DAD9-447A-84B9-D54918012BD3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8FBA-6D1D-48A8-8362-0F8AE49E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3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37CAF-DAD9-447A-84B9-D54918012BD3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28FBA-6D1D-48A8-8362-0F8AE49E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72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/>
              <p:cNvSpPr/>
              <p:nvPr/>
            </p:nvSpPr>
            <p:spPr>
              <a:xfrm>
                <a:off x="711199" y="727075"/>
                <a:ext cx="3517901" cy="3517901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/>
                  </a:gs>
                  <a:gs pos="66500">
                    <a:srgbClr val="FFC000"/>
                  </a:gs>
                  <a:gs pos="33000">
                    <a:srgbClr val="FF6400"/>
                  </a:gs>
                  <a:gs pos="100000">
                    <a:srgbClr val="FFFF0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199" y="727075"/>
                <a:ext cx="3517901" cy="3517901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rgbClr val="FFFF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>
            <a:endCxn id="5" idx="7"/>
          </p:cNvCxnSpPr>
          <p:nvPr/>
        </p:nvCxnSpPr>
        <p:spPr>
          <a:xfrm flipV="1">
            <a:off x="2568623" y="1242260"/>
            <a:ext cx="1145292" cy="98043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5" idx="6"/>
          </p:cNvCxnSpPr>
          <p:nvPr/>
        </p:nvCxnSpPr>
        <p:spPr>
          <a:xfrm>
            <a:off x="2700997" y="2486025"/>
            <a:ext cx="1528103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5" idx="5"/>
          </p:cNvCxnSpPr>
          <p:nvPr/>
        </p:nvCxnSpPr>
        <p:spPr>
          <a:xfrm>
            <a:off x="2568623" y="2749355"/>
            <a:ext cx="1145292" cy="98043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3590970" y="4060310"/>
                <a:ext cx="639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970" y="4060310"/>
                <a:ext cx="639854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4185105" y="1928433"/>
                <a:ext cx="639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5105" y="1928433"/>
                <a:ext cx="63985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3576563" y="542409"/>
                <a:ext cx="6345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563" y="542409"/>
                <a:ext cx="634533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 rot="19235259">
            <a:off x="3694020" y="891601"/>
            <a:ext cx="407963" cy="407963"/>
            <a:chOff x="7188591" y="337625"/>
            <a:chExt cx="3291840" cy="3291840"/>
          </a:xfrm>
        </p:grpSpPr>
        <p:sp>
          <p:nvSpPr>
            <p:cNvPr id="18" name="Donut 17"/>
            <p:cNvSpPr/>
            <p:nvPr/>
          </p:nvSpPr>
          <p:spPr>
            <a:xfrm>
              <a:off x="7188591" y="337625"/>
              <a:ext cx="3291840" cy="3291840"/>
            </a:xfrm>
            <a:prstGeom prst="donut">
              <a:avLst>
                <a:gd name="adj" fmla="val 12093"/>
              </a:avLst>
            </a:prstGeom>
            <a:gradFill flip="none" rotWithShape="1">
              <a:gsLst>
                <a:gs pos="0">
                  <a:schemeClr val="accent5">
                    <a:lumMod val="0"/>
                    <a:lumOff val="100000"/>
                  </a:schemeClr>
                </a:gs>
                <a:gs pos="43000">
                  <a:schemeClr val="accent5">
                    <a:lumMod val="0"/>
                    <a:lumOff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7818480" y="962233"/>
              <a:ext cx="2033696" cy="204262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976382" y="1732478"/>
              <a:ext cx="239150" cy="4902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294321" y="2281995"/>
            <a:ext cx="407963" cy="407963"/>
            <a:chOff x="7188591" y="337625"/>
            <a:chExt cx="3291840" cy="3291840"/>
          </a:xfrm>
        </p:grpSpPr>
        <p:sp>
          <p:nvSpPr>
            <p:cNvPr id="23" name="Donut 22"/>
            <p:cNvSpPr/>
            <p:nvPr/>
          </p:nvSpPr>
          <p:spPr>
            <a:xfrm>
              <a:off x="7188591" y="337625"/>
              <a:ext cx="3291840" cy="3291840"/>
            </a:xfrm>
            <a:prstGeom prst="donut">
              <a:avLst>
                <a:gd name="adj" fmla="val 12093"/>
              </a:avLst>
            </a:prstGeom>
            <a:gradFill flip="none" rotWithShape="1">
              <a:gsLst>
                <a:gs pos="0">
                  <a:schemeClr val="accent5">
                    <a:lumMod val="0"/>
                    <a:lumOff val="100000"/>
                  </a:schemeClr>
                </a:gs>
                <a:gs pos="43000">
                  <a:schemeClr val="accent5">
                    <a:lumMod val="0"/>
                    <a:lumOff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7818480" y="962233"/>
              <a:ext cx="2033696" cy="204262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976382" y="1732478"/>
              <a:ext cx="239150" cy="4902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 rot="2217289">
            <a:off x="3725308" y="3718981"/>
            <a:ext cx="407963" cy="407963"/>
            <a:chOff x="7188591" y="337625"/>
            <a:chExt cx="3291840" cy="3291840"/>
          </a:xfrm>
        </p:grpSpPr>
        <p:sp>
          <p:nvSpPr>
            <p:cNvPr id="27" name="Donut 26"/>
            <p:cNvSpPr/>
            <p:nvPr/>
          </p:nvSpPr>
          <p:spPr>
            <a:xfrm>
              <a:off x="7188591" y="337625"/>
              <a:ext cx="3291840" cy="3291840"/>
            </a:xfrm>
            <a:prstGeom prst="donut">
              <a:avLst>
                <a:gd name="adj" fmla="val 12093"/>
              </a:avLst>
            </a:prstGeom>
            <a:gradFill flip="none" rotWithShape="1">
              <a:gsLst>
                <a:gs pos="0">
                  <a:schemeClr val="accent5">
                    <a:lumMod val="0"/>
                    <a:lumOff val="100000"/>
                  </a:schemeClr>
                </a:gs>
                <a:gs pos="43000">
                  <a:schemeClr val="accent5">
                    <a:lumMod val="0"/>
                    <a:lumOff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7818480" y="962233"/>
              <a:ext cx="2033696" cy="204262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976382" y="1732478"/>
              <a:ext cx="239150" cy="4902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3154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Anshul Kanakia</dc:creator>
  <cp:lastModifiedBy>Anshul Kanakia</cp:lastModifiedBy>
  <cp:revision>3</cp:revision>
  <dcterms:created xsi:type="dcterms:W3CDTF">2015-01-09T21:03:31Z</dcterms:created>
  <dcterms:modified xsi:type="dcterms:W3CDTF">2015-01-09T22:46:04Z</dcterms:modified>
</cp:coreProperties>
</file>