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00"/>
    <a:srgbClr val="FD5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4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7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7CAF-DAD9-447A-84B9-D54918012BD3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3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402" y="1121765"/>
            <a:ext cx="8776396" cy="7967219"/>
            <a:chOff x="375490" y="1121765"/>
            <a:chExt cx="8776396" cy="7967219"/>
          </a:xfrm>
        </p:grpSpPr>
        <p:sp>
          <p:nvSpPr>
            <p:cNvPr id="5" name="Oval 4"/>
            <p:cNvSpPr/>
            <p:nvPr/>
          </p:nvSpPr>
          <p:spPr>
            <a:xfrm>
              <a:off x="1422291" y="1581534"/>
              <a:ext cx="5927594" cy="5865469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66500">
                  <a:srgbClr val="FFC000"/>
                </a:gs>
                <a:gs pos="33000">
                  <a:srgbClr val="FF6400"/>
                </a:gs>
                <a:gs pos="100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6"/>
            <p:cNvCxnSpPr>
              <a:endCxn id="5" idx="7"/>
            </p:cNvCxnSpPr>
            <p:nvPr/>
          </p:nvCxnSpPr>
          <p:spPr>
            <a:xfrm flipV="1">
              <a:off x="4703456" y="2440512"/>
              <a:ext cx="1778353" cy="1626673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  <a:head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5" idx="6"/>
            </p:cNvCxnSpPr>
            <p:nvPr/>
          </p:nvCxnSpPr>
          <p:spPr>
            <a:xfrm flipV="1">
              <a:off x="4703455" y="4514268"/>
              <a:ext cx="2646430" cy="23068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  <a:head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5" idx="5"/>
            </p:cNvCxnSpPr>
            <p:nvPr/>
          </p:nvCxnSpPr>
          <p:spPr>
            <a:xfrm>
              <a:off x="4703456" y="4942089"/>
              <a:ext cx="1778353" cy="164593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  <a:head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861546" y="3773708"/>
                  <a:ext cx="8968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546" y="3773708"/>
                  <a:ext cx="896849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629519" y="1121765"/>
                  <a:ext cx="20342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519" y="1121765"/>
                  <a:ext cx="2034275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/>
            <p:cNvGrpSpPr/>
            <p:nvPr/>
          </p:nvGrpSpPr>
          <p:grpSpPr>
            <a:xfrm rot="19235259">
              <a:off x="6540339" y="1736695"/>
              <a:ext cx="761531" cy="761531"/>
              <a:chOff x="7188591" y="337625"/>
              <a:chExt cx="3291840" cy="3291840"/>
            </a:xfrm>
          </p:grpSpPr>
          <p:sp>
            <p:nvSpPr>
              <p:cNvPr id="18" name="Donut 17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630404" y="4233118"/>
              <a:ext cx="761531" cy="761531"/>
              <a:chOff x="7188591" y="337625"/>
              <a:chExt cx="3291840" cy="3291840"/>
            </a:xfrm>
          </p:grpSpPr>
          <p:sp>
            <p:nvSpPr>
              <p:cNvPr id="23" name="Donut 22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2217289">
              <a:off x="6468222" y="6601062"/>
              <a:ext cx="761531" cy="761531"/>
              <a:chOff x="7188591" y="337625"/>
              <a:chExt cx="3291840" cy="3291840"/>
            </a:xfrm>
          </p:grpSpPr>
          <p:sp>
            <p:nvSpPr>
              <p:cNvPr id="27" name="Donut 26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872417" y="2437502"/>
                  <a:ext cx="88857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2417" y="2437502"/>
                  <a:ext cx="888577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703456" y="5674247"/>
                  <a:ext cx="8968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456" y="5674247"/>
                  <a:ext cx="896849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101068" y="3584131"/>
                  <a:ext cx="20508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068" y="3584131"/>
                  <a:ext cx="2050818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673502" y="7312169"/>
                  <a:ext cx="20508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502" y="7312169"/>
                  <a:ext cx="2050818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 rot="13406099">
              <a:off x="1330974" y="1948788"/>
              <a:ext cx="761531" cy="761531"/>
              <a:chOff x="7188591" y="337625"/>
              <a:chExt cx="3291840" cy="3291840"/>
            </a:xfrm>
          </p:grpSpPr>
          <p:sp>
            <p:nvSpPr>
              <p:cNvPr id="36" name="Donut 35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9082740">
              <a:off x="1125817" y="5922576"/>
              <a:ext cx="761531" cy="761531"/>
              <a:chOff x="7188591" y="337625"/>
              <a:chExt cx="3291840" cy="3291840"/>
            </a:xfrm>
          </p:grpSpPr>
          <p:sp>
            <p:nvSpPr>
              <p:cNvPr id="40" name="Donut 39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94559" y="1336275"/>
                  <a:ext cx="444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559" y="1336275"/>
                  <a:ext cx="444161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31108" y="6623512"/>
                  <a:ext cx="444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108" y="6623512"/>
                  <a:ext cx="444161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/>
            <p:cNvGrpSpPr/>
            <p:nvPr/>
          </p:nvGrpSpPr>
          <p:grpSpPr>
            <a:xfrm rot="9082740">
              <a:off x="1664096" y="8223034"/>
              <a:ext cx="761531" cy="761531"/>
              <a:chOff x="7188591" y="337625"/>
              <a:chExt cx="3291840" cy="3291840"/>
            </a:xfrm>
          </p:grpSpPr>
          <p:sp>
            <p:nvSpPr>
              <p:cNvPr id="45" name="Donut 44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13196464">
              <a:off x="4322689" y="8327453"/>
              <a:ext cx="761531" cy="761531"/>
              <a:chOff x="7188591" y="337625"/>
              <a:chExt cx="3291840" cy="3291840"/>
            </a:xfrm>
          </p:grpSpPr>
          <p:sp>
            <p:nvSpPr>
              <p:cNvPr id="49" name="Donut 48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9082740">
              <a:off x="3065181" y="7706401"/>
              <a:ext cx="761531" cy="761531"/>
              <a:chOff x="7188591" y="337625"/>
              <a:chExt cx="3291840" cy="3291840"/>
            </a:xfrm>
          </p:grpSpPr>
          <p:sp>
            <p:nvSpPr>
              <p:cNvPr id="53" name="Donut 52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617234">
              <a:off x="375490" y="3143406"/>
              <a:ext cx="761531" cy="761531"/>
              <a:chOff x="7188591" y="337625"/>
              <a:chExt cx="3291840" cy="3291840"/>
            </a:xfrm>
          </p:grpSpPr>
          <p:sp>
            <p:nvSpPr>
              <p:cNvPr id="57" name="Donut 56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9082740">
              <a:off x="8201383" y="6067878"/>
              <a:ext cx="761531" cy="761531"/>
              <a:chOff x="7188591" y="337625"/>
              <a:chExt cx="3291840" cy="3291840"/>
            </a:xfrm>
          </p:grpSpPr>
          <p:sp>
            <p:nvSpPr>
              <p:cNvPr id="61" name="Donut 60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583634" y="7579402"/>
              <a:ext cx="1200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965913" y="4065186"/>
                  <a:ext cx="277121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Task</a:t>
                  </a:r>
                </a:p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magnitude =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a14:m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13" y="4065186"/>
                  <a:ext cx="2771216" cy="9541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051"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94874" y="9794098"/>
                <a:ext cx="82114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1: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multi-agent fire fighting scenario set up as a global game.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Each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player's imperfect estimate of the task is represented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the global magnitude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noisy sensor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4" y="9794098"/>
                <a:ext cx="8211452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74" t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15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799791"/>
            <a:ext cx="8772587" cy="58600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6719" y="7262734"/>
                <a:ext cx="8772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2: Visualization of Theorem 2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estimates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(⋅)</m:t>
                    </m:r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plot was generated by running Eqn. 1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10,000</m:t>
                    </m:r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times for each point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increments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</m:t>
                    </m:r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Each curve in the plot is generated by sweeping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0, 0.1, 1, 2, 10</m:t>
                        </m:r>
                      </m:e>
                    </m:d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being akin to a step-function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having the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flattest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slope.</a:t>
                </a:r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" y="7262734"/>
                <a:ext cx="8772588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98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47</Words>
  <Application>Microsoft Office PowerPoint</Application>
  <PresentationFormat>A3 Paper (297x420 mm)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Kanakia</dc:creator>
  <cp:lastModifiedBy>Anshul Kanakia</cp:lastModifiedBy>
  <cp:revision>15</cp:revision>
  <dcterms:created xsi:type="dcterms:W3CDTF">2015-01-09T21:03:31Z</dcterms:created>
  <dcterms:modified xsi:type="dcterms:W3CDTF">2015-06-04T16:39:28Z</dcterms:modified>
</cp:coreProperties>
</file>