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400"/>
    <a:srgbClr val="FD5C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3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7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6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1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0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9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9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8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8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37CAF-DAD9-447A-84B9-D54918012BD3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7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872002" y="906726"/>
                <a:ext cx="3175497" cy="3142216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/>
                  </a:gs>
                  <a:gs pos="66500">
                    <a:srgbClr val="FFC000"/>
                  </a:gs>
                  <a:gs pos="33000">
                    <a:srgbClr val="FF6400"/>
                  </a:gs>
                  <a:gs pos="100000">
                    <a:srgbClr val="FFFF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02" y="906726"/>
                <a:ext cx="3175497" cy="3142216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>
            <a:endCxn id="5" idx="7"/>
          </p:cNvCxnSpPr>
          <p:nvPr/>
        </p:nvCxnSpPr>
        <p:spPr>
          <a:xfrm flipV="1">
            <a:off x="2629769" y="1366893"/>
            <a:ext cx="952689" cy="871432"/>
          </a:xfrm>
          <a:prstGeom prst="line">
            <a:avLst/>
          </a:prstGeom>
          <a:ln w="25400">
            <a:solidFill>
              <a:schemeClr val="bg1"/>
            </a:solidFill>
            <a:prstDash val="dash"/>
            <a:head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5" idx="6"/>
          </p:cNvCxnSpPr>
          <p:nvPr/>
        </p:nvCxnSpPr>
        <p:spPr>
          <a:xfrm flipV="1">
            <a:off x="2629769" y="2477834"/>
            <a:ext cx="1417730" cy="12358"/>
          </a:xfrm>
          <a:prstGeom prst="line">
            <a:avLst/>
          </a:prstGeom>
          <a:ln w="25400">
            <a:solidFill>
              <a:schemeClr val="bg1"/>
            </a:solidFill>
            <a:prstDash val="dash"/>
            <a:head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5" idx="5"/>
          </p:cNvCxnSpPr>
          <p:nvPr/>
        </p:nvCxnSpPr>
        <p:spPr>
          <a:xfrm>
            <a:off x="2629769" y="2707024"/>
            <a:ext cx="952689" cy="881751"/>
          </a:xfrm>
          <a:prstGeom prst="line">
            <a:avLst/>
          </a:prstGeom>
          <a:ln w="25400">
            <a:solidFill>
              <a:schemeClr val="bg1"/>
            </a:solidFill>
            <a:prstDash val="dash"/>
            <a:head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50174" y="2081106"/>
                <a:ext cx="5875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174" y="2081106"/>
                <a:ext cx="587533" cy="338554"/>
              </a:xfrm>
              <a:prstGeom prst="rect">
                <a:avLst/>
              </a:prstGeom>
              <a:blipFill rotWithShape="0"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125874" y="660421"/>
                <a:ext cx="1372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874" y="660421"/>
                <a:ext cx="137242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 rot="19235259">
            <a:off x="3613813" y="989848"/>
            <a:ext cx="407963" cy="407963"/>
            <a:chOff x="7188591" y="337625"/>
            <a:chExt cx="3291840" cy="3291840"/>
          </a:xfrm>
        </p:grpSpPr>
        <p:sp>
          <p:nvSpPr>
            <p:cNvPr id="18" name="Donut 17"/>
            <p:cNvSpPr/>
            <p:nvPr/>
          </p:nvSpPr>
          <p:spPr>
            <a:xfrm>
              <a:off x="7188591" y="337625"/>
              <a:ext cx="3291840" cy="3291840"/>
            </a:xfrm>
            <a:prstGeom prst="donut">
              <a:avLst>
                <a:gd name="adj" fmla="val 12093"/>
              </a:avLst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43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818480" y="962233"/>
              <a:ext cx="2033696" cy="20426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976382" y="1732478"/>
              <a:ext cx="239150" cy="49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97777" y="2327217"/>
            <a:ext cx="407963" cy="407963"/>
            <a:chOff x="7188591" y="337625"/>
            <a:chExt cx="3291840" cy="3291840"/>
          </a:xfrm>
        </p:grpSpPr>
        <p:sp>
          <p:nvSpPr>
            <p:cNvPr id="23" name="Donut 22"/>
            <p:cNvSpPr/>
            <p:nvPr/>
          </p:nvSpPr>
          <p:spPr>
            <a:xfrm>
              <a:off x="7188591" y="337625"/>
              <a:ext cx="3291840" cy="3291840"/>
            </a:xfrm>
            <a:prstGeom prst="donut">
              <a:avLst>
                <a:gd name="adj" fmla="val 12093"/>
              </a:avLst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43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7818480" y="962233"/>
              <a:ext cx="2033696" cy="20426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976382" y="1732478"/>
              <a:ext cx="239150" cy="49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 rot="2217289">
            <a:off x="3575179" y="3595759"/>
            <a:ext cx="407963" cy="407963"/>
            <a:chOff x="7188591" y="337625"/>
            <a:chExt cx="3291840" cy="3291840"/>
          </a:xfrm>
        </p:grpSpPr>
        <p:sp>
          <p:nvSpPr>
            <p:cNvPr id="27" name="Donut 26"/>
            <p:cNvSpPr/>
            <p:nvPr/>
          </p:nvSpPr>
          <p:spPr>
            <a:xfrm>
              <a:off x="7188591" y="337625"/>
              <a:ext cx="3291840" cy="3291840"/>
            </a:xfrm>
            <a:prstGeom prst="donut">
              <a:avLst>
                <a:gd name="adj" fmla="val 12093"/>
              </a:avLst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43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818480" y="962233"/>
              <a:ext cx="2033696" cy="20426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976382" y="1732478"/>
              <a:ext cx="239150" cy="49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720285" y="1365281"/>
                <a:ext cx="5827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285" y="1365281"/>
                <a:ext cx="582788" cy="338554"/>
              </a:xfrm>
              <a:prstGeom prst="rect">
                <a:avLst/>
              </a:prstGeom>
              <a:blipFill rotWithShape="0">
                <a:blip r:embed="rId5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629769" y="3099252"/>
                <a:ext cx="5875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769" y="3099252"/>
                <a:ext cx="587533" cy="338554"/>
              </a:xfrm>
              <a:prstGeom prst="rect">
                <a:avLst/>
              </a:prstGeom>
              <a:blipFill rotWithShape="0"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914204" y="1979546"/>
                <a:ext cx="1383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204" y="1979546"/>
                <a:ext cx="138307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149436" y="3976709"/>
                <a:ext cx="1383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436" y="3976709"/>
                <a:ext cx="1383071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 rot="13406099">
            <a:off x="823082" y="1103469"/>
            <a:ext cx="407963" cy="407963"/>
            <a:chOff x="7188591" y="337625"/>
            <a:chExt cx="3291840" cy="3291840"/>
          </a:xfrm>
        </p:grpSpPr>
        <p:sp>
          <p:nvSpPr>
            <p:cNvPr id="36" name="Donut 35"/>
            <p:cNvSpPr/>
            <p:nvPr/>
          </p:nvSpPr>
          <p:spPr>
            <a:xfrm>
              <a:off x="7188591" y="337625"/>
              <a:ext cx="3291840" cy="3291840"/>
            </a:xfrm>
            <a:prstGeom prst="donut">
              <a:avLst>
                <a:gd name="adj" fmla="val 12093"/>
              </a:avLst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43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818480" y="962233"/>
              <a:ext cx="2033696" cy="20426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976382" y="1732478"/>
              <a:ext cx="239150" cy="49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 rot="9082740">
            <a:off x="713176" y="3232284"/>
            <a:ext cx="407963" cy="407963"/>
            <a:chOff x="7188591" y="337625"/>
            <a:chExt cx="3291840" cy="3291840"/>
          </a:xfrm>
        </p:grpSpPr>
        <p:sp>
          <p:nvSpPr>
            <p:cNvPr id="40" name="Donut 39"/>
            <p:cNvSpPr/>
            <p:nvPr/>
          </p:nvSpPr>
          <p:spPr>
            <a:xfrm>
              <a:off x="7188591" y="337625"/>
              <a:ext cx="3291840" cy="3291840"/>
            </a:xfrm>
            <a:prstGeom prst="donut">
              <a:avLst>
                <a:gd name="adj" fmla="val 12093"/>
              </a:avLst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43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7818480" y="962233"/>
              <a:ext cx="2033696" cy="20426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976382" y="1732478"/>
              <a:ext cx="239150" cy="49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57145" y="775338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45" y="775338"/>
                <a:ext cx="28142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69582" y="3607786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82" y="3607786"/>
                <a:ext cx="281423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3043" r="-869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 rot="9082740">
            <a:off x="1001540" y="4464672"/>
            <a:ext cx="407963" cy="407963"/>
            <a:chOff x="7188591" y="337625"/>
            <a:chExt cx="3291840" cy="3291840"/>
          </a:xfrm>
        </p:grpSpPr>
        <p:sp>
          <p:nvSpPr>
            <p:cNvPr id="45" name="Donut 44"/>
            <p:cNvSpPr/>
            <p:nvPr/>
          </p:nvSpPr>
          <p:spPr>
            <a:xfrm>
              <a:off x="7188591" y="337625"/>
              <a:ext cx="3291840" cy="3291840"/>
            </a:xfrm>
            <a:prstGeom prst="donut">
              <a:avLst>
                <a:gd name="adj" fmla="val 12093"/>
              </a:avLst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43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7818480" y="962233"/>
              <a:ext cx="2033696" cy="20426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976382" y="1732478"/>
              <a:ext cx="239150" cy="49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 rot="13196464">
            <a:off x="2425786" y="4520611"/>
            <a:ext cx="407963" cy="407963"/>
            <a:chOff x="7188591" y="337625"/>
            <a:chExt cx="3291840" cy="3291840"/>
          </a:xfrm>
        </p:grpSpPr>
        <p:sp>
          <p:nvSpPr>
            <p:cNvPr id="49" name="Donut 48"/>
            <p:cNvSpPr/>
            <p:nvPr/>
          </p:nvSpPr>
          <p:spPr>
            <a:xfrm>
              <a:off x="7188591" y="337625"/>
              <a:ext cx="3291840" cy="3291840"/>
            </a:xfrm>
            <a:prstGeom prst="donut">
              <a:avLst>
                <a:gd name="adj" fmla="val 12093"/>
              </a:avLst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43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7818480" y="962233"/>
              <a:ext cx="2033696" cy="20426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976382" y="1732478"/>
              <a:ext cx="239150" cy="49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 rot="9082740">
            <a:off x="1752121" y="4187905"/>
            <a:ext cx="407963" cy="407963"/>
            <a:chOff x="7188591" y="337625"/>
            <a:chExt cx="3291840" cy="3291840"/>
          </a:xfrm>
        </p:grpSpPr>
        <p:sp>
          <p:nvSpPr>
            <p:cNvPr id="53" name="Donut 52"/>
            <p:cNvSpPr/>
            <p:nvPr/>
          </p:nvSpPr>
          <p:spPr>
            <a:xfrm>
              <a:off x="7188591" y="337625"/>
              <a:ext cx="3291840" cy="3291840"/>
            </a:xfrm>
            <a:prstGeom prst="donut">
              <a:avLst>
                <a:gd name="adj" fmla="val 12093"/>
              </a:avLst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43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7818480" y="962233"/>
              <a:ext cx="2033696" cy="20426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76382" y="1732478"/>
              <a:ext cx="239150" cy="49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 rot="16617234">
            <a:off x="240521" y="1560374"/>
            <a:ext cx="407963" cy="407963"/>
            <a:chOff x="7188591" y="337625"/>
            <a:chExt cx="3291840" cy="3291840"/>
          </a:xfrm>
        </p:grpSpPr>
        <p:sp>
          <p:nvSpPr>
            <p:cNvPr id="57" name="Donut 56"/>
            <p:cNvSpPr/>
            <p:nvPr/>
          </p:nvSpPr>
          <p:spPr>
            <a:xfrm>
              <a:off x="7188591" y="337625"/>
              <a:ext cx="3291840" cy="3291840"/>
            </a:xfrm>
            <a:prstGeom prst="donut">
              <a:avLst>
                <a:gd name="adj" fmla="val 12093"/>
              </a:avLst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43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7818480" y="962233"/>
              <a:ext cx="2033696" cy="20426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976382" y="1732478"/>
              <a:ext cx="239150" cy="49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 rot="9082740">
            <a:off x="4503658" y="3310124"/>
            <a:ext cx="407963" cy="407963"/>
            <a:chOff x="7188591" y="337625"/>
            <a:chExt cx="3291840" cy="3291840"/>
          </a:xfrm>
        </p:grpSpPr>
        <p:sp>
          <p:nvSpPr>
            <p:cNvPr id="61" name="Donut 60"/>
            <p:cNvSpPr/>
            <p:nvPr/>
          </p:nvSpPr>
          <p:spPr>
            <a:xfrm>
              <a:off x="7188591" y="337625"/>
              <a:ext cx="3291840" cy="3291840"/>
            </a:xfrm>
            <a:prstGeom prst="donut">
              <a:avLst>
                <a:gd name="adj" fmla="val 12093"/>
              </a:avLst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43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7818480" y="962233"/>
              <a:ext cx="2033696" cy="20426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976382" y="1732478"/>
              <a:ext cx="239150" cy="49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307305" y="2283914"/>
            <a:ext cx="662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Fire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1429" y="3995664"/>
            <a:ext cx="85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Robots</a:t>
            </a:r>
            <a:endParaRPr lang="en-US" b="1" dirty="0"/>
          </a:p>
        </p:txBody>
      </p:sp>
      <p:cxnSp>
        <p:nvCxnSpPr>
          <p:cNvPr id="67" name="Straight Arrow Connector 66"/>
          <p:cNvCxnSpPr>
            <a:endCxn id="45" idx="4"/>
          </p:cNvCxnSpPr>
          <p:nvPr/>
        </p:nvCxnSpPr>
        <p:spPr>
          <a:xfrm>
            <a:off x="1025417" y="4314927"/>
            <a:ext cx="82394" cy="17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5" idx="3"/>
            <a:endCxn id="53" idx="5"/>
          </p:cNvCxnSpPr>
          <p:nvPr/>
        </p:nvCxnSpPr>
        <p:spPr>
          <a:xfrm>
            <a:off x="1283714" y="4180330"/>
            <a:ext cx="476685" cy="154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15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38" y="1776619"/>
            <a:ext cx="11609524" cy="33047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633882" y="3090446"/>
                <a:ext cx="43479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882" y="3090446"/>
                <a:ext cx="434799" cy="738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292352" y="2721114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352" y="2721114"/>
                <a:ext cx="36490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360893" y="1831623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893" y="1831623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769222" y="3931349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222" y="3931349"/>
                <a:ext cx="37202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9836" r="-819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083466" y="4182361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466" y="4182361"/>
                <a:ext cx="37202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669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13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Anshul Kanakia</dc:creator>
  <cp:lastModifiedBy>Anshul Kanakia</cp:lastModifiedBy>
  <cp:revision>7</cp:revision>
  <dcterms:created xsi:type="dcterms:W3CDTF">2015-01-09T21:03:31Z</dcterms:created>
  <dcterms:modified xsi:type="dcterms:W3CDTF">2015-02-26T19:00:58Z</dcterms:modified>
</cp:coreProperties>
</file>