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00"/>
    <a:srgbClr val="FD5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0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9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9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7CAF-DAD9-447A-84B9-D54918012BD3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7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872002" y="906726"/>
                <a:ext cx="3175497" cy="3142216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66500">
                    <a:srgbClr val="FFC000"/>
                  </a:gs>
                  <a:gs pos="33000">
                    <a:srgbClr val="FF6400"/>
                  </a:gs>
                  <a:gs pos="100000">
                    <a:srgbClr val="FFFF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02" y="906726"/>
                <a:ext cx="3175497" cy="3142216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endCxn id="5" idx="7"/>
          </p:cNvCxnSpPr>
          <p:nvPr/>
        </p:nvCxnSpPr>
        <p:spPr>
          <a:xfrm flipV="1">
            <a:off x="2629769" y="1366893"/>
            <a:ext cx="952689" cy="871432"/>
          </a:xfrm>
          <a:prstGeom prst="line">
            <a:avLst/>
          </a:prstGeom>
          <a:ln w="25400">
            <a:solidFill>
              <a:schemeClr val="bg1"/>
            </a:solidFill>
            <a:prstDash val="dash"/>
            <a:head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6"/>
          </p:cNvCxnSpPr>
          <p:nvPr/>
        </p:nvCxnSpPr>
        <p:spPr>
          <a:xfrm flipV="1">
            <a:off x="2629769" y="2477834"/>
            <a:ext cx="1417730" cy="12358"/>
          </a:xfrm>
          <a:prstGeom prst="line">
            <a:avLst/>
          </a:prstGeom>
          <a:ln w="25400">
            <a:solidFill>
              <a:schemeClr val="bg1"/>
            </a:solidFill>
            <a:prstDash val="dash"/>
            <a:head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5"/>
          </p:cNvCxnSpPr>
          <p:nvPr/>
        </p:nvCxnSpPr>
        <p:spPr>
          <a:xfrm>
            <a:off x="2629769" y="2707024"/>
            <a:ext cx="952689" cy="881751"/>
          </a:xfrm>
          <a:prstGeom prst="line">
            <a:avLst/>
          </a:prstGeom>
          <a:ln w="25400">
            <a:solidFill>
              <a:schemeClr val="bg1"/>
            </a:solidFill>
            <a:prstDash val="dash"/>
            <a:head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250174" y="2081106"/>
                <a:ext cx="5875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174" y="2081106"/>
                <a:ext cx="587533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125874" y="660421"/>
                <a:ext cx="1372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874" y="660421"/>
                <a:ext cx="137242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19235259">
            <a:off x="3613813" y="989848"/>
            <a:ext cx="407963" cy="407963"/>
            <a:chOff x="7188591" y="337625"/>
            <a:chExt cx="3291840" cy="3291840"/>
          </a:xfrm>
        </p:grpSpPr>
        <p:sp>
          <p:nvSpPr>
            <p:cNvPr id="18" name="Donut 17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97777" y="2327217"/>
            <a:ext cx="407963" cy="407963"/>
            <a:chOff x="7188591" y="337625"/>
            <a:chExt cx="3291840" cy="3291840"/>
          </a:xfrm>
        </p:grpSpPr>
        <p:sp>
          <p:nvSpPr>
            <p:cNvPr id="23" name="Donut 22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2217289">
            <a:off x="3575179" y="3595759"/>
            <a:ext cx="407963" cy="407963"/>
            <a:chOff x="7188591" y="337625"/>
            <a:chExt cx="3291840" cy="3291840"/>
          </a:xfrm>
        </p:grpSpPr>
        <p:sp>
          <p:nvSpPr>
            <p:cNvPr id="27" name="Donut 26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720285" y="1365281"/>
                <a:ext cx="582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285" y="1365281"/>
                <a:ext cx="582788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629769" y="3099252"/>
                <a:ext cx="5875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769" y="3099252"/>
                <a:ext cx="587533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914204" y="1979546"/>
                <a:ext cx="1383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204" y="1979546"/>
                <a:ext cx="13830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149436" y="3976709"/>
                <a:ext cx="1383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436" y="3976709"/>
                <a:ext cx="138307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 rot="13406099">
            <a:off x="823082" y="1103469"/>
            <a:ext cx="407963" cy="407963"/>
            <a:chOff x="7188591" y="337625"/>
            <a:chExt cx="3291840" cy="3291840"/>
          </a:xfrm>
        </p:grpSpPr>
        <p:sp>
          <p:nvSpPr>
            <p:cNvPr id="36" name="Donut 35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9082740">
            <a:off x="713176" y="3232284"/>
            <a:ext cx="407963" cy="407963"/>
            <a:chOff x="7188591" y="337625"/>
            <a:chExt cx="3291840" cy="3291840"/>
          </a:xfrm>
        </p:grpSpPr>
        <p:sp>
          <p:nvSpPr>
            <p:cNvPr id="40" name="Donut 39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57145" y="77533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45" y="775338"/>
                <a:ext cx="28142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769582" y="360778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82" y="3607786"/>
                <a:ext cx="28142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 rot="9082740">
            <a:off x="1001540" y="4464672"/>
            <a:ext cx="407963" cy="407963"/>
            <a:chOff x="7188591" y="337625"/>
            <a:chExt cx="3291840" cy="3291840"/>
          </a:xfrm>
        </p:grpSpPr>
        <p:sp>
          <p:nvSpPr>
            <p:cNvPr id="45" name="Donut 44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rot="13196464">
            <a:off x="2425786" y="4520611"/>
            <a:ext cx="407963" cy="407963"/>
            <a:chOff x="7188591" y="337625"/>
            <a:chExt cx="3291840" cy="3291840"/>
          </a:xfrm>
        </p:grpSpPr>
        <p:sp>
          <p:nvSpPr>
            <p:cNvPr id="49" name="Donut 48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 rot="9082740">
            <a:off x="1752121" y="4187905"/>
            <a:ext cx="407963" cy="407963"/>
            <a:chOff x="7188591" y="337625"/>
            <a:chExt cx="3291840" cy="3291840"/>
          </a:xfrm>
        </p:grpSpPr>
        <p:sp>
          <p:nvSpPr>
            <p:cNvPr id="53" name="Donut 52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16617234">
            <a:off x="240521" y="1560374"/>
            <a:ext cx="407963" cy="407963"/>
            <a:chOff x="7188591" y="337625"/>
            <a:chExt cx="3291840" cy="3291840"/>
          </a:xfrm>
        </p:grpSpPr>
        <p:sp>
          <p:nvSpPr>
            <p:cNvPr id="57" name="Donut 56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 rot="9082740">
            <a:off x="4503658" y="3310124"/>
            <a:ext cx="407963" cy="407963"/>
            <a:chOff x="7188591" y="337625"/>
            <a:chExt cx="3291840" cy="3291840"/>
          </a:xfrm>
        </p:grpSpPr>
        <p:sp>
          <p:nvSpPr>
            <p:cNvPr id="61" name="Donut 60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307305" y="2283914"/>
            <a:ext cx="662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Fire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1429" y="3995664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Robots</a:t>
            </a:r>
            <a:endParaRPr lang="en-US" b="1" dirty="0"/>
          </a:p>
        </p:txBody>
      </p:sp>
      <p:cxnSp>
        <p:nvCxnSpPr>
          <p:cNvPr id="67" name="Straight Arrow Connector 66"/>
          <p:cNvCxnSpPr>
            <a:endCxn id="45" idx="4"/>
          </p:cNvCxnSpPr>
          <p:nvPr/>
        </p:nvCxnSpPr>
        <p:spPr>
          <a:xfrm>
            <a:off x="1025417" y="4314927"/>
            <a:ext cx="82394" cy="17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3"/>
            <a:endCxn id="53" idx="5"/>
          </p:cNvCxnSpPr>
          <p:nvPr/>
        </p:nvCxnSpPr>
        <p:spPr>
          <a:xfrm>
            <a:off x="1283714" y="4180330"/>
            <a:ext cx="476685" cy="15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5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Kanakia</dc:creator>
  <cp:lastModifiedBy>Anshul Kanakia</cp:lastModifiedBy>
  <cp:revision>6</cp:revision>
  <dcterms:created xsi:type="dcterms:W3CDTF">2015-01-09T21:03:31Z</dcterms:created>
  <dcterms:modified xsi:type="dcterms:W3CDTF">2015-02-26T16:52:13Z</dcterms:modified>
</cp:coreProperties>
</file>