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56D5-6F78-44AF-9166-36BBD2E1D07C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62D8-7E9A-4B3C-85E4-988FBA0D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1D85-3FBB-466A-B41D-6B1A7F566151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DA81-2DFF-4DAC-9ADF-B472A81D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31774" y="3796523"/>
            <a:ext cx="126694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Experiment Control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804232" y="2570895"/>
            <a:ext cx="1322024" cy="6830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Fire Simulator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726238" y="4739688"/>
            <a:ext cx="1432192" cy="6610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Robot Simulator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726238" y="3475955"/>
            <a:ext cx="1498294" cy="6169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RoboRealm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726238" y="5863600"/>
            <a:ext cx="1079653" cy="6169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Serial Interface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92797" y="472013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TA Solver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019061" y="5569040"/>
            <a:ext cx="1200838" cy="6610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Robot Controller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677100" y="3700731"/>
            <a:ext cx="1189821" cy="8042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Robot Data Receiver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1"/>
            <a:endCxn id="11" idx="3"/>
          </p:cNvCxnSpPr>
          <p:nvPr/>
        </p:nvCxnSpPr>
        <p:spPr>
          <a:xfrm flipH="1">
            <a:off x="3866921" y="3784427"/>
            <a:ext cx="859317" cy="31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11" idx="3"/>
          </p:cNvCxnSpPr>
          <p:nvPr/>
        </p:nvCxnSpPr>
        <p:spPr>
          <a:xfrm flipH="1" flipV="1">
            <a:off x="3866921" y="4102847"/>
            <a:ext cx="859317" cy="9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2098714" y="4102847"/>
            <a:ext cx="57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5" idx="2"/>
          </p:cNvCxnSpPr>
          <p:nvPr/>
        </p:nvCxnSpPr>
        <p:spPr>
          <a:xfrm flipV="1">
            <a:off x="1465244" y="3253942"/>
            <a:ext cx="0" cy="5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2699133" y="5502181"/>
            <a:ext cx="1167788" cy="7947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Robot Data Sender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  <a:endCxn id="6" idx="1"/>
          </p:cNvCxnSpPr>
          <p:nvPr/>
        </p:nvCxnSpPr>
        <p:spPr>
          <a:xfrm flipV="1">
            <a:off x="3866921" y="5070194"/>
            <a:ext cx="859317" cy="82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8" idx="1"/>
          </p:cNvCxnSpPr>
          <p:nvPr/>
        </p:nvCxnSpPr>
        <p:spPr>
          <a:xfrm>
            <a:off x="3866921" y="5899546"/>
            <a:ext cx="859317" cy="27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25418" y="4409172"/>
            <a:ext cx="11016" cy="3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2"/>
          </p:cNvCxnSpPr>
          <p:nvPr/>
        </p:nvCxnSpPr>
        <p:spPr>
          <a:xfrm>
            <a:off x="1465244" y="4409171"/>
            <a:ext cx="0" cy="115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21" idx="1"/>
          </p:cNvCxnSpPr>
          <p:nvPr/>
        </p:nvCxnSpPr>
        <p:spPr>
          <a:xfrm>
            <a:off x="2219899" y="5899546"/>
            <a:ext cx="47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36434" y="4594034"/>
            <a:ext cx="528810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4726238" y="319489"/>
            <a:ext cx="1531344" cy="14431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Robot Data</a:t>
            </a:r>
          </a:p>
          <a:p>
            <a:endParaRPr lang="en-US" dirty="0" smtClean="0"/>
          </a:p>
          <a:p>
            <a:r>
              <a:rPr lang="en-US" dirty="0" smtClean="0"/>
              <a:t>position (x, y)</a:t>
            </a:r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1284183" y="4252031"/>
            <a:ext cx="1861850" cy="15423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normAutofit fontScale="77500" lnSpcReduction="20000"/>
          </a:bodyPr>
          <a:lstStyle/>
          <a:p>
            <a:r>
              <a:rPr lang="en-US" dirty="0" smtClean="0"/>
              <a:t>Experiment Controller</a:t>
            </a:r>
          </a:p>
          <a:p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</a:p>
          <a:p>
            <a:r>
              <a:rPr lang="en-US" dirty="0" err="1" smtClean="0"/>
              <a:t>setup_exp</a:t>
            </a:r>
            <a:endParaRPr lang="en-US" dirty="0" smtClean="0"/>
          </a:p>
          <a:p>
            <a:r>
              <a:rPr lang="en-US" dirty="0" err="1" smtClean="0"/>
              <a:t>terminate_exp</a:t>
            </a:r>
            <a:endParaRPr lang="en-US" dirty="0" smtClean="0"/>
          </a:p>
          <a:p>
            <a:r>
              <a:rPr lang="en-US" dirty="0" err="1" smtClean="0"/>
              <a:t>handle_user_events</a:t>
            </a:r>
            <a:endParaRPr lang="en-US" dirty="0" smtClean="0"/>
          </a:p>
          <a:p>
            <a:r>
              <a:rPr lang="en-US" dirty="0" err="1" smtClean="0"/>
              <a:t>handle_timed_events</a:t>
            </a:r>
            <a:endParaRPr lang="en-US" dirty="0" smtClean="0"/>
          </a:p>
          <a:p>
            <a:r>
              <a:rPr lang="en-US" dirty="0" err="1" smtClean="0"/>
              <a:t>draw_and_wait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798284" y="1112703"/>
            <a:ext cx="2343560" cy="18955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 smtClean="0"/>
              <a:t>Fire Controller</a:t>
            </a:r>
          </a:p>
          <a:p>
            <a:endParaRPr lang="en-US" dirty="0"/>
          </a:p>
          <a:p>
            <a:r>
              <a:rPr lang="en-US" dirty="0" err="1" smtClean="0"/>
              <a:t>ignite_cell</a:t>
            </a:r>
            <a:endParaRPr lang="en-US" dirty="0" smtClean="0"/>
          </a:p>
          <a:p>
            <a:r>
              <a:rPr lang="en-US" dirty="0" err="1" smtClean="0"/>
              <a:t>ignite_cell_random</a:t>
            </a:r>
            <a:endParaRPr lang="en-US" dirty="0" smtClean="0"/>
          </a:p>
          <a:p>
            <a:r>
              <a:rPr lang="en-US" dirty="0" err="1" smtClean="0"/>
              <a:t>extinguish_fire</a:t>
            </a:r>
            <a:endParaRPr lang="en-US" dirty="0" smtClean="0"/>
          </a:p>
          <a:p>
            <a:r>
              <a:rPr lang="en-US" dirty="0" err="1" smtClean="0"/>
              <a:t>propogate_fire</a:t>
            </a:r>
            <a:endParaRPr lang="en-US" dirty="0" smtClean="0"/>
          </a:p>
          <a:p>
            <a:r>
              <a:rPr lang="en-US" dirty="0" err="1" smtClean="0"/>
              <a:t>increment_intensity</a:t>
            </a:r>
            <a:endParaRPr lang="en-US" dirty="0" smtClean="0"/>
          </a:p>
          <a:p>
            <a:r>
              <a:rPr lang="en-US" dirty="0" err="1" smtClean="0"/>
              <a:t>get_fire_grid</a:t>
            </a:r>
            <a:endParaRPr lang="en-US" dirty="0" smtClean="0"/>
          </a:p>
          <a:p>
            <a:r>
              <a:rPr lang="en-US" dirty="0" err="1" smtClean="0"/>
              <a:t>get_fire_locations_and_sizes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0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49</Words>
  <Application>Microsoft Office PowerPoint</Application>
  <PresentationFormat>Letter Paper (8.5x11 in)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8</cp:revision>
  <dcterms:created xsi:type="dcterms:W3CDTF">2015-09-06T00:01:34Z</dcterms:created>
  <dcterms:modified xsi:type="dcterms:W3CDTF">2015-09-06T03:27:20Z</dcterms:modified>
</cp:coreProperties>
</file>