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4572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5486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6400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7315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96" y="-111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09160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  <a:lvl2pPr marL="0" indent="914400" algn="ctr">
              <a:buSzTx/>
              <a:buFontTx/>
              <a:buNone/>
              <a:defRPr sz="4800"/>
            </a:lvl2pPr>
            <a:lvl3pPr marL="0" indent="1828800" algn="ctr">
              <a:buSzTx/>
              <a:buFontTx/>
              <a:buNone/>
              <a:defRPr sz="4800"/>
            </a:lvl3pPr>
            <a:lvl4pPr marL="0" indent="2743200" algn="ctr">
              <a:buSzTx/>
              <a:buFontTx/>
              <a:buNone/>
              <a:defRPr sz="4800"/>
            </a:lvl4pPr>
            <a:lvl5pPr marL="0" indent="3657600" algn="ctr">
              <a:buSzTx/>
              <a:buFontTx/>
              <a:buNone/>
              <a:defRPr sz="4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79576" y="914400"/>
            <a:ext cx="7864476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Текст заголовка</a:t>
            </a:r>
          </a:p>
        </p:txBody>
      </p:sp>
      <p:sp>
        <p:nvSpPr>
          <p:cNvPr id="92" name="Изображение"/>
          <p:cNvSpPr>
            <a:spLocks noGrp="1"/>
          </p:cNvSpPr>
          <p:nvPr>
            <p:ph type="pic" sz="half" idx="21"/>
          </p:nvPr>
        </p:nvSpPr>
        <p:spPr>
          <a:xfrm>
            <a:off x="10366375" y="1974850"/>
            <a:ext cx="12344401" cy="9747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679576" y="4114800"/>
            <a:ext cx="7864476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914400">
              <a:buSzTx/>
              <a:buFontTx/>
              <a:buNone/>
              <a:defRPr sz="3200"/>
            </a:lvl2pPr>
            <a:lvl3pPr marL="0" indent="1828800">
              <a:buSzTx/>
              <a:buFontTx/>
              <a:buNone/>
              <a:defRPr sz="3200"/>
            </a:lvl3pPr>
            <a:lvl4pPr marL="0" indent="2743200">
              <a:buSzTx/>
              <a:buFontTx/>
              <a:buNone/>
              <a:defRPr sz="3200"/>
            </a:lvl4pPr>
            <a:lvl5pPr marL="0" indent="3657600">
              <a:buSzTx/>
              <a:buFont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11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"/>
          <p:cNvSpPr/>
          <p:nvPr/>
        </p:nvSpPr>
        <p:spPr>
          <a:xfrm>
            <a:off x="-1" y="13582650"/>
            <a:ext cx="24384000" cy="133350"/>
          </a:xfrm>
          <a:prstGeom prst="rect">
            <a:avLst/>
          </a:prstGeom>
          <a:solidFill>
            <a:srgbClr val="384C5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0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  <a:lvl2pPr marL="0" indent="914400" algn="ctr">
              <a:buSzTx/>
              <a:buFontTx/>
              <a:buNone/>
              <a:defRPr sz="4800"/>
            </a:lvl2pPr>
            <a:lvl3pPr marL="0" indent="1828800" algn="ctr">
              <a:buSzTx/>
              <a:buFontTx/>
              <a:buNone/>
              <a:defRPr sz="4800"/>
            </a:lvl3pPr>
            <a:lvl4pPr marL="0" indent="2743200" algn="ctr">
              <a:buSzTx/>
              <a:buFontTx/>
              <a:buNone/>
              <a:defRPr sz="4800"/>
            </a:lvl4pPr>
            <a:lvl5pPr marL="0" indent="3657600" algn="ctr">
              <a:buSzTx/>
              <a:buFontTx/>
              <a:buNone/>
              <a:defRPr sz="4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7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1pPr>
            <a:lvl2pPr marL="0" indent="914400">
              <a:buSzTx/>
              <a:buFontTx/>
              <a:buNone/>
              <a:defRPr sz="4800">
                <a:solidFill>
                  <a:srgbClr val="888888"/>
                </a:solidFill>
              </a:defRPr>
            </a:lvl2pPr>
            <a:lvl3pPr marL="0" indent="1828800">
              <a:buSzTx/>
              <a:buFontTx/>
              <a:buNone/>
              <a:defRPr sz="4800">
                <a:solidFill>
                  <a:srgbClr val="888888"/>
                </a:solidFill>
              </a:defRPr>
            </a:lvl3pPr>
            <a:lvl4pPr marL="0" indent="2743200">
              <a:buSzTx/>
              <a:buFontTx/>
              <a:buNone/>
              <a:defRPr sz="4800">
                <a:solidFill>
                  <a:srgbClr val="888888"/>
                </a:solidFill>
              </a:defRPr>
            </a:lvl4pPr>
            <a:lvl5pPr marL="0" indent="3657600">
              <a:buSzTx/>
              <a:buFontTx/>
              <a:buNone/>
              <a:defRPr sz="48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79575" y="730251"/>
            <a:ext cx="21031201" cy="2651126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679576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4800" b="1"/>
            </a:lvl1pPr>
            <a:lvl2pPr marL="0" indent="914400">
              <a:buSzTx/>
              <a:buFontTx/>
              <a:buNone/>
              <a:defRPr sz="4800" b="1"/>
            </a:lvl2pPr>
            <a:lvl3pPr marL="0" indent="1828800">
              <a:buSzTx/>
              <a:buFontTx/>
              <a:buNone/>
              <a:defRPr sz="4800" b="1"/>
            </a:lvl3pPr>
            <a:lvl4pPr marL="0" indent="2743200">
              <a:buSzTx/>
              <a:buFontTx/>
              <a:buNone/>
              <a:defRPr sz="4800" b="1"/>
            </a:lvl4pPr>
            <a:lvl5pPr marL="0" indent="3657600">
              <a:buSzTx/>
              <a:buFontTx/>
              <a:buNone/>
              <a:defRPr sz="48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Прямоугольник"/>
          <p:cNvSpPr>
            <a:spLocks noGrp="1"/>
          </p:cNvSpPr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4800" b="1"/>
            </a:pPr>
            <a:endParaRPr/>
          </a:p>
        </p:txBody>
      </p:sp>
      <p:sp>
        <p:nvSpPr>
          <p:cNvPr id="5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79576" y="914400"/>
            <a:ext cx="7864476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Текст заголовка</a:t>
            </a:r>
          </a:p>
        </p:txBody>
      </p:sp>
      <p:sp>
        <p:nvSpPr>
          <p:cNvPr id="8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0366375" y="1974850"/>
            <a:ext cx="12344401" cy="9747251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1436914" indent="-522514">
              <a:defRPr sz="6400"/>
            </a:lvl2pPr>
            <a:lvl3pPr marL="2438400" indent="-609600">
              <a:defRPr sz="6400"/>
            </a:lvl3pPr>
            <a:lvl4pPr marL="3474720" indent="-731520">
              <a:defRPr sz="6400"/>
            </a:lvl4pPr>
            <a:lvl5pPr marL="4389120" indent="-731520">
              <a:defRPr sz="6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3" name="Прямоугольник"/>
          <p:cNvSpPr>
            <a:spLocks noGrp="1"/>
          </p:cNvSpPr>
          <p:nvPr>
            <p:ph type="body" sz="quarter" idx="21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3200"/>
            </a:pPr>
            <a:endParaRPr/>
          </a:p>
        </p:txBody>
      </p:sp>
      <p:sp>
        <p:nvSpPr>
          <p:cNvPr id="8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283777" y="12854305"/>
            <a:ext cx="423824" cy="447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4478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2468879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5283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6197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7112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8026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5486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6400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7315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1408" y="-162429"/>
            <a:ext cx="24706816" cy="14040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25407" y="3668967"/>
            <a:ext cx="4733186" cy="157456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UBJECT TITLE"/>
          <p:cNvSpPr txBox="1"/>
          <p:nvPr/>
        </p:nvSpPr>
        <p:spPr>
          <a:xfrm>
            <a:off x="9855199" y="6380480"/>
            <a:ext cx="46736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t>SUBJECT TITLE</a:t>
            </a:r>
          </a:p>
        </p:txBody>
      </p:sp>
      <p:sp>
        <p:nvSpPr>
          <p:cNvPr id="132" name="Name…"/>
          <p:cNvSpPr txBox="1"/>
          <p:nvPr/>
        </p:nvSpPr>
        <p:spPr>
          <a:xfrm>
            <a:off x="11133175" y="8472470"/>
            <a:ext cx="2117650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Manrope ExtraLight Regular"/>
                <a:ea typeface="Manrope ExtraLight Regular"/>
                <a:cs typeface="Manrope ExtraLight Regular"/>
                <a:sym typeface="Manrope ExtraLight Regular"/>
              </a:defRPr>
            </a:pPr>
            <a:r>
              <a:t>Name</a:t>
            </a:r>
          </a:p>
          <a:p>
            <a:pPr algn="ctr">
              <a:defRPr>
                <a:solidFill>
                  <a:srgbClr val="FFFFFF"/>
                </a:solidFill>
                <a:latin typeface="Manrope ExtraLight Regular"/>
                <a:ea typeface="Manrope ExtraLight Regular"/>
                <a:cs typeface="Manrope ExtraLight Regular"/>
                <a:sym typeface="Manrope ExtraLight Regular"/>
              </a:defRPr>
            </a:pPr>
            <a:r>
              <a:t>Company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рямоугольник"/>
          <p:cNvSpPr/>
          <p:nvPr/>
        </p:nvSpPr>
        <p:spPr>
          <a:xfrm>
            <a:off x="0" y="1085850"/>
            <a:ext cx="247650" cy="909638"/>
          </a:xfrm>
          <a:prstGeom prst="rect">
            <a:avLst/>
          </a:prstGeom>
          <a:solidFill>
            <a:srgbClr val="3C404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D0D0D"/>
                </a:solidFill>
              </a:defRPr>
            </a:pPr>
            <a:endParaRPr/>
          </a:p>
        </p:txBody>
      </p:sp>
      <p:sp>
        <p:nvSpPr>
          <p:cNvPr id="135" name="TITLE"/>
          <p:cNvSpPr txBox="1"/>
          <p:nvPr/>
        </p:nvSpPr>
        <p:spPr>
          <a:xfrm>
            <a:off x="1013316" y="920144"/>
            <a:ext cx="2701037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spc="2000">
                <a:solidFill>
                  <a:srgbClr val="0D0D0D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t>TITLE</a:t>
            </a:r>
          </a:p>
        </p:txBody>
      </p:sp>
      <p:sp>
        <p:nvSpPr>
          <p:cNvPr id="136" name="SUBTITLE"/>
          <p:cNvSpPr txBox="1"/>
          <p:nvPr/>
        </p:nvSpPr>
        <p:spPr>
          <a:xfrm>
            <a:off x="1051416" y="1628030"/>
            <a:ext cx="3655227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 spc="2000">
                <a:solidFill>
                  <a:srgbClr val="0D0D0D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t>SUBTITLE</a:t>
            </a:r>
          </a:p>
        </p:txBody>
      </p:sp>
      <p:sp>
        <p:nvSpPr>
          <p:cNvPr id="137" name="Линия"/>
          <p:cNvSpPr/>
          <p:nvPr/>
        </p:nvSpPr>
        <p:spPr>
          <a:xfrm flipH="1" flipV="1">
            <a:off x="-30713" y="11811051"/>
            <a:ext cx="17169014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Text"/>
          <p:cNvSpPr txBox="1"/>
          <p:nvPr/>
        </p:nvSpPr>
        <p:spPr>
          <a:xfrm>
            <a:off x="1032367" y="3320443"/>
            <a:ext cx="9850788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0D0D0D"/>
                </a:solidFill>
                <a:latin typeface="Manrope ExtraLight Regular"/>
                <a:ea typeface="Manrope ExtraLight Regular"/>
                <a:cs typeface="Manrope ExtraLight Regular"/>
                <a:sym typeface="Manrope ExtraLight Regular"/>
              </a:defRPr>
            </a:lvl1pPr>
          </a:lstStyle>
          <a:p>
            <a:r>
              <a:t>Text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Линия"/>
          <p:cNvSpPr/>
          <p:nvPr/>
        </p:nvSpPr>
        <p:spPr>
          <a:xfrm flipH="1" flipV="1">
            <a:off x="-30713" y="11811051"/>
            <a:ext cx="17169014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Прямоугольник"/>
          <p:cNvSpPr/>
          <p:nvPr/>
        </p:nvSpPr>
        <p:spPr>
          <a:xfrm>
            <a:off x="0" y="1085850"/>
            <a:ext cx="247650" cy="9096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ITLE"/>
          <p:cNvSpPr txBox="1"/>
          <p:nvPr/>
        </p:nvSpPr>
        <p:spPr>
          <a:xfrm>
            <a:off x="1013316" y="920144"/>
            <a:ext cx="2701037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spc="2000">
                <a:solidFill>
                  <a:srgbClr val="FFFFFF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t>TITLE</a:t>
            </a:r>
          </a:p>
        </p:txBody>
      </p:sp>
      <p:sp>
        <p:nvSpPr>
          <p:cNvPr id="143" name="SUBTITLE"/>
          <p:cNvSpPr txBox="1"/>
          <p:nvPr/>
        </p:nvSpPr>
        <p:spPr>
          <a:xfrm>
            <a:off x="1051416" y="1628030"/>
            <a:ext cx="3595130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 spc="2000">
                <a:solidFill>
                  <a:srgbClr val="FFFFFF"/>
                </a:solidFill>
                <a:latin typeface="Manrope ExtraLight Regular"/>
                <a:ea typeface="Manrope ExtraLight Regular"/>
                <a:cs typeface="Manrope ExtraLight Regular"/>
                <a:sym typeface="Manrope ExtraLight Regular"/>
              </a:defRPr>
            </a:lvl1pPr>
          </a:lstStyle>
          <a:p>
            <a:r>
              <a:t>SUBTITLE</a:t>
            </a:r>
          </a:p>
        </p:txBody>
      </p:sp>
      <p:sp>
        <p:nvSpPr>
          <p:cNvPr id="144" name="Text"/>
          <p:cNvSpPr txBox="1"/>
          <p:nvPr/>
        </p:nvSpPr>
        <p:spPr>
          <a:xfrm>
            <a:off x="1032367" y="3320443"/>
            <a:ext cx="9850788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anrope ExtraLight Regular"/>
                <a:ea typeface="Manrope ExtraLight Regular"/>
                <a:cs typeface="Manrope ExtraLight Regular"/>
                <a:sym typeface="Manrope ExtraLight Regular"/>
              </a:defRPr>
            </a:lvl1pPr>
          </a:lstStyle>
          <a:p>
            <a:r>
              <a:t>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Прямоугольник"/>
          <p:cNvSpPr/>
          <p:nvPr/>
        </p:nvSpPr>
        <p:spPr>
          <a:xfrm>
            <a:off x="0" y="1085850"/>
            <a:ext cx="247650" cy="909638"/>
          </a:xfrm>
          <a:prstGeom prst="rect">
            <a:avLst/>
          </a:prstGeom>
          <a:solidFill>
            <a:srgbClr val="3C404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D0D0D"/>
                </a:solidFill>
              </a:defRPr>
            </a:pPr>
            <a:endParaRPr/>
          </a:p>
        </p:txBody>
      </p:sp>
      <p:sp>
        <p:nvSpPr>
          <p:cNvPr id="147" name="TITLE"/>
          <p:cNvSpPr txBox="1"/>
          <p:nvPr/>
        </p:nvSpPr>
        <p:spPr>
          <a:xfrm>
            <a:off x="1013316" y="920144"/>
            <a:ext cx="2701037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spc="2000">
                <a:solidFill>
                  <a:srgbClr val="0D0D0D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t>TITLE</a:t>
            </a:r>
          </a:p>
        </p:txBody>
      </p:sp>
      <p:sp>
        <p:nvSpPr>
          <p:cNvPr id="148" name="SUBTITLE"/>
          <p:cNvSpPr txBox="1"/>
          <p:nvPr/>
        </p:nvSpPr>
        <p:spPr>
          <a:xfrm>
            <a:off x="1051416" y="1628030"/>
            <a:ext cx="3655227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 spc="2000">
                <a:solidFill>
                  <a:srgbClr val="0D0D0D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t>SUBTITLE</a:t>
            </a:r>
          </a:p>
        </p:txBody>
      </p:sp>
      <p:sp>
        <p:nvSpPr>
          <p:cNvPr id="149" name="Линия"/>
          <p:cNvSpPr/>
          <p:nvPr/>
        </p:nvSpPr>
        <p:spPr>
          <a:xfrm flipH="1" flipV="1">
            <a:off x="-30713" y="11811051"/>
            <a:ext cx="17169014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Text"/>
          <p:cNvSpPr txBox="1"/>
          <p:nvPr/>
        </p:nvSpPr>
        <p:spPr>
          <a:xfrm>
            <a:off x="1032367" y="3320443"/>
            <a:ext cx="9850788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0D0D0D"/>
                </a:solidFill>
                <a:latin typeface="Manrope ExtraLight Regular"/>
                <a:ea typeface="Manrope ExtraLight Regular"/>
                <a:cs typeface="Manrope ExtraLight Regular"/>
                <a:sym typeface="Manrope ExtraLight Regular"/>
              </a:defRPr>
            </a:lvl1pPr>
          </a:lstStyle>
          <a:p>
            <a:r>
              <a:t>Text</a:t>
            </a:r>
          </a:p>
        </p:txBody>
      </p:sp>
      <p:pic>
        <p:nvPicPr>
          <p:cNvPr id="151" name="Изображение" descr="Изображение"/>
          <p:cNvPicPr>
            <a:picLocks noChangeAspect="1"/>
          </p:cNvPicPr>
          <p:nvPr/>
        </p:nvPicPr>
        <p:blipFill>
          <a:blip r:embed="rId2">
            <a:alphaModFix amt="22683"/>
            <a:extLst/>
          </a:blip>
          <a:stretch>
            <a:fillRect/>
          </a:stretch>
        </p:blipFill>
        <p:spPr>
          <a:xfrm rot="16200000">
            <a:off x="14594048" y="1150032"/>
            <a:ext cx="20765293" cy="11415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Линия"/>
          <p:cNvSpPr/>
          <p:nvPr/>
        </p:nvSpPr>
        <p:spPr>
          <a:xfrm flipH="1" flipV="1">
            <a:off x="-30713" y="11811051"/>
            <a:ext cx="17169014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Прямоугольник"/>
          <p:cNvSpPr/>
          <p:nvPr/>
        </p:nvSpPr>
        <p:spPr>
          <a:xfrm>
            <a:off x="0" y="1085850"/>
            <a:ext cx="247650" cy="9096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TITLE"/>
          <p:cNvSpPr txBox="1"/>
          <p:nvPr/>
        </p:nvSpPr>
        <p:spPr>
          <a:xfrm>
            <a:off x="1013316" y="920144"/>
            <a:ext cx="2701037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spc="2000">
                <a:solidFill>
                  <a:srgbClr val="FFFFFF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t>TITLE</a:t>
            </a:r>
          </a:p>
        </p:txBody>
      </p:sp>
      <p:sp>
        <p:nvSpPr>
          <p:cNvPr id="156" name="SUBTITLE"/>
          <p:cNvSpPr txBox="1"/>
          <p:nvPr/>
        </p:nvSpPr>
        <p:spPr>
          <a:xfrm>
            <a:off x="1051416" y="1628030"/>
            <a:ext cx="3595130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 spc="2000">
                <a:solidFill>
                  <a:srgbClr val="FFFFFF"/>
                </a:solidFill>
                <a:latin typeface="Manrope ExtraLight Regular"/>
                <a:ea typeface="Manrope ExtraLight Regular"/>
                <a:cs typeface="Manrope ExtraLight Regular"/>
                <a:sym typeface="Manrope ExtraLight Regular"/>
              </a:defRPr>
            </a:lvl1pPr>
          </a:lstStyle>
          <a:p>
            <a:r>
              <a:t>SUBTITLE</a:t>
            </a:r>
          </a:p>
        </p:txBody>
      </p:sp>
      <p:sp>
        <p:nvSpPr>
          <p:cNvPr id="157" name="Text"/>
          <p:cNvSpPr txBox="1"/>
          <p:nvPr/>
        </p:nvSpPr>
        <p:spPr>
          <a:xfrm>
            <a:off x="1032367" y="3320443"/>
            <a:ext cx="9850788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anrope ExtraLight Regular"/>
                <a:ea typeface="Manrope ExtraLight Regular"/>
                <a:cs typeface="Manrope ExtraLight Regular"/>
                <a:sym typeface="Manrope ExtraLight Regular"/>
              </a:defRPr>
            </a:lvl1pPr>
          </a:lstStyle>
          <a:p>
            <a:r>
              <a:t>Text</a:t>
            </a:r>
          </a:p>
        </p:txBody>
      </p:sp>
      <p:pic>
        <p:nvPicPr>
          <p:cNvPr id="158" name="Изображение" descr="Изображение"/>
          <p:cNvPicPr>
            <a:picLocks noChangeAspect="1"/>
          </p:cNvPicPr>
          <p:nvPr/>
        </p:nvPicPr>
        <p:blipFill>
          <a:blip r:embed="rId2">
            <a:alphaModFix amt="42761"/>
            <a:extLst/>
          </a:blip>
          <a:stretch>
            <a:fillRect/>
          </a:stretch>
        </p:blipFill>
        <p:spPr>
          <a:xfrm rot="16200000">
            <a:off x="14594048" y="1150032"/>
            <a:ext cx="20765293" cy="11415936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26082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ямоугольник"/>
          <p:cNvSpPr/>
          <p:nvPr/>
        </p:nvSpPr>
        <p:spPr>
          <a:xfrm>
            <a:off x="0" y="7699247"/>
            <a:ext cx="24384000" cy="6016754"/>
          </a:xfrm>
          <a:prstGeom prst="rect">
            <a:avLst/>
          </a:prstGeom>
          <a:solidFill>
            <a:srgbClr val="3C404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Text"/>
          <p:cNvSpPr txBox="1"/>
          <p:nvPr/>
        </p:nvSpPr>
        <p:spPr>
          <a:xfrm>
            <a:off x="1032367" y="8780222"/>
            <a:ext cx="22300215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anrope ExtraLight Regular"/>
                <a:ea typeface="Manrope ExtraLight Regular"/>
                <a:cs typeface="Manrope ExtraLight Regular"/>
                <a:sym typeface="Manrope ExtraLight Regular"/>
              </a:defRPr>
            </a:lvl1pPr>
          </a:lstStyle>
          <a:p>
            <a:r>
              <a:t>Text</a:t>
            </a:r>
          </a:p>
        </p:txBody>
      </p:sp>
      <p:sp>
        <p:nvSpPr>
          <p:cNvPr id="162" name="Прямоугольник"/>
          <p:cNvSpPr/>
          <p:nvPr/>
        </p:nvSpPr>
        <p:spPr>
          <a:xfrm>
            <a:off x="0" y="1085850"/>
            <a:ext cx="247650" cy="909638"/>
          </a:xfrm>
          <a:prstGeom prst="rect">
            <a:avLst/>
          </a:prstGeom>
          <a:solidFill>
            <a:srgbClr val="3C404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D0D0D"/>
                </a:solidFill>
              </a:defRPr>
            </a:pPr>
            <a:endParaRPr/>
          </a:p>
        </p:txBody>
      </p:sp>
      <p:sp>
        <p:nvSpPr>
          <p:cNvPr id="163" name="TITLE"/>
          <p:cNvSpPr txBox="1"/>
          <p:nvPr/>
        </p:nvSpPr>
        <p:spPr>
          <a:xfrm>
            <a:off x="1013316" y="920144"/>
            <a:ext cx="2701037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spc="2000">
                <a:solidFill>
                  <a:srgbClr val="0D0D0D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t>TITLE</a:t>
            </a:r>
          </a:p>
        </p:txBody>
      </p:sp>
      <p:sp>
        <p:nvSpPr>
          <p:cNvPr id="164" name="SUBTITLE"/>
          <p:cNvSpPr txBox="1"/>
          <p:nvPr/>
        </p:nvSpPr>
        <p:spPr>
          <a:xfrm>
            <a:off x="1051416" y="1628030"/>
            <a:ext cx="3655227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 spc="2000">
                <a:solidFill>
                  <a:srgbClr val="0D0D0D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t>SUBTITLE</a:t>
            </a:r>
          </a:p>
        </p:txBody>
      </p:sp>
      <p:sp>
        <p:nvSpPr>
          <p:cNvPr id="165" name="Text"/>
          <p:cNvSpPr txBox="1"/>
          <p:nvPr/>
        </p:nvSpPr>
        <p:spPr>
          <a:xfrm>
            <a:off x="1032367" y="3320443"/>
            <a:ext cx="9850788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0D0D0D"/>
                </a:solidFill>
                <a:latin typeface="Manrope ExtraLight Regular"/>
                <a:ea typeface="Manrope ExtraLight Regular"/>
                <a:cs typeface="Manrope ExtraLight Regular"/>
                <a:sym typeface="Manrope ExtraLight Regular"/>
              </a:defRPr>
            </a:lvl1pPr>
          </a:lstStyle>
          <a:p>
            <a:r>
              <a:t>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"/>
          <p:cNvSpPr/>
          <p:nvPr/>
        </p:nvSpPr>
        <p:spPr>
          <a:xfrm>
            <a:off x="0" y="1085850"/>
            <a:ext cx="247650" cy="909638"/>
          </a:xfrm>
          <a:prstGeom prst="rect">
            <a:avLst/>
          </a:prstGeom>
          <a:solidFill>
            <a:srgbClr val="3C404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D0D0D"/>
                </a:solidFill>
              </a:defRPr>
            </a:pPr>
            <a:endParaRPr/>
          </a:p>
        </p:txBody>
      </p:sp>
      <p:sp>
        <p:nvSpPr>
          <p:cNvPr id="168" name="Text"/>
          <p:cNvSpPr txBox="1"/>
          <p:nvPr/>
        </p:nvSpPr>
        <p:spPr>
          <a:xfrm>
            <a:off x="1032367" y="3320443"/>
            <a:ext cx="9850788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0D0D0D"/>
                </a:solidFill>
                <a:latin typeface="Manrope ExtraLight Regular"/>
                <a:ea typeface="Manrope ExtraLight Regular"/>
                <a:cs typeface="Manrope ExtraLight Regular"/>
                <a:sym typeface="Manrope ExtraLight Regular"/>
              </a:defRPr>
            </a:lvl1pPr>
          </a:lstStyle>
          <a:p>
            <a:r>
              <a:t>Text</a:t>
            </a:r>
          </a:p>
        </p:txBody>
      </p:sp>
      <p:sp>
        <p:nvSpPr>
          <p:cNvPr id="169" name="TITLE"/>
          <p:cNvSpPr txBox="1"/>
          <p:nvPr/>
        </p:nvSpPr>
        <p:spPr>
          <a:xfrm>
            <a:off x="1013316" y="920144"/>
            <a:ext cx="2701037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spc="2000">
                <a:solidFill>
                  <a:srgbClr val="0D0D0D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t>TITLE</a:t>
            </a:r>
          </a:p>
        </p:txBody>
      </p:sp>
      <p:sp>
        <p:nvSpPr>
          <p:cNvPr id="170" name="SUBTITLE"/>
          <p:cNvSpPr txBox="1"/>
          <p:nvPr/>
        </p:nvSpPr>
        <p:spPr>
          <a:xfrm>
            <a:off x="1051416" y="1628030"/>
            <a:ext cx="3655227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 spc="2000">
                <a:solidFill>
                  <a:srgbClr val="0D0D0D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t>SUBTITLE</a:t>
            </a:r>
          </a:p>
        </p:txBody>
      </p:sp>
      <p:grpSp>
        <p:nvGrpSpPr>
          <p:cNvPr id="173" name="Галерея изображений"/>
          <p:cNvGrpSpPr/>
          <p:nvPr/>
        </p:nvGrpSpPr>
        <p:grpSpPr>
          <a:xfrm>
            <a:off x="14388246" y="15171"/>
            <a:ext cx="10056575" cy="14230822"/>
            <a:chOff x="0" y="0"/>
            <a:chExt cx="10056573" cy="14230821"/>
          </a:xfrm>
        </p:grpSpPr>
        <p:pic>
          <p:nvPicPr>
            <p:cNvPr id="171" name="Изображение" descr="Изображение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5730" r="25730"/>
            <a:stretch>
              <a:fillRect/>
            </a:stretch>
          </p:blipFill>
          <p:spPr>
            <a:xfrm>
              <a:off x="0" y="0"/>
              <a:ext cx="10056574" cy="13824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Подпись"/>
            <p:cNvSpPr/>
            <p:nvPr/>
          </p:nvSpPr>
          <p:spPr>
            <a:xfrm>
              <a:off x="0" y="13900621"/>
              <a:ext cx="1005657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Подпись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1408" y="-162429"/>
            <a:ext cx="24706816" cy="14040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25407" y="3668967"/>
            <a:ext cx="4733186" cy="1574563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HANK YOU!"/>
          <p:cNvSpPr txBox="1"/>
          <p:nvPr/>
        </p:nvSpPr>
        <p:spPr>
          <a:xfrm>
            <a:off x="10353198" y="6380480"/>
            <a:ext cx="387921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t>THANK YOU!</a:t>
            </a:r>
          </a:p>
        </p:txBody>
      </p:sp>
      <p:sp>
        <p:nvSpPr>
          <p:cNvPr id="178" name="CONTACTS"/>
          <p:cNvSpPr txBox="1"/>
          <p:nvPr/>
        </p:nvSpPr>
        <p:spPr>
          <a:xfrm>
            <a:off x="10941608" y="8472470"/>
            <a:ext cx="250078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Manrope ExtraLight Regular"/>
                <a:ea typeface="Manrope ExtraLight Regular"/>
                <a:cs typeface="Manrope ExtraLight Regular"/>
                <a:sym typeface="Manrope ExtraLight Regular"/>
              </a:defRPr>
            </a:lvl1pPr>
          </a:lstStyle>
          <a:p>
            <a:r>
              <a:t>CONTACTS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0D0D0D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Произвольный</PresentationFormat>
  <Paragraphs>25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Kanatov</dc:creator>
  <cp:lastModifiedBy>kanatov</cp:lastModifiedBy>
  <cp:revision>1</cp:revision>
  <dcterms:modified xsi:type="dcterms:W3CDTF">2023-10-05T14:21:39Z</dcterms:modified>
</cp:coreProperties>
</file>