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41A3-070E-4CCA-A8C5-FB00C42D00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704-6389-4212-A015-4696538D0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73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41A3-070E-4CCA-A8C5-FB00C42D00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704-6389-4212-A015-4696538D0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97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41A3-070E-4CCA-A8C5-FB00C42D00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704-6389-4212-A015-4696538D0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1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41A3-070E-4CCA-A8C5-FB00C42D00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704-6389-4212-A015-4696538D0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10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41A3-070E-4CCA-A8C5-FB00C42D00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704-6389-4212-A015-4696538D0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46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41A3-070E-4CCA-A8C5-FB00C42D00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704-6389-4212-A015-4696538D0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85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41A3-070E-4CCA-A8C5-FB00C42D00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704-6389-4212-A015-4696538D0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41A3-070E-4CCA-A8C5-FB00C42D00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704-6389-4212-A015-4696538D0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39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41A3-070E-4CCA-A8C5-FB00C42D00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704-6389-4212-A015-4696538D0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1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41A3-070E-4CCA-A8C5-FB00C42D00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704-6389-4212-A015-4696538D0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5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41A3-070E-4CCA-A8C5-FB00C42D00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1704-6389-4212-A015-4696538D0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93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41A3-070E-4CCA-A8C5-FB00C42D00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1704-6389-4212-A015-4696538D0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8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814566" y="1025723"/>
            <a:ext cx="5310592" cy="50068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de-DE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attr1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Real.3.14</a:t>
            </a:r>
          </a:p>
          <a:p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attr2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Boolean.true</a:t>
            </a:r>
            <a:endParaRPr lang="de-DE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const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attr3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is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rtn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(): Boolean =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Boolean.not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(attr2) </a:t>
            </a:r>
          </a:p>
          <a:p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de-DE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 bwMode="auto">
          <a:xfrm>
            <a:off x="73658" y="599509"/>
            <a:ext cx="6617896" cy="560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ru-RU"/>
            </a:defPPr>
            <a:lvl1pPr marL="457200" indent="-457200">
              <a:spcBef>
                <a:spcPct val="20000"/>
              </a:spcBef>
              <a:buChar char="•"/>
              <a:defRPr sz="2800"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charset="0"/>
              </a:defRPr>
            </a:lvl9pPr>
          </a:lstStyle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model do we use ?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Element: PE</a:t>
            </a:r>
            <a:r>
              <a:rPr lang="en-US" alt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</a:t>
            </a:r>
            <a:r>
              <a:rPr lang="en-US" alt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altLang="ru-RU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ru-R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Memory: MEM</a:t>
            </a:r>
            <a:r>
              <a:rPr lang="en-US" alt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MEM</a:t>
            </a:r>
            <a:r>
              <a:rPr lang="en-US" alt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altLang="ru-RU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ru-R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 &lt;-&gt; MEM (1:1 relation)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we have during execution of the program?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alt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Object</a:t>
            </a:r>
            <a:r>
              <a:rPr lang="en-US" alt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altLang="ru-RU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ru-RU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stored in memory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&lt;-&gt; Object (1:N relation)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vs. concurrent execution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PE processes one object 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1650" y="0"/>
            <a:ext cx="8441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World of objects</a:t>
            </a:r>
            <a:endParaRPr lang="ru-RU" sz="40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580746" y="1135164"/>
            <a:ext cx="5238314" cy="51882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/* Operating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creates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the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1st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and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activates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its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attribute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called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main</a:t>
            </a:r>
            <a:endParaRPr lang="de-DE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*/</a:t>
            </a:r>
          </a:p>
          <a:p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bject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{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main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: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rtn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args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:   Array&lt;String&gt;)</a:t>
            </a:r>
          </a:p>
          <a:p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{</a:t>
            </a:r>
            <a:endParaRPr lang="de-DE" sz="18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nteger.5</a:t>
            </a:r>
          </a:p>
          <a:p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Cardinal.5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Console.put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de-DE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Integer.5</a:t>
            </a:r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.+(Cardinal.5)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}  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de-DE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Подзаголовок 2"/>
          <p:cNvSpPr txBox="1">
            <a:spLocks noChangeAspect="1"/>
          </p:cNvSpPr>
          <p:nvPr/>
        </p:nvSpPr>
        <p:spPr bwMode="auto">
          <a:xfrm>
            <a:off x="86070" y="682258"/>
            <a:ext cx="6277491" cy="413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indent="-457200" eaLnBrk="1" hangingPunct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the unique  characteristics of every object?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pPr marL="457200" indent="-457200" eaLnBrk="1" hangingPunct="1"/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structure of an object?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attributes</a:t>
            </a:r>
          </a:p>
          <a:p>
            <a:pPr marL="457200" indent="-457200" eaLnBrk="1" hangingPunct="1"/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object have a type?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Yes. Set of all object attributes defines a 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1650" y="168315"/>
            <a:ext cx="8441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Objects (I)</a:t>
            </a:r>
            <a:endParaRPr lang="ru-RU" sz="40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580746" y="1135164"/>
            <a:ext cx="5238314" cy="51882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/* Operating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creates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the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1st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and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activates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its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attribute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called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main</a:t>
            </a:r>
            <a:endParaRPr lang="de-DE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*/</a:t>
            </a:r>
          </a:p>
          <a:p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bject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{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main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: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rtn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args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:   Array&lt;String&gt;)</a:t>
            </a:r>
          </a:p>
          <a:p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{</a:t>
            </a:r>
            <a:endParaRPr lang="de-DE" sz="18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nteger.5</a:t>
            </a:r>
          </a:p>
          <a:p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Cardinal.5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Console.put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de-DE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Integer.5</a:t>
            </a:r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.+(Cardinal.5)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}  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de-DE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Подзаголовок 2"/>
          <p:cNvSpPr txBox="1">
            <a:spLocks noChangeAspect="1"/>
          </p:cNvSpPr>
          <p:nvPr/>
        </p:nvSpPr>
        <p:spPr bwMode="auto">
          <a:xfrm>
            <a:off x="86070" y="682258"/>
            <a:ext cx="6277491" cy="404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indent="-457200" eaLnBrk="1" hangingPunct="1"/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operations can be applied to  objects?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(declare and define)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another object into the current one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Activate (access, invoke, call, …) one of object 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physically store object routines (methods)? No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1650" y="168315"/>
            <a:ext cx="8441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Objects (II)</a:t>
            </a:r>
            <a:endParaRPr lang="ru-RU" sz="40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580746" y="1135164"/>
            <a:ext cx="5238314" cy="51882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bject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{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main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: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rtn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args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:   Array&lt;String&gt;)</a:t>
            </a:r>
          </a:p>
          <a:p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{</a:t>
            </a:r>
            <a:endParaRPr lang="de-DE" sz="18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nteger.5</a:t>
            </a:r>
          </a:p>
          <a:p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Cardinal.5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Console.put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de-DE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Integer.5</a:t>
            </a:r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.+(Cardinal.5)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de-DE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Подзаголовок 2"/>
          <p:cNvSpPr txBox="1">
            <a:spLocks noChangeAspect="1"/>
          </p:cNvSpPr>
          <p:nvPr/>
        </p:nvSpPr>
        <p:spPr bwMode="auto">
          <a:xfrm>
            <a:off x="86070" y="682258"/>
            <a:ext cx="6277491" cy="948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indent="-457200" eaLnBrk="1" hangingPunct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attribute? 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entity – logically and physically separate element within the object or routine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attributes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Routine attributes – local attributes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characteristic of an attribute?</a:t>
            </a: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has a type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may be of reference or value kind</a:t>
            </a:r>
          </a:p>
          <a:p>
            <a:pPr marL="457200" indent="-457200" eaLnBrk="1" hangingPunct="1"/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can be variable (mutable) or constant (immutable) (shallow or deep)</a:t>
            </a:r>
          </a:p>
          <a:p>
            <a:pPr marL="457200" indent="-457200" eaLnBrk="1" hangingPunct="1"/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can be applied to  objects?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Attach to an object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Detach from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Activate 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(access, invoke, call, …) one of 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attached object attributes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364" y="0"/>
            <a:ext cx="8441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C6600"/>
                </a:solidFill>
                <a:latin typeface="Comic Sans MS" panose="030F0702030302020204" pitchFamily="66" charset="0"/>
              </a:rPr>
              <a:t>Attributes</a:t>
            </a:r>
            <a:endParaRPr lang="ru-RU" sz="40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580746" y="1135164"/>
            <a:ext cx="5238314" cy="51882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bject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{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main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: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rtn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args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:   Array&lt;String&gt;)</a:t>
            </a:r>
          </a:p>
          <a:p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{</a:t>
            </a:r>
            <a:endParaRPr lang="de-DE" sz="18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nteger.5</a:t>
            </a:r>
          </a:p>
          <a:p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de-DE" sz="18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Cardinal.5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de-DE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Console.put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de-DE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de-DE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Integer.5</a:t>
            </a:r>
            <a:r>
              <a:rPr lang="de-DE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.+(Cardinal.5)</a:t>
            </a:r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de-DE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de-DE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Подзаголовок 2"/>
          <p:cNvSpPr txBox="1">
            <a:spLocks noChangeAspect="1"/>
          </p:cNvSpPr>
          <p:nvPr/>
        </p:nvSpPr>
        <p:spPr bwMode="auto">
          <a:xfrm>
            <a:off x="86070" y="682258"/>
            <a:ext cx="6277491" cy="878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indent="-457200" eaLnBrk="1" hangingPunct="1"/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type?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values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operations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a name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we have types at runtime?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We may have objects which store type description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is an abstraction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may be defined as description of all objects of this type (all potential values and all operations)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objects of the type can be created?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(singleton) or number fixed at compile time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 (determined by program execution)</a:t>
            </a:r>
          </a:p>
          <a:p>
            <a:pPr marL="457200" indent="-457200" eaLnBrk="1" hangingPunct="1"/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relations can be between types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(is)</a:t>
            </a:r>
          </a:p>
          <a:p>
            <a:pPr marL="1200150" lvl="1" indent="-457200" eaLnBrk="1" hangingPunct="1"/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 (aggregation, has)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1650" y="168315"/>
            <a:ext cx="8441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Type</a:t>
            </a:r>
            <a:r>
              <a:rPr lang="en-US" sz="40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s</a:t>
            </a:r>
            <a:endParaRPr lang="ru-RU" sz="40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544</Words>
  <Application>Microsoft Office PowerPoint</Application>
  <PresentationFormat>Произвольный</PresentationFormat>
  <Paragraphs>98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kanatov</cp:lastModifiedBy>
  <cp:revision>11</cp:revision>
  <dcterms:created xsi:type="dcterms:W3CDTF">2022-10-24T11:52:40Z</dcterms:created>
  <dcterms:modified xsi:type="dcterms:W3CDTF">2022-12-07T09:50:23Z</dcterms:modified>
</cp:coreProperties>
</file>