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7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E81A-BAAB-4298-AE2B-22023AAB442A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5999-510F-4824-A307-5ADDDEF9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0435" y="3169227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tx2"/>
                </a:solidFill>
                <a:latin typeface="Lucida Bright" panose="02040602050505020304" pitchFamily="18" charset="0"/>
              </a:rPr>
              <a:t>S</a:t>
            </a:r>
            <a:r>
              <a:rPr lang="en-US" sz="6000" b="1" dirty="0" err="1" smtClean="0">
                <a:solidFill>
                  <a:srgbClr val="FF0000"/>
                </a:solidFill>
                <a:latin typeface="Lucida Bright" panose="02040602050505020304" pitchFamily="18" charset="0"/>
              </a:rPr>
              <a:t>L</a:t>
            </a:r>
            <a:r>
              <a:rPr lang="en-US" sz="6000" b="1" dirty="0" err="1" smtClean="0">
                <a:solidFill>
                  <a:srgbClr val="FFFF00"/>
                </a:solidFill>
                <a:latin typeface="Lucida Bright" panose="02040602050505020304" pitchFamily="18" charset="0"/>
              </a:rPr>
              <a:t>a</a:t>
            </a:r>
            <a:r>
              <a:rPr lang="en-US" sz="6000" b="1" dirty="0" err="1" smtClean="0">
                <a:solidFill>
                  <a:srgbClr val="7030A0"/>
                </a:solidFill>
                <a:latin typeface="Lucida Bright" panose="02040602050505020304" pitchFamily="18" charset="0"/>
              </a:rPr>
              <a:t>n</a:t>
            </a:r>
            <a:r>
              <a:rPr lang="en-US" sz="6000" b="1" dirty="0" err="1" smtClean="0">
                <a:solidFill>
                  <a:srgbClr val="00B050"/>
                </a:solidFill>
                <a:latin typeface="Lucida Bright" panose="02040602050505020304" pitchFamily="18" charset="0"/>
              </a:rPr>
              <a:t>g</a:t>
            </a:r>
            <a:endParaRPr lang="en-US" sz="6000" b="1" dirty="0">
              <a:solidFill>
                <a:srgbClr val="00B050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70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Kanatov</dc:creator>
  <cp:lastModifiedBy>Alexey Kanatov</cp:lastModifiedBy>
  <cp:revision>2</cp:revision>
  <dcterms:created xsi:type="dcterms:W3CDTF">2019-04-28T17:06:06Z</dcterms:created>
  <dcterms:modified xsi:type="dcterms:W3CDTF">2019-04-28T17:11:13Z</dcterms:modified>
</cp:coreProperties>
</file>