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68" r:id="rId4"/>
    <p:sldId id="269" r:id="rId5"/>
    <p:sldId id="275" r:id="rId6"/>
    <p:sldId id="270" r:id="rId7"/>
    <p:sldId id="271" r:id="rId8"/>
    <p:sldId id="272" r:id="rId9"/>
    <p:sldId id="279" r:id="rId10"/>
    <p:sldId id="273" r:id="rId11"/>
    <p:sldId id="276" r:id="rId12"/>
    <p:sldId id="274" r:id="rId13"/>
    <p:sldId id="277" r:id="rId14"/>
    <p:sldId id="278" r:id="rId1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CC6600"/>
    <a:srgbClr val="E4DDEB"/>
    <a:srgbClr val="FFCC00"/>
    <a:srgbClr val="008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napToGrid="0">
      <p:cViewPr>
        <p:scale>
          <a:sx n="100" d="100"/>
          <a:sy n="100" d="100"/>
        </p:scale>
        <p:origin x="-1692" y="-9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2C83E7-E74B-4AED-BFE1-525CFA424D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720E26-38C6-49B0-9D82-AEFB7CB60E9A}">
      <dgm:prSet/>
      <dgm:spPr/>
      <dgm:t>
        <a:bodyPr/>
        <a:lstStyle/>
        <a:p>
          <a:pPr rtl="0"/>
          <a:r>
            <a:rPr lang="ru-RU" u="sng" smtClean="0"/>
            <a:t>3 вида единиц компиляции</a:t>
          </a:r>
          <a:r>
            <a:rPr lang="en-US" u="sng" smtClean="0"/>
            <a:t>:</a:t>
          </a:r>
          <a:endParaRPr lang="en-US"/>
        </a:p>
      </dgm:t>
    </dgm:pt>
    <dgm:pt modelId="{AD5E2ACA-11F7-4581-AE85-46EEF49DFE1F}" type="parTrans" cxnId="{EACF8734-B87C-4FB5-AC53-D3F8EA06AB89}">
      <dgm:prSet/>
      <dgm:spPr/>
      <dgm:t>
        <a:bodyPr/>
        <a:lstStyle/>
        <a:p>
          <a:endParaRPr lang="en-US"/>
        </a:p>
      </dgm:t>
    </dgm:pt>
    <dgm:pt modelId="{ADD080AA-A422-4816-B338-60B64360C9F2}" type="sibTrans" cxnId="{EACF8734-B87C-4FB5-AC53-D3F8EA06AB89}">
      <dgm:prSet/>
      <dgm:spPr/>
      <dgm:t>
        <a:bodyPr/>
        <a:lstStyle/>
        <a:p>
          <a:endParaRPr lang="en-US"/>
        </a:p>
      </dgm:t>
    </dgm:pt>
    <dgm:pt modelId="{1F9F43F5-9DBA-408B-974E-7EFD33A762C2}">
      <dgm:prSet/>
      <dgm:spPr/>
      <dgm:t>
        <a:bodyPr/>
        <a:lstStyle/>
        <a:p>
          <a:pPr rtl="0"/>
          <a:r>
            <a:rPr lang="ru-RU" smtClean="0"/>
            <a:t>Последовательность операторов – анонимная процедура</a:t>
          </a:r>
          <a:endParaRPr lang="en-US"/>
        </a:p>
      </dgm:t>
    </dgm:pt>
    <dgm:pt modelId="{E19C2530-CB5A-4885-A973-A05F04C0CA30}" type="parTrans" cxnId="{F8306354-BDD4-4044-81F9-90A31BCAA7FC}">
      <dgm:prSet/>
      <dgm:spPr/>
      <dgm:t>
        <a:bodyPr/>
        <a:lstStyle/>
        <a:p>
          <a:endParaRPr lang="en-US"/>
        </a:p>
      </dgm:t>
    </dgm:pt>
    <dgm:pt modelId="{BD6BF8DC-ECDD-403F-9222-7D4BF78DA169}" type="sibTrans" cxnId="{F8306354-BDD4-4044-81F9-90A31BCAA7FC}">
      <dgm:prSet/>
      <dgm:spPr/>
      <dgm:t>
        <a:bodyPr/>
        <a:lstStyle/>
        <a:p>
          <a:endParaRPr lang="en-US"/>
        </a:p>
      </dgm:t>
    </dgm:pt>
    <dgm:pt modelId="{B7A252D7-D5EE-4316-B640-3E13CDED4A62}">
      <dgm:prSet/>
      <dgm:spPr/>
      <dgm:t>
        <a:bodyPr/>
        <a:lstStyle/>
        <a:p>
          <a:pPr rtl="0"/>
          <a:r>
            <a:rPr lang="ru-RU" smtClean="0"/>
            <a:t>Известная классическая программа может быть записана в одну строчку:</a:t>
          </a:r>
          <a:r>
            <a:rPr lang="en-US" smtClean="0"/>
            <a:t> StandardIO.put("Hello world!\n")</a:t>
          </a:r>
          <a:endParaRPr lang="en-US"/>
        </a:p>
      </dgm:t>
    </dgm:pt>
    <dgm:pt modelId="{6F85437A-F89C-4AD7-ADFC-D3779DC9E3B7}" type="parTrans" cxnId="{1231A866-7090-47CE-9E92-5735411F238F}">
      <dgm:prSet/>
      <dgm:spPr/>
      <dgm:t>
        <a:bodyPr/>
        <a:lstStyle/>
        <a:p>
          <a:endParaRPr lang="en-US"/>
        </a:p>
      </dgm:t>
    </dgm:pt>
    <dgm:pt modelId="{7E50CA4F-101A-4CA8-978C-6422492DD655}" type="sibTrans" cxnId="{1231A866-7090-47CE-9E92-5735411F238F}">
      <dgm:prSet/>
      <dgm:spPr/>
      <dgm:t>
        <a:bodyPr/>
        <a:lstStyle/>
        <a:p>
          <a:endParaRPr lang="en-US"/>
        </a:p>
      </dgm:t>
    </dgm:pt>
    <dgm:pt modelId="{BDC7082D-0B07-4B84-8C80-57DA5ED584BE}">
      <dgm:prSet/>
      <dgm:spPr/>
      <dgm:t>
        <a:bodyPr/>
        <a:lstStyle/>
        <a:p>
          <a:pPr rtl="0"/>
          <a:r>
            <a:rPr lang="ru-RU" smtClean="0"/>
            <a:t>Отдельно-стоящая подпрограмма</a:t>
          </a:r>
          <a:endParaRPr lang="en-US"/>
        </a:p>
      </dgm:t>
    </dgm:pt>
    <dgm:pt modelId="{D0A7DFA9-9D66-4D77-A7D6-E856AB060AF1}" type="parTrans" cxnId="{430DF791-9F22-4698-B767-7DB20A01E0FE}">
      <dgm:prSet/>
      <dgm:spPr/>
      <dgm:t>
        <a:bodyPr/>
        <a:lstStyle/>
        <a:p>
          <a:endParaRPr lang="en-US"/>
        </a:p>
      </dgm:t>
    </dgm:pt>
    <dgm:pt modelId="{AE507BBE-64E9-4AE5-BDF3-8BED1F01EC91}" type="sibTrans" cxnId="{430DF791-9F22-4698-B767-7DB20A01E0FE}">
      <dgm:prSet/>
      <dgm:spPr/>
      <dgm:t>
        <a:bodyPr/>
        <a:lstStyle/>
        <a:p>
          <a:endParaRPr lang="en-US"/>
        </a:p>
      </dgm:t>
    </dgm:pt>
    <dgm:pt modelId="{D9BEBE12-3D7A-4602-8B9B-98C7385A264F}">
      <dgm:prSet/>
      <dgm:spPr/>
      <dgm:t>
        <a:bodyPr/>
        <a:lstStyle/>
        <a:p>
          <a:pPr rtl="0"/>
          <a:r>
            <a:rPr lang="ru-RU" smtClean="0"/>
            <a:t>Юнит (контейнер)</a:t>
          </a:r>
          <a:endParaRPr lang="en-US"/>
        </a:p>
      </dgm:t>
    </dgm:pt>
    <dgm:pt modelId="{DC7C6460-A1FD-47D6-9B3B-8A7CE429A635}" type="parTrans" cxnId="{10CC295A-9019-448D-88F0-3F928966F42F}">
      <dgm:prSet/>
      <dgm:spPr/>
      <dgm:t>
        <a:bodyPr/>
        <a:lstStyle/>
        <a:p>
          <a:endParaRPr lang="en-US"/>
        </a:p>
      </dgm:t>
    </dgm:pt>
    <dgm:pt modelId="{AE5CD78A-38EE-4D00-B9CD-4EDAF7E4DA61}" type="sibTrans" cxnId="{10CC295A-9019-448D-88F0-3F928966F42F}">
      <dgm:prSet/>
      <dgm:spPr/>
      <dgm:t>
        <a:bodyPr/>
        <a:lstStyle/>
        <a:p>
          <a:endParaRPr lang="en-US"/>
        </a:p>
      </dgm:t>
    </dgm:pt>
    <dgm:pt modelId="{5DC10D00-7423-42B8-ABDF-6F0F2E318BD4}">
      <dgm:prSet/>
      <dgm:spPr/>
      <dgm:t>
        <a:bodyPr/>
        <a:lstStyle/>
        <a:p>
          <a:pPr rtl="0"/>
          <a:r>
            <a:rPr lang="ru-RU" dirty="0" smtClean="0"/>
            <a:t>Контейнер (</a:t>
          </a:r>
          <a:r>
            <a:rPr lang="en-US" dirty="0" smtClean="0"/>
            <a:t>unit</a:t>
          </a:r>
          <a:r>
            <a:rPr lang="ru-RU" dirty="0" smtClean="0"/>
            <a:t>) – это поименованная совокупность атрибутов и подпрограмм, которая может быть </a:t>
          </a:r>
          <a:r>
            <a:rPr lang="ru-RU" dirty="0" err="1" smtClean="0"/>
            <a:t>параметризована</a:t>
          </a:r>
          <a:r>
            <a:rPr lang="ru-RU" dirty="0" smtClean="0"/>
            <a:t> либо типом, либо константным выражением перечислимого типа, и может быть использована для  задания типов, конструирования новых контейнеров при помощи наследования или для прямого использования  атрибутов и подпрограмм данного контейнера в других контейнерах и отдельно-стоящих подпрограммах.</a:t>
          </a:r>
          <a:endParaRPr lang="en-US" dirty="0"/>
        </a:p>
      </dgm:t>
    </dgm:pt>
    <dgm:pt modelId="{2733EA81-2545-40CD-950A-547EBE0330D0}" type="parTrans" cxnId="{45AFB7D1-2E56-488C-A4B4-D4C985A7E958}">
      <dgm:prSet/>
      <dgm:spPr/>
      <dgm:t>
        <a:bodyPr/>
        <a:lstStyle/>
        <a:p>
          <a:endParaRPr lang="en-US"/>
        </a:p>
      </dgm:t>
    </dgm:pt>
    <dgm:pt modelId="{60B237C5-658D-4D6A-A7AE-A3309BA03D5A}" type="sibTrans" cxnId="{45AFB7D1-2E56-488C-A4B4-D4C985A7E958}">
      <dgm:prSet/>
      <dgm:spPr/>
      <dgm:t>
        <a:bodyPr/>
        <a:lstStyle/>
        <a:p>
          <a:endParaRPr lang="en-US"/>
        </a:p>
      </dgm:t>
    </dgm:pt>
    <dgm:pt modelId="{C43548B1-9E9C-4FDA-9B41-FD3390B8AC58}" type="pres">
      <dgm:prSet presAssocID="{F02C83E7-E74B-4AED-BFE1-525CFA424D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2A91D8-AF3D-42E0-B986-FAE7CFA9AC9F}" type="pres">
      <dgm:prSet presAssocID="{CD720E26-38C6-49B0-9D82-AEFB7CB60E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A6B30-E499-4DF2-A9B8-AE3CAD439703}" type="pres">
      <dgm:prSet presAssocID="{CD720E26-38C6-49B0-9D82-AEFB7CB60E9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AFB7D1-2E56-488C-A4B4-D4C985A7E958}" srcId="{D9BEBE12-3D7A-4602-8B9B-98C7385A264F}" destId="{5DC10D00-7423-42B8-ABDF-6F0F2E318BD4}" srcOrd="0" destOrd="0" parTransId="{2733EA81-2545-40CD-950A-547EBE0330D0}" sibTransId="{60B237C5-658D-4D6A-A7AE-A3309BA03D5A}"/>
    <dgm:cxn modelId="{E3D7ABC2-5FBA-4090-AFEA-BE378688B7A8}" type="presOf" srcId="{BDC7082D-0B07-4B84-8C80-57DA5ED584BE}" destId="{870A6B30-E499-4DF2-A9B8-AE3CAD439703}" srcOrd="0" destOrd="2" presId="urn:microsoft.com/office/officeart/2005/8/layout/vList2"/>
    <dgm:cxn modelId="{3F58D6C3-7DC1-4D4B-A0DF-39DAC651694E}" type="presOf" srcId="{D9BEBE12-3D7A-4602-8B9B-98C7385A264F}" destId="{870A6B30-E499-4DF2-A9B8-AE3CAD439703}" srcOrd="0" destOrd="3" presId="urn:microsoft.com/office/officeart/2005/8/layout/vList2"/>
    <dgm:cxn modelId="{11094398-DCA5-430A-A132-51745EA69AC6}" type="presOf" srcId="{5DC10D00-7423-42B8-ABDF-6F0F2E318BD4}" destId="{870A6B30-E499-4DF2-A9B8-AE3CAD439703}" srcOrd="0" destOrd="4" presId="urn:microsoft.com/office/officeart/2005/8/layout/vList2"/>
    <dgm:cxn modelId="{1231A866-7090-47CE-9E92-5735411F238F}" srcId="{1F9F43F5-9DBA-408B-974E-7EFD33A762C2}" destId="{B7A252D7-D5EE-4316-B640-3E13CDED4A62}" srcOrd="0" destOrd="0" parTransId="{6F85437A-F89C-4AD7-ADFC-D3779DC9E3B7}" sibTransId="{7E50CA4F-101A-4CA8-978C-6422492DD655}"/>
    <dgm:cxn modelId="{F8306354-BDD4-4044-81F9-90A31BCAA7FC}" srcId="{CD720E26-38C6-49B0-9D82-AEFB7CB60E9A}" destId="{1F9F43F5-9DBA-408B-974E-7EFD33A762C2}" srcOrd="0" destOrd="0" parTransId="{E19C2530-CB5A-4885-A973-A05F04C0CA30}" sibTransId="{BD6BF8DC-ECDD-403F-9222-7D4BF78DA169}"/>
    <dgm:cxn modelId="{EACF8734-B87C-4FB5-AC53-D3F8EA06AB89}" srcId="{F02C83E7-E74B-4AED-BFE1-525CFA424D50}" destId="{CD720E26-38C6-49B0-9D82-AEFB7CB60E9A}" srcOrd="0" destOrd="0" parTransId="{AD5E2ACA-11F7-4581-AE85-46EEF49DFE1F}" sibTransId="{ADD080AA-A422-4816-B338-60B64360C9F2}"/>
    <dgm:cxn modelId="{AE238972-D0D5-4F3B-98F6-A97D081B6DEA}" type="presOf" srcId="{1F9F43F5-9DBA-408B-974E-7EFD33A762C2}" destId="{870A6B30-E499-4DF2-A9B8-AE3CAD439703}" srcOrd="0" destOrd="0" presId="urn:microsoft.com/office/officeart/2005/8/layout/vList2"/>
    <dgm:cxn modelId="{4989C63F-46F3-424C-805F-1D6538DDF6DF}" type="presOf" srcId="{CD720E26-38C6-49B0-9D82-AEFB7CB60E9A}" destId="{532A91D8-AF3D-42E0-B986-FAE7CFA9AC9F}" srcOrd="0" destOrd="0" presId="urn:microsoft.com/office/officeart/2005/8/layout/vList2"/>
    <dgm:cxn modelId="{DB558D6C-A35D-4420-A2EC-1DAA9BE02C47}" type="presOf" srcId="{F02C83E7-E74B-4AED-BFE1-525CFA424D50}" destId="{C43548B1-9E9C-4FDA-9B41-FD3390B8AC58}" srcOrd="0" destOrd="0" presId="urn:microsoft.com/office/officeart/2005/8/layout/vList2"/>
    <dgm:cxn modelId="{430DF791-9F22-4698-B767-7DB20A01E0FE}" srcId="{CD720E26-38C6-49B0-9D82-AEFB7CB60E9A}" destId="{BDC7082D-0B07-4B84-8C80-57DA5ED584BE}" srcOrd="1" destOrd="0" parTransId="{D0A7DFA9-9D66-4D77-A7D6-E856AB060AF1}" sibTransId="{AE507BBE-64E9-4AE5-BDF3-8BED1F01EC91}"/>
    <dgm:cxn modelId="{10CC295A-9019-448D-88F0-3F928966F42F}" srcId="{CD720E26-38C6-49B0-9D82-AEFB7CB60E9A}" destId="{D9BEBE12-3D7A-4602-8B9B-98C7385A264F}" srcOrd="2" destOrd="0" parTransId="{DC7C6460-A1FD-47D6-9B3B-8A7CE429A635}" sibTransId="{AE5CD78A-38EE-4D00-B9CD-4EDAF7E4DA61}"/>
    <dgm:cxn modelId="{AF4FFB29-7C96-4F50-937C-FC10965A64EA}" type="presOf" srcId="{B7A252D7-D5EE-4316-B640-3E13CDED4A62}" destId="{870A6B30-E499-4DF2-A9B8-AE3CAD439703}" srcOrd="0" destOrd="1" presId="urn:microsoft.com/office/officeart/2005/8/layout/vList2"/>
    <dgm:cxn modelId="{75E78970-7C35-4618-9270-9EED441565B0}" type="presParOf" srcId="{C43548B1-9E9C-4FDA-9B41-FD3390B8AC58}" destId="{532A91D8-AF3D-42E0-B986-FAE7CFA9AC9F}" srcOrd="0" destOrd="0" presId="urn:microsoft.com/office/officeart/2005/8/layout/vList2"/>
    <dgm:cxn modelId="{DF4DAEB8-EA04-4EA2-A5DD-B84361F21D76}" type="presParOf" srcId="{C43548B1-9E9C-4FDA-9B41-FD3390B8AC58}" destId="{870A6B30-E499-4DF2-A9B8-AE3CAD4397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A4C01B-C292-4ED5-A815-56BAA92D7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5D6247-E4D2-4D6D-93D8-C5F1E0F2F7EE}">
      <dgm:prSet/>
      <dgm:spPr/>
      <dgm:t>
        <a:bodyPr/>
        <a:lstStyle/>
        <a:p>
          <a:pPr rtl="0"/>
          <a:r>
            <a:rPr lang="en-US" u="sng" smtClean="0"/>
            <a:t>3 </a:t>
          </a:r>
          <a:r>
            <a:rPr lang="ru-RU" u="sng" smtClean="0"/>
            <a:t>способа применения юнитов</a:t>
          </a:r>
          <a:r>
            <a:rPr lang="en-US" u="sng" smtClean="0"/>
            <a:t>:</a:t>
          </a:r>
          <a:endParaRPr lang="en-US"/>
        </a:p>
      </dgm:t>
    </dgm:pt>
    <dgm:pt modelId="{1638A3A3-0766-47AC-B21F-379565C23EE9}" type="parTrans" cxnId="{CC2A3F25-9E39-496B-A8B1-8D1133D0D0EE}">
      <dgm:prSet/>
      <dgm:spPr/>
      <dgm:t>
        <a:bodyPr/>
        <a:lstStyle/>
        <a:p>
          <a:endParaRPr lang="en-US"/>
        </a:p>
      </dgm:t>
    </dgm:pt>
    <dgm:pt modelId="{BA9F9CF8-8A30-4EC7-B8B6-F56E4655C078}" type="sibTrans" cxnId="{CC2A3F25-9E39-496B-A8B1-8D1133D0D0EE}">
      <dgm:prSet/>
      <dgm:spPr/>
      <dgm:t>
        <a:bodyPr/>
        <a:lstStyle/>
        <a:p>
          <a:endParaRPr lang="en-US"/>
        </a:p>
      </dgm:t>
    </dgm:pt>
    <dgm:pt modelId="{6487B147-33B4-47FE-A54C-B273958C0059}">
      <dgm:prSet/>
      <dgm:spPr/>
      <dgm:t>
        <a:bodyPr/>
        <a:lstStyle/>
        <a:p>
          <a:pPr rtl="0"/>
          <a:r>
            <a:rPr lang="ru-RU" smtClean="0"/>
            <a:t>Наследование</a:t>
          </a:r>
          <a:endParaRPr lang="en-US"/>
        </a:p>
      </dgm:t>
    </dgm:pt>
    <dgm:pt modelId="{A5737608-6A9E-4BEA-814B-4505A4253AD9}" type="parTrans" cxnId="{4E8F3798-3BDD-4C45-A1CC-9CD196A9EC0C}">
      <dgm:prSet/>
      <dgm:spPr/>
      <dgm:t>
        <a:bodyPr/>
        <a:lstStyle/>
        <a:p>
          <a:endParaRPr lang="en-US"/>
        </a:p>
      </dgm:t>
    </dgm:pt>
    <dgm:pt modelId="{B968F2F8-CED3-4C41-9D81-DE756AA71343}" type="sibTrans" cxnId="{4E8F3798-3BDD-4C45-A1CC-9CD196A9EC0C}">
      <dgm:prSet/>
      <dgm:spPr/>
      <dgm:t>
        <a:bodyPr/>
        <a:lstStyle/>
        <a:p>
          <a:endParaRPr lang="en-US"/>
        </a:p>
      </dgm:t>
    </dgm:pt>
    <dgm:pt modelId="{8B5CE13A-9DD1-4E98-80C9-F33A7757932A}">
      <dgm:prSet/>
      <dgm:spPr/>
      <dgm:t>
        <a:bodyPr/>
        <a:lstStyle/>
        <a:p>
          <a:pPr rtl="0"/>
          <a:r>
            <a:rPr lang="en-US" b="1" smtClean="0"/>
            <a:t>unit</a:t>
          </a:r>
          <a:r>
            <a:rPr lang="en-US" smtClean="0"/>
            <a:t> A </a:t>
          </a:r>
          <a:r>
            <a:rPr lang="en-US" b="1" smtClean="0"/>
            <a:t>extends</a:t>
          </a:r>
          <a:r>
            <a:rPr lang="en-US" smtClean="0"/>
            <a:t> B, ~C, D </a:t>
          </a:r>
          <a:r>
            <a:rPr lang="en-US" b="1" smtClean="0"/>
            <a:t>end</a:t>
          </a:r>
          <a:r>
            <a:rPr lang="en-US" smtClean="0"/>
            <a:t> – </a:t>
          </a:r>
          <a:r>
            <a:rPr lang="ru-RU" smtClean="0"/>
            <a:t>юнит </a:t>
          </a:r>
          <a:r>
            <a:rPr lang="en-US" smtClean="0"/>
            <a:t>A </a:t>
          </a:r>
          <a:r>
            <a:rPr lang="ru-RU" smtClean="0"/>
            <a:t>использует юниты </a:t>
          </a:r>
          <a:r>
            <a:rPr lang="en-US" smtClean="0"/>
            <a:t>B, C </a:t>
          </a:r>
          <a:r>
            <a:rPr lang="ru-RU" smtClean="0"/>
            <a:t>и </a:t>
          </a:r>
          <a:r>
            <a:rPr lang="en-US" smtClean="0"/>
            <a:t>D </a:t>
          </a:r>
          <a:r>
            <a:rPr lang="ru-RU" smtClean="0"/>
            <a:t>как классы</a:t>
          </a:r>
          <a:endParaRPr lang="en-US"/>
        </a:p>
      </dgm:t>
    </dgm:pt>
    <dgm:pt modelId="{E40189B4-9D7E-4550-BF2E-66DBA5C17562}" type="parTrans" cxnId="{3A51ECA3-80D0-4C07-8EA7-55C154738A12}">
      <dgm:prSet/>
      <dgm:spPr/>
      <dgm:t>
        <a:bodyPr/>
        <a:lstStyle/>
        <a:p>
          <a:endParaRPr lang="en-US"/>
        </a:p>
      </dgm:t>
    </dgm:pt>
    <dgm:pt modelId="{DD3771D7-85C8-4A9B-854E-85AFE7E0A565}" type="sibTrans" cxnId="{3A51ECA3-80D0-4C07-8EA7-55C154738A12}">
      <dgm:prSet/>
      <dgm:spPr/>
      <dgm:t>
        <a:bodyPr/>
        <a:lstStyle/>
        <a:p>
          <a:endParaRPr lang="en-US"/>
        </a:p>
      </dgm:t>
    </dgm:pt>
    <dgm:pt modelId="{B0A6AFF3-18C4-4C6A-A68B-1A85B8E46EC8}">
      <dgm:prSet/>
      <dgm:spPr/>
      <dgm:t>
        <a:bodyPr/>
        <a:lstStyle/>
        <a:p>
          <a:pPr rtl="0"/>
          <a:r>
            <a:rPr lang="ru-RU" smtClean="0"/>
            <a:t>Использование</a:t>
          </a:r>
          <a:endParaRPr lang="en-US"/>
        </a:p>
      </dgm:t>
    </dgm:pt>
    <dgm:pt modelId="{0FC03082-93F1-49A1-A0A4-7D314F29A2F5}" type="parTrans" cxnId="{100B4A4C-983E-420C-8C3B-E979BB7C8791}">
      <dgm:prSet/>
      <dgm:spPr/>
      <dgm:t>
        <a:bodyPr/>
        <a:lstStyle/>
        <a:p>
          <a:endParaRPr lang="en-US"/>
        </a:p>
      </dgm:t>
    </dgm:pt>
    <dgm:pt modelId="{3769E5D7-861A-4038-8447-9C939F378B96}" type="sibTrans" cxnId="{100B4A4C-983E-420C-8C3B-E979BB7C8791}">
      <dgm:prSet/>
      <dgm:spPr/>
      <dgm:t>
        <a:bodyPr/>
        <a:lstStyle/>
        <a:p>
          <a:endParaRPr lang="en-US"/>
        </a:p>
      </dgm:t>
    </dgm:pt>
    <dgm:pt modelId="{93CFAD1F-1C56-4ECA-AF67-02BCDBC71DB6}">
      <dgm:prSet/>
      <dgm:spPr/>
      <dgm:t>
        <a:bodyPr/>
        <a:lstStyle/>
        <a:p>
          <a:pPr rtl="0"/>
          <a:r>
            <a:rPr lang="en-US" b="1" dirty="0" smtClean="0"/>
            <a:t>use</a:t>
          </a:r>
          <a:r>
            <a:rPr lang="en-US" dirty="0" smtClean="0"/>
            <a:t> A – </a:t>
          </a:r>
          <a:r>
            <a:rPr lang="ru-RU" dirty="0" smtClean="0"/>
            <a:t>текущий контекст получает доступ к публичным свойствам юнита А. Т.е. А используется как модуль. </a:t>
          </a:r>
          <a:endParaRPr lang="en-US" dirty="0"/>
        </a:p>
      </dgm:t>
    </dgm:pt>
    <dgm:pt modelId="{0D5BFEBD-476C-4B16-BF56-2B6F7034C132}" type="parTrans" cxnId="{BDDBFADC-D237-4A68-B6FD-BDD26D4DF022}">
      <dgm:prSet/>
      <dgm:spPr/>
      <dgm:t>
        <a:bodyPr/>
        <a:lstStyle/>
        <a:p>
          <a:endParaRPr lang="en-US"/>
        </a:p>
      </dgm:t>
    </dgm:pt>
    <dgm:pt modelId="{982C7BDE-0CA2-4ACF-BD88-79BEE0A7A4AE}" type="sibTrans" cxnId="{BDDBFADC-D237-4A68-B6FD-BDD26D4DF022}">
      <dgm:prSet/>
      <dgm:spPr/>
      <dgm:t>
        <a:bodyPr/>
        <a:lstStyle/>
        <a:p>
          <a:endParaRPr lang="en-US"/>
        </a:p>
      </dgm:t>
    </dgm:pt>
    <dgm:pt modelId="{54007669-2D78-46B6-B287-2511CB82A30A}">
      <dgm:prSet/>
      <dgm:spPr/>
      <dgm:t>
        <a:bodyPr/>
        <a:lstStyle/>
        <a:p>
          <a:pPr rtl="0"/>
          <a:r>
            <a:rPr lang="ru-RU" smtClean="0"/>
            <a:t>Типизация</a:t>
          </a:r>
          <a:endParaRPr lang="en-US"/>
        </a:p>
      </dgm:t>
    </dgm:pt>
    <dgm:pt modelId="{B9BA6CE0-D893-4DC5-B907-4733FA8B013C}" type="parTrans" cxnId="{9A664231-3D4B-4B11-AACF-5AF6E5E3628D}">
      <dgm:prSet/>
      <dgm:spPr/>
      <dgm:t>
        <a:bodyPr/>
        <a:lstStyle/>
        <a:p>
          <a:endParaRPr lang="en-US"/>
        </a:p>
      </dgm:t>
    </dgm:pt>
    <dgm:pt modelId="{4A8AD4F8-247B-42C8-82DE-2B3180DD0406}" type="sibTrans" cxnId="{9A664231-3D4B-4B11-AACF-5AF6E5E3628D}">
      <dgm:prSet/>
      <dgm:spPr/>
      <dgm:t>
        <a:bodyPr/>
        <a:lstStyle/>
        <a:p>
          <a:endParaRPr lang="en-US"/>
        </a:p>
      </dgm:t>
    </dgm:pt>
    <dgm:pt modelId="{5B795504-226F-4510-B160-E2679BE78230}">
      <dgm:prSet/>
      <dgm:spPr/>
      <dgm:t>
        <a:bodyPr/>
        <a:lstStyle/>
        <a:p>
          <a:pPr rtl="0"/>
          <a:r>
            <a:rPr lang="en-US" dirty="0" smtClean="0"/>
            <a:t>entity: A – </a:t>
          </a:r>
          <a:r>
            <a:rPr lang="ru-RU" dirty="0" smtClean="0"/>
            <a:t>атрибут </a:t>
          </a:r>
          <a:r>
            <a:rPr lang="en-US" dirty="0" smtClean="0"/>
            <a:t>entity</a:t>
          </a:r>
          <a:r>
            <a:rPr lang="ru-RU" dirty="0" smtClean="0"/>
            <a:t> имеет тип А. Т.е. юнит А задает тип.</a:t>
          </a:r>
          <a:endParaRPr lang="en-US" dirty="0"/>
        </a:p>
      </dgm:t>
    </dgm:pt>
    <dgm:pt modelId="{4ABAAF01-7EA7-4BF6-AB2A-081966345E0C}" type="parTrans" cxnId="{578A67E2-5394-461D-976D-18063DF8E600}">
      <dgm:prSet/>
      <dgm:spPr/>
      <dgm:t>
        <a:bodyPr/>
        <a:lstStyle/>
        <a:p>
          <a:endParaRPr lang="en-US"/>
        </a:p>
      </dgm:t>
    </dgm:pt>
    <dgm:pt modelId="{F5E1D8A4-89F8-44AF-985D-5AC79AE338E0}" type="sibTrans" cxnId="{578A67E2-5394-461D-976D-18063DF8E600}">
      <dgm:prSet/>
      <dgm:spPr/>
      <dgm:t>
        <a:bodyPr/>
        <a:lstStyle/>
        <a:p>
          <a:endParaRPr lang="en-US"/>
        </a:p>
      </dgm:t>
    </dgm:pt>
    <dgm:pt modelId="{B71A672B-4BC5-4B30-9F6B-152F8BA4D20B}" type="pres">
      <dgm:prSet presAssocID="{E3A4C01B-C292-4ED5-A815-56BAA92D7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21CE3C-33F4-4D12-8315-4145246C3347}" type="pres">
      <dgm:prSet presAssocID="{135D6247-E4D2-4D6D-93D8-C5F1E0F2F7E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28AC0-93EE-45D5-A24F-0A930A2C30D2}" type="pres">
      <dgm:prSet presAssocID="{BA9F9CF8-8A30-4EC7-B8B6-F56E4655C078}" presName="spacer" presStyleCnt="0"/>
      <dgm:spPr/>
    </dgm:pt>
    <dgm:pt modelId="{C0514D70-51AD-4E4A-B89B-5DC09ED2CCE2}" type="pres">
      <dgm:prSet presAssocID="{6487B147-33B4-47FE-A54C-B273958C005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48D47-1B12-4184-9343-82E6197A1B01}" type="pres">
      <dgm:prSet presAssocID="{6487B147-33B4-47FE-A54C-B273958C005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8A331-DF3B-4CF1-A115-877CA18F4CD0}" type="pres">
      <dgm:prSet presAssocID="{B0A6AFF3-18C4-4C6A-A68B-1A85B8E46EC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FE592-6F95-468B-9198-3ECE57DE6175}" type="pres">
      <dgm:prSet presAssocID="{B0A6AFF3-18C4-4C6A-A68B-1A85B8E46EC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0990E-A21F-474D-9A32-CA04E34DD925}" type="pres">
      <dgm:prSet presAssocID="{54007669-2D78-46B6-B287-2511CB82A30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2D786-C724-4E28-91EA-C29A4F63F525}" type="pres">
      <dgm:prSet presAssocID="{54007669-2D78-46B6-B287-2511CB82A30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8A67E2-5394-461D-976D-18063DF8E600}" srcId="{54007669-2D78-46B6-B287-2511CB82A30A}" destId="{5B795504-226F-4510-B160-E2679BE78230}" srcOrd="0" destOrd="0" parTransId="{4ABAAF01-7EA7-4BF6-AB2A-081966345E0C}" sibTransId="{F5E1D8A4-89F8-44AF-985D-5AC79AE338E0}"/>
    <dgm:cxn modelId="{37030132-BB95-4BA6-B632-DA2D95330FBD}" type="presOf" srcId="{135D6247-E4D2-4D6D-93D8-C5F1E0F2F7EE}" destId="{4C21CE3C-33F4-4D12-8315-4145246C3347}" srcOrd="0" destOrd="0" presId="urn:microsoft.com/office/officeart/2005/8/layout/vList2"/>
    <dgm:cxn modelId="{100B4A4C-983E-420C-8C3B-E979BB7C8791}" srcId="{E3A4C01B-C292-4ED5-A815-56BAA92D7955}" destId="{B0A6AFF3-18C4-4C6A-A68B-1A85B8E46EC8}" srcOrd="2" destOrd="0" parTransId="{0FC03082-93F1-49A1-A0A4-7D314F29A2F5}" sibTransId="{3769E5D7-861A-4038-8447-9C939F378B96}"/>
    <dgm:cxn modelId="{3A51ECA3-80D0-4C07-8EA7-55C154738A12}" srcId="{6487B147-33B4-47FE-A54C-B273958C0059}" destId="{8B5CE13A-9DD1-4E98-80C9-F33A7757932A}" srcOrd="0" destOrd="0" parTransId="{E40189B4-9D7E-4550-BF2E-66DBA5C17562}" sibTransId="{DD3771D7-85C8-4A9B-854E-85AFE7E0A565}"/>
    <dgm:cxn modelId="{7C3AD5DE-C487-426C-B1BF-378E01A2504F}" type="presOf" srcId="{5B795504-226F-4510-B160-E2679BE78230}" destId="{7A12D786-C724-4E28-91EA-C29A4F63F525}" srcOrd="0" destOrd="0" presId="urn:microsoft.com/office/officeart/2005/8/layout/vList2"/>
    <dgm:cxn modelId="{1ED028CC-A798-44B1-B271-8ECFFD65EA0E}" type="presOf" srcId="{E3A4C01B-C292-4ED5-A815-56BAA92D7955}" destId="{B71A672B-4BC5-4B30-9F6B-152F8BA4D20B}" srcOrd="0" destOrd="0" presId="urn:microsoft.com/office/officeart/2005/8/layout/vList2"/>
    <dgm:cxn modelId="{1BED913B-3A06-4702-A2AB-FA811AC3E052}" type="presOf" srcId="{B0A6AFF3-18C4-4C6A-A68B-1A85B8E46EC8}" destId="{9688A331-DF3B-4CF1-A115-877CA18F4CD0}" srcOrd="0" destOrd="0" presId="urn:microsoft.com/office/officeart/2005/8/layout/vList2"/>
    <dgm:cxn modelId="{3BB941EB-956A-44B6-ACFD-58D223467C76}" type="presOf" srcId="{54007669-2D78-46B6-B287-2511CB82A30A}" destId="{8A60990E-A21F-474D-9A32-CA04E34DD925}" srcOrd="0" destOrd="0" presId="urn:microsoft.com/office/officeart/2005/8/layout/vList2"/>
    <dgm:cxn modelId="{E35CA8DF-F95F-4B63-85D0-B20FA7149FA1}" type="presOf" srcId="{93CFAD1F-1C56-4ECA-AF67-02BCDBC71DB6}" destId="{510FE592-6F95-468B-9198-3ECE57DE6175}" srcOrd="0" destOrd="0" presId="urn:microsoft.com/office/officeart/2005/8/layout/vList2"/>
    <dgm:cxn modelId="{BDDBFADC-D237-4A68-B6FD-BDD26D4DF022}" srcId="{B0A6AFF3-18C4-4C6A-A68B-1A85B8E46EC8}" destId="{93CFAD1F-1C56-4ECA-AF67-02BCDBC71DB6}" srcOrd="0" destOrd="0" parTransId="{0D5BFEBD-476C-4B16-BF56-2B6F7034C132}" sibTransId="{982C7BDE-0CA2-4ACF-BD88-79BEE0A7A4AE}"/>
    <dgm:cxn modelId="{4E8F3798-3BDD-4C45-A1CC-9CD196A9EC0C}" srcId="{E3A4C01B-C292-4ED5-A815-56BAA92D7955}" destId="{6487B147-33B4-47FE-A54C-B273958C0059}" srcOrd="1" destOrd="0" parTransId="{A5737608-6A9E-4BEA-814B-4505A4253AD9}" sibTransId="{B968F2F8-CED3-4C41-9D81-DE756AA71343}"/>
    <dgm:cxn modelId="{CC2A3F25-9E39-496B-A8B1-8D1133D0D0EE}" srcId="{E3A4C01B-C292-4ED5-A815-56BAA92D7955}" destId="{135D6247-E4D2-4D6D-93D8-C5F1E0F2F7EE}" srcOrd="0" destOrd="0" parTransId="{1638A3A3-0766-47AC-B21F-379565C23EE9}" sibTransId="{BA9F9CF8-8A30-4EC7-B8B6-F56E4655C078}"/>
    <dgm:cxn modelId="{833F58EC-A49A-40C9-9F74-4DAC12ECB300}" type="presOf" srcId="{8B5CE13A-9DD1-4E98-80C9-F33A7757932A}" destId="{20848D47-1B12-4184-9343-82E6197A1B01}" srcOrd="0" destOrd="0" presId="urn:microsoft.com/office/officeart/2005/8/layout/vList2"/>
    <dgm:cxn modelId="{9A664231-3D4B-4B11-AACF-5AF6E5E3628D}" srcId="{E3A4C01B-C292-4ED5-A815-56BAA92D7955}" destId="{54007669-2D78-46B6-B287-2511CB82A30A}" srcOrd="3" destOrd="0" parTransId="{B9BA6CE0-D893-4DC5-B907-4733FA8B013C}" sibTransId="{4A8AD4F8-247B-42C8-82DE-2B3180DD0406}"/>
    <dgm:cxn modelId="{5E283028-A0D8-4A57-98B3-36520072468D}" type="presOf" srcId="{6487B147-33B4-47FE-A54C-B273958C0059}" destId="{C0514D70-51AD-4E4A-B89B-5DC09ED2CCE2}" srcOrd="0" destOrd="0" presId="urn:microsoft.com/office/officeart/2005/8/layout/vList2"/>
    <dgm:cxn modelId="{AF42BE34-B6B9-4805-8B58-79F151939C5E}" type="presParOf" srcId="{B71A672B-4BC5-4B30-9F6B-152F8BA4D20B}" destId="{4C21CE3C-33F4-4D12-8315-4145246C3347}" srcOrd="0" destOrd="0" presId="urn:microsoft.com/office/officeart/2005/8/layout/vList2"/>
    <dgm:cxn modelId="{D2A37088-59F1-41DF-8D81-01EA6FC72BA3}" type="presParOf" srcId="{B71A672B-4BC5-4B30-9F6B-152F8BA4D20B}" destId="{52828AC0-93EE-45D5-A24F-0A930A2C30D2}" srcOrd="1" destOrd="0" presId="urn:microsoft.com/office/officeart/2005/8/layout/vList2"/>
    <dgm:cxn modelId="{2C2F4F13-3172-4848-B2F6-1D6513B69D5F}" type="presParOf" srcId="{B71A672B-4BC5-4B30-9F6B-152F8BA4D20B}" destId="{C0514D70-51AD-4E4A-B89B-5DC09ED2CCE2}" srcOrd="2" destOrd="0" presId="urn:microsoft.com/office/officeart/2005/8/layout/vList2"/>
    <dgm:cxn modelId="{347FDE31-5643-4454-965D-1E306F1C3DDD}" type="presParOf" srcId="{B71A672B-4BC5-4B30-9F6B-152F8BA4D20B}" destId="{20848D47-1B12-4184-9343-82E6197A1B01}" srcOrd="3" destOrd="0" presId="urn:microsoft.com/office/officeart/2005/8/layout/vList2"/>
    <dgm:cxn modelId="{F056C82E-CCB0-47C6-A29E-A4ED73664FA9}" type="presParOf" srcId="{B71A672B-4BC5-4B30-9F6B-152F8BA4D20B}" destId="{9688A331-DF3B-4CF1-A115-877CA18F4CD0}" srcOrd="4" destOrd="0" presId="urn:microsoft.com/office/officeart/2005/8/layout/vList2"/>
    <dgm:cxn modelId="{4588E966-A294-45D8-BD72-3ADA8D66B989}" type="presParOf" srcId="{B71A672B-4BC5-4B30-9F6B-152F8BA4D20B}" destId="{510FE592-6F95-468B-9198-3ECE57DE6175}" srcOrd="5" destOrd="0" presId="urn:microsoft.com/office/officeart/2005/8/layout/vList2"/>
    <dgm:cxn modelId="{E79C40E5-BD95-4D54-B8B0-5B30B4536B40}" type="presParOf" srcId="{B71A672B-4BC5-4B30-9F6B-152F8BA4D20B}" destId="{8A60990E-A21F-474D-9A32-CA04E34DD925}" srcOrd="6" destOrd="0" presId="urn:microsoft.com/office/officeart/2005/8/layout/vList2"/>
    <dgm:cxn modelId="{5BD2C682-06DF-4F30-B0D3-DAE0B9ED47C5}" type="presParOf" srcId="{B71A672B-4BC5-4B30-9F6B-152F8BA4D20B}" destId="{7A12D786-C724-4E28-91EA-C29A4F63F52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D68A3C-8E19-46C7-8262-7C99042863F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A2A359-C8FB-4D9D-B160-6542C5697FE8}">
      <dgm:prSet/>
      <dgm:spPr/>
      <dgm:t>
        <a:bodyPr/>
        <a:lstStyle/>
        <a:p>
          <a:pPr rtl="0"/>
          <a:r>
            <a:rPr lang="ru-RU" dirty="0" smtClean="0"/>
            <a:t>Постановка задачи</a:t>
          </a:r>
          <a:r>
            <a:rPr lang="en-US" dirty="0" smtClean="0"/>
            <a:t>:</a:t>
          </a:r>
          <a:r>
            <a:rPr lang="ru-RU" dirty="0" smtClean="0"/>
            <a:t> есть две сущности разных</a:t>
          </a:r>
          <a:r>
            <a:rPr lang="en-US" dirty="0" smtClean="0"/>
            <a:t> (</a:t>
          </a:r>
          <a:r>
            <a:rPr lang="ru-RU" dirty="0" smtClean="0"/>
            <a:t>не конформных друг другу</a:t>
          </a:r>
          <a:r>
            <a:rPr lang="en-US" dirty="0" smtClean="0"/>
            <a:t>)</a:t>
          </a:r>
          <a:r>
            <a:rPr lang="ru-RU" dirty="0" smtClean="0"/>
            <a:t> типов, с общими свойствами (</a:t>
          </a:r>
          <a:r>
            <a:rPr lang="en-US" dirty="0" smtClean="0"/>
            <a:t>features</a:t>
          </a:r>
          <a:r>
            <a:rPr lang="ru-RU" dirty="0" smtClean="0"/>
            <a:t>). Как написать общий код для работы с этими свойствами, не вводя общего родителя (базового класса)</a:t>
          </a:r>
          <a:r>
            <a:rPr lang="en-US" dirty="0" smtClean="0"/>
            <a:t>?</a:t>
          </a:r>
          <a:endParaRPr lang="en-US" dirty="0"/>
        </a:p>
      </dgm:t>
    </dgm:pt>
    <dgm:pt modelId="{7462D592-190F-47B2-9B85-69BBFCE44C9B}" type="parTrans" cxnId="{8D67933C-760E-4C23-B460-587BC2CBC9C9}">
      <dgm:prSet/>
      <dgm:spPr/>
      <dgm:t>
        <a:bodyPr/>
        <a:lstStyle/>
        <a:p>
          <a:endParaRPr lang="en-US"/>
        </a:p>
      </dgm:t>
    </dgm:pt>
    <dgm:pt modelId="{5D4B6D62-FC2F-4C03-8E51-21974EA4E59E}" type="sibTrans" cxnId="{8D67933C-760E-4C23-B460-587BC2CBC9C9}">
      <dgm:prSet/>
      <dgm:spPr/>
      <dgm:t>
        <a:bodyPr/>
        <a:lstStyle/>
        <a:p>
          <a:endParaRPr lang="en-US"/>
        </a:p>
      </dgm:t>
    </dgm:pt>
    <dgm:pt modelId="{2CAF8A81-2405-4B8C-AA70-B5B1ECFB59AE}">
      <dgm:prSet/>
      <dgm:spPr/>
      <dgm:t>
        <a:bodyPr/>
        <a:lstStyle/>
        <a:p>
          <a:pPr rtl="0"/>
          <a:r>
            <a:rPr lang="ru-RU" dirty="0" smtClean="0"/>
            <a:t>Для решения этой задачи и предлагается понятие </a:t>
          </a:r>
          <a:r>
            <a:rPr lang="ru-RU" b="1" dirty="0" err="1" smtClean="0"/>
            <a:t>мультитипа</a:t>
          </a:r>
          <a:r>
            <a:rPr lang="ru-RU" dirty="0" smtClean="0"/>
            <a:t>. </a:t>
          </a:r>
          <a:endParaRPr lang="en-US" dirty="0"/>
        </a:p>
      </dgm:t>
    </dgm:pt>
    <dgm:pt modelId="{76DE5657-6F45-4B32-9469-8F6343FE3D76}" type="parTrans" cxnId="{3CF534C9-6B23-4F7B-AF01-1947E3C77694}">
      <dgm:prSet/>
      <dgm:spPr/>
      <dgm:t>
        <a:bodyPr/>
        <a:lstStyle/>
        <a:p>
          <a:endParaRPr lang="en-US"/>
        </a:p>
      </dgm:t>
    </dgm:pt>
    <dgm:pt modelId="{BFC36F39-822C-4EB7-A8C0-BB2DAF56AA9B}" type="sibTrans" cxnId="{3CF534C9-6B23-4F7B-AF01-1947E3C77694}">
      <dgm:prSet/>
      <dgm:spPr/>
      <dgm:t>
        <a:bodyPr/>
        <a:lstStyle/>
        <a:p>
          <a:endParaRPr lang="en-US"/>
        </a:p>
      </dgm:t>
    </dgm:pt>
    <dgm:pt modelId="{8CFB4D5E-381B-44D8-AF9E-2FA8BF9007EC}">
      <dgm:prSet/>
      <dgm:spPr/>
      <dgm:t>
        <a:bodyPr/>
        <a:lstStyle/>
        <a:p>
          <a:pPr rtl="0"/>
          <a:r>
            <a:rPr lang="ru-RU" dirty="0" smtClean="0"/>
            <a:t>Введение в язык этого понятия вместе с соответствующим механизмом контроля может заменить правила структурной эквивалентности типов без нарушения принципов статической типизации.</a:t>
          </a:r>
          <a:endParaRPr lang="en-US" dirty="0"/>
        </a:p>
      </dgm:t>
    </dgm:pt>
    <dgm:pt modelId="{F54DD186-F030-47BE-9786-97CB59B8EAF2}" type="parTrans" cxnId="{64DC5CF2-1A95-4E30-B127-46E52213A364}">
      <dgm:prSet/>
      <dgm:spPr/>
      <dgm:t>
        <a:bodyPr/>
        <a:lstStyle/>
        <a:p>
          <a:endParaRPr lang="en-US"/>
        </a:p>
      </dgm:t>
    </dgm:pt>
    <dgm:pt modelId="{E5495ADF-4265-4E4F-971D-4FA6E6846752}" type="sibTrans" cxnId="{64DC5CF2-1A95-4E30-B127-46E52213A364}">
      <dgm:prSet/>
      <dgm:spPr/>
      <dgm:t>
        <a:bodyPr/>
        <a:lstStyle/>
        <a:p>
          <a:endParaRPr lang="en-US"/>
        </a:p>
      </dgm:t>
    </dgm:pt>
    <dgm:pt modelId="{C27B2BF0-166D-406F-B3B9-4A131E8F334C}" type="pres">
      <dgm:prSet presAssocID="{20D68A3C-8E19-46C7-8262-7C99042863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BDFDF6-D53D-411B-B663-5C58958AD879}" type="pres">
      <dgm:prSet presAssocID="{30A2A359-C8FB-4D9D-B160-6542C5697FE8}" presName="linNode" presStyleCnt="0"/>
      <dgm:spPr/>
    </dgm:pt>
    <dgm:pt modelId="{CA434BD1-0DDB-46B9-A52F-2B8EED0FDFAA}" type="pres">
      <dgm:prSet presAssocID="{30A2A359-C8FB-4D9D-B160-6542C5697FE8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AB4DF-CF6E-46D1-B0AE-C6CF3748277D}" type="pres">
      <dgm:prSet presAssocID="{5D4B6D62-FC2F-4C03-8E51-21974EA4E59E}" presName="sp" presStyleCnt="0"/>
      <dgm:spPr/>
    </dgm:pt>
    <dgm:pt modelId="{CDD1AF63-27DA-44AD-90F6-CB3769E343D3}" type="pres">
      <dgm:prSet presAssocID="{2CAF8A81-2405-4B8C-AA70-B5B1ECFB59AE}" presName="linNode" presStyleCnt="0"/>
      <dgm:spPr/>
    </dgm:pt>
    <dgm:pt modelId="{5E06D78A-1A9A-431E-A086-02FFEE0BB092}" type="pres">
      <dgm:prSet presAssocID="{2CAF8A81-2405-4B8C-AA70-B5B1ECFB59AE}" presName="parentText" presStyleLbl="node1" presStyleIdx="1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A4835-1B8A-47C5-A6C5-4A24E3D662B5}" type="pres">
      <dgm:prSet presAssocID="{BFC36F39-822C-4EB7-A8C0-BB2DAF56AA9B}" presName="sp" presStyleCnt="0"/>
      <dgm:spPr/>
    </dgm:pt>
    <dgm:pt modelId="{0096D5BE-0DD6-4DFF-BAD0-599E2C3D09B3}" type="pres">
      <dgm:prSet presAssocID="{8CFB4D5E-381B-44D8-AF9E-2FA8BF9007EC}" presName="linNode" presStyleCnt="0"/>
      <dgm:spPr/>
    </dgm:pt>
    <dgm:pt modelId="{6E39A01A-D1E7-491A-88E7-6E0A63746506}" type="pres">
      <dgm:prSet presAssocID="{8CFB4D5E-381B-44D8-AF9E-2FA8BF9007EC}" presName="parentText" presStyleLbl="node1" presStyleIdx="2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A65D6B-552D-4C6C-B40A-6E0EAF1AD825}" type="presOf" srcId="{2CAF8A81-2405-4B8C-AA70-B5B1ECFB59AE}" destId="{5E06D78A-1A9A-431E-A086-02FFEE0BB092}" srcOrd="0" destOrd="0" presId="urn:microsoft.com/office/officeart/2005/8/layout/vList5"/>
    <dgm:cxn modelId="{E931DC1F-5ABC-4D6E-B25B-9AF22E003158}" type="presOf" srcId="{30A2A359-C8FB-4D9D-B160-6542C5697FE8}" destId="{CA434BD1-0DDB-46B9-A52F-2B8EED0FDFAA}" srcOrd="0" destOrd="0" presId="urn:microsoft.com/office/officeart/2005/8/layout/vList5"/>
    <dgm:cxn modelId="{64DC5CF2-1A95-4E30-B127-46E52213A364}" srcId="{20D68A3C-8E19-46C7-8262-7C99042863F4}" destId="{8CFB4D5E-381B-44D8-AF9E-2FA8BF9007EC}" srcOrd="2" destOrd="0" parTransId="{F54DD186-F030-47BE-9786-97CB59B8EAF2}" sibTransId="{E5495ADF-4265-4E4F-971D-4FA6E6846752}"/>
    <dgm:cxn modelId="{7789F8C3-0F48-466E-BE62-C49E2D57BE4F}" type="presOf" srcId="{20D68A3C-8E19-46C7-8262-7C99042863F4}" destId="{C27B2BF0-166D-406F-B3B9-4A131E8F334C}" srcOrd="0" destOrd="0" presId="urn:microsoft.com/office/officeart/2005/8/layout/vList5"/>
    <dgm:cxn modelId="{3CF534C9-6B23-4F7B-AF01-1947E3C77694}" srcId="{20D68A3C-8E19-46C7-8262-7C99042863F4}" destId="{2CAF8A81-2405-4B8C-AA70-B5B1ECFB59AE}" srcOrd="1" destOrd="0" parTransId="{76DE5657-6F45-4B32-9469-8F6343FE3D76}" sibTransId="{BFC36F39-822C-4EB7-A8C0-BB2DAF56AA9B}"/>
    <dgm:cxn modelId="{990B2BB1-CB4D-43A5-8D87-1CA4B4C4318A}" type="presOf" srcId="{8CFB4D5E-381B-44D8-AF9E-2FA8BF9007EC}" destId="{6E39A01A-D1E7-491A-88E7-6E0A63746506}" srcOrd="0" destOrd="0" presId="urn:microsoft.com/office/officeart/2005/8/layout/vList5"/>
    <dgm:cxn modelId="{8D67933C-760E-4C23-B460-587BC2CBC9C9}" srcId="{20D68A3C-8E19-46C7-8262-7C99042863F4}" destId="{30A2A359-C8FB-4D9D-B160-6542C5697FE8}" srcOrd="0" destOrd="0" parTransId="{7462D592-190F-47B2-9B85-69BBFCE44C9B}" sibTransId="{5D4B6D62-FC2F-4C03-8E51-21974EA4E59E}"/>
    <dgm:cxn modelId="{8E456192-C42E-4314-A3AE-1D05C1F88E04}" type="presParOf" srcId="{C27B2BF0-166D-406F-B3B9-4A131E8F334C}" destId="{91BDFDF6-D53D-411B-B663-5C58958AD879}" srcOrd="0" destOrd="0" presId="urn:microsoft.com/office/officeart/2005/8/layout/vList5"/>
    <dgm:cxn modelId="{BBA7FC9E-F21C-4550-8287-642FEE5D8796}" type="presParOf" srcId="{91BDFDF6-D53D-411B-B663-5C58958AD879}" destId="{CA434BD1-0DDB-46B9-A52F-2B8EED0FDFAA}" srcOrd="0" destOrd="0" presId="urn:microsoft.com/office/officeart/2005/8/layout/vList5"/>
    <dgm:cxn modelId="{B5D98742-F24D-4EB2-B8B1-A81C9B6E3A95}" type="presParOf" srcId="{C27B2BF0-166D-406F-B3B9-4A131E8F334C}" destId="{85AAB4DF-CF6E-46D1-B0AE-C6CF3748277D}" srcOrd="1" destOrd="0" presId="urn:microsoft.com/office/officeart/2005/8/layout/vList5"/>
    <dgm:cxn modelId="{5CDAEA08-0F33-4BAC-B531-4BDF9694046B}" type="presParOf" srcId="{C27B2BF0-166D-406F-B3B9-4A131E8F334C}" destId="{CDD1AF63-27DA-44AD-90F6-CB3769E343D3}" srcOrd="2" destOrd="0" presId="urn:microsoft.com/office/officeart/2005/8/layout/vList5"/>
    <dgm:cxn modelId="{78F84E05-106F-4B81-B1EC-91A62F5AE462}" type="presParOf" srcId="{CDD1AF63-27DA-44AD-90F6-CB3769E343D3}" destId="{5E06D78A-1A9A-431E-A086-02FFEE0BB092}" srcOrd="0" destOrd="0" presId="urn:microsoft.com/office/officeart/2005/8/layout/vList5"/>
    <dgm:cxn modelId="{BBF83786-C1A6-43E1-8830-1C9B090BD01B}" type="presParOf" srcId="{C27B2BF0-166D-406F-B3B9-4A131E8F334C}" destId="{830A4835-1B8A-47C5-A6C5-4A24E3D662B5}" srcOrd="3" destOrd="0" presId="urn:microsoft.com/office/officeart/2005/8/layout/vList5"/>
    <dgm:cxn modelId="{E4615114-72AA-42FD-ADC0-94AFD2FA23BD}" type="presParOf" srcId="{C27B2BF0-166D-406F-B3B9-4A131E8F334C}" destId="{0096D5BE-0DD6-4DFF-BAD0-599E2C3D09B3}" srcOrd="4" destOrd="0" presId="urn:microsoft.com/office/officeart/2005/8/layout/vList5"/>
    <dgm:cxn modelId="{B964CE85-2176-4F14-9236-2FA725F64A3A}" type="presParOf" srcId="{0096D5BE-0DD6-4DFF-BAD0-599E2C3D09B3}" destId="{6E39A01A-D1E7-491A-88E7-6E0A6374650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9DD86A-3538-436C-B3CB-DA404DAB11C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501B79-AD07-4629-B09E-BC86F9FBFD78}">
      <dgm:prSet/>
      <dgm:spPr/>
      <dgm:t>
        <a:bodyPr/>
        <a:lstStyle/>
        <a:p>
          <a:pPr rtl="0"/>
          <a:r>
            <a:rPr lang="ru-RU" dirty="0" smtClean="0"/>
            <a:t>Нулевые (пустые) указатели (ссылки) - часть более общей проблемы - ошибки при попытке работе с </a:t>
          </a:r>
          <a:r>
            <a:rPr lang="ru-RU" i="1" dirty="0" smtClean="0"/>
            <a:t>неинициализированными атрибутами</a:t>
          </a:r>
          <a:r>
            <a:rPr lang="ru-RU" dirty="0" smtClean="0"/>
            <a:t>. </a:t>
          </a:r>
          <a:endParaRPr lang="en-US" dirty="0"/>
        </a:p>
      </dgm:t>
    </dgm:pt>
    <dgm:pt modelId="{9B23AD8D-428B-43FE-A59D-16762C594A97}" type="parTrans" cxnId="{A5794588-CE3A-4418-9ECE-8829F158BAEA}">
      <dgm:prSet/>
      <dgm:spPr/>
      <dgm:t>
        <a:bodyPr/>
        <a:lstStyle/>
        <a:p>
          <a:endParaRPr lang="en-US"/>
        </a:p>
      </dgm:t>
    </dgm:pt>
    <dgm:pt modelId="{F31C0E85-40A5-4428-B2E5-0104AE5173C9}" type="sibTrans" cxnId="{A5794588-CE3A-4418-9ECE-8829F158BAEA}">
      <dgm:prSet/>
      <dgm:spPr/>
      <dgm:t>
        <a:bodyPr/>
        <a:lstStyle/>
        <a:p>
          <a:endParaRPr lang="en-US"/>
        </a:p>
      </dgm:t>
    </dgm:pt>
    <dgm:pt modelId="{ECEF11AE-A85C-43ED-BD26-21FCCE23D4DD}">
      <dgm:prSet/>
      <dgm:spPr/>
      <dgm:t>
        <a:bodyPr/>
        <a:lstStyle/>
        <a:p>
          <a:pPr rtl="0"/>
          <a:r>
            <a:rPr lang="ru-RU" dirty="0" smtClean="0"/>
            <a:t>3 базовых принципа</a:t>
          </a:r>
          <a:r>
            <a:rPr lang="en-US" dirty="0" smtClean="0"/>
            <a:t>:</a:t>
          </a:r>
          <a:endParaRPr lang="en-US" dirty="0"/>
        </a:p>
      </dgm:t>
    </dgm:pt>
    <dgm:pt modelId="{E9D1783E-D8D1-43D6-9A62-C6DCC5A8A7EE}" type="parTrans" cxnId="{FAF1D6CE-C1AA-4A89-B97E-C4916B62F433}">
      <dgm:prSet/>
      <dgm:spPr/>
      <dgm:t>
        <a:bodyPr/>
        <a:lstStyle/>
        <a:p>
          <a:endParaRPr lang="en-US"/>
        </a:p>
      </dgm:t>
    </dgm:pt>
    <dgm:pt modelId="{E15A3762-DE88-4F02-8832-3E91AF330EFD}" type="sibTrans" cxnId="{FAF1D6CE-C1AA-4A89-B97E-C4916B62F433}">
      <dgm:prSet/>
      <dgm:spPr/>
      <dgm:t>
        <a:bodyPr/>
        <a:lstStyle/>
        <a:p>
          <a:endParaRPr lang="en-US"/>
        </a:p>
      </dgm:t>
    </dgm:pt>
    <dgm:pt modelId="{5BAE038D-69A5-4F2E-996E-38A48871D0F9}">
      <dgm:prSet/>
      <dgm:spPr/>
      <dgm:t>
        <a:bodyPr/>
        <a:lstStyle/>
        <a:p>
          <a:pPr rtl="0"/>
          <a:r>
            <a:rPr lang="ru-RU" dirty="0" smtClean="0"/>
            <a:t>Каждый атрибут должен получить значение до первого обращения к его свойствам.</a:t>
          </a:r>
          <a:endParaRPr lang="en-US" dirty="0"/>
        </a:p>
      </dgm:t>
    </dgm:pt>
    <dgm:pt modelId="{09005FB7-6E88-4449-A69F-F7348AF752E4}" type="parTrans" cxnId="{8DFBD0E3-D549-45D3-91BA-4F721BC3ACFC}">
      <dgm:prSet/>
      <dgm:spPr/>
      <dgm:t>
        <a:bodyPr/>
        <a:lstStyle/>
        <a:p>
          <a:endParaRPr lang="en-US"/>
        </a:p>
      </dgm:t>
    </dgm:pt>
    <dgm:pt modelId="{F89D5132-1329-42DF-90A1-87A82D09CCE6}" type="sibTrans" cxnId="{8DFBD0E3-D549-45D3-91BA-4F721BC3ACFC}">
      <dgm:prSet/>
      <dgm:spPr/>
      <dgm:t>
        <a:bodyPr/>
        <a:lstStyle/>
        <a:p>
          <a:endParaRPr lang="en-US"/>
        </a:p>
      </dgm:t>
    </dgm:pt>
    <dgm:pt modelId="{04013A4C-2A12-4353-B0B0-507A3352F166}">
      <dgm:prSet/>
      <dgm:spPr/>
      <dgm:t>
        <a:bodyPr/>
        <a:lstStyle/>
        <a:p>
          <a:pPr rtl="0"/>
          <a:r>
            <a:rPr lang="ru-RU" dirty="0" smtClean="0"/>
            <a:t>Если нужно описать атрибут без значения, то нельзя обращаться к его свойствам.</a:t>
          </a:r>
          <a:endParaRPr lang="en-US" dirty="0"/>
        </a:p>
      </dgm:t>
    </dgm:pt>
    <dgm:pt modelId="{BCADE97C-BB67-4511-A5BD-1861727D9226}" type="parTrans" cxnId="{D1E6E87D-16F5-4054-A73F-0A4F0CF21F39}">
      <dgm:prSet/>
      <dgm:spPr/>
      <dgm:t>
        <a:bodyPr/>
        <a:lstStyle/>
        <a:p>
          <a:endParaRPr lang="en-US"/>
        </a:p>
      </dgm:t>
    </dgm:pt>
    <dgm:pt modelId="{287AB90E-DF16-4812-BBDC-1A209925F252}" type="sibTrans" cxnId="{D1E6E87D-16F5-4054-A73F-0A4F0CF21F39}">
      <dgm:prSet/>
      <dgm:spPr/>
      <dgm:t>
        <a:bodyPr/>
        <a:lstStyle/>
        <a:p>
          <a:endParaRPr lang="en-US"/>
        </a:p>
      </dgm:t>
    </dgm:pt>
    <dgm:pt modelId="{3A337FED-8394-487F-828F-AECBA736858D}">
      <dgm:prSet/>
      <dgm:spPr/>
      <dgm:t>
        <a:bodyPr/>
        <a:lstStyle/>
        <a:p>
          <a:pPr rtl="0"/>
          <a:r>
            <a:rPr lang="ru-RU" smtClean="0"/>
            <a:t>Должен быть механизм безопасного перехода от неинициализированного атрибута к инициализированному.</a:t>
          </a:r>
          <a:endParaRPr lang="en-US"/>
        </a:p>
      </dgm:t>
    </dgm:pt>
    <dgm:pt modelId="{6403FFEB-B1D1-4564-86F7-C9A301B4C085}" type="parTrans" cxnId="{62E17D1F-92D8-4F2E-B7CC-316BB2077392}">
      <dgm:prSet/>
      <dgm:spPr/>
      <dgm:t>
        <a:bodyPr/>
        <a:lstStyle/>
        <a:p>
          <a:endParaRPr lang="en-US"/>
        </a:p>
      </dgm:t>
    </dgm:pt>
    <dgm:pt modelId="{91377892-AE7D-4321-9CF8-7AC3E02A04A8}" type="sibTrans" cxnId="{62E17D1F-92D8-4F2E-B7CC-316BB2077392}">
      <dgm:prSet/>
      <dgm:spPr/>
      <dgm:t>
        <a:bodyPr/>
        <a:lstStyle/>
        <a:p>
          <a:endParaRPr lang="en-US"/>
        </a:p>
      </dgm:t>
    </dgm:pt>
    <dgm:pt modelId="{A8C972CE-34D2-4D6D-B977-6BE87AA26FB4}" type="pres">
      <dgm:prSet presAssocID="{BE9DD86A-3538-436C-B3CB-DA404DAB11C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6CA23B-38CB-43E8-AD7F-408AD052E591}" type="pres">
      <dgm:prSet presAssocID="{E1501B79-AD07-4629-B09E-BC86F9FBFD78}" presName="circ1" presStyleLbl="vennNode1" presStyleIdx="0" presStyleCnt="2"/>
      <dgm:spPr/>
      <dgm:t>
        <a:bodyPr/>
        <a:lstStyle/>
        <a:p>
          <a:endParaRPr lang="en-US"/>
        </a:p>
      </dgm:t>
    </dgm:pt>
    <dgm:pt modelId="{540BE459-512F-4808-A5E4-D9A9668AAF0E}" type="pres">
      <dgm:prSet presAssocID="{E1501B79-AD07-4629-B09E-BC86F9FBFD7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BA7BC-E49E-4E9F-96BB-CC13F1935121}" type="pres">
      <dgm:prSet presAssocID="{ECEF11AE-A85C-43ED-BD26-21FCCE23D4DD}" presName="circ2" presStyleLbl="vennNode1" presStyleIdx="1" presStyleCnt="2"/>
      <dgm:spPr/>
      <dgm:t>
        <a:bodyPr/>
        <a:lstStyle/>
        <a:p>
          <a:endParaRPr lang="en-US"/>
        </a:p>
      </dgm:t>
    </dgm:pt>
    <dgm:pt modelId="{4B17994B-D5E7-4552-8065-AECAAFEE777B}" type="pres">
      <dgm:prSet presAssocID="{ECEF11AE-A85C-43ED-BD26-21FCCE23D4D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B08C4A-A5DA-495F-BCA2-3B92404A8740}" type="presOf" srcId="{3A337FED-8394-487F-828F-AECBA736858D}" destId="{2D7BA7BC-E49E-4E9F-96BB-CC13F1935121}" srcOrd="0" destOrd="3" presId="urn:microsoft.com/office/officeart/2005/8/layout/venn1"/>
    <dgm:cxn modelId="{3AFE6B37-195B-4EDB-97D3-2174F2ED8DC3}" type="presOf" srcId="{5BAE038D-69A5-4F2E-996E-38A48871D0F9}" destId="{2D7BA7BC-E49E-4E9F-96BB-CC13F1935121}" srcOrd="0" destOrd="1" presId="urn:microsoft.com/office/officeart/2005/8/layout/venn1"/>
    <dgm:cxn modelId="{9EB4A43E-F445-447C-BF1F-9FCAE7EDA602}" type="presOf" srcId="{ECEF11AE-A85C-43ED-BD26-21FCCE23D4DD}" destId="{4B17994B-D5E7-4552-8065-AECAAFEE777B}" srcOrd="1" destOrd="0" presId="urn:microsoft.com/office/officeart/2005/8/layout/venn1"/>
    <dgm:cxn modelId="{32918A11-6BE4-4909-846A-9D5AFF96C1A4}" type="presOf" srcId="{ECEF11AE-A85C-43ED-BD26-21FCCE23D4DD}" destId="{2D7BA7BC-E49E-4E9F-96BB-CC13F1935121}" srcOrd="0" destOrd="0" presId="urn:microsoft.com/office/officeart/2005/8/layout/venn1"/>
    <dgm:cxn modelId="{6C2982F0-3D17-4CD5-8658-DE122C5AFF5D}" type="presOf" srcId="{E1501B79-AD07-4629-B09E-BC86F9FBFD78}" destId="{540BE459-512F-4808-A5E4-D9A9668AAF0E}" srcOrd="1" destOrd="0" presId="urn:microsoft.com/office/officeart/2005/8/layout/venn1"/>
    <dgm:cxn modelId="{3D321123-A032-4BCA-A1BC-594727185158}" type="presOf" srcId="{04013A4C-2A12-4353-B0B0-507A3352F166}" destId="{2D7BA7BC-E49E-4E9F-96BB-CC13F1935121}" srcOrd="0" destOrd="2" presId="urn:microsoft.com/office/officeart/2005/8/layout/venn1"/>
    <dgm:cxn modelId="{31392D62-FEFA-45A9-BB7A-F76C91089A51}" type="presOf" srcId="{BE9DD86A-3538-436C-B3CB-DA404DAB11C2}" destId="{A8C972CE-34D2-4D6D-B977-6BE87AA26FB4}" srcOrd="0" destOrd="0" presId="urn:microsoft.com/office/officeart/2005/8/layout/venn1"/>
    <dgm:cxn modelId="{035D0214-D4B5-41E9-B091-1B3F4953A259}" type="presOf" srcId="{E1501B79-AD07-4629-B09E-BC86F9FBFD78}" destId="{B86CA23B-38CB-43E8-AD7F-408AD052E591}" srcOrd="0" destOrd="0" presId="urn:microsoft.com/office/officeart/2005/8/layout/venn1"/>
    <dgm:cxn modelId="{A5794588-CE3A-4418-9ECE-8829F158BAEA}" srcId="{BE9DD86A-3538-436C-B3CB-DA404DAB11C2}" destId="{E1501B79-AD07-4629-B09E-BC86F9FBFD78}" srcOrd="0" destOrd="0" parTransId="{9B23AD8D-428B-43FE-A59D-16762C594A97}" sibTransId="{F31C0E85-40A5-4428-B2E5-0104AE5173C9}"/>
    <dgm:cxn modelId="{A3E18D6B-6E45-46BC-9F2F-1EFE3D354116}" type="presOf" srcId="{3A337FED-8394-487F-828F-AECBA736858D}" destId="{4B17994B-D5E7-4552-8065-AECAAFEE777B}" srcOrd="1" destOrd="3" presId="urn:microsoft.com/office/officeart/2005/8/layout/venn1"/>
    <dgm:cxn modelId="{62E17D1F-92D8-4F2E-B7CC-316BB2077392}" srcId="{ECEF11AE-A85C-43ED-BD26-21FCCE23D4DD}" destId="{3A337FED-8394-487F-828F-AECBA736858D}" srcOrd="2" destOrd="0" parTransId="{6403FFEB-B1D1-4564-86F7-C9A301B4C085}" sibTransId="{91377892-AE7D-4321-9CF8-7AC3E02A04A8}"/>
    <dgm:cxn modelId="{D1E6E87D-16F5-4054-A73F-0A4F0CF21F39}" srcId="{ECEF11AE-A85C-43ED-BD26-21FCCE23D4DD}" destId="{04013A4C-2A12-4353-B0B0-507A3352F166}" srcOrd="1" destOrd="0" parTransId="{BCADE97C-BB67-4511-A5BD-1861727D9226}" sibTransId="{287AB90E-DF16-4812-BBDC-1A209925F252}"/>
    <dgm:cxn modelId="{D68790F4-BB44-4DD0-8B98-66E109D1A3F8}" type="presOf" srcId="{04013A4C-2A12-4353-B0B0-507A3352F166}" destId="{4B17994B-D5E7-4552-8065-AECAAFEE777B}" srcOrd="1" destOrd="2" presId="urn:microsoft.com/office/officeart/2005/8/layout/venn1"/>
    <dgm:cxn modelId="{8DFBD0E3-D549-45D3-91BA-4F721BC3ACFC}" srcId="{ECEF11AE-A85C-43ED-BD26-21FCCE23D4DD}" destId="{5BAE038D-69A5-4F2E-996E-38A48871D0F9}" srcOrd="0" destOrd="0" parTransId="{09005FB7-6E88-4449-A69F-F7348AF752E4}" sibTransId="{F89D5132-1329-42DF-90A1-87A82D09CCE6}"/>
    <dgm:cxn modelId="{FAF1D6CE-C1AA-4A89-B97E-C4916B62F433}" srcId="{BE9DD86A-3538-436C-B3CB-DA404DAB11C2}" destId="{ECEF11AE-A85C-43ED-BD26-21FCCE23D4DD}" srcOrd="1" destOrd="0" parTransId="{E9D1783E-D8D1-43D6-9A62-C6DCC5A8A7EE}" sibTransId="{E15A3762-DE88-4F02-8832-3E91AF330EFD}"/>
    <dgm:cxn modelId="{B73A9B20-17D2-4BEE-9693-0B53917D187B}" type="presOf" srcId="{5BAE038D-69A5-4F2E-996E-38A48871D0F9}" destId="{4B17994B-D5E7-4552-8065-AECAAFEE777B}" srcOrd="1" destOrd="1" presId="urn:microsoft.com/office/officeart/2005/8/layout/venn1"/>
    <dgm:cxn modelId="{4B353769-6726-4D69-89D8-CA9981BBBC8A}" type="presParOf" srcId="{A8C972CE-34D2-4D6D-B977-6BE87AA26FB4}" destId="{B86CA23B-38CB-43E8-AD7F-408AD052E591}" srcOrd="0" destOrd="0" presId="urn:microsoft.com/office/officeart/2005/8/layout/venn1"/>
    <dgm:cxn modelId="{8FF3FF1B-F145-4C48-B3CD-628AFC0CEDB8}" type="presParOf" srcId="{A8C972CE-34D2-4D6D-B977-6BE87AA26FB4}" destId="{540BE459-512F-4808-A5E4-D9A9668AAF0E}" srcOrd="1" destOrd="0" presId="urn:microsoft.com/office/officeart/2005/8/layout/venn1"/>
    <dgm:cxn modelId="{3ADDE12B-3B56-45F6-BBEE-173D96AE9657}" type="presParOf" srcId="{A8C972CE-34D2-4D6D-B977-6BE87AA26FB4}" destId="{2D7BA7BC-E49E-4E9F-96BB-CC13F1935121}" srcOrd="2" destOrd="0" presId="urn:microsoft.com/office/officeart/2005/8/layout/venn1"/>
    <dgm:cxn modelId="{717F135E-DAC8-404C-B699-8D542788CD6F}" type="presParOf" srcId="{A8C972CE-34D2-4D6D-B977-6BE87AA26FB4}" destId="{4B17994B-D5E7-4552-8065-AECAAFEE777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5D9A7E-AD7D-4CBA-972A-B60D221E5F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3309C-2B61-4E14-8BC6-1D425A99125F}">
      <dgm:prSet/>
      <dgm:spPr/>
      <dgm:t>
        <a:bodyPr/>
        <a:lstStyle/>
        <a:p>
          <a:pPr rtl="0"/>
          <a:r>
            <a:rPr lang="ru-RU" smtClean="0"/>
            <a:t>В рамках данного доклада представлены </a:t>
          </a:r>
          <a:endParaRPr lang="en-US"/>
        </a:p>
      </dgm:t>
    </dgm:pt>
    <dgm:pt modelId="{7564B377-6D06-4850-A530-740AAB8063B5}" type="parTrans" cxnId="{DD48148E-D81C-465A-A39E-FAD50FE9F16F}">
      <dgm:prSet/>
      <dgm:spPr/>
      <dgm:t>
        <a:bodyPr/>
        <a:lstStyle/>
        <a:p>
          <a:endParaRPr lang="en-US"/>
        </a:p>
      </dgm:t>
    </dgm:pt>
    <dgm:pt modelId="{F1682D5E-00AB-4696-82A0-7C9AED82047F}" type="sibTrans" cxnId="{DD48148E-D81C-465A-A39E-FAD50FE9F16F}">
      <dgm:prSet/>
      <dgm:spPr/>
      <dgm:t>
        <a:bodyPr/>
        <a:lstStyle/>
        <a:p>
          <a:endParaRPr lang="en-US"/>
        </a:p>
      </dgm:t>
    </dgm:pt>
    <dgm:pt modelId="{427B6036-38B4-443D-8236-665A9A3B0490}">
      <dgm:prSet/>
      <dgm:spPr/>
      <dgm:t>
        <a:bodyPr/>
        <a:lstStyle/>
        <a:p>
          <a:pPr rtl="0"/>
          <a:r>
            <a:rPr lang="ru-RU" smtClean="0"/>
            <a:t>Понятие юнита (контейнера) и виды его использования</a:t>
          </a:r>
          <a:endParaRPr lang="en-US"/>
        </a:p>
      </dgm:t>
    </dgm:pt>
    <dgm:pt modelId="{CBF7421B-2DB7-4D33-BC31-C2C0BDDE871A}" type="parTrans" cxnId="{4D9F7E20-C9BC-4133-A63B-C7EBA1362BF7}">
      <dgm:prSet/>
      <dgm:spPr/>
      <dgm:t>
        <a:bodyPr/>
        <a:lstStyle/>
        <a:p>
          <a:endParaRPr lang="en-US"/>
        </a:p>
      </dgm:t>
    </dgm:pt>
    <dgm:pt modelId="{0E3A69B1-0A74-4CBA-8546-F38E210663A8}" type="sibTrans" cxnId="{4D9F7E20-C9BC-4133-A63B-C7EBA1362BF7}">
      <dgm:prSet/>
      <dgm:spPr/>
      <dgm:t>
        <a:bodyPr/>
        <a:lstStyle/>
        <a:p>
          <a:endParaRPr lang="en-US"/>
        </a:p>
      </dgm:t>
    </dgm:pt>
    <dgm:pt modelId="{7DB0A38A-7324-4FDC-8E06-69448F448379}">
      <dgm:prSet/>
      <dgm:spPr/>
      <dgm:t>
        <a:bodyPr/>
        <a:lstStyle/>
        <a:p>
          <a:pPr rtl="0"/>
          <a:r>
            <a:rPr lang="ru-RU" smtClean="0"/>
            <a:t>Подход к композиции программ</a:t>
          </a:r>
          <a:endParaRPr lang="en-US"/>
        </a:p>
      </dgm:t>
    </dgm:pt>
    <dgm:pt modelId="{B102B0B5-99C0-47C6-B5BF-459252B2F1AF}" type="parTrans" cxnId="{08FC845D-ED90-4FD6-AB96-5CD10B1C8414}">
      <dgm:prSet/>
      <dgm:spPr/>
      <dgm:t>
        <a:bodyPr/>
        <a:lstStyle/>
        <a:p>
          <a:endParaRPr lang="en-US"/>
        </a:p>
      </dgm:t>
    </dgm:pt>
    <dgm:pt modelId="{CE8970C0-97FC-45E1-9EFA-58BCF76E4068}" type="sibTrans" cxnId="{08FC845D-ED90-4FD6-AB96-5CD10B1C8414}">
      <dgm:prSet/>
      <dgm:spPr/>
      <dgm:t>
        <a:bodyPr/>
        <a:lstStyle/>
        <a:p>
          <a:endParaRPr lang="en-US"/>
        </a:p>
      </dgm:t>
    </dgm:pt>
    <dgm:pt modelId="{267D49AB-FF2F-4405-AE58-8FEB3BE3E6B3}">
      <dgm:prSet/>
      <dgm:spPr/>
      <dgm:t>
        <a:bodyPr/>
        <a:lstStyle/>
        <a:p>
          <a:pPr rtl="0"/>
          <a:r>
            <a:rPr lang="ru-RU" smtClean="0"/>
            <a:t>Альтернативный подход к наследованию</a:t>
          </a:r>
          <a:endParaRPr lang="en-US"/>
        </a:p>
      </dgm:t>
    </dgm:pt>
    <dgm:pt modelId="{DD3507F9-C4C2-40EE-96E2-AE2AE9B7D2A0}" type="parTrans" cxnId="{8A34A3BF-FC44-4D88-823A-44F7284173D1}">
      <dgm:prSet/>
      <dgm:spPr/>
      <dgm:t>
        <a:bodyPr/>
        <a:lstStyle/>
        <a:p>
          <a:endParaRPr lang="en-US"/>
        </a:p>
      </dgm:t>
    </dgm:pt>
    <dgm:pt modelId="{8DAA94EB-911E-4960-9B90-6C66D302D885}" type="sibTrans" cxnId="{8A34A3BF-FC44-4D88-823A-44F7284173D1}">
      <dgm:prSet/>
      <dgm:spPr/>
      <dgm:t>
        <a:bodyPr/>
        <a:lstStyle/>
        <a:p>
          <a:endParaRPr lang="en-US"/>
        </a:p>
      </dgm:t>
    </dgm:pt>
    <dgm:pt modelId="{C480303A-37E8-493D-B3DA-938B606576E4}">
      <dgm:prSet/>
      <dgm:spPr/>
      <dgm:t>
        <a:bodyPr/>
        <a:lstStyle/>
        <a:p>
          <a:pPr rtl="0"/>
          <a:r>
            <a:rPr lang="ru-RU" smtClean="0"/>
            <a:t>Понятие мультитипа</a:t>
          </a:r>
          <a:endParaRPr lang="en-US"/>
        </a:p>
      </dgm:t>
    </dgm:pt>
    <dgm:pt modelId="{C7833A5A-8DFF-420B-8598-EB3D3896E978}" type="parTrans" cxnId="{B324E939-6B6B-4431-8F77-9781BA3D921D}">
      <dgm:prSet/>
      <dgm:spPr/>
      <dgm:t>
        <a:bodyPr/>
        <a:lstStyle/>
        <a:p>
          <a:endParaRPr lang="en-US"/>
        </a:p>
      </dgm:t>
    </dgm:pt>
    <dgm:pt modelId="{220CAD1D-42B3-40BE-B660-927F5025F270}" type="sibTrans" cxnId="{B324E939-6B6B-4431-8F77-9781BA3D921D}">
      <dgm:prSet/>
      <dgm:spPr/>
      <dgm:t>
        <a:bodyPr/>
        <a:lstStyle/>
        <a:p>
          <a:endParaRPr lang="en-US"/>
        </a:p>
      </dgm:t>
    </dgm:pt>
    <dgm:pt modelId="{5BBA7FC6-3A6F-4724-95B4-4D98163EF008}">
      <dgm:prSet/>
      <dgm:spPr/>
      <dgm:t>
        <a:bodyPr/>
        <a:lstStyle/>
        <a:p>
          <a:pPr rtl="0"/>
          <a:r>
            <a:rPr lang="ru-RU" smtClean="0"/>
            <a:t>Решение проблемы корректности работы с атрибутами</a:t>
          </a:r>
          <a:endParaRPr lang="en-US"/>
        </a:p>
      </dgm:t>
    </dgm:pt>
    <dgm:pt modelId="{E362B99E-ABE1-48A5-8C77-5B047E223E2B}" type="parTrans" cxnId="{17E1ECF2-B8A9-4B46-81ED-2ACDADA6C5D5}">
      <dgm:prSet/>
      <dgm:spPr/>
      <dgm:t>
        <a:bodyPr/>
        <a:lstStyle/>
        <a:p>
          <a:endParaRPr lang="en-US"/>
        </a:p>
      </dgm:t>
    </dgm:pt>
    <dgm:pt modelId="{FE5366E5-5FDE-4285-96C4-0408E103581F}" type="sibTrans" cxnId="{17E1ECF2-B8A9-4B46-81ED-2ACDADA6C5D5}">
      <dgm:prSet/>
      <dgm:spPr/>
      <dgm:t>
        <a:bodyPr/>
        <a:lstStyle/>
        <a:p>
          <a:endParaRPr lang="en-US"/>
        </a:p>
      </dgm:t>
    </dgm:pt>
    <dgm:pt modelId="{55F9800E-03A0-48B2-8F88-114B54138C48}">
      <dgm:prSet/>
      <dgm:spPr/>
      <dgm:t>
        <a:bodyPr/>
        <a:lstStyle/>
        <a:p>
          <a:pPr rtl="0"/>
          <a:r>
            <a:rPr lang="ru-RU" smtClean="0"/>
            <a:t>НЕ рассматривались </a:t>
          </a:r>
          <a:r>
            <a:rPr lang="en-US" smtClean="0"/>
            <a:t>;</a:t>
          </a:r>
          <a:r>
            <a:rPr lang="ru-RU" smtClean="0"/>
            <a:t>-)</a:t>
          </a:r>
          <a:endParaRPr lang="en-US"/>
        </a:p>
      </dgm:t>
    </dgm:pt>
    <dgm:pt modelId="{5D62CBCB-6332-4600-8DC5-F924CC27638E}" type="parTrans" cxnId="{776AD76A-2488-46C6-A9F3-18B98D7920DA}">
      <dgm:prSet/>
      <dgm:spPr/>
      <dgm:t>
        <a:bodyPr/>
        <a:lstStyle/>
        <a:p>
          <a:endParaRPr lang="en-US"/>
        </a:p>
      </dgm:t>
    </dgm:pt>
    <dgm:pt modelId="{3885873A-C059-4346-99EB-69CB183AD9E1}" type="sibTrans" cxnId="{776AD76A-2488-46C6-A9F3-18B98D7920DA}">
      <dgm:prSet/>
      <dgm:spPr/>
      <dgm:t>
        <a:bodyPr/>
        <a:lstStyle/>
        <a:p>
          <a:endParaRPr lang="en-US"/>
        </a:p>
      </dgm:t>
    </dgm:pt>
    <dgm:pt modelId="{D1A21421-358B-4037-BAD5-5C5072264C26}">
      <dgm:prSet/>
      <dgm:spPr/>
      <dgm:t>
        <a:bodyPr/>
        <a:lstStyle/>
        <a:p>
          <a:pPr rtl="0"/>
          <a:r>
            <a:rPr lang="ru-RU" smtClean="0"/>
            <a:t>Нотация (язык)</a:t>
          </a:r>
          <a:endParaRPr lang="en-US"/>
        </a:p>
      </dgm:t>
    </dgm:pt>
    <dgm:pt modelId="{EF74D05D-3F40-413E-8A6E-491B4EEA16BF}" type="parTrans" cxnId="{839F2A41-B0D2-4EC7-9B36-BB9B707B48E5}">
      <dgm:prSet/>
      <dgm:spPr/>
      <dgm:t>
        <a:bodyPr/>
        <a:lstStyle/>
        <a:p>
          <a:endParaRPr lang="en-US"/>
        </a:p>
      </dgm:t>
    </dgm:pt>
    <dgm:pt modelId="{57D9A494-C132-4B03-AB6C-AA3DD2353058}" type="sibTrans" cxnId="{839F2A41-B0D2-4EC7-9B36-BB9B707B48E5}">
      <dgm:prSet/>
      <dgm:spPr/>
      <dgm:t>
        <a:bodyPr/>
        <a:lstStyle/>
        <a:p>
          <a:endParaRPr lang="en-US"/>
        </a:p>
      </dgm:t>
    </dgm:pt>
    <dgm:pt modelId="{8309F258-24D3-4C57-8351-1F20405C73B7}">
      <dgm:prSet/>
      <dgm:spPr/>
      <dgm:t>
        <a:bodyPr/>
        <a:lstStyle/>
        <a:p>
          <a:pPr rtl="0"/>
          <a:r>
            <a:rPr lang="ru-RU" dirty="0" smtClean="0"/>
            <a:t>Функциональное, параллельное и обобщённое программирование (</a:t>
          </a:r>
          <a:r>
            <a:rPr lang="en-US" dirty="0" smtClean="0"/>
            <a:t>generics</a:t>
          </a:r>
          <a:r>
            <a:rPr lang="ru-RU" dirty="0" smtClean="0"/>
            <a:t>)программирование</a:t>
          </a:r>
          <a:endParaRPr lang="en-US" dirty="0"/>
        </a:p>
      </dgm:t>
    </dgm:pt>
    <dgm:pt modelId="{49A4D033-24C3-46F3-99D4-A47741E2DA09}" type="parTrans" cxnId="{AFF557BB-2434-4273-83EA-70171555193C}">
      <dgm:prSet/>
      <dgm:spPr/>
      <dgm:t>
        <a:bodyPr/>
        <a:lstStyle/>
        <a:p>
          <a:endParaRPr lang="en-US"/>
        </a:p>
      </dgm:t>
    </dgm:pt>
    <dgm:pt modelId="{17016D38-2E2B-4775-A46C-FC75A9F8EF35}" type="sibTrans" cxnId="{AFF557BB-2434-4273-83EA-70171555193C}">
      <dgm:prSet/>
      <dgm:spPr/>
      <dgm:t>
        <a:bodyPr/>
        <a:lstStyle/>
        <a:p>
          <a:endParaRPr lang="en-US"/>
        </a:p>
      </dgm:t>
    </dgm:pt>
    <dgm:pt modelId="{BC31E6A4-FDB5-4C76-B673-F248C5892B0D}">
      <dgm:prSet/>
      <dgm:spPr/>
      <dgm:t>
        <a:bodyPr/>
        <a:lstStyle/>
        <a:p>
          <a:pPr rtl="0"/>
          <a:r>
            <a:rPr lang="en-US" dirty="0" smtClean="0"/>
            <a:t>Backend and runtimes (AOT vs. JIT, GC vs. RC, LLVM vs. GCC, etc.)</a:t>
          </a:r>
          <a:endParaRPr lang="en-US" dirty="0"/>
        </a:p>
      </dgm:t>
    </dgm:pt>
    <dgm:pt modelId="{C67528F8-D6C8-469C-A378-79E97D6C03C2}" type="parTrans" cxnId="{654DC03D-D164-4466-A2C2-BDF7CBDCA02A}">
      <dgm:prSet/>
      <dgm:spPr/>
      <dgm:t>
        <a:bodyPr/>
        <a:lstStyle/>
        <a:p>
          <a:endParaRPr lang="en-US"/>
        </a:p>
      </dgm:t>
    </dgm:pt>
    <dgm:pt modelId="{1BE07CCF-D0F7-4132-950B-4045B3865FA9}" type="sibTrans" cxnId="{654DC03D-D164-4466-A2C2-BDF7CBDCA02A}">
      <dgm:prSet/>
      <dgm:spPr/>
      <dgm:t>
        <a:bodyPr/>
        <a:lstStyle/>
        <a:p>
          <a:endParaRPr lang="en-US"/>
        </a:p>
      </dgm:t>
    </dgm:pt>
    <dgm:pt modelId="{14D332A5-FA31-49CE-AC1A-1D197D6A4C3F}" type="pres">
      <dgm:prSet presAssocID="{F05D9A7E-AD7D-4CBA-972A-B60D221E5F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C806FE-190C-4928-BB2A-DE06BE8CC44D}" type="pres">
      <dgm:prSet presAssocID="{D453309C-2B61-4E14-8BC6-1D425A9912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44875-473B-42C1-8C81-FB861C652AB0}" type="pres">
      <dgm:prSet presAssocID="{D453309C-2B61-4E14-8BC6-1D425A9912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202CB-4F8A-44AE-BCBE-699D0E48D069}" type="pres">
      <dgm:prSet presAssocID="{55F9800E-03A0-48B2-8F88-114B54138C4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2CE8F-6229-4FBE-9445-9D33C809884E}" type="pres">
      <dgm:prSet presAssocID="{55F9800E-03A0-48B2-8F88-114B54138C4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4A3BF-FC44-4D88-823A-44F7284173D1}" srcId="{D453309C-2B61-4E14-8BC6-1D425A99125F}" destId="{267D49AB-FF2F-4405-AE58-8FEB3BE3E6B3}" srcOrd="2" destOrd="0" parTransId="{DD3507F9-C4C2-40EE-96E2-AE2AE9B7D2A0}" sibTransId="{8DAA94EB-911E-4960-9B90-6C66D302D885}"/>
    <dgm:cxn modelId="{D656315C-193B-4BC9-84EA-C22F17D3D1F2}" type="presOf" srcId="{C480303A-37E8-493D-B3DA-938B606576E4}" destId="{4F744875-473B-42C1-8C81-FB861C652AB0}" srcOrd="0" destOrd="3" presId="urn:microsoft.com/office/officeart/2005/8/layout/vList2"/>
    <dgm:cxn modelId="{776AD76A-2488-46C6-A9F3-18B98D7920DA}" srcId="{F05D9A7E-AD7D-4CBA-972A-B60D221E5F86}" destId="{55F9800E-03A0-48B2-8F88-114B54138C48}" srcOrd="1" destOrd="0" parTransId="{5D62CBCB-6332-4600-8DC5-F924CC27638E}" sibTransId="{3885873A-C059-4346-99EB-69CB183AD9E1}"/>
    <dgm:cxn modelId="{B301B7A8-9B5D-4CB2-8203-045D1DBC7394}" type="presOf" srcId="{D1A21421-358B-4037-BAD5-5C5072264C26}" destId="{6E12CE8F-6229-4FBE-9445-9D33C809884E}" srcOrd="0" destOrd="0" presId="urn:microsoft.com/office/officeart/2005/8/layout/vList2"/>
    <dgm:cxn modelId="{17E1ECF2-B8A9-4B46-81ED-2ACDADA6C5D5}" srcId="{D453309C-2B61-4E14-8BC6-1D425A99125F}" destId="{5BBA7FC6-3A6F-4724-95B4-4D98163EF008}" srcOrd="4" destOrd="0" parTransId="{E362B99E-ABE1-48A5-8C77-5B047E223E2B}" sibTransId="{FE5366E5-5FDE-4285-96C4-0408E103581F}"/>
    <dgm:cxn modelId="{4D9F7E20-C9BC-4133-A63B-C7EBA1362BF7}" srcId="{D453309C-2B61-4E14-8BC6-1D425A99125F}" destId="{427B6036-38B4-443D-8236-665A9A3B0490}" srcOrd="0" destOrd="0" parTransId="{CBF7421B-2DB7-4D33-BC31-C2C0BDDE871A}" sibTransId="{0E3A69B1-0A74-4CBA-8546-F38E210663A8}"/>
    <dgm:cxn modelId="{DBFD02CA-834A-47F6-8E57-BD5AE52E7CD8}" type="presOf" srcId="{267D49AB-FF2F-4405-AE58-8FEB3BE3E6B3}" destId="{4F744875-473B-42C1-8C81-FB861C652AB0}" srcOrd="0" destOrd="2" presId="urn:microsoft.com/office/officeart/2005/8/layout/vList2"/>
    <dgm:cxn modelId="{7E5FC867-A10B-4121-95B4-394B932CEF17}" type="presOf" srcId="{D453309C-2B61-4E14-8BC6-1D425A99125F}" destId="{D5C806FE-190C-4928-BB2A-DE06BE8CC44D}" srcOrd="0" destOrd="0" presId="urn:microsoft.com/office/officeart/2005/8/layout/vList2"/>
    <dgm:cxn modelId="{B324E939-6B6B-4431-8F77-9781BA3D921D}" srcId="{D453309C-2B61-4E14-8BC6-1D425A99125F}" destId="{C480303A-37E8-493D-B3DA-938B606576E4}" srcOrd="3" destOrd="0" parTransId="{C7833A5A-8DFF-420B-8598-EB3D3896E978}" sibTransId="{220CAD1D-42B3-40BE-B660-927F5025F270}"/>
    <dgm:cxn modelId="{AFF557BB-2434-4273-83EA-70171555193C}" srcId="{55F9800E-03A0-48B2-8F88-114B54138C48}" destId="{8309F258-24D3-4C57-8351-1F20405C73B7}" srcOrd="1" destOrd="0" parTransId="{49A4D033-24C3-46F3-99D4-A47741E2DA09}" sibTransId="{17016D38-2E2B-4775-A46C-FC75A9F8EF35}"/>
    <dgm:cxn modelId="{BE7E10A9-A7FC-41B9-9D04-12631CB2792B}" type="presOf" srcId="{7DB0A38A-7324-4FDC-8E06-69448F448379}" destId="{4F744875-473B-42C1-8C81-FB861C652AB0}" srcOrd="0" destOrd="1" presId="urn:microsoft.com/office/officeart/2005/8/layout/vList2"/>
    <dgm:cxn modelId="{13DF6C3B-2F4E-43DF-A3B2-440752250A2F}" type="presOf" srcId="{55F9800E-03A0-48B2-8F88-114B54138C48}" destId="{293202CB-4F8A-44AE-BCBE-699D0E48D069}" srcOrd="0" destOrd="0" presId="urn:microsoft.com/office/officeart/2005/8/layout/vList2"/>
    <dgm:cxn modelId="{FADDEEC7-3546-4FC0-B534-8E7873CCC262}" type="presOf" srcId="{427B6036-38B4-443D-8236-665A9A3B0490}" destId="{4F744875-473B-42C1-8C81-FB861C652AB0}" srcOrd="0" destOrd="0" presId="urn:microsoft.com/office/officeart/2005/8/layout/vList2"/>
    <dgm:cxn modelId="{37C6D797-254C-4DCA-8762-55FC08A3559F}" type="presOf" srcId="{5BBA7FC6-3A6F-4724-95B4-4D98163EF008}" destId="{4F744875-473B-42C1-8C81-FB861C652AB0}" srcOrd="0" destOrd="4" presId="urn:microsoft.com/office/officeart/2005/8/layout/vList2"/>
    <dgm:cxn modelId="{68D9B48D-990F-42CF-9155-F3C4B56A8146}" type="presOf" srcId="{BC31E6A4-FDB5-4C76-B673-F248C5892B0D}" destId="{6E12CE8F-6229-4FBE-9445-9D33C809884E}" srcOrd="0" destOrd="2" presId="urn:microsoft.com/office/officeart/2005/8/layout/vList2"/>
    <dgm:cxn modelId="{0D5B9F5B-C9E0-41C1-A3FB-2341FB131AE3}" type="presOf" srcId="{F05D9A7E-AD7D-4CBA-972A-B60D221E5F86}" destId="{14D332A5-FA31-49CE-AC1A-1D197D6A4C3F}" srcOrd="0" destOrd="0" presId="urn:microsoft.com/office/officeart/2005/8/layout/vList2"/>
    <dgm:cxn modelId="{654DC03D-D164-4466-A2C2-BDF7CBDCA02A}" srcId="{55F9800E-03A0-48B2-8F88-114B54138C48}" destId="{BC31E6A4-FDB5-4C76-B673-F248C5892B0D}" srcOrd="2" destOrd="0" parTransId="{C67528F8-D6C8-469C-A378-79E97D6C03C2}" sibTransId="{1BE07CCF-D0F7-4132-950B-4045B3865FA9}"/>
    <dgm:cxn modelId="{DDC4CFBD-A611-4BFB-8F8A-8F729CC428E6}" type="presOf" srcId="{8309F258-24D3-4C57-8351-1F20405C73B7}" destId="{6E12CE8F-6229-4FBE-9445-9D33C809884E}" srcOrd="0" destOrd="1" presId="urn:microsoft.com/office/officeart/2005/8/layout/vList2"/>
    <dgm:cxn modelId="{DD48148E-D81C-465A-A39E-FAD50FE9F16F}" srcId="{F05D9A7E-AD7D-4CBA-972A-B60D221E5F86}" destId="{D453309C-2B61-4E14-8BC6-1D425A99125F}" srcOrd="0" destOrd="0" parTransId="{7564B377-6D06-4850-A530-740AAB8063B5}" sibTransId="{F1682D5E-00AB-4696-82A0-7C9AED82047F}"/>
    <dgm:cxn modelId="{08FC845D-ED90-4FD6-AB96-5CD10B1C8414}" srcId="{D453309C-2B61-4E14-8BC6-1D425A99125F}" destId="{7DB0A38A-7324-4FDC-8E06-69448F448379}" srcOrd="1" destOrd="0" parTransId="{B102B0B5-99C0-47C6-B5BF-459252B2F1AF}" sibTransId="{CE8970C0-97FC-45E1-9EFA-58BCF76E4068}"/>
    <dgm:cxn modelId="{839F2A41-B0D2-4EC7-9B36-BB9B707B48E5}" srcId="{55F9800E-03A0-48B2-8F88-114B54138C48}" destId="{D1A21421-358B-4037-BAD5-5C5072264C26}" srcOrd="0" destOrd="0" parTransId="{EF74D05D-3F40-413E-8A6E-491B4EEA16BF}" sibTransId="{57D9A494-C132-4B03-AB6C-AA3DD2353058}"/>
    <dgm:cxn modelId="{9EB8DA1C-7EA0-4602-8914-91FCAB02C254}" type="presParOf" srcId="{14D332A5-FA31-49CE-AC1A-1D197D6A4C3F}" destId="{D5C806FE-190C-4928-BB2A-DE06BE8CC44D}" srcOrd="0" destOrd="0" presId="urn:microsoft.com/office/officeart/2005/8/layout/vList2"/>
    <dgm:cxn modelId="{4A80BE63-42FB-42CE-9E51-D97D99C9F70F}" type="presParOf" srcId="{14D332A5-FA31-49CE-AC1A-1D197D6A4C3F}" destId="{4F744875-473B-42C1-8C81-FB861C652AB0}" srcOrd="1" destOrd="0" presId="urn:microsoft.com/office/officeart/2005/8/layout/vList2"/>
    <dgm:cxn modelId="{23BD3027-7D06-4FE1-AE0D-D45278F571C5}" type="presParOf" srcId="{14D332A5-FA31-49CE-AC1A-1D197D6A4C3F}" destId="{293202CB-4F8A-44AE-BCBE-699D0E48D069}" srcOrd="2" destOrd="0" presId="urn:microsoft.com/office/officeart/2005/8/layout/vList2"/>
    <dgm:cxn modelId="{7F0669F5-DF68-45BF-B049-1E7D7472D42F}" type="presParOf" srcId="{14D332A5-FA31-49CE-AC1A-1D197D6A4C3F}" destId="{6E12CE8F-6229-4FBE-9445-9D33C809884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A91D8-AF3D-42E0-B986-FAE7CFA9AC9F}">
      <dsp:nvSpPr>
        <dsp:cNvPr id="0" name=""/>
        <dsp:cNvSpPr/>
      </dsp:nvSpPr>
      <dsp:spPr>
        <a:xfrm>
          <a:off x="0" y="10866"/>
          <a:ext cx="42519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u="sng" kern="1200" smtClean="0"/>
            <a:t>3 вида единиц компиляции</a:t>
          </a:r>
          <a:r>
            <a:rPr lang="en-US" sz="1800" u="sng" kern="1200" smtClean="0"/>
            <a:t>:</a:t>
          </a:r>
          <a:endParaRPr lang="en-US" sz="1800" kern="1200"/>
        </a:p>
      </dsp:txBody>
      <dsp:txXfrm>
        <a:off x="22103" y="32969"/>
        <a:ext cx="4207752" cy="408584"/>
      </dsp:txXfrm>
    </dsp:sp>
    <dsp:sp modelId="{870A6B30-E499-4DF2-A9B8-AE3CAD439703}">
      <dsp:nvSpPr>
        <dsp:cNvPr id="0" name=""/>
        <dsp:cNvSpPr/>
      </dsp:nvSpPr>
      <dsp:spPr>
        <a:xfrm>
          <a:off x="0" y="463656"/>
          <a:ext cx="4251958" cy="372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0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Последовательность операторов – анонимная процедура</a:t>
          </a:r>
          <a:endParaRPr lang="en-US" sz="1400" kern="120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Известная классическая программа может быть записана в одну строчку:</a:t>
          </a:r>
          <a:r>
            <a:rPr lang="en-US" sz="1400" kern="1200" smtClean="0"/>
            <a:t> StandardIO.put("Hello world!\n")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Отдельно-стоящая подпрограмма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Юнит (контейнер)</a:t>
          </a:r>
          <a:endParaRPr lang="en-US" sz="1400" kern="120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Контейнер (</a:t>
          </a:r>
          <a:r>
            <a:rPr lang="en-US" sz="1400" kern="1200" dirty="0" smtClean="0"/>
            <a:t>unit</a:t>
          </a:r>
          <a:r>
            <a:rPr lang="ru-RU" sz="1400" kern="1200" dirty="0" smtClean="0"/>
            <a:t>) – это поименованная совокупность атрибутов и подпрограмм, которая может быть </a:t>
          </a:r>
          <a:r>
            <a:rPr lang="ru-RU" sz="1400" kern="1200" dirty="0" err="1" smtClean="0"/>
            <a:t>параметризована</a:t>
          </a:r>
          <a:r>
            <a:rPr lang="ru-RU" sz="1400" kern="1200" dirty="0" smtClean="0"/>
            <a:t> либо типом, либо константным выражением перечислимого типа, и может быть использована для  задания типов, конструирования новых контейнеров при помощи наследования или для прямого использования  атрибутов и подпрограмм данного контейнера в других контейнерах и отдельно-стоящих подпрограммах.</a:t>
          </a:r>
          <a:endParaRPr lang="en-US" sz="1400" kern="1200" dirty="0"/>
        </a:p>
      </dsp:txBody>
      <dsp:txXfrm>
        <a:off x="0" y="463656"/>
        <a:ext cx="4251958" cy="372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1CE3C-33F4-4D12-8315-4145246C3347}">
      <dsp:nvSpPr>
        <dsp:cNvPr id="0" name=""/>
        <dsp:cNvSpPr/>
      </dsp:nvSpPr>
      <dsp:spPr>
        <a:xfrm>
          <a:off x="0" y="405074"/>
          <a:ext cx="3743324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u="sng" kern="1200" smtClean="0"/>
            <a:t>3 </a:t>
          </a:r>
          <a:r>
            <a:rPr lang="ru-RU" sz="1900" u="sng" kern="1200" smtClean="0"/>
            <a:t>способа применения юнитов</a:t>
          </a:r>
          <a:r>
            <a:rPr lang="en-US" sz="1900" u="sng" kern="1200" smtClean="0"/>
            <a:t>:</a:t>
          </a:r>
          <a:endParaRPr lang="en-US" sz="1900" kern="1200"/>
        </a:p>
      </dsp:txBody>
      <dsp:txXfrm>
        <a:off x="23331" y="428405"/>
        <a:ext cx="3696662" cy="431283"/>
      </dsp:txXfrm>
    </dsp:sp>
    <dsp:sp modelId="{C0514D70-51AD-4E4A-B89B-5DC09ED2CCE2}">
      <dsp:nvSpPr>
        <dsp:cNvPr id="0" name=""/>
        <dsp:cNvSpPr/>
      </dsp:nvSpPr>
      <dsp:spPr>
        <a:xfrm>
          <a:off x="0" y="937740"/>
          <a:ext cx="3743324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Наследование</a:t>
          </a:r>
          <a:endParaRPr lang="en-US" sz="1900" kern="1200"/>
        </a:p>
      </dsp:txBody>
      <dsp:txXfrm>
        <a:off x="23331" y="961071"/>
        <a:ext cx="3696662" cy="431283"/>
      </dsp:txXfrm>
    </dsp:sp>
    <dsp:sp modelId="{20848D47-1B12-4184-9343-82E6197A1B01}">
      <dsp:nvSpPr>
        <dsp:cNvPr id="0" name=""/>
        <dsp:cNvSpPr/>
      </dsp:nvSpPr>
      <dsp:spPr>
        <a:xfrm>
          <a:off x="0" y="1415684"/>
          <a:ext cx="3743324" cy="491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1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smtClean="0"/>
            <a:t>unit</a:t>
          </a:r>
          <a:r>
            <a:rPr lang="en-US" sz="1500" kern="1200" smtClean="0"/>
            <a:t> A </a:t>
          </a:r>
          <a:r>
            <a:rPr lang="en-US" sz="1500" b="1" kern="1200" smtClean="0"/>
            <a:t>extends</a:t>
          </a:r>
          <a:r>
            <a:rPr lang="en-US" sz="1500" kern="1200" smtClean="0"/>
            <a:t> B, ~C, D </a:t>
          </a:r>
          <a:r>
            <a:rPr lang="en-US" sz="1500" b="1" kern="1200" smtClean="0"/>
            <a:t>end</a:t>
          </a:r>
          <a:r>
            <a:rPr lang="en-US" sz="1500" kern="1200" smtClean="0"/>
            <a:t> – </a:t>
          </a:r>
          <a:r>
            <a:rPr lang="ru-RU" sz="1500" kern="1200" smtClean="0"/>
            <a:t>юнит </a:t>
          </a:r>
          <a:r>
            <a:rPr lang="en-US" sz="1500" kern="1200" smtClean="0"/>
            <a:t>A </a:t>
          </a:r>
          <a:r>
            <a:rPr lang="ru-RU" sz="1500" kern="1200" smtClean="0"/>
            <a:t>использует юниты </a:t>
          </a:r>
          <a:r>
            <a:rPr lang="en-US" sz="1500" kern="1200" smtClean="0"/>
            <a:t>B, C </a:t>
          </a:r>
          <a:r>
            <a:rPr lang="ru-RU" sz="1500" kern="1200" smtClean="0"/>
            <a:t>и </a:t>
          </a:r>
          <a:r>
            <a:rPr lang="en-US" sz="1500" kern="1200" smtClean="0"/>
            <a:t>D </a:t>
          </a:r>
          <a:r>
            <a:rPr lang="ru-RU" sz="1500" kern="1200" smtClean="0"/>
            <a:t>как классы</a:t>
          </a:r>
          <a:endParaRPr lang="en-US" sz="1500" kern="1200"/>
        </a:p>
      </dsp:txBody>
      <dsp:txXfrm>
        <a:off x="0" y="1415684"/>
        <a:ext cx="3743324" cy="491625"/>
      </dsp:txXfrm>
    </dsp:sp>
    <dsp:sp modelId="{9688A331-DF3B-4CF1-A115-877CA18F4CD0}">
      <dsp:nvSpPr>
        <dsp:cNvPr id="0" name=""/>
        <dsp:cNvSpPr/>
      </dsp:nvSpPr>
      <dsp:spPr>
        <a:xfrm>
          <a:off x="0" y="1907310"/>
          <a:ext cx="3743324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Использование</a:t>
          </a:r>
          <a:endParaRPr lang="en-US" sz="1900" kern="1200"/>
        </a:p>
      </dsp:txBody>
      <dsp:txXfrm>
        <a:off x="23331" y="1930641"/>
        <a:ext cx="3696662" cy="431283"/>
      </dsp:txXfrm>
    </dsp:sp>
    <dsp:sp modelId="{510FE592-6F95-468B-9198-3ECE57DE6175}">
      <dsp:nvSpPr>
        <dsp:cNvPr id="0" name=""/>
        <dsp:cNvSpPr/>
      </dsp:nvSpPr>
      <dsp:spPr>
        <a:xfrm>
          <a:off x="0" y="2385254"/>
          <a:ext cx="3743324" cy="68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1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/>
            <a:t>use</a:t>
          </a:r>
          <a:r>
            <a:rPr lang="en-US" sz="1500" kern="1200" dirty="0" smtClean="0"/>
            <a:t> A – </a:t>
          </a:r>
          <a:r>
            <a:rPr lang="ru-RU" sz="1500" kern="1200" dirty="0" smtClean="0"/>
            <a:t>текущий контекст получает доступ к публичным свойствам юнита А. Т.е. А используется как модуль. </a:t>
          </a:r>
          <a:endParaRPr lang="en-US" sz="1500" kern="1200" dirty="0"/>
        </a:p>
      </dsp:txBody>
      <dsp:txXfrm>
        <a:off x="0" y="2385254"/>
        <a:ext cx="3743324" cy="688274"/>
      </dsp:txXfrm>
    </dsp:sp>
    <dsp:sp modelId="{8A60990E-A21F-474D-9A32-CA04E34DD925}">
      <dsp:nvSpPr>
        <dsp:cNvPr id="0" name=""/>
        <dsp:cNvSpPr/>
      </dsp:nvSpPr>
      <dsp:spPr>
        <a:xfrm>
          <a:off x="0" y="3073530"/>
          <a:ext cx="3743324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Типизация</a:t>
          </a:r>
          <a:endParaRPr lang="en-US" sz="1900" kern="1200"/>
        </a:p>
      </dsp:txBody>
      <dsp:txXfrm>
        <a:off x="23331" y="3096861"/>
        <a:ext cx="3696662" cy="431283"/>
      </dsp:txXfrm>
    </dsp:sp>
    <dsp:sp modelId="{7A12D786-C724-4E28-91EA-C29A4F63F525}">
      <dsp:nvSpPr>
        <dsp:cNvPr id="0" name=""/>
        <dsp:cNvSpPr/>
      </dsp:nvSpPr>
      <dsp:spPr>
        <a:xfrm>
          <a:off x="0" y="3551475"/>
          <a:ext cx="3743324" cy="491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1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entity: A – </a:t>
          </a:r>
          <a:r>
            <a:rPr lang="ru-RU" sz="1500" kern="1200" dirty="0" smtClean="0"/>
            <a:t>атрибут </a:t>
          </a:r>
          <a:r>
            <a:rPr lang="en-US" sz="1500" kern="1200" dirty="0" smtClean="0"/>
            <a:t>entity</a:t>
          </a:r>
          <a:r>
            <a:rPr lang="ru-RU" sz="1500" kern="1200" dirty="0" smtClean="0"/>
            <a:t> имеет тип А. Т.е. юнит А задает тип.</a:t>
          </a:r>
          <a:endParaRPr lang="en-US" sz="1500" kern="1200" dirty="0"/>
        </a:p>
      </dsp:txBody>
      <dsp:txXfrm>
        <a:off x="0" y="3551475"/>
        <a:ext cx="3743324" cy="491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34BD1-0DDB-46B9-A52F-2B8EED0FDFAA}">
      <dsp:nvSpPr>
        <dsp:cNvPr id="0" name=""/>
        <dsp:cNvSpPr/>
      </dsp:nvSpPr>
      <dsp:spPr>
        <a:xfrm>
          <a:off x="4358" y="2102"/>
          <a:ext cx="8925732" cy="1387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Постановка задачи</a:t>
          </a:r>
          <a:r>
            <a:rPr lang="en-US" sz="2000" kern="1200" dirty="0" smtClean="0"/>
            <a:t>:</a:t>
          </a:r>
          <a:r>
            <a:rPr lang="ru-RU" sz="2000" kern="1200" dirty="0" smtClean="0"/>
            <a:t> есть две сущности разных</a:t>
          </a:r>
          <a:r>
            <a:rPr lang="en-US" sz="2000" kern="1200" dirty="0" smtClean="0"/>
            <a:t> (</a:t>
          </a:r>
          <a:r>
            <a:rPr lang="ru-RU" sz="2000" kern="1200" dirty="0" smtClean="0"/>
            <a:t>не конформных друг другу</a:t>
          </a:r>
          <a:r>
            <a:rPr lang="en-US" sz="2000" kern="1200" dirty="0" smtClean="0"/>
            <a:t>)</a:t>
          </a:r>
          <a:r>
            <a:rPr lang="ru-RU" sz="2000" kern="1200" dirty="0" smtClean="0"/>
            <a:t> типов, с общими свойствами (</a:t>
          </a:r>
          <a:r>
            <a:rPr lang="en-US" sz="2000" kern="1200" dirty="0" smtClean="0"/>
            <a:t>features</a:t>
          </a:r>
          <a:r>
            <a:rPr lang="ru-RU" sz="2000" kern="1200" dirty="0" smtClean="0"/>
            <a:t>). Как написать общий код для работы с этими свойствами, не вводя общего родителя (базового класса)</a:t>
          </a:r>
          <a:r>
            <a:rPr lang="en-US" sz="2000" kern="1200" dirty="0" smtClean="0"/>
            <a:t>?</a:t>
          </a:r>
          <a:endParaRPr lang="en-US" sz="2000" kern="1200" dirty="0"/>
        </a:p>
      </dsp:txBody>
      <dsp:txXfrm>
        <a:off x="72088" y="69832"/>
        <a:ext cx="8790272" cy="1251990"/>
      </dsp:txXfrm>
    </dsp:sp>
    <dsp:sp modelId="{5E06D78A-1A9A-431E-A086-02FFEE0BB092}">
      <dsp:nvSpPr>
        <dsp:cNvPr id="0" name=""/>
        <dsp:cNvSpPr/>
      </dsp:nvSpPr>
      <dsp:spPr>
        <a:xfrm>
          <a:off x="4358" y="1458924"/>
          <a:ext cx="8925732" cy="1387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Для решения этой задачи и предлагается понятие </a:t>
          </a:r>
          <a:r>
            <a:rPr lang="ru-RU" sz="2000" b="1" kern="1200" dirty="0" err="1" smtClean="0"/>
            <a:t>мультитипа</a:t>
          </a:r>
          <a:r>
            <a:rPr lang="ru-RU" sz="2000" kern="1200" dirty="0" smtClean="0"/>
            <a:t>. </a:t>
          </a:r>
          <a:endParaRPr lang="en-US" sz="2000" kern="1200" dirty="0"/>
        </a:p>
      </dsp:txBody>
      <dsp:txXfrm>
        <a:off x="72088" y="1526654"/>
        <a:ext cx="8790272" cy="1251990"/>
      </dsp:txXfrm>
    </dsp:sp>
    <dsp:sp modelId="{6E39A01A-D1E7-491A-88E7-6E0A63746506}">
      <dsp:nvSpPr>
        <dsp:cNvPr id="0" name=""/>
        <dsp:cNvSpPr/>
      </dsp:nvSpPr>
      <dsp:spPr>
        <a:xfrm>
          <a:off x="4358" y="2915747"/>
          <a:ext cx="8925732" cy="1387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Введение в язык этого понятия вместе с соответствующим механизмом контроля может заменить правила структурной эквивалентности типов без нарушения принципов статической типизации.</a:t>
          </a:r>
          <a:endParaRPr lang="en-US" sz="2000" kern="1200" dirty="0"/>
        </a:p>
      </dsp:txBody>
      <dsp:txXfrm>
        <a:off x="72088" y="2983477"/>
        <a:ext cx="8790272" cy="1251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CA23B-38CB-43E8-AD7F-408AD052E591}">
      <dsp:nvSpPr>
        <dsp:cNvPr id="0" name=""/>
        <dsp:cNvSpPr/>
      </dsp:nvSpPr>
      <dsp:spPr>
        <a:xfrm>
          <a:off x="925209" y="11244"/>
          <a:ext cx="4111361" cy="41113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Нулевые (пустые) указатели (ссылки) - часть более общей проблемы - ошибки при попытке работе с </a:t>
          </a:r>
          <a:r>
            <a:rPr lang="ru-RU" sz="1600" i="1" kern="1200" dirty="0" smtClean="0"/>
            <a:t>неинициализированными атрибутами</a:t>
          </a:r>
          <a:r>
            <a:rPr lang="ru-RU" sz="1600" kern="1200" dirty="0" smtClean="0"/>
            <a:t>. </a:t>
          </a:r>
          <a:endParaRPr lang="en-US" sz="1600" kern="1200" dirty="0"/>
        </a:p>
      </dsp:txBody>
      <dsp:txXfrm>
        <a:off x="1499318" y="496062"/>
        <a:ext cx="2370514" cy="3141726"/>
      </dsp:txXfrm>
    </dsp:sp>
    <dsp:sp modelId="{2D7BA7BC-E49E-4E9F-96BB-CC13F1935121}">
      <dsp:nvSpPr>
        <dsp:cNvPr id="0" name=""/>
        <dsp:cNvSpPr/>
      </dsp:nvSpPr>
      <dsp:spPr>
        <a:xfrm>
          <a:off x="3888352" y="11244"/>
          <a:ext cx="4111361" cy="41113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3 базовых принципа</a:t>
          </a:r>
          <a:r>
            <a:rPr lang="en-US" sz="1600" kern="1200" dirty="0" smtClean="0"/>
            <a:t>:</a:t>
          </a:r>
          <a:endParaRPr lang="en-US" sz="16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Каждый атрибут должен получить значение до первого обращения к его свойствам.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Если нужно описать атрибут без значения, то нельзя обращаться к его свойствам.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smtClean="0"/>
            <a:t>Должен быть механизм безопасного перехода от неинициализированного атрибута к инициализированному.</a:t>
          </a:r>
          <a:endParaRPr lang="en-US" sz="1200" kern="1200"/>
        </a:p>
      </dsp:txBody>
      <dsp:txXfrm>
        <a:off x="5055090" y="496062"/>
        <a:ext cx="2370514" cy="3141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806FE-190C-4928-BB2A-DE06BE8CC44D}">
      <dsp:nvSpPr>
        <dsp:cNvPr id="0" name=""/>
        <dsp:cNvSpPr/>
      </dsp:nvSpPr>
      <dsp:spPr>
        <a:xfrm>
          <a:off x="0" y="67259"/>
          <a:ext cx="9058275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smtClean="0"/>
            <a:t>В рамках данного доклада представлены </a:t>
          </a:r>
          <a:endParaRPr lang="en-US" sz="2600" kern="1200"/>
        </a:p>
      </dsp:txBody>
      <dsp:txXfrm>
        <a:off x="31927" y="99186"/>
        <a:ext cx="8994421" cy="590176"/>
      </dsp:txXfrm>
    </dsp:sp>
    <dsp:sp modelId="{4F744875-473B-42C1-8C81-FB861C652AB0}">
      <dsp:nvSpPr>
        <dsp:cNvPr id="0" name=""/>
        <dsp:cNvSpPr/>
      </dsp:nvSpPr>
      <dsp:spPr>
        <a:xfrm>
          <a:off x="0" y="721290"/>
          <a:ext cx="9058275" cy="1829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60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smtClean="0"/>
            <a:t>Понятие юнита (контейнера) и виды его использования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smtClean="0"/>
            <a:t>Подход к композиции программ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smtClean="0"/>
            <a:t>Альтернативный подход к наследованию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smtClean="0"/>
            <a:t>Понятие мультитипа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smtClean="0"/>
            <a:t>Решение проблемы корректности работы с атрибутами</a:t>
          </a:r>
          <a:endParaRPr lang="en-US" sz="2000" kern="1200"/>
        </a:p>
      </dsp:txBody>
      <dsp:txXfrm>
        <a:off x="0" y="721290"/>
        <a:ext cx="9058275" cy="1829880"/>
      </dsp:txXfrm>
    </dsp:sp>
    <dsp:sp modelId="{293202CB-4F8A-44AE-BCBE-699D0E48D069}">
      <dsp:nvSpPr>
        <dsp:cNvPr id="0" name=""/>
        <dsp:cNvSpPr/>
      </dsp:nvSpPr>
      <dsp:spPr>
        <a:xfrm>
          <a:off x="0" y="2551170"/>
          <a:ext cx="9058275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smtClean="0"/>
            <a:t>НЕ рассматривались </a:t>
          </a:r>
          <a:r>
            <a:rPr lang="en-US" sz="2600" kern="1200" smtClean="0"/>
            <a:t>;</a:t>
          </a:r>
          <a:r>
            <a:rPr lang="ru-RU" sz="2600" kern="1200" smtClean="0"/>
            <a:t>-)</a:t>
          </a:r>
          <a:endParaRPr lang="en-US" sz="2600" kern="1200"/>
        </a:p>
      </dsp:txBody>
      <dsp:txXfrm>
        <a:off x="31927" y="2583097"/>
        <a:ext cx="8994421" cy="590176"/>
      </dsp:txXfrm>
    </dsp:sp>
    <dsp:sp modelId="{6E12CE8F-6229-4FBE-9445-9D33C809884E}">
      <dsp:nvSpPr>
        <dsp:cNvPr id="0" name=""/>
        <dsp:cNvSpPr/>
      </dsp:nvSpPr>
      <dsp:spPr>
        <a:xfrm>
          <a:off x="0" y="3205200"/>
          <a:ext cx="9058275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60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smtClean="0"/>
            <a:t>Нотация (язык)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Функциональное, параллельное и обобщённое программирование (</a:t>
          </a:r>
          <a:r>
            <a:rPr lang="en-US" sz="2000" kern="1200" dirty="0" smtClean="0"/>
            <a:t>generics</a:t>
          </a:r>
          <a:r>
            <a:rPr lang="ru-RU" sz="2000" kern="1200" dirty="0" smtClean="0"/>
            <a:t>)программирование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Backend and runtimes (AOT vs. JIT, GC vs. RC, LLVM vs. GCC, etc.)</a:t>
          </a:r>
          <a:endParaRPr lang="en-US" sz="2000" kern="1200" dirty="0"/>
        </a:p>
      </dsp:txBody>
      <dsp:txXfrm>
        <a:off x="0" y="3205200"/>
        <a:ext cx="9058275" cy="1318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DCBFD-A7C8-4BF5-A584-9CDDA2E4AE65}" type="datetimeFigureOut">
              <a:rPr lang="ru-RU" smtClean="0"/>
              <a:pPr/>
              <a:t>11.10.2015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D95E-1836-46E8-B533-00090FF598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606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375DE8F-874A-4787-AAFA-AF51758E1FC9}" type="datetimeFigureOut">
              <a:rPr lang="en-US"/>
              <a:pPr>
                <a:defRPr/>
              </a:pPr>
              <a:t>11-Oct-15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71A6FA-DC48-4211-BC3F-A4F3AE779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5FDE68-F3EF-40D3-92F6-9BB0AD709ED0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-51792"/>
            <a:ext cx="9144000" cy="5181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737122"/>
            <a:ext cx="9144000" cy="160377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649000"/>
            <a:ext cx="9144000" cy="9048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" y="3331369"/>
            <a:ext cx="9144000" cy="8334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268289" y="391716"/>
            <a:ext cx="5729287" cy="110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ru-RU" sz="2000">
              <a:solidFill>
                <a:srgbClr val="0D0D0D"/>
              </a:solidFill>
              <a:latin typeface="Calibri" pitchFamily="34" charset="0"/>
            </a:endParaRPr>
          </a:p>
        </p:txBody>
      </p:sp>
      <p:sp>
        <p:nvSpPr>
          <p:cNvPr id="12" name="Subtitle 8"/>
          <p:cNvSpPr txBox="1">
            <a:spLocks/>
          </p:cNvSpPr>
          <p:nvPr userDrawn="1"/>
        </p:nvSpPr>
        <p:spPr bwMode="auto">
          <a:xfrm>
            <a:off x="525464" y="391716"/>
            <a:ext cx="5694362" cy="55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ru-RU" sz="2000" baseline="0" dirty="0" smtClean="0">
                <a:latin typeface="Calibri" pitchFamily="34" charset="0"/>
                <a:cs typeface="Calibri" pitchFamily="34" charset="0"/>
              </a:rPr>
              <a:t>Одиннадцатая независимая научно-практическая конференция «Разработка ПО 201</a:t>
            </a:r>
            <a:r>
              <a:rPr lang="en-US" sz="2000" baseline="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ru-RU" sz="2000" baseline="0" dirty="0" smtClean="0">
                <a:latin typeface="Calibri" pitchFamily="34" charset="0"/>
                <a:cs typeface="Calibri" pitchFamily="34" charset="0"/>
              </a:rPr>
              <a:t>»</a:t>
            </a:r>
          </a:p>
        </p:txBody>
      </p:sp>
      <p:sp>
        <p:nvSpPr>
          <p:cNvPr id="13" name="Subtitle 8"/>
          <p:cNvSpPr txBox="1">
            <a:spLocks/>
          </p:cNvSpPr>
          <p:nvPr userDrawn="1"/>
        </p:nvSpPr>
        <p:spPr bwMode="auto">
          <a:xfrm>
            <a:off x="552451" y="1235678"/>
            <a:ext cx="4346575" cy="31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22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24 октября, Москва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50279" y="3531828"/>
            <a:ext cx="6400800" cy="45084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01111" y="1737262"/>
            <a:ext cx="8299136" cy="159723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7"/>
          <p:cNvSpPr>
            <a:spLocks noGrp="1"/>
          </p:cNvSpPr>
          <p:nvPr>
            <p:ph sz="quarter" idx="13"/>
          </p:nvPr>
        </p:nvSpPr>
        <p:spPr>
          <a:xfrm>
            <a:off x="2186303" y="4065815"/>
            <a:ext cx="4728755" cy="842553"/>
          </a:xfrm>
        </p:spPr>
        <p:txBody>
          <a:bodyPr/>
          <a:lstStyle>
            <a:lvl5pPr marL="0" indent="0" algn="ctr">
              <a:buFont typeface="Arial" pitchFamily="34" charset="0"/>
              <a:buNone/>
              <a:defRPr sz="1800" baseline="0">
                <a:solidFill>
                  <a:schemeClr val="tx2"/>
                </a:solidFill>
              </a:defRPr>
            </a:lvl5pPr>
          </a:lstStyle>
          <a:p>
            <a:pPr lvl="4"/>
            <a:endParaRPr lang="en-US" dirty="0"/>
          </a:p>
        </p:txBody>
      </p:sp>
      <p:pic>
        <p:nvPicPr>
          <p:cNvPr id="1026" name="Picture 2" descr="C:\Users\AVertoprakhova\Pictures\SECR15\Logo\secr_2015_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70" y="298219"/>
            <a:ext cx="1675855" cy="121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993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1F6-40D4-41D8-BFA3-EEFAE8D751B0}" type="datetime1">
              <a:rPr lang="en-US"/>
              <a:pPr>
                <a:defRPr/>
              </a:pPr>
              <a:t>11-Oct-15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76B5E-1552-4113-87DC-B3DD4E37C0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00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C0D8F-1DD8-4DBE-B909-99E9680BE7AD}" type="datetime1">
              <a:rPr lang="en-US"/>
              <a:pPr>
                <a:defRPr/>
              </a:pPr>
              <a:t>11-Oct-15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98500-F3AC-4AEC-BAEF-DE6003B05C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37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68350"/>
          </a:xfr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04900"/>
            <a:ext cx="8229600" cy="34099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B3C2-2384-43B2-ABF3-2975807F5537}" type="datetime1">
              <a:rPr lang="en-US"/>
              <a:pPr>
                <a:defRPr/>
              </a:pPr>
              <a:t>11-Oct-15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44FF8-9ACF-4295-9A2A-4742E58F8D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25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1782367"/>
            <a:ext cx="9143999" cy="9191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744982"/>
            <a:ext cx="9144000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851422"/>
            <a:ext cx="9143999" cy="4571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19AB5-5892-42A9-916F-4E77A7B869EF}" type="datetime1">
              <a:rPr lang="en-US"/>
              <a:pPr>
                <a:defRPr/>
              </a:pPr>
              <a:t>11-Oct-15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4656535"/>
            <a:ext cx="4572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2DF98-D1FE-4FD8-ABBF-93DF1840B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7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83324" y="1085850"/>
            <a:ext cx="3997234" cy="3429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15692" y="1085850"/>
            <a:ext cx="3967299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AA33D-9344-40D5-A622-9AA10D4FA27D}" type="datetime1">
              <a:rPr lang="en-US"/>
              <a:pPr>
                <a:defRPr/>
              </a:pPr>
              <a:t>11-Oct-15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982F8-5B03-4803-9F0E-30986B28D4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59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8" y="204788"/>
            <a:ext cx="8242663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085850"/>
            <a:ext cx="3955869" cy="5715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89566" y="1085850"/>
            <a:ext cx="3997234" cy="5715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70263" y="1685925"/>
            <a:ext cx="3942806" cy="29146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689566" y="1685925"/>
            <a:ext cx="3997234" cy="2914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DA0B7-1AB0-4852-BA36-FA5B33449301}" type="datetime1">
              <a:rPr lang="en-US"/>
              <a:pPr>
                <a:defRPr/>
              </a:pPr>
              <a:t>11-Oct-15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0CDFC-E996-4E78-87D5-248C370B74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6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DCE77-75C3-4372-8995-7A88EAB69114}" type="datetime1">
              <a:rPr lang="en-US"/>
              <a:pPr>
                <a:defRPr/>
              </a:pPr>
              <a:t>11-Oct-15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5021E-940D-4A42-A60F-EAD94CF6B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7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3D927-D444-46BB-929A-CF694D8C8EBF}" type="datetime1">
              <a:rPr lang="en-US"/>
              <a:pPr>
                <a:defRPr/>
              </a:pPr>
              <a:t>11-Oct-15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50A-95EE-412B-9A2A-7380384E3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5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8" y="204788"/>
            <a:ext cx="8242663" cy="85725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200150"/>
            <a:ext cx="23622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17163-2712-4ABA-99FE-E2F34B79555F}" type="datetime1">
              <a:rPr lang="en-US"/>
              <a:pPr>
                <a:defRPr/>
              </a:pPr>
              <a:t>11-Oct-15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C1B2F-18C7-44B6-BE42-7D41836DE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3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3524490"/>
            <a:ext cx="9144000" cy="4571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487341"/>
            <a:ext cx="9144000" cy="53936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570210"/>
            <a:ext cx="9144000" cy="4571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3999" cy="3486151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B4497-4DAE-4CCD-BB8C-A41EB19B642B}" type="datetime1">
              <a:rPr lang="en-US"/>
              <a:pPr>
                <a:defRPr/>
              </a:pPr>
              <a:t>11-Oct-15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4656535"/>
            <a:ext cx="4572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C0C6C-57F6-438D-B331-DC4ECC429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65138" y="1085850"/>
            <a:ext cx="822166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EA75D12-EE64-4238-AD25-FFB3FA394AD5}" type="datetime1">
              <a:rPr lang="en-US"/>
              <a:pPr>
                <a:defRPr/>
              </a:pPr>
              <a:t>11-Oct-15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4538" y="4629150"/>
            <a:ext cx="4132262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2AD3498-53AB-486C-B2E0-0DEE385F4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3994" r:id="rId2"/>
    <p:sldLayoutId id="2147484002" r:id="rId3"/>
    <p:sldLayoutId id="2147483995" r:id="rId4"/>
    <p:sldLayoutId id="2147483996" r:id="rId5"/>
    <p:sldLayoutId id="2147483997" r:id="rId6"/>
    <p:sldLayoutId id="2147483998" r:id="rId7"/>
    <p:sldLayoutId id="2147484003" r:id="rId8"/>
    <p:sldLayoutId id="2147484004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7F7F7F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7F7F7F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7F7F7F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7F7F7F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F6C0AA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1B587C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1B587C"/>
        </a:buClr>
        <a:buChar char="o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2400" y="3531394"/>
            <a:ext cx="8991600" cy="1545431"/>
          </a:xfrm>
        </p:spPr>
        <p:txBody>
          <a:bodyPr/>
          <a:lstStyle/>
          <a:p>
            <a:r>
              <a:rPr lang="ru-RU" dirty="0"/>
              <a:t>Евгений Зуев</a:t>
            </a:r>
            <a:r>
              <a:rPr lang="en-US" dirty="0"/>
              <a:t>, </a:t>
            </a:r>
            <a:r>
              <a:rPr lang="ru-RU" dirty="0"/>
              <a:t>Университет </a:t>
            </a:r>
            <a:r>
              <a:rPr lang="ru-RU" dirty="0" err="1"/>
              <a:t>Иннополис</a:t>
            </a:r>
            <a:r>
              <a:rPr lang="en-US" dirty="0"/>
              <a:t>, </a:t>
            </a:r>
            <a:r>
              <a:rPr lang="ru-RU" dirty="0"/>
              <a:t>Казань</a:t>
            </a:r>
            <a:endParaRPr lang="en-US" dirty="0"/>
          </a:p>
          <a:p>
            <a:r>
              <a:rPr lang="ru-RU" dirty="0"/>
              <a:t>Алексей Канатов</a:t>
            </a:r>
            <a:r>
              <a:rPr lang="en-US" dirty="0"/>
              <a:t>, </a:t>
            </a:r>
            <a:r>
              <a:rPr lang="ru-RU" dirty="0"/>
              <a:t>Исследовательский центр </a:t>
            </a:r>
            <a:r>
              <a:rPr lang="en-US" dirty="0"/>
              <a:t>Samsung, </a:t>
            </a:r>
            <a:r>
              <a:rPr lang="ru-RU" dirty="0" smtClean="0"/>
              <a:t>Москва</a:t>
            </a:r>
            <a:endParaRPr lang="en-US" dirty="0"/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0" y="1803798"/>
            <a:ext cx="9144000" cy="1597819"/>
          </a:xfrm>
        </p:spPr>
        <p:txBody>
          <a:bodyPr/>
          <a:lstStyle/>
          <a:p>
            <a:r>
              <a:rPr lang="ru-RU" dirty="0" smtClean="0"/>
              <a:t>Некоторые </a:t>
            </a:r>
            <a:r>
              <a:rPr lang="ru-RU" dirty="0"/>
              <a:t>аспекты дизайна современного языка программирования общего назначения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95250"/>
            <a:ext cx="8524875" cy="933450"/>
          </a:xfrm>
        </p:spPr>
        <p:txBody>
          <a:bodyPr/>
          <a:lstStyle/>
          <a:p>
            <a:r>
              <a:rPr lang="ru-RU" dirty="0"/>
              <a:t>Неинициализированные переменные и нулевые указатели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99411404"/>
              </p:ext>
            </p:extLst>
          </p:nvPr>
        </p:nvGraphicFramePr>
        <p:xfrm>
          <a:off x="109538" y="904875"/>
          <a:ext cx="8924924" cy="413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7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0"/>
            <a:ext cx="9144000" cy="933450"/>
          </a:xfrm>
        </p:spPr>
        <p:txBody>
          <a:bodyPr/>
          <a:lstStyle/>
          <a:p>
            <a:r>
              <a:rPr lang="ru-RU" dirty="0"/>
              <a:t>Неинициализированные переменные и нулевые </a:t>
            </a:r>
            <a:r>
              <a:rPr lang="ru-RU" dirty="0" smtClean="0"/>
              <a:t>указатели</a:t>
            </a:r>
            <a:r>
              <a:rPr lang="en-US" dirty="0" smtClean="0"/>
              <a:t> (</a:t>
            </a:r>
            <a:r>
              <a:rPr lang="ru-RU" dirty="0" smtClean="0"/>
              <a:t>Пример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04874"/>
            <a:ext cx="9010650" cy="42386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attr</a:t>
            </a:r>
            <a:r>
              <a:rPr lang="ru-RU" sz="2400" dirty="0" smtClean="0"/>
              <a:t>1</a:t>
            </a:r>
            <a:r>
              <a:rPr lang="en-US" sz="2400" dirty="0" smtClean="0"/>
              <a:t> </a:t>
            </a:r>
            <a:r>
              <a:rPr lang="en-US" sz="2400" b="1" dirty="0"/>
              <a:t>is</a:t>
            </a:r>
            <a:r>
              <a:rPr lang="ru-RU" sz="2400" dirty="0"/>
              <a:t> </a:t>
            </a:r>
            <a:r>
              <a:rPr lang="ru-RU" sz="2400" dirty="0" smtClean="0"/>
              <a:t>5</a:t>
            </a:r>
            <a:r>
              <a:rPr lang="en-US" sz="2400" dirty="0" smtClean="0"/>
              <a:t> // </a:t>
            </a:r>
            <a:r>
              <a:rPr lang="ru-RU" sz="2400" dirty="0" smtClean="0"/>
              <a:t>Явная инициализация и неявная типизация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attr</a:t>
            </a:r>
            <a:r>
              <a:rPr lang="ru-RU" sz="2400" dirty="0"/>
              <a:t>2: </a:t>
            </a:r>
            <a:r>
              <a:rPr lang="en-US" sz="2400" dirty="0" smtClean="0"/>
              <a:t>Integer</a:t>
            </a:r>
            <a:r>
              <a:rPr lang="ru-RU" sz="2400" dirty="0" smtClean="0"/>
              <a:t> </a:t>
            </a:r>
            <a:r>
              <a:rPr lang="en-US" sz="2400" dirty="0" smtClean="0"/>
              <a:t>// </a:t>
            </a:r>
            <a:r>
              <a:rPr lang="ru-RU" sz="2400" dirty="0" smtClean="0"/>
              <a:t>Явная типизация и неявная инициализация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attr</a:t>
            </a:r>
            <a:r>
              <a:rPr lang="ru-RU" sz="2400" dirty="0"/>
              <a:t>3: </a:t>
            </a:r>
            <a:r>
              <a:rPr lang="ru-RU" sz="2400" b="1" dirty="0"/>
              <a:t>?</a:t>
            </a:r>
            <a:r>
              <a:rPr lang="en-US" sz="2400" dirty="0" smtClean="0"/>
              <a:t>Integer</a:t>
            </a:r>
            <a:r>
              <a:rPr lang="ru-RU" sz="2400" dirty="0" smtClean="0"/>
              <a:t> </a:t>
            </a:r>
            <a:r>
              <a:rPr lang="en-US" sz="2400" dirty="0" smtClean="0"/>
              <a:t>/</a:t>
            </a:r>
            <a:r>
              <a:rPr lang="ru-RU" sz="2400" dirty="0" smtClean="0"/>
              <a:t>* </a:t>
            </a:r>
            <a:r>
              <a:rPr lang="ru-RU" sz="2400" dirty="0"/>
              <a:t>Явная </a:t>
            </a:r>
            <a:r>
              <a:rPr lang="ru-RU" sz="2400" dirty="0" smtClean="0"/>
              <a:t>типизация и </a:t>
            </a:r>
            <a:r>
              <a:rPr lang="ru-RU" sz="2400" i="1" dirty="0" smtClean="0"/>
              <a:t>отсутствие значения</a:t>
            </a:r>
            <a:r>
              <a:rPr lang="ru-RU" sz="2400" dirty="0" smtClean="0"/>
              <a:t>.*</a:t>
            </a:r>
            <a:r>
              <a:rPr lang="en-US" sz="2400" dirty="0" smtClean="0"/>
              <a:t>/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attr1 := attr2; attr2 := attr1; attr3 := attr2 // </a:t>
            </a:r>
            <a:r>
              <a:rPr lang="ru-RU" sz="2400" dirty="0" smtClean="0"/>
              <a:t>Все валидно!</a:t>
            </a:r>
          </a:p>
          <a:p>
            <a:pPr marL="0" indent="0">
              <a:buNone/>
            </a:pPr>
            <a:r>
              <a:rPr lang="en-US" sz="2400" dirty="0" smtClean="0"/>
              <a:t>attr1 := attr3; attr2 := attr3 // </a:t>
            </a:r>
            <a:r>
              <a:rPr lang="ru-RU" sz="2400" dirty="0" smtClean="0"/>
              <a:t>Ошибка компиляции</a:t>
            </a: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attr3 </a:t>
            </a:r>
            <a:r>
              <a:rPr lang="en-US" b="1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Integer </a:t>
            </a:r>
            <a:r>
              <a:rPr lang="en-US" b="1" dirty="0" smtClean="0"/>
              <a:t>then</a:t>
            </a:r>
            <a:r>
              <a:rPr lang="ru-RU" b="1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Внутри </a:t>
            </a:r>
            <a:r>
              <a:rPr lang="en-US" dirty="0" smtClean="0"/>
              <a:t>- </a:t>
            </a:r>
            <a:r>
              <a:rPr lang="ru-RU" dirty="0" smtClean="0"/>
              <a:t>тип </a:t>
            </a:r>
            <a:r>
              <a:rPr lang="en-US" dirty="0" smtClean="0"/>
              <a:t>attr3 Integer!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attr3 := attr3 + 5</a:t>
            </a:r>
            <a:br>
              <a:rPr lang="en-US" dirty="0"/>
            </a:br>
            <a:r>
              <a:rPr lang="en-US" dirty="0"/>
              <a:t>    attr1 := </a:t>
            </a:r>
            <a:r>
              <a:rPr lang="en-US" dirty="0" smtClean="0"/>
              <a:t>attr3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end</a:t>
            </a:r>
            <a:endParaRPr lang="en-US" dirty="0"/>
          </a:p>
          <a:p>
            <a:pPr marL="0" indent="0">
              <a:buNone/>
            </a:pPr>
            <a:r>
              <a:rPr lang="ru-RU" b="1" dirty="0" smtClean="0"/>
              <a:t>?</a:t>
            </a:r>
            <a:r>
              <a:rPr lang="en-US" dirty="0" err="1"/>
              <a:t>attr</a:t>
            </a:r>
            <a:r>
              <a:rPr lang="ru-RU" dirty="0" smtClean="0"/>
              <a:t>3</a:t>
            </a:r>
            <a:r>
              <a:rPr lang="en-US" dirty="0" smtClean="0"/>
              <a:t> // </a:t>
            </a:r>
            <a:r>
              <a:rPr lang="ru-RU" dirty="0" smtClean="0"/>
              <a:t>Потеря значения</a:t>
            </a:r>
            <a:r>
              <a:rPr lang="en-US" dirty="0" smtClean="0"/>
              <a:t> </a:t>
            </a:r>
            <a:r>
              <a:rPr lang="ru-RU" dirty="0" smtClean="0"/>
              <a:t>и смена типа!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0"/>
            <a:ext cx="8229600" cy="768350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675" y="638175"/>
            <a:ext cx="8991600" cy="4371975"/>
          </a:xfrm>
        </p:spPr>
        <p:txBody>
          <a:bodyPr/>
          <a:lstStyle/>
          <a:p>
            <a:r>
              <a:rPr lang="ru-RU" dirty="0" smtClean="0"/>
              <a:t>3 вида единиц компиляции</a:t>
            </a:r>
          </a:p>
          <a:p>
            <a:r>
              <a:rPr lang="ru-RU" dirty="0" smtClean="0"/>
              <a:t>3 способа использование юнитов</a:t>
            </a:r>
          </a:p>
          <a:p>
            <a:r>
              <a:rPr lang="ru-RU" dirty="0" smtClean="0"/>
              <a:t>3 базовых принципа работы с атрибутами</a:t>
            </a:r>
          </a:p>
          <a:p>
            <a:r>
              <a:rPr lang="en-US" dirty="0"/>
              <a:t>:</a:t>
            </a:r>
            <a:r>
              <a:rPr lang="ru-RU" dirty="0" smtClean="0"/>
              <a:t>-)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038" y="-171450"/>
            <a:ext cx="5495925" cy="768350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5268497"/>
              </p:ext>
            </p:extLst>
          </p:nvPr>
        </p:nvGraphicFramePr>
        <p:xfrm>
          <a:off x="-1" y="485775"/>
          <a:ext cx="9058275" cy="459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8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СПАСИБО!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6000" dirty="0" smtClean="0"/>
              <a:t>ВОПРОСЫ</a:t>
            </a:r>
            <a:r>
              <a:rPr lang="en-US" sz="6000" dirty="0" smtClean="0"/>
              <a:t>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312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9551" y="847725"/>
            <a:ext cx="8848724" cy="409575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sz="2800" dirty="0"/>
              <a:t>Вступление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Единица компиляции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Композиция программ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Альтернативный подход к наследованию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Мульти</a:t>
            </a:r>
            <a:r>
              <a:rPr lang="en-US" sz="2800" dirty="0" smtClean="0"/>
              <a:t>-</a:t>
            </a:r>
            <a:r>
              <a:rPr lang="ru-RU" sz="2800" dirty="0" smtClean="0"/>
              <a:t>типы</a:t>
            </a:r>
            <a:endParaRPr lang="ru-RU" sz="2800" dirty="0"/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Неинициализированные переменные и нулевые указатели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Заключение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80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Вступление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НОВЫЕ ЯЗЫКИ: ТЕНДЕНЦИИ И ПОТРЕБНОСТИ</a:t>
            </a:r>
          </a:p>
          <a:p>
            <a:r>
              <a:rPr lang="ru-RU" dirty="0"/>
              <a:t>(Зуев!)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863" y="-104775"/>
            <a:ext cx="5248275" cy="857250"/>
          </a:xfrm>
        </p:spPr>
        <p:txBody>
          <a:bodyPr/>
          <a:lstStyle/>
          <a:p>
            <a:r>
              <a:rPr lang="ru-RU" dirty="0"/>
              <a:t>Единица </a:t>
            </a:r>
            <a:r>
              <a:rPr lang="ru-RU" dirty="0" smtClean="0"/>
              <a:t>компиляции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7720875"/>
              </p:ext>
            </p:extLst>
          </p:nvPr>
        </p:nvGraphicFramePr>
        <p:xfrm>
          <a:off x="95250" y="676276"/>
          <a:ext cx="4251958" cy="4200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71975" y="761999"/>
            <a:ext cx="4695825" cy="4381501"/>
          </a:xfrm>
        </p:spPr>
        <p:txBody>
          <a:bodyPr/>
          <a:lstStyle/>
          <a:p>
            <a:pPr marL="0" indent="0">
              <a:buNone/>
            </a:pPr>
            <a:r>
              <a:rPr lang="ru-RU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400" b="1" dirty="0" smtClean="0"/>
              <a:t>use</a:t>
            </a:r>
            <a:r>
              <a:rPr lang="en-US" sz="1400" dirty="0" smtClean="0"/>
              <a:t> </a:t>
            </a:r>
            <a:r>
              <a:rPr lang="en-US" sz="1400" dirty="0" err="1"/>
              <a:t>StandardIO</a:t>
            </a:r>
            <a:r>
              <a:rPr lang="en-US" sz="1400" dirty="0"/>
              <a:t>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dirty="0" err="1"/>
              <a:t>io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routine  (arguments: Array [String])</a:t>
            </a:r>
            <a:r>
              <a:rPr lang="en-US" sz="1400" b="1" dirty="0"/>
              <a:t> is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io.put</a:t>
            </a:r>
            <a:r>
              <a:rPr lang="en-US" sz="1400" dirty="0"/>
              <a:t> (“Test!\n”)	</a:t>
            </a:r>
          </a:p>
          <a:p>
            <a:pPr marL="0" indent="0">
              <a:buNone/>
            </a:pPr>
            <a:r>
              <a:rPr lang="en-US" sz="1400" dirty="0"/>
              <a:t>	c </a:t>
            </a:r>
            <a:r>
              <a:rPr lang="en-US" sz="1400" b="1" dirty="0"/>
              <a:t>is</a:t>
            </a:r>
            <a:r>
              <a:rPr lang="en-US" sz="1400" dirty="0"/>
              <a:t> C (“This is a string”)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io.put</a:t>
            </a:r>
            <a:r>
              <a:rPr lang="en-US" sz="1400" dirty="0"/>
              <a:t> (</a:t>
            </a:r>
            <a:r>
              <a:rPr lang="en-US" sz="1400" dirty="0" err="1"/>
              <a:t>c.string</a:t>
            </a:r>
            <a:r>
              <a:rPr lang="en-US" sz="1400" dirty="0"/>
              <a:t> + “\n”)</a:t>
            </a:r>
          </a:p>
          <a:p>
            <a:pPr marL="0" indent="0">
              <a:buNone/>
            </a:pPr>
            <a:r>
              <a:rPr lang="en-US" sz="1400" b="1" dirty="0"/>
              <a:t>end</a:t>
            </a:r>
            <a:r>
              <a:rPr lang="en-US" sz="1400" dirty="0"/>
              <a:t> main</a:t>
            </a:r>
          </a:p>
          <a:p>
            <a:pPr marL="0" indent="0">
              <a:buNone/>
            </a:pPr>
            <a:r>
              <a:rPr lang="en-US" sz="1400" b="1" dirty="0"/>
              <a:t>unit</a:t>
            </a:r>
            <a:r>
              <a:rPr lang="en-US" sz="1400" dirty="0"/>
              <a:t> C</a:t>
            </a:r>
          </a:p>
          <a:p>
            <a:pPr marL="0" indent="0">
              <a:buNone/>
            </a:pPr>
            <a:r>
              <a:rPr lang="en-US" sz="1400" dirty="0"/>
              <a:t>	string: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 err="1"/>
              <a:t>init</a:t>
            </a:r>
            <a:r>
              <a:rPr lang="en-US" sz="1400" dirty="0"/>
              <a:t> (</a:t>
            </a:r>
            <a:r>
              <a:rPr lang="en-US" sz="1400" dirty="0" err="1"/>
              <a:t>aString</a:t>
            </a:r>
            <a:r>
              <a:rPr lang="en-US" sz="1400" dirty="0"/>
              <a:t>: </a:t>
            </a:r>
            <a:r>
              <a:rPr lang="en-US" sz="1400" b="1" dirty="0"/>
              <a:t>like</a:t>
            </a:r>
            <a:r>
              <a:rPr lang="en-US" sz="1400" dirty="0"/>
              <a:t> string) </a:t>
            </a:r>
            <a:r>
              <a:rPr lang="en-US" sz="1400" b="1" dirty="0"/>
              <a:t>is</a:t>
            </a:r>
          </a:p>
          <a:p>
            <a:pPr marL="0" indent="0">
              <a:buNone/>
            </a:pPr>
            <a:r>
              <a:rPr lang="en-US" sz="1400" dirty="0"/>
              <a:t>		string := </a:t>
            </a:r>
            <a:r>
              <a:rPr lang="en-US" sz="1400" dirty="0" err="1"/>
              <a:t>aString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end</a:t>
            </a:r>
          </a:p>
          <a:p>
            <a:pPr marL="0" indent="0">
              <a:buNone/>
            </a:pPr>
            <a:r>
              <a:rPr lang="en-US" sz="1400" b="1" dirty="0"/>
              <a:t>end</a:t>
            </a:r>
            <a:r>
              <a:rPr lang="en-US" sz="1400" dirty="0"/>
              <a:t> C</a:t>
            </a:r>
          </a:p>
          <a:p>
            <a:pPr marL="0" indent="0">
              <a:buNone/>
            </a:pPr>
            <a:r>
              <a:rPr lang="en-US" sz="1400" dirty="0"/>
              <a:t>/* </a:t>
            </a:r>
            <a:r>
              <a:rPr lang="ru-RU" sz="1400" dirty="0" smtClean="0"/>
              <a:t>Это пример программы  содержащий отдельно-стоящую процедуру и юнит с процедурой инициализации</a:t>
            </a:r>
            <a:r>
              <a:rPr lang="en-US" sz="1400" dirty="0" smtClean="0"/>
              <a:t>*/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09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-95250"/>
            <a:ext cx="5029200" cy="742950"/>
          </a:xfrm>
        </p:spPr>
        <p:txBody>
          <a:bodyPr/>
          <a:lstStyle/>
          <a:p>
            <a:r>
              <a:rPr lang="ru-RU" dirty="0"/>
              <a:t>Единица </a:t>
            </a:r>
            <a:r>
              <a:rPr lang="ru-RU" dirty="0" smtClean="0"/>
              <a:t>компиляции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2952170"/>
              </p:ext>
            </p:extLst>
          </p:nvPr>
        </p:nvGraphicFramePr>
        <p:xfrm>
          <a:off x="85727" y="438150"/>
          <a:ext cx="3743324" cy="444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914775" y="523875"/>
            <a:ext cx="5038725" cy="4533900"/>
          </a:xfrm>
        </p:spPr>
        <p:txBody>
          <a:bodyPr/>
          <a:lstStyle/>
          <a:p>
            <a:pPr marL="0" indent="0">
              <a:buNone/>
            </a:pPr>
            <a:r>
              <a:rPr lang="ru-RU" sz="1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b="1" dirty="0"/>
          </a:p>
          <a:p>
            <a:pPr marL="0" indent="0">
              <a:buNone/>
            </a:pPr>
            <a:r>
              <a:rPr lang="en-US" sz="1800" b="1" dirty="0"/>
              <a:t>u</a:t>
            </a:r>
            <a:r>
              <a:rPr lang="en-US" sz="1800" b="1" dirty="0" smtClean="0"/>
              <a:t>se </a:t>
            </a:r>
            <a:r>
              <a:rPr lang="en-US" sz="1800" dirty="0" smtClean="0"/>
              <a:t>A, B </a:t>
            </a:r>
            <a:r>
              <a:rPr lang="en-US" sz="1800" b="1" dirty="0" smtClean="0"/>
              <a:t>as</a:t>
            </a:r>
            <a:r>
              <a:rPr lang="en-US" sz="1800" dirty="0" smtClean="0"/>
              <a:t> b // </a:t>
            </a:r>
            <a:r>
              <a:rPr lang="ru-RU" sz="1800" dirty="0" smtClean="0"/>
              <a:t>Использование как модуль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unit</a:t>
            </a:r>
            <a:r>
              <a:rPr lang="en-US" sz="1800" dirty="0" smtClean="0"/>
              <a:t> C </a:t>
            </a:r>
            <a:r>
              <a:rPr lang="en-US" sz="1800" b="1" dirty="0" smtClean="0"/>
              <a:t>extends</a:t>
            </a:r>
            <a:r>
              <a:rPr lang="en-US" sz="1800" dirty="0" smtClean="0"/>
              <a:t> B, ~D </a:t>
            </a:r>
            <a:r>
              <a:rPr lang="en-US" sz="1800" b="1" dirty="0" smtClean="0"/>
              <a:t>use</a:t>
            </a:r>
            <a:r>
              <a:rPr lang="en-US" sz="1800" dirty="0" smtClean="0"/>
              <a:t> E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// </a:t>
            </a:r>
            <a:r>
              <a:rPr lang="ru-RU" sz="1800" dirty="0" smtClean="0"/>
              <a:t>Наследование и эксклюзивное использование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routine (argument: A) </a:t>
            </a:r>
            <a:r>
              <a:rPr lang="en-US" sz="1800" b="1" dirty="0" smtClean="0"/>
              <a:t>is</a:t>
            </a:r>
            <a:endParaRPr lang="ru-RU" sz="1800" b="1" dirty="0" smtClean="0"/>
          </a:p>
          <a:p>
            <a:pPr marL="0" indent="0">
              <a:buNone/>
            </a:pPr>
            <a:r>
              <a:rPr lang="ru-RU" sz="1800" b="1" dirty="0"/>
              <a:t>	</a:t>
            </a:r>
            <a:r>
              <a:rPr lang="en-US" sz="1800" dirty="0" smtClean="0"/>
              <a:t>// </a:t>
            </a:r>
            <a:r>
              <a:rPr lang="ru-RU" sz="1800" dirty="0" smtClean="0"/>
              <a:t>Аргумент имеет тип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	</a:t>
            </a:r>
            <a:r>
              <a:rPr lang="en-US" sz="1800" dirty="0" err="1" smtClean="0"/>
              <a:t>b.foo</a:t>
            </a:r>
            <a:r>
              <a:rPr lang="ru-RU" sz="1800" dirty="0"/>
              <a:t>	</a:t>
            </a:r>
            <a:r>
              <a:rPr lang="ru-RU" sz="1800" dirty="0" smtClean="0"/>
              <a:t>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</a:p>
          <a:p>
            <a:pPr marL="0" indent="0">
              <a:buNone/>
            </a:pPr>
            <a:r>
              <a:rPr lang="en-US" sz="1800" b="1" dirty="0" smtClean="0"/>
              <a:t>end</a:t>
            </a:r>
          </a:p>
          <a:p>
            <a:pPr marL="0" indent="0">
              <a:buNone/>
            </a:pPr>
            <a:r>
              <a:rPr lang="en-US" sz="1800" dirty="0" smtClean="0"/>
              <a:t>routine</a:t>
            </a:r>
            <a:r>
              <a:rPr lang="en-US" sz="1800" b="1" dirty="0" smtClean="0"/>
              <a:t> is</a:t>
            </a:r>
            <a:r>
              <a:rPr lang="ru-RU" sz="1800" b="1" dirty="0" smtClean="0"/>
              <a:t> </a:t>
            </a:r>
            <a:r>
              <a:rPr lang="en-US" sz="1800" dirty="0" smtClean="0"/>
              <a:t>// </a:t>
            </a:r>
            <a:r>
              <a:rPr lang="ru-RU" sz="1800" dirty="0" smtClean="0"/>
              <a:t>Отдельно-стоящая процедура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new </a:t>
            </a:r>
            <a:r>
              <a:rPr lang="en-US" sz="1800" dirty="0" err="1" smtClean="0"/>
              <a:t>C.routine</a:t>
            </a:r>
            <a:r>
              <a:rPr lang="en-US" sz="1800" dirty="0" smtClean="0"/>
              <a:t> (A)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end</a:t>
            </a:r>
          </a:p>
          <a:p>
            <a:pPr marL="0" indent="0">
              <a:buNone/>
            </a:pPr>
            <a:r>
              <a:rPr lang="en-US" sz="1800" dirty="0" smtClean="0"/>
              <a:t>routine ()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57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 программ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(Зуев!)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225"/>
          </a:xfrm>
        </p:spPr>
        <p:txBody>
          <a:bodyPr/>
          <a:lstStyle/>
          <a:p>
            <a:r>
              <a:rPr lang="ru-RU" dirty="0"/>
              <a:t>Альтернативный подход к наследованию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" y="466725"/>
            <a:ext cx="4762501" cy="4591050"/>
          </a:xfrm>
        </p:spPr>
        <p:txBody>
          <a:bodyPr/>
          <a:lstStyle/>
          <a:p>
            <a:r>
              <a:rPr lang="ru-RU" sz="2000" dirty="0" smtClean="0"/>
              <a:t>Множественное наследование с перегрузками и конфликтами + проверка правильности обращения к свойствам – суть подхода</a:t>
            </a:r>
          </a:p>
          <a:p>
            <a:r>
              <a:rPr lang="ru-RU" sz="2000" dirty="0" smtClean="0"/>
              <a:t>Необходимые проверки графа</a:t>
            </a:r>
          </a:p>
          <a:p>
            <a:pPr lvl="1"/>
            <a:r>
              <a:rPr lang="ru-RU" sz="1800" dirty="0" smtClean="0"/>
              <a:t>Отсутствие циклов в графе наследования</a:t>
            </a:r>
          </a:p>
          <a:p>
            <a:pPr lvl="1"/>
            <a:r>
              <a:rPr lang="ru-RU" sz="1800" dirty="0" smtClean="0"/>
              <a:t>Разрешение конфликтов версий при </a:t>
            </a:r>
            <a:r>
              <a:rPr lang="ru-RU" sz="1800" dirty="0" smtClean="0"/>
              <a:t>полиморфизме</a:t>
            </a:r>
            <a:endParaRPr lang="ru-RU" sz="1800" dirty="0" smtClean="0"/>
          </a:p>
          <a:p>
            <a:r>
              <a:rPr lang="ru-RU" sz="2000" dirty="0" smtClean="0"/>
              <a:t>Необходимые проверки при обращении</a:t>
            </a:r>
          </a:p>
          <a:p>
            <a:pPr lvl="1"/>
            <a:r>
              <a:rPr lang="ru-RU" sz="1800" dirty="0" smtClean="0"/>
              <a:t>Наличие свойств(а) и его доступность</a:t>
            </a:r>
          </a:p>
          <a:p>
            <a:pPr lvl="1"/>
            <a:r>
              <a:rPr lang="ru-RU" sz="1800" dirty="0" err="1" smtClean="0"/>
              <a:t>Конформность</a:t>
            </a:r>
            <a:r>
              <a:rPr lang="ru-RU" sz="1800" dirty="0" smtClean="0"/>
              <a:t> типов параметров  и </a:t>
            </a:r>
            <a:r>
              <a:rPr lang="ru-RU" sz="1800" dirty="0" smtClean="0"/>
              <a:t>аргументов</a:t>
            </a:r>
            <a:endParaRPr lang="en-US" sz="1800" dirty="0" smtClean="0"/>
          </a:p>
          <a:p>
            <a:pPr lvl="1"/>
            <a:r>
              <a:rPr lang="en-US" sz="1800" dirty="0"/>
              <a:t>Cat calls</a:t>
            </a:r>
            <a:endParaRPr lang="ru-RU" sz="1800" dirty="0" smtClean="0"/>
          </a:p>
          <a:p>
            <a:pPr lvl="1"/>
            <a:endParaRPr lang="ru-RU" sz="1800" dirty="0" smtClean="0"/>
          </a:p>
          <a:p>
            <a:pPr lvl="1"/>
            <a:endParaRPr lang="ru-RU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752975" y="552450"/>
            <a:ext cx="4295775" cy="43433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: A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a.foo</a:t>
            </a:r>
            <a:r>
              <a:rPr lang="en-US" dirty="0" smtClean="0"/>
              <a:t> (…) // Valid?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0"/>
            <a:ext cx="8229600" cy="768350"/>
          </a:xfrm>
        </p:spPr>
        <p:txBody>
          <a:bodyPr/>
          <a:lstStyle/>
          <a:p>
            <a:r>
              <a:rPr lang="ru-RU" dirty="0" err="1"/>
              <a:t>Мультитипы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67193272"/>
              </p:ext>
            </p:extLst>
          </p:nvPr>
        </p:nvGraphicFramePr>
        <p:xfrm>
          <a:off x="85725" y="685800"/>
          <a:ext cx="8934450" cy="430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6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225" y="-114300"/>
            <a:ext cx="4762500" cy="768350"/>
          </a:xfrm>
        </p:spPr>
        <p:txBody>
          <a:bodyPr/>
          <a:lstStyle/>
          <a:p>
            <a:r>
              <a:rPr lang="ru-RU" dirty="0" err="1" smtClean="0"/>
              <a:t>Мультитипы</a:t>
            </a:r>
            <a:r>
              <a:rPr lang="ru-RU" dirty="0" smtClean="0"/>
              <a:t> (Пример)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4" y="533399"/>
            <a:ext cx="9058275" cy="45053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</a:t>
            </a:r>
            <a:r>
              <a:rPr lang="ru-RU" dirty="0"/>
              <a:t>: </a:t>
            </a:r>
            <a:r>
              <a:rPr lang="en-US" dirty="0"/>
              <a:t>Integer</a:t>
            </a:r>
            <a:r>
              <a:rPr lang="ru-RU" dirty="0"/>
              <a:t> | </a:t>
            </a:r>
            <a:r>
              <a:rPr lang="en-US" dirty="0"/>
              <a:t>Real</a:t>
            </a:r>
            <a:r>
              <a:rPr lang="ru-RU" dirty="0"/>
              <a:t> |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/*</a:t>
            </a:r>
            <a:r>
              <a:rPr lang="ru-RU" dirty="0"/>
              <a:t>Таким образом, атрибуту </a:t>
            </a:r>
            <a:r>
              <a:rPr lang="en-US" dirty="0"/>
              <a:t>number</a:t>
            </a:r>
            <a:r>
              <a:rPr lang="ru-RU" dirty="0"/>
              <a:t> можно присваивать сущности типов </a:t>
            </a:r>
            <a:r>
              <a:rPr lang="en-US" dirty="0"/>
              <a:t>Integer</a:t>
            </a:r>
            <a:r>
              <a:rPr lang="ru-RU" dirty="0"/>
              <a:t>, </a:t>
            </a:r>
            <a:r>
              <a:rPr lang="en-US" dirty="0"/>
              <a:t>Real</a:t>
            </a:r>
            <a:r>
              <a:rPr lang="ru-RU" dirty="0"/>
              <a:t>, </a:t>
            </a:r>
            <a:r>
              <a:rPr lang="en-US" dirty="0"/>
              <a:t>Double</a:t>
            </a:r>
            <a:r>
              <a:rPr lang="ru-RU" dirty="0"/>
              <a:t> или их наследников. Соответственно, можно обращаться к тем свойствам </a:t>
            </a:r>
            <a:r>
              <a:rPr lang="ru-RU" dirty="0" err="1"/>
              <a:t>мультитипа</a:t>
            </a:r>
            <a:r>
              <a:rPr lang="ru-RU" dirty="0"/>
              <a:t>, которые присутствуют во всех трех типах.</a:t>
            </a:r>
            <a:r>
              <a:rPr lang="en-US" dirty="0"/>
              <a:t>*/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</a:t>
            </a:r>
            <a:r>
              <a:rPr lang="ru-RU" dirty="0"/>
              <a:t> := </a:t>
            </a:r>
            <a:r>
              <a:rPr lang="en-US" dirty="0"/>
              <a:t>number</a:t>
            </a:r>
            <a:r>
              <a:rPr lang="ru-RU" dirty="0"/>
              <a:t>1 + </a:t>
            </a:r>
            <a:r>
              <a:rPr lang="en-US" dirty="0"/>
              <a:t>number</a:t>
            </a:r>
            <a:r>
              <a:rPr lang="ru-RU" dirty="0"/>
              <a:t>2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/*</a:t>
            </a:r>
            <a:r>
              <a:rPr lang="ru-RU" dirty="0" smtClean="0"/>
              <a:t>Т.е. свойство </a:t>
            </a:r>
            <a:r>
              <a:rPr lang="ru-RU" dirty="0"/>
              <a:t>сложения, которое обозначается инфиксной операцией +, должно присутствовать в типах </a:t>
            </a:r>
            <a:r>
              <a:rPr lang="en-US" dirty="0"/>
              <a:t>Integer</a:t>
            </a:r>
            <a:r>
              <a:rPr lang="ru-RU" dirty="0"/>
              <a:t>, </a:t>
            </a:r>
            <a:r>
              <a:rPr lang="en-US" dirty="0"/>
              <a:t>Real</a:t>
            </a:r>
            <a:r>
              <a:rPr lang="ru-RU" dirty="0"/>
              <a:t> и </a:t>
            </a:r>
            <a:r>
              <a:rPr lang="en-US" dirty="0"/>
              <a:t>Double</a:t>
            </a:r>
            <a:r>
              <a:rPr lang="ru-RU" dirty="0"/>
              <a:t>. Кроме того, вызов вида </a:t>
            </a:r>
            <a:r>
              <a:rPr lang="en-US" dirty="0"/>
              <a:t>number</a:t>
            </a:r>
            <a:r>
              <a:rPr lang="ru-RU" dirty="0"/>
              <a:t>.+(</a:t>
            </a:r>
            <a:r>
              <a:rPr lang="en-US" dirty="0"/>
              <a:t>number</a:t>
            </a:r>
            <a:r>
              <a:rPr lang="ru-RU" dirty="0"/>
              <a:t>) должен быть правильным для всех видов сочетаний </a:t>
            </a:r>
            <a:r>
              <a:rPr lang="en-US" dirty="0"/>
              <a:t>Integer</a:t>
            </a:r>
            <a:r>
              <a:rPr lang="ru-RU" dirty="0"/>
              <a:t>.+(</a:t>
            </a:r>
            <a:r>
              <a:rPr lang="en-US" dirty="0"/>
              <a:t>Integer</a:t>
            </a:r>
            <a:r>
              <a:rPr lang="ru-RU" dirty="0"/>
              <a:t>), </a:t>
            </a:r>
            <a:r>
              <a:rPr lang="en-US" dirty="0"/>
              <a:t>Real</a:t>
            </a:r>
            <a:r>
              <a:rPr lang="ru-RU" dirty="0"/>
              <a:t>.+(</a:t>
            </a:r>
            <a:r>
              <a:rPr lang="en-US" dirty="0"/>
              <a:t>Real</a:t>
            </a:r>
            <a:r>
              <a:rPr lang="ru-RU" dirty="0"/>
              <a:t>) и </a:t>
            </a:r>
            <a:r>
              <a:rPr lang="en-US" dirty="0"/>
              <a:t>Double</a:t>
            </a:r>
            <a:r>
              <a:rPr lang="ru-RU" dirty="0"/>
              <a:t>.+(</a:t>
            </a:r>
            <a:r>
              <a:rPr lang="en-US" dirty="0"/>
              <a:t>Double</a:t>
            </a:r>
            <a:r>
              <a:rPr lang="ru-RU" dirty="0" smtClean="0"/>
              <a:t>).</a:t>
            </a:r>
            <a:r>
              <a:rPr lang="en-US" dirty="0" smtClean="0"/>
              <a:t>*/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2325</TotalTime>
  <Words>729</Words>
  <Application>Microsoft Office PowerPoint</Application>
  <PresentationFormat>Экран (16:9)</PresentationFormat>
  <Paragraphs>118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Equity</vt:lpstr>
      <vt:lpstr>Некоторые аспекты дизайна современного языка программирования общего назначения</vt:lpstr>
      <vt:lpstr>Оглавление</vt:lpstr>
      <vt:lpstr>Вступление</vt:lpstr>
      <vt:lpstr>Единица компиляции</vt:lpstr>
      <vt:lpstr>Единица компиляции</vt:lpstr>
      <vt:lpstr>Композиция программ</vt:lpstr>
      <vt:lpstr>Альтернативный подход к наследованию</vt:lpstr>
      <vt:lpstr>Мультитипы</vt:lpstr>
      <vt:lpstr>Мультитипы (Пример)</vt:lpstr>
      <vt:lpstr>Неинициализированные переменные и нулевые указатели</vt:lpstr>
      <vt:lpstr>Неинициализированные переменные и нулевые указатели (Пример)</vt:lpstr>
      <vt:lpstr>Заключение</vt:lpstr>
      <vt:lpstr>Заключение</vt:lpstr>
      <vt:lpstr>СПАСИБО!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2011</dc:title>
  <dc:creator>juls</dc:creator>
  <cp:lastModifiedBy>Alexey Kanatov</cp:lastModifiedBy>
  <cp:revision>125</cp:revision>
  <dcterms:created xsi:type="dcterms:W3CDTF">2011-02-16T09:38:42Z</dcterms:created>
  <dcterms:modified xsi:type="dcterms:W3CDTF">2015-10-11T16:23:25Z</dcterms:modified>
</cp:coreProperties>
</file>