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068DE-40C2-4B14-97C4-B737EBA9F1DA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DD9DE-B390-4D07-9EBD-71158F2F022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Java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4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%. ART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предлагаемое решение для решения проблем с производительностью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ABBFD-2D15-42F3-B92B-7A5217167FD2}" type="parTrans" cxnId="{8D36C0AF-4B88-466C-BA6B-7685BD136205}">
      <dgm:prSet/>
      <dgm:spPr/>
      <dgm:t>
        <a:bodyPr/>
        <a:lstStyle/>
        <a:p>
          <a:endParaRPr lang="en-US" sz="1100"/>
        </a:p>
      </dgm:t>
    </dgm:pt>
    <dgm:pt modelId="{5D724A29-1B00-41BF-929E-B3ECD131AAE7}" type="sibTrans" cxnId="{8D36C0AF-4B88-466C-BA6B-7685BD136205}">
      <dgm:prSet/>
      <dgm:spPr/>
      <dgm:t>
        <a:bodyPr/>
        <a:lstStyle/>
        <a:p>
          <a:endParaRPr lang="en-US" sz="1100"/>
        </a:p>
      </dgm:t>
    </dgm:pt>
    <dgm:pt modelId="{0C3C9CEA-6BF6-48F6-867A-5F0D4CD85B88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Objective-C –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0%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, SWIFT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– современная замена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C3831-1EF9-432C-BE17-E05DFDAF7C94}" type="parTrans" cxnId="{7C93C567-B72D-4A69-B318-7230E74D5C6B}">
      <dgm:prSet/>
      <dgm:spPr/>
      <dgm:t>
        <a:bodyPr/>
        <a:lstStyle/>
        <a:p>
          <a:endParaRPr lang="en-US" sz="1100"/>
        </a:p>
      </dgm:t>
    </dgm:pt>
    <dgm:pt modelId="{B6A15205-11D0-4B55-A456-6E32D5343A89}" type="sibTrans" cxnId="{7C93C567-B72D-4A69-B318-7230E74D5C6B}">
      <dgm:prSet/>
      <dgm:spPr/>
      <dgm:t>
        <a:bodyPr/>
        <a:lstStyle/>
        <a:p>
          <a:endParaRPr lang="en-US" sz="1100"/>
        </a:p>
      </dgm:t>
    </dgm:pt>
    <dgm:pt modelId="{6BCDF9E2-CD34-4FE9-951E-1D5DFEFF9C6C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C# -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~10%, SPEC# - </a:t>
          </a:r>
          <a:r>
            <a:rPr lang="ru-RU" sz="1600" dirty="0" smtClean="0">
              <a:latin typeface="Arial" panose="020B0604020202020204" pitchFamily="34" charset="0"/>
              <a:cs typeface="Arial" panose="020B0604020202020204" pitchFamily="34" charset="0"/>
            </a:rPr>
            <a:t>исследовательский проект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F9FC1-EB75-4E94-88FC-55CE531DD2DD}" type="parTrans" cxnId="{3FBB7DE7-AD55-4CA6-8C0B-3CA17F2989DD}">
      <dgm:prSet/>
      <dgm:spPr/>
      <dgm:t>
        <a:bodyPr/>
        <a:lstStyle/>
        <a:p>
          <a:endParaRPr lang="en-US" sz="1100"/>
        </a:p>
      </dgm:t>
    </dgm:pt>
    <dgm:pt modelId="{F8D527A5-2785-450D-A19D-B91236778A47}" type="sibTrans" cxnId="{3FBB7DE7-AD55-4CA6-8C0B-3CA17F2989DD}">
      <dgm:prSet/>
      <dgm:spPr/>
      <dgm:t>
        <a:bodyPr/>
        <a:lstStyle/>
        <a:p>
          <a:endParaRPr lang="en-US" sz="1100"/>
        </a:p>
      </dgm:t>
    </dgm:pt>
    <dgm:pt modelId="{38CFE7C5-AAC4-4C50-B450-9987ECD16350}" type="pres">
      <dgm:prSet presAssocID="{00A068DE-40C2-4B14-97C4-B737EBA9F1D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6A00B5-6DBF-4D9A-BCAD-51D1F748D985}" type="pres">
      <dgm:prSet presAssocID="{A7BDD9DE-B390-4D07-9EBD-71158F2F0224}" presName="composite" presStyleCnt="0"/>
      <dgm:spPr/>
    </dgm:pt>
    <dgm:pt modelId="{E354349F-F19F-4297-9226-C3E34D13FCB9}" type="pres">
      <dgm:prSet presAssocID="{A7BDD9DE-B390-4D07-9EBD-71158F2F0224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9D5E7BE-8F56-4B7E-8D6B-8F7E19953B45}" type="pres">
      <dgm:prSet presAssocID="{A7BDD9DE-B390-4D07-9EBD-71158F2F0224}" presName="txShp" presStyleLbl="node1" presStyleIdx="0" presStyleCnt="3" custScaleY="140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0FD84-D739-41FB-BD76-522B0052666B}" type="pres">
      <dgm:prSet presAssocID="{5D724A29-1B00-41BF-929E-B3ECD131AAE7}" presName="spacing" presStyleCnt="0"/>
      <dgm:spPr/>
    </dgm:pt>
    <dgm:pt modelId="{B61BB119-CF95-4BB7-AB93-B6D2E3EF8B5F}" type="pres">
      <dgm:prSet presAssocID="{0C3C9CEA-6BF6-48F6-867A-5F0D4CD85B88}" presName="composite" presStyleCnt="0"/>
      <dgm:spPr/>
    </dgm:pt>
    <dgm:pt modelId="{58B19D08-582C-4C9A-A3F4-19F91C4AD400}" type="pres">
      <dgm:prSet presAssocID="{0C3C9CEA-6BF6-48F6-867A-5F0D4CD85B88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5C985F-CA7D-4C12-AB4D-2B3C6FE597BF}" type="pres">
      <dgm:prSet presAssocID="{0C3C9CEA-6BF6-48F6-867A-5F0D4CD85B8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3D9A-E52D-490C-8A86-DFB54F0DCB43}" type="pres">
      <dgm:prSet presAssocID="{B6A15205-11D0-4B55-A456-6E32D5343A89}" presName="spacing" presStyleCnt="0"/>
      <dgm:spPr/>
    </dgm:pt>
    <dgm:pt modelId="{24BA1E51-1A47-442A-8F7C-D0D97FDE2B52}" type="pres">
      <dgm:prSet presAssocID="{6BCDF9E2-CD34-4FE9-951E-1D5DFEFF9C6C}" presName="composite" presStyleCnt="0"/>
      <dgm:spPr/>
    </dgm:pt>
    <dgm:pt modelId="{4FDE13CC-F813-498E-A73C-2984F1AEFC3A}" type="pres">
      <dgm:prSet presAssocID="{6BCDF9E2-CD34-4FE9-951E-1D5DFEFF9C6C}" presName="imgShp" presStyleLbl="fgImgPlace1" presStyleIdx="2" presStyleCnt="3" custLinFactNeighborX="10359" custLinFactNeighborY="857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60E249-1D7F-4D91-A3DA-4D02DE921292}" type="pres">
      <dgm:prSet presAssocID="{6BCDF9E2-CD34-4FE9-951E-1D5DFEFF9C6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B7DE7-AD55-4CA6-8C0B-3CA17F2989DD}" srcId="{00A068DE-40C2-4B14-97C4-B737EBA9F1DA}" destId="{6BCDF9E2-CD34-4FE9-951E-1D5DFEFF9C6C}" srcOrd="2" destOrd="0" parTransId="{8A4F9FC1-EB75-4E94-88FC-55CE531DD2DD}" sibTransId="{F8D527A5-2785-450D-A19D-B91236778A47}"/>
    <dgm:cxn modelId="{C2EFD679-A873-4436-9CC9-550280FDE059}" type="presOf" srcId="{0C3C9CEA-6BF6-48F6-867A-5F0D4CD85B88}" destId="{4C5C985F-CA7D-4C12-AB4D-2B3C6FE597BF}" srcOrd="0" destOrd="0" presId="urn:microsoft.com/office/officeart/2005/8/layout/vList3#1"/>
    <dgm:cxn modelId="{1EF2D328-6A41-40E3-8233-C16C5D156607}" type="presOf" srcId="{00A068DE-40C2-4B14-97C4-B737EBA9F1DA}" destId="{38CFE7C5-AAC4-4C50-B450-9987ECD16350}" srcOrd="0" destOrd="0" presId="urn:microsoft.com/office/officeart/2005/8/layout/vList3#1"/>
    <dgm:cxn modelId="{8D36C0AF-4B88-466C-BA6B-7685BD136205}" srcId="{00A068DE-40C2-4B14-97C4-B737EBA9F1DA}" destId="{A7BDD9DE-B390-4D07-9EBD-71158F2F0224}" srcOrd="0" destOrd="0" parTransId="{734ABBFD-2D15-42F3-B92B-7A5217167FD2}" sibTransId="{5D724A29-1B00-41BF-929E-B3ECD131AAE7}"/>
    <dgm:cxn modelId="{7C93C567-B72D-4A69-B318-7230E74D5C6B}" srcId="{00A068DE-40C2-4B14-97C4-B737EBA9F1DA}" destId="{0C3C9CEA-6BF6-48F6-867A-5F0D4CD85B88}" srcOrd="1" destOrd="0" parTransId="{8F3C3831-1EF9-432C-BE17-E05DFDAF7C94}" sibTransId="{B6A15205-11D0-4B55-A456-6E32D5343A89}"/>
    <dgm:cxn modelId="{71B53EFA-6408-490F-B7B8-95D25B4E86DD}" type="presOf" srcId="{A7BDD9DE-B390-4D07-9EBD-71158F2F0224}" destId="{19D5E7BE-8F56-4B7E-8D6B-8F7E19953B45}" srcOrd="0" destOrd="0" presId="urn:microsoft.com/office/officeart/2005/8/layout/vList3#1"/>
    <dgm:cxn modelId="{151F6212-878D-4C39-A0EE-F5AFF9C9F12A}" type="presOf" srcId="{6BCDF9E2-CD34-4FE9-951E-1D5DFEFF9C6C}" destId="{BE60E249-1D7F-4D91-A3DA-4D02DE921292}" srcOrd="0" destOrd="0" presId="urn:microsoft.com/office/officeart/2005/8/layout/vList3#1"/>
    <dgm:cxn modelId="{21C7063F-9D8C-4A4D-A621-619B62C36197}" type="presParOf" srcId="{38CFE7C5-AAC4-4C50-B450-9987ECD16350}" destId="{296A00B5-6DBF-4D9A-BCAD-51D1F748D985}" srcOrd="0" destOrd="0" presId="urn:microsoft.com/office/officeart/2005/8/layout/vList3#1"/>
    <dgm:cxn modelId="{79A120CF-0D0F-4F1A-A754-0D892831D1B2}" type="presParOf" srcId="{296A00B5-6DBF-4D9A-BCAD-51D1F748D985}" destId="{E354349F-F19F-4297-9226-C3E34D13FCB9}" srcOrd="0" destOrd="0" presId="urn:microsoft.com/office/officeart/2005/8/layout/vList3#1"/>
    <dgm:cxn modelId="{AFFF54AD-657A-42F9-8F00-CC7F46C8C0B0}" type="presParOf" srcId="{296A00B5-6DBF-4D9A-BCAD-51D1F748D985}" destId="{19D5E7BE-8F56-4B7E-8D6B-8F7E19953B45}" srcOrd="1" destOrd="0" presId="urn:microsoft.com/office/officeart/2005/8/layout/vList3#1"/>
    <dgm:cxn modelId="{63E3C250-80B4-453A-A56B-5C7C7995A471}" type="presParOf" srcId="{38CFE7C5-AAC4-4C50-B450-9987ECD16350}" destId="{A420FD84-D739-41FB-BD76-522B0052666B}" srcOrd="1" destOrd="0" presId="urn:microsoft.com/office/officeart/2005/8/layout/vList3#1"/>
    <dgm:cxn modelId="{BDECA6F4-C76B-44BC-B8CA-B6CA20E34DCE}" type="presParOf" srcId="{38CFE7C5-AAC4-4C50-B450-9987ECD16350}" destId="{B61BB119-CF95-4BB7-AB93-B6D2E3EF8B5F}" srcOrd="2" destOrd="0" presId="urn:microsoft.com/office/officeart/2005/8/layout/vList3#1"/>
    <dgm:cxn modelId="{D1A82E1E-05C6-4397-85B1-3B151E16F901}" type="presParOf" srcId="{B61BB119-CF95-4BB7-AB93-B6D2E3EF8B5F}" destId="{58B19D08-582C-4C9A-A3F4-19F91C4AD400}" srcOrd="0" destOrd="0" presId="urn:microsoft.com/office/officeart/2005/8/layout/vList3#1"/>
    <dgm:cxn modelId="{66F76D6C-198C-45F2-A672-A5C36DC8FE13}" type="presParOf" srcId="{B61BB119-CF95-4BB7-AB93-B6D2E3EF8B5F}" destId="{4C5C985F-CA7D-4C12-AB4D-2B3C6FE597BF}" srcOrd="1" destOrd="0" presId="urn:microsoft.com/office/officeart/2005/8/layout/vList3#1"/>
    <dgm:cxn modelId="{D0DCB36D-8042-45B6-BA18-4CA87E721F73}" type="presParOf" srcId="{38CFE7C5-AAC4-4C50-B450-9987ECD16350}" destId="{5ED03D9A-E52D-490C-8A86-DFB54F0DCB43}" srcOrd="3" destOrd="0" presId="urn:microsoft.com/office/officeart/2005/8/layout/vList3#1"/>
    <dgm:cxn modelId="{89B7C905-0142-4027-B4BB-52C861D18002}" type="presParOf" srcId="{38CFE7C5-AAC4-4C50-B450-9987ECD16350}" destId="{24BA1E51-1A47-442A-8F7C-D0D97FDE2B52}" srcOrd="4" destOrd="0" presId="urn:microsoft.com/office/officeart/2005/8/layout/vList3#1"/>
    <dgm:cxn modelId="{B0C354E9-E9B4-4747-B992-E7E49BFA78BD}" type="presParOf" srcId="{24BA1E51-1A47-442A-8F7C-D0D97FDE2B52}" destId="{4FDE13CC-F813-498E-A73C-2984F1AEFC3A}" srcOrd="0" destOrd="0" presId="urn:microsoft.com/office/officeart/2005/8/layout/vList3#1"/>
    <dgm:cxn modelId="{63575A77-B760-48AC-8DF3-08667B3E3325}" type="presParOf" srcId="{24BA1E51-1A47-442A-8F7C-D0D97FDE2B52}" destId="{BE60E249-1D7F-4D91-A3DA-4D02DE92129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62F58-668B-4530-A6A1-97980C1552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7DF8BD-570C-4CB5-B690-D1B8E6EB3CAE}">
      <dgm:prSet custT="1"/>
      <dgm:spPr/>
      <dgm:t>
        <a:bodyPr/>
        <a:lstStyle/>
        <a:p>
          <a:pPr rtl="0"/>
          <a:r>
            <a:rPr lang="ru-RU" sz="1800" smtClean="0"/>
            <a:t>Строгая типизация с массовым использованием выведения типов.</a:t>
          </a:r>
          <a:r>
            <a:rPr lang="en-US" sz="1800" smtClean="0"/>
            <a:t> </a:t>
          </a:r>
          <a:endParaRPr lang="en-US" sz="1800"/>
        </a:p>
      </dgm:t>
    </dgm:pt>
    <dgm:pt modelId="{72E73506-76A6-433D-8ACF-FAE0327AB2E8}" type="parTrans" cxnId="{CDC43A88-C309-4241-B246-CD00A8A12E77}">
      <dgm:prSet/>
      <dgm:spPr/>
      <dgm:t>
        <a:bodyPr/>
        <a:lstStyle/>
        <a:p>
          <a:endParaRPr lang="en-US"/>
        </a:p>
      </dgm:t>
    </dgm:pt>
    <dgm:pt modelId="{FE0F62B3-5BA2-404A-AC09-352561400BE2}" type="sibTrans" cxnId="{CDC43A88-C309-4241-B246-CD00A8A12E77}">
      <dgm:prSet/>
      <dgm:spPr/>
      <dgm:t>
        <a:bodyPr/>
        <a:lstStyle/>
        <a:p>
          <a:endParaRPr lang="en-US"/>
        </a:p>
      </dgm:t>
    </dgm:pt>
    <dgm:pt modelId="{570E5069-6831-4BCA-833C-10AA399ADF42}">
      <dgm:prSet custT="1"/>
      <dgm:spPr/>
      <dgm:t>
        <a:bodyPr/>
        <a:lstStyle/>
        <a:p>
          <a:pPr rtl="0"/>
          <a:r>
            <a:rPr lang="ru-RU" sz="1800" smtClean="0"/>
            <a:t>Непротиворечивая семантик и ясный синтаксис</a:t>
          </a:r>
          <a:r>
            <a:rPr lang="en-US" sz="1800" smtClean="0"/>
            <a:t>.</a:t>
          </a:r>
          <a:endParaRPr lang="en-US" sz="1800"/>
        </a:p>
      </dgm:t>
    </dgm:pt>
    <dgm:pt modelId="{A5B3ABE4-E77A-4097-BE4F-A99127D9645F}" type="parTrans" cxnId="{CC12DF75-D890-4D85-B3D7-FDCD567F7164}">
      <dgm:prSet/>
      <dgm:spPr/>
      <dgm:t>
        <a:bodyPr/>
        <a:lstStyle/>
        <a:p>
          <a:endParaRPr lang="en-US"/>
        </a:p>
      </dgm:t>
    </dgm:pt>
    <dgm:pt modelId="{267C1F0C-EE06-4298-99CB-9F7469F95125}" type="sibTrans" cxnId="{CC12DF75-D890-4D85-B3D7-FDCD567F7164}">
      <dgm:prSet/>
      <dgm:spPr/>
      <dgm:t>
        <a:bodyPr/>
        <a:lstStyle/>
        <a:p>
          <a:endParaRPr lang="en-US"/>
        </a:p>
      </dgm:t>
    </dgm:pt>
    <dgm:pt modelId="{A1B3D394-0B94-44D1-98AA-E116628F22E8}">
      <dgm:prSet custT="1"/>
      <dgm:spPr/>
      <dgm:t>
        <a:bodyPr/>
        <a:lstStyle/>
        <a:p>
          <a:pPr rtl="0"/>
          <a:r>
            <a:rPr lang="ru-RU" sz="1800" smtClean="0"/>
            <a:t>Автоматической управление памятью</a:t>
          </a:r>
          <a:r>
            <a:rPr lang="en-US" sz="1800" smtClean="0"/>
            <a:t>.</a:t>
          </a:r>
          <a:endParaRPr lang="en-US" sz="1800"/>
        </a:p>
      </dgm:t>
    </dgm:pt>
    <dgm:pt modelId="{F38421F0-DBCD-4524-900E-174BCCF34CA5}" type="parTrans" cxnId="{E27A7D40-63AA-41B2-93F9-824C4E099FBC}">
      <dgm:prSet/>
      <dgm:spPr/>
      <dgm:t>
        <a:bodyPr/>
        <a:lstStyle/>
        <a:p>
          <a:endParaRPr lang="en-US"/>
        </a:p>
      </dgm:t>
    </dgm:pt>
    <dgm:pt modelId="{D8D25D60-1D23-4E0F-9B1F-3A0061FFB4AE}" type="sibTrans" cxnId="{E27A7D40-63AA-41B2-93F9-824C4E099FBC}">
      <dgm:prSet/>
      <dgm:spPr/>
      <dgm:t>
        <a:bodyPr/>
        <a:lstStyle/>
        <a:p>
          <a:endParaRPr lang="en-US"/>
        </a:p>
      </dgm:t>
    </dgm:pt>
    <dgm:pt modelId="{BE1E5A26-43C6-4A98-A85D-8FDA970F048B}">
      <dgm:prSet custT="1"/>
      <dgm:spPr/>
      <dgm:t>
        <a:bodyPr/>
        <a:lstStyle/>
        <a:p>
          <a:pPr rtl="0"/>
          <a:r>
            <a:rPr lang="ru-RU" sz="1800" smtClean="0"/>
            <a:t>Многоуровневый и безопасный параллелизм</a:t>
          </a:r>
          <a:r>
            <a:rPr lang="en-US" sz="1800" smtClean="0"/>
            <a:t>.</a:t>
          </a:r>
          <a:endParaRPr lang="en-US" sz="1800"/>
        </a:p>
      </dgm:t>
    </dgm:pt>
    <dgm:pt modelId="{674E8715-1F5D-4928-9235-4D328EA1DBCF}" type="parTrans" cxnId="{7A64C185-AF57-4F7A-8938-1101B20DBB0A}">
      <dgm:prSet/>
      <dgm:spPr/>
      <dgm:t>
        <a:bodyPr/>
        <a:lstStyle/>
        <a:p>
          <a:endParaRPr lang="en-US"/>
        </a:p>
      </dgm:t>
    </dgm:pt>
    <dgm:pt modelId="{3900AEF1-9B1D-41A0-94CB-744722EB280A}" type="sibTrans" cxnId="{7A64C185-AF57-4F7A-8938-1101B20DBB0A}">
      <dgm:prSet/>
      <dgm:spPr/>
      <dgm:t>
        <a:bodyPr/>
        <a:lstStyle/>
        <a:p>
          <a:endParaRPr lang="en-US"/>
        </a:p>
      </dgm:t>
    </dgm:pt>
    <dgm:pt modelId="{3EFD2AB7-1632-47F7-816F-1DB62FB8BC0D}">
      <dgm:prSet custT="1"/>
      <dgm:spPr/>
      <dgm:t>
        <a:bodyPr/>
        <a:lstStyle/>
        <a:p>
          <a:pPr rtl="0"/>
          <a:r>
            <a:rPr lang="ru-RU" sz="1400" smtClean="0"/>
            <a:t>Простая концепция параллельного программирования с использованием только одного ключевого слова</a:t>
          </a:r>
          <a:endParaRPr lang="en-US" sz="1400"/>
        </a:p>
      </dgm:t>
    </dgm:pt>
    <dgm:pt modelId="{8E1C1507-42E8-4203-8266-339EE52695F1}" type="parTrans" cxnId="{E08064C3-B21A-4F4D-892C-EE1442A05ABF}">
      <dgm:prSet/>
      <dgm:spPr/>
      <dgm:t>
        <a:bodyPr/>
        <a:lstStyle/>
        <a:p>
          <a:endParaRPr lang="en-US"/>
        </a:p>
      </dgm:t>
    </dgm:pt>
    <dgm:pt modelId="{EF9FE7E1-713F-405B-AA1D-889AE268B221}" type="sibTrans" cxnId="{E08064C3-B21A-4F4D-892C-EE1442A05ABF}">
      <dgm:prSet/>
      <dgm:spPr/>
      <dgm:t>
        <a:bodyPr/>
        <a:lstStyle/>
        <a:p>
          <a:endParaRPr lang="en-US"/>
        </a:p>
      </dgm:t>
    </dgm:pt>
    <dgm:pt modelId="{6BD5F233-7DFD-4DA3-B2D7-CB7B37B11038}">
      <dgm:prSet custT="1"/>
      <dgm:spPr/>
      <dgm:t>
        <a:bodyPr/>
        <a:lstStyle/>
        <a:p>
          <a:pPr rtl="0"/>
          <a:r>
            <a:rPr lang="ru-RU" sz="1800" smtClean="0"/>
            <a:t>Возможности для оптимизации программ</a:t>
          </a:r>
          <a:r>
            <a:rPr lang="en-US" sz="1800" smtClean="0"/>
            <a:t>.</a:t>
          </a:r>
          <a:endParaRPr lang="en-US" sz="1800"/>
        </a:p>
      </dgm:t>
    </dgm:pt>
    <dgm:pt modelId="{1D33C9C9-25A3-4542-9DC1-DC021D3575C5}" type="parTrans" cxnId="{F658C7AA-F5F0-4986-99C6-C7124152C78B}">
      <dgm:prSet/>
      <dgm:spPr/>
      <dgm:t>
        <a:bodyPr/>
        <a:lstStyle/>
        <a:p>
          <a:endParaRPr lang="en-US"/>
        </a:p>
      </dgm:t>
    </dgm:pt>
    <dgm:pt modelId="{BEA01238-A7A2-4EB4-AA63-BB938A2F2E64}" type="sibTrans" cxnId="{F658C7AA-F5F0-4986-99C6-C7124152C78B}">
      <dgm:prSet/>
      <dgm:spPr/>
      <dgm:t>
        <a:bodyPr/>
        <a:lstStyle/>
        <a:p>
          <a:endParaRPr lang="en-US"/>
        </a:p>
      </dgm:t>
    </dgm:pt>
    <dgm:pt modelId="{EF967120-831A-474A-954C-A5734AA61496}">
      <dgm:prSet custT="1"/>
      <dgm:spPr/>
      <dgm:t>
        <a:bodyPr/>
        <a:lstStyle/>
        <a:p>
          <a:pPr rtl="0"/>
          <a:r>
            <a:rPr lang="ru-RU" sz="1800" smtClean="0"/>
            <a:t>Защитное программирования с предикатами и поддержка автоматической верификации</a:t>
          </a:r>
          <a:r>
            <a:rPr lang="en-US" sz="1800" smtClean="0"/>
            <a:t>.</a:t>
          </a:r>
          <a:endParaRPr lang="en-US" sz="1800"/>
        </a:p>
      </dgm:t>
    </dgm:pt>
    <dgm:pt modelId="{4A6CF7B9-81DF-4BB4-A94C-6585F7B308C4}" type="parTrans" cxnId="{D3DFA17B-A003-466D-8D37-B9FF025FFCFB}">
      <dgm:prSet/>
      <dgm:spPr/>
      <dgm:t>
        <a:bodyPr/>
        <a:lstStyle/>
        <a:p>
          <a:endParaRPr lang="en-US"/>
        </a:p>
      </dgm:t>
    </dgm:pt>
    <dgm:pt modelId="{7B901DFA-B600-4317-BF7A-E7196E248244}" type="sibTrans" cxnId="{D3DFA17B-A003-466D-8D37-B9FF025FFCFB}">
      <dgm:prSet/>
      <dgm:spPr/>
      <dgm:t>
        <a:bodyPr/>
        <a:lstStyle/>
        <a:p>
          <a:endParaRPr lang="en-US"/>
        </a:p>
      </dgm:t>
    </dgm:pt>
    <dgm:pt modelId="{AA7AA0A0-EF4B-4EBA-821F-666E58692CBE}">
      <dgm:prSet custT="1"/>
      <dgm:spPr/>
      <dgm:t>
        <a:bodyPr/>
        <a:lstStyle/>
        <a:p>
          <a:pPr rtl="0"/>
          <a:r>
            <a:rPr lang="ru-RU" sz="1800" smtClean="0"/>
            <a:t>Поддержка параметризации разных видов</a:t>
          </a:r>
          <a:r>
            <a:rPr lang="en-US" sz="1800" smtClean="0"/>
            <a:t>.</a:t>
          </a:r>
          <a:endParaRPr lang="en-US" sz="1800"/>
        </a:p>
      </dgm:t>
    </dgm:pt>
    <dgm:pt modelId="{83E61EC7-DB13-4650-A189-CE499515E7AF}" type="parTrans" cxnId="{7779BEB8-C109-4A1A-83AA-51F945BD18EF}">
      <dgm:prSet/>
      <dgm:spPr/>
      <dgm:t>
        <a:bodyPr/>
        <a:lstStyle/>
        <a:p>
          <a:endParaRPr lang="en-US"/>
        </a:p>
      </dgm:t>
    </dgm:pt>
    <dgm:pt modelId="{092FC76A-A089-40B5-8B27-301A55981901}" type="sibTrans" cxnId="{7779BEB8-C109-4A1A-83AA-51F945BD18EF}">
      <dgm:prSet/>
      <dgm:spPr/>
      <dgm:t>
        <a:bodyPr/>
        <a:lstStyle/>
        <a:p>
          <a:endParaRPr lang="en-US"/>
        </a:p>
      </dgm:t>
    </dgm:pt>
    <dgm:pt modelId="{ED763261-F1D3-4058-A9DE-8C05647E21D8}">
      <dgm:prSet custT="1"/>
      <dgm:spPr/>
      <dgm:t>
        <a:bodyPr/>
        <a:lstStyle/>
        <a:p>
          <a:pPr rtl="0"/>
          <a:r>
            <a:rPr lang="ru-RU" sz="1800" smtClean="0"/>
            <a:t>Оригинальный подход к модульности - юниты.</a:t>
          </a:r>
          <a:endParaRPr lang="en-US" sz="1800"/>
        </a:p>
      </dgm:t>
    </dgm:pt>
    <dgm:pt modelId="{89C78FD7-4CF1-4063-8786-35CE131241B4}" type="parTrans" cxnId="{5180DFF7-75EC-4001-BA2C-027721FEDC9E}">
      <dgm:prSet/>
      <dgm:spPr/>
      <dgm:t>
        <a:bodyPr/>
        <a:lstStyle/>
        <a:p>
          <a:endParaRPr lang="en-US"/>
        </a:p>
      </dgm:t>
    </dgm:pt>
    <dgm:pt modelId="{61BF0D15-39C7-4B78-81B4-2AE9148A00FB}" type="sibTrans" cxnId="{5180DFF7-75EC-4001-BA2C-027721FEDC9E}">
      <dgm:prSet/>
      <dgm:spPr/>
      <dgm:t>
        <a:bodyPr/>
        <a:lstStyle/>
        <a:p>
          <a:endParaRPr lang="en-US"/>
        </a:p>
      </dgm:t>
    </dgm:pt>
    <dgm:pt modelId="{958358DC-7DFB-42B8-9240-1D0F91741D30}" type="pres">
      <dgm:prSet presAssocID="{8D362F58-668B-4530-A6A1-97980C1552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CF5B9-C022-4788-A734-9A17956BC52F}" type="pres">
      <dgm:prSet presAssocID="{867DF8BD-570C-4CB5-B690-D1B8E6EB3CA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B8161-FAF1-49CF-9FAC-4987BE4F896D}" type="pres">
      <dgm:prSet presAssocID="{FE0F62B3-5BA2-404A-AC09-352561400BE2}" presName="spacer" presStyleCnt="0"/>
      <dgm:spPr/>
    </dgm:pt>
    <dgm:pt modelId="{2C208A1C-2372-4D88-83F0-3DD172AD0889}" type="pres">
      <dgm:prSet presAssocID="{570E5069-6831-4BCA-833C-10AA399ADF4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20513-2EA7-4F1B-8849-C47B5A179869}" type="pres">
      <dgm:prSet presAssocID="{267C1F0C-EE06-4298-99CB-9F7469F95125}" presName="spacer" presStyleCnt="0"/>
      <dgm:spPr/>
    </dgm:pt>
    <dgm:pt modelId="{A5EBC4DD-0C04-45AC-95D5-E671F88BCD4C}" type="pres">
      <dgm:prSet presAssocID="{A1B3D394-0B94-44D1-98AA-E116628F22E8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88865-6480-4037-AB64-49ACDFAF3579}" type="pres">
      <dgm:prSet presAssocID="{D8D25D60-1D23-4E0F-9B1F-3A0061FFB4AE}" presName="spacer" presStyleCnt="0"/>
      <dgm:spPr/>
    </dgm:pt>
    <dgm:pt modelId="{B717D009-14F5-4014-A64D-17EF506A85D3}" type="pres">
      <dgm:prSet presAssocID="{BE1E5A26-43C6-4A98-A85D-8FDA970F048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4602E-ACBC-4DAB-8406-30096330CDA7}" type="pres">
      <dgm:prSet presAssocID="{BE1E5A26-43C6-4A98-A85D-8FDA970F048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7E53B-9B91-416A-A5DA-15407D7CDA85}" type="pres">
      <dgm:prSet presAssocID="{6BD5F233-7DFD-4DA3-B2D7-CB7B37B1103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C6DA-BCED-4B28-8D0D-049B21757C8A}" type="pres">
      <dgm:prSet presAssocID="{BEA01238-A7A2-4EB4-AA63-BB938A2F2E64}" presName="spacer" presStyleCnt="0"/>
      <dgm:spPr/>
    </dgm:pt>
    <dgm:pt modelId="{81094F57-0E9B-4FA3-AD3E-FBA30E0038BC}" type="pres">
      <dgm:prSet presAssocID="{EF967120-831A-474A-954C-A5734AA61496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CCDF0-302B-4093-B16D-E64097BC87D6}" type="pres">
      <dgm:prSet presAssocID="{7B901DFA-B600-4317-BF7A-E7196E248244}" presName="spacer" presStyleCnt="0"/>
      <dgm:spPr/>
    </dgm:pt>
    <dgm:pt modelId="{6A32B97A-0CE6-4FF4-9245-9321100E2C4F}" type="pres">
      <dgm:prSet presAssocID="{AA7AA0A0-EF4B-4EBA-821F-666E58692CB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59F70-79AD-4997-9542-493EB8DE6A0B}" type="pres">
      <dgm:prSet presAssocID="{092FC76A-A089-40B5-8B27-301A55981901}" presName="spacer" presStyleCnt="0"/>
      <dgm:spPr/>
    </dgm:pt>
    <dgm:pt modelId="{9E484E24-384C-43DA-B44B-EF546C95D2D6}" type="pres">
      <dgm:prSet presAssocID="{ED763261-F1D3-4058-A9DE-8C05647E21D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12DF75-D890-4D85-B3D7-FDCD567F7164}" srcId="{8D362F58-668B-4530-A6A1-97980C1552D4}" destId="{570E5069-6831-4BCA-833C-10AA399ADF42}" srcOrd="1" destOrd="0" parTransId="{A5B3ABE4-E77A-4097-BE4F-A99127D9645F}" sibTransId="{267C1F0C-EE06-4298-99CB-9F7469F95125}"/>
    <dgm:cxn modelId="{6AD3D025-CF0A-4B14-846E-518B0ADDC8E7}" type="presOf" srcId="{A1B3D394-0B94-44D1-98AA-E116628F22E8}" destId="{A5EBC4DD-0C04-45AC-95D5-E671F88BCD4C}" srcOrd="0" destOrd="0" presId="urn:microsoft.com/office/officeart/2005/8/layout/vList2"/>
    <dgm:cxn modelId="{F658C7AA-F5F0-4986-99C6-C7124152C78B}" srcId="{8D362F58-668B-4530-A6A1-97980C1552D4}" destId="{6BD5F233-7DFD-4DA3-B2D7-CB7B37B11038}" srcOrd="4" destOrd="0" parTransId="{1D33C9C9-25A3-4542-9DC1-DC021D3575C5}" sibTransId="{BEA01238-A7A2-4EB4-AA63-BB938A2F2E64}"/>
    <dgm:cxn modelId="{E08064C3-B21A-4F4D-892C-EE1442A05ABF}" srcId="{BE1E5A26-43C6-4A98-A85D-8FDA970F048B}" destId="{3EFD2AB7-1632-47F7-816F-1DB62FB8BC0D}" srcOrd="0" destOrd="0" parTransId="{8E1C1507-42E8-4203-8266-339EE52695F1}" sibTransId="{EF9FE7E1-713F-405B-AA1D-889AE268B221}"/>
    <dgm:cxn modelId="{EC44A53D-13E3-4C3A-B709-0D2249CF8D50}" type="presOf" srcId="{EF967120-831A-474A-954C-A5734AA61496}" destId="{81094F57-0E9B-4FA3-AD3E-FBA30E0038BC}" srcOrd="0" destOrd="0" presId="urn:microsoft.com/office/officeart/2005/8/layout/vList2"/>
    <dgm:cxn modelId="{5180DFF7-75EC-4001-BA2C-027721FEDC9E}" srcId="{8D362F58-668B-4530-A6A1-97980C1552D4}" destId="{ED763261-F1D3-4058-A9DE-8C05647E21D8}" srcOrd="7" destOrd="0" parTransId="{89C78FD7-4CF1-4063-8786-35CE131241B4}" sibTransId="{61BF0D15-39C7-4B78-81B4-2AE9148A00FB}"/>
    <dgm:cxn modelId="{3399ED18-E2CC-4E21-9683-FB1EA011536E}" type="presOf" srcId="{AA7AA0A0-EF4B-4EBA-821F-666E58692CBE}" destId="{6A32B97A-0CE6-4FF4-9245-9321100E2C4F}" srcOrd="0" destOrd="0" presId="urn:microsoft.com/office/officeart/2005/8/layout/vList2"/>
    <dgm:cxn modelId="{DEC6E2A0-C7F2-43EF-BCDA-AB8627BB3BE5}" type="presOf" srcId="{6BD5F233-7DFD-4DA3-B2D7-CB7B37B11038}" destId="{1207E53B-9B91-416A-A5DA-15407D7CDA85}" srcOrd="0" destOrd="0" presId="urn:microsoft.com/office/officeart/2005/8/layout/vList2"/>
    <dgm:cxn modelId="{7E1ED551-3F3E-49B4-A6E9-59B43432157A}" type="presOf" srcId="{570E5069-6831-4BCA-833C-10AA399ADF42}" destId="{2C208A1C-2372-4D88-83F0-3DD172AD0889}" srcOrd="0" destOrd="0" presId="urn:microsoft.com/office/officeart/2005/8/layout/vList2"/>
    <dgm:cxn modelId="{6FFB6DF5-152B-4E6B-B7C1-5A858D001AFC}" type="presOf" srcId="{3EFD2AB7-1632-47F7-816F-1DB62FB8BC0D}" destId="{11F4602E-ACBC-4DAB-8406-30096330CDA7}" srcOrd="0" destOrd="0" presId="urn:microsoft.com/office/officeart/2005/8/layout/vList2"/>
    <dgm:cxn modelId="{CDC43A88-C309-4241-B246-CD00A8A12E77}" srcId="{8D362F58-668B-4530-A6A1-97980C1552D4}" destId="{867DF8BD-570C-4CB5-B690-D1B8E6EB3CAE}" srcOrd="0" destOrd="0" parTransId="{72E73506-76A6-433D-8ACF-FAE0327AB2E8}" sibTransId="{FE0F62B3-5BA2-404A-AC09-352561400BE2}"/>
    <dgm:cxn modelId="{7779BEB8-C109-4A1A-83AA-51F945BD18EF}" srcId="{8D362F58-668B-4530-A6A1-97980C1552D4}" destId="{AA7AA0A0-EF4B-4EBA-821F-666E58692CBE}" srcOrd="6" destOrd="0" parTransId="{83E61EC7-DB13-4650-A189-CE499515E7AF}" sibTransId="{092FC76A-A089-40B5-8B27-301A55981901}"/>
    <dgm:cxn modelId="{E431AB92-F019-479E-9E3D-481697DC8C87}" type="presOf" srcId="{BE1E5A26-43C6-4A98-A85D-8FDA970F048B}" destId="{B717D009-14F5-4014-A64D-17EF506A85D3}" srcOrd="0" destOrd="0" presId="urn:microsoft.com/office/officeart/2005/8/layout/vList2"/>
    <dgm:cxn modelId="{7A64C185-AF57-4F7A-8938-1101B20DBB0A}" srcId="{8D362F58-668B-4530-A6A1-97980C1552D4}" destId="{BE1E5A26-43C6-4A98-A85D-8FDA970F048B}" srcOrd="3" destOrd="0" parTransId="{674E8715-1F5D-4928-9235-4D328EA1DBCF}" sibTransId="{3900AEF1-9B1D-41A0-94CB-744722EB280A}"/>
    <dgm:cxn modelId="{DF7339E1-8BA5-4637-AC6C-D31959873FAC}" type="presOf" srcId="{867DF8BD-570C-4CB5-B690-D1B8E6EB3CAE}" destId="{D21CF5B9-C022-4788-A734-9A17956BC52F}" srcOrd="0" destOrd="0" presId="urn:microsoft.com/office/officeart/2005/8/layout/vList2"/>
    <dgm:cxn modelId="{D3DFA17B-A003-466D-8D37-B9FF025FFCFB}" srcId="{8D362F58-668B-4530-A6A1-97980C1552D4}" destId="{EF967120-831A-474A-954C-A5734AA61496}" srcOrd="5" destOrd="0" parTransId="{4A6CF7B9-81DF-4BB4-A94C-6585F7B308C4}" sibTransId="{7B901DFA-B600-4317-BF7A-E7196E248244}"/>
    <dgm:cxn modelId="{BB7A061A-34B1-4547-BEBF-DA5545C9F903}" type="presOf" srcId="{ED763261-F1D3-4058-A9DE-8C05647E21D8}" destId="{9E484E24-384C-43DA-B44B-EF546C95D2D6}" srcOrd="0" destOrd="0" presId="urn:microsoft.com/office/officeart/2005/8/layout/vList2"/>
    <dgm:cxn modelId="{43299EA9-E5ED-469A-BEFF-BCE4F97A8C3D}" type="presOf" srcId="{8D362F58-668B-4530-A6A1-97980C1552D4}" destId="{958358DC-7DFB-42B8-9240-1D0F91741D30}" srcOrd="0" destOrd="0" presId="urn:microsoft.com/office/officeart/2005/8/layout/vList2"/>
    <dgm:cxn modelId="{E27A7D40-63AA-41B2-93F9-824C4E099FBC}" srcId="{8D362F58-668B-4530-A6A1-97980C1552D4}" destId="{A1B3D394-0B94-44D1-98AA-E116628F22E8}" srcOrd="2" destOrd="0" parTransId="{F38421F0-DBCD-4524-900E-174BCCF34CA5}" sibTransId="{D8D25D60-1D23-4E0F-9B1F-3A0061FFB4AE}"/>
    <dgm:cxn modelId="{1B2C3488-053E-4654-8506-3F514AFF542A}" type="presParOf" srcId="{958358DC-7DFB-42B8-9240-1D0F91741D30}" destId="{D21CF5B9-C022-4788-A734-9A17956BC52F}" srcOrd="0" destOrd="0" presId="urn:microsoft.com/office/officeart/2005/8/layout/vList2"/>
    <dgm:cxn modelId="{52796077-AEC8-4BEF-8A09-649280F21D81}" type="presParOf" srcId="{958358DC-7DFB-42B8-9240-1D0F91741D30}" destId="{690B8161-FAF1-49CF-9FAC-4987BE4F896D}" srcOrd="1" destOrd="0" presId="urn:microsoft.com/office/officeart/2005/8/layout/vList2"/>
    <dgm:cxn modelId="{BD402FD1-ADDE-4E07-8322-467FEFCF4B64}" type="presParOf" srcId="{958358DC-7DFB-42B8-9240-1D0F91741D30}" destId="{2C208A1C-2372-4D88-83F0-3DD172AD0889}" srcOrd="2" destOrd="0" presId="urn:microsoft.com/office/officeart/2005/8/layout/vList2"/>
    <dgm:cxn modelId="{05275CA7-003B-4DA3-8493-3821913DE328}" type="presParOf" srcId="{958358DC-7DFB-42B8-9240-1D0F91741D30}" destId="{DF120513-2EA7-4F1B-8849-C47B5A179869}" srcOrd="3" destOrd="0" presId="urn:microsoft.com/office/officeart/2005/8/layout/vList2"/>
    <dgm:cxn modelId="{56D549B9-550C-420E-BA11-665FC615CD9D}" type="presParOf" srcId="{958358DC-7DFB-42B8-9240-1D0F91741D30}" destId="{A5EBC4DD-0C04-45AC-95D5-E671F88BCD4C}" srcOrd="4" destOrd="0" presId="urn:microsoft.com/office/officeart/2005/8/layout/vList2"/>
    <dgm:cxn modelId="{10BD9252-0A1E-4FCA-980E-DF378B5995FC}" type="presParOf" srcId="{958358DC-7DFB-42B8-9240-1D0F91741D30}" destId="{B1A88865-6480-4037-AB64-49ACDFAF3579}" srcOrd="5" destOrd="0" presId="urn:microsoft.com/office/officeart/2005/8/layout/vList2"/>
    <dgm:cxn modelId="{D8F617FC-46A5-4A32-9EFC-11320D82CC95}" type="presParOf" srcId="{958358DC-7DFB-42B8-9240-1D0F91741D30}" destId="{B717D009-14F5-4014-A64D-17EF506A85D3}" srcOrd="6" destOrd="0" presId="urn:microsoft.com/office/officeart/2005/8/layout/vList2"/>
    <dgm:cxn modelId="{3D535D21-7497-4FE8-9D38-1EB880086E81}" type="presParOf" srcId="{958358DC-7DFB-42B8-9240-1D0F91741D30}" destId="{11F4602E-ACBC-4DAB-8406-30096330CDA7}" srcOrd="7" destOrd="0" presId="urn:microsoft.com/office/officeart/2005/8/layout/vList2"/>
    <dgm:cxn modelId="{6A47DB7D-AF78-4B03-BD1C-F04A9F0F62EB}" type="presParOf" srcId="{958358DC-7DFB-42B8-9240-1D0F91741D30}" destId="{1207E53B-9B91-416A-A5DA-15407D7CDA85}" srcOrd="8" destOrd="0" presId="urn:microsoft.com/office/officeart/2005/8/layout/vList2"/>
    <dgm:cxn modelId="{3B9C7BE3-77DF-470E-8227-5AC3ACB2EBAC}" type="presParOf" srcId="{958358DC-7DFB-42B8-9240-1D0F91741D30}" destId="{6539C6DA-BCED-4B28-8D0D-049B21757C8A}" srcOrd="9" destOrd="0" presId="urn:microsoft.com/office/officeart/2005/8/layout/vList2"/>
    <dgm:cxn modelId="{69426D74-5E39-464C-A08A-7515638D0D82}" type="presParOf" srcId="{958358DC-7DFB-42B8-9240-1D0F91741D30}" destId="{81094F57-0E9B-4FA3-AD3E-FBA30E0038BC}" srcOrd="10" destOrd="0" presId="urn:microsoft.com/office/officeart/2005/8/layout/vList2"/>
    <dgm:cxn modelId="{6844C95B-BCB2-43B5-B3D0-E5E1004EE30E}" type="presParOf" srcId="{958358DC-7DFB-42B8-9240-1D0F91741D30}" destId="{521CCDF0-302B-4093-B16D-E64097BC87D6}" srcOrd="11" destOrd="0" presId="urn:microsoft.com/office/officeart/2005/8/layout/vList2"/>
    <dgm:cxn modelId="{CC0D8C9E-F7C3-4189-964A-D6F43DD3FF98}" type="presParOf" srcId="{958358DC-7DFB-42B8-9240-1D0F91741D30}" destId="{6A32B97A-0CE6-4FF4-9245-9321100E2C4F}" srcOrd="12" destOrd="0" presId="urn:microsoft.com/office/officeart/2005/8/layout/vList2"/>
    <dgm:cxn modelId="{01FDD6B1-DC6D-4D7E-A48F-AB95531ED9A5}" type="presParOf" srcId="{958358DC-7DFB-42B8-9240-1D0F91741D30}" destId="{06159F70-79AD-4997-9542-493EB8DE6A0B}" srcOrd="13" destOrd="0" presId="urn:microsoft.com/office/officeart/2005/8/layout/vList2"/>
    <dgm:cxn modelId="{1E32E914-586E-421D-B78B-FFBDEAB22D0B}" type="presParOf" srcId="{958358DC-7DFB-42B8-9240-1D0F91741D30}" destId="{9E484E24-384C-43DA-B44B-EF546C95D2D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0A0FC-9DCF-4749-BE37-9D6056E987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AEB7AD-BE1A-4059-8FED-AEF5E93D28D5}">
      <dgm:prSet custT="1"/>
      <dgm:spPr/>
      <dgm:t>
        <a:bodyPr/>
        <a:lstStyle/>
        <a:p>
          <a:pPr rtl="0"/>
          <a:r>
            <a:rPr lang="ru-RU" sz="2000" dirty="0" smtClean="0"/>
            <a:t>Один язык для различные аппаратных платформ</a:t>
          </a:r>
          <a:r>
            <a:rPr lang="en-US" sz="2000" dirty="0" smtClean="0"/>
            <a:t>; </a:t>
          </a:r>
          <a:r>
            <a:rPr lang="ru-RU" sz="2000" dirty="0" smtClean="0"/>
            <a:t>один язык для разных классов задач.</a:t>
          </a:r>
          <a:endParaRPr lang="en-US" sz="2000" dirty="0"/>
        </a:p>
      </dgm:t>
    </dgm:pt>
    <dgm:pt modelId="{D8EFFD55-49AC-44E5-87D5-04AFFBD6A8D7}" type="parTrans" cxnId="{A3249846-93FE-40B6-86A7-C1F98FFF315F}">
      <dgm:prSet/>
      <dgm:spPr/>
      <dgm:t>
        <a:bodyPr/>
        <a:lstStyle/>
        <a:p>
          <a:endParaRPr lang="en-US" sz="2000"/>
        </a:p>
      </dgm:t>
    </dgm:pt>
    <dgm:pt modelId="{C9F0FB71-36B3-4A60-92CC-67645E9AE12F}" type="sibTrans" cxnId="{A3249846-93FE-40B6-86A7-C1F98FFF315F}">
      <dgm:prSet/>
      <dgm:spPr/>
      <dgm:t>
        <a:bodyPr/>
        <a:lstStyle/>
        <a:p>
          <a:endParaRPr lang="en-US" sz="2000"/>
        </a:p>
      </dgm:t>
    </dgm:pt>
    <dgm:pt modelId="{EBBC2F47-E3EF-430D-9A44-170E4FBFDE54}">
      <dgm:prSet custT="1"/>
      <dgm:spPr/>
      <dgm:t>
        <a:bodyPr/>
        <a:lstStyle/>
        <a:p>
          <a:pPr rtl="0"/>
          <a:r>
            <a:rPr lang="ru-RU" sz="2000" smtClean="0"/>
            <a:t>Поддержка разных парадигм программирования – процедурной, объектно-ориентированной и функциональной</a:t>
          </a:r>
          <a:r>
            <a:rPr lang="en-US" sz="2000" smtClean="0"/>
            <a:t>.</a:t>
          </a:r>
          <a:endParaRPr lang="en-US" sz="2000"/>
        </a:p>
      </dgm:t>
    </dgm:pt>
    <dgm:pt modelId="{357529F9-CA6C-474A-8424-94E4988F414A}" type="parTrans" cxnId="{96EF4670-C4C2-4A14-978A-C97EE13E1048}">
      <dgm:prSet/>
      <dgm:spPr/>
      <dgm:t>
        <a:bodyPr/>
        <a:lstStyle/>
        <a:p>
          <a:endParaRPr lang="en-US" sz="2000"/>
        </a:p>
      </dgm:t>
    </dgm:pt>
    <dgm:pt modelId="{DB91A415-EF61-4454-9F1D-EFFBD409C6D9}" type="sibTrans" cxnId="{96EF4670-C4C2-4A14-978A-C97EE13E1048}">
      <dgm:prSet/>
      <dgm:spPr/>
      <dgm:t>
        <a:bodyPr/>
        <a:lstStyle/>
        <a:p>
          <a:endParaRPr lang="en-US" sz="2000"/>
        </a:p>
      </dgm:t>
    </dgm:pt>
    <dgm:pt modelId="{4EF5B1F7-CF2C-432E-86DA-0839F110EDAE}">
      <dgm:prSet custT="1"/>
      <dgm:spPr/>
      <dgm:t>
        <a:bodyPr/>
        <a:lstStyle/>
        <a:p>
          <a:pPr rtl="0"/>
          <a:r>
            <a:rPr lang="ru-RU" sz="2000" smtClean="0"/>
            <a:t>Раздельная компиляция.</a:t>
          </a:r>
          <a:endParaRPr lang="en-US" sz="2000"/>
        </a:p>
      </dgm:t>
    </dgm:pt>
    <dgm:pt modelId="{460ED338-2369-4F75-A782-D44B2EC2FEEB}" type="parTrans" cxnId="{9204925F-C69B-474E-A87C-E076858A7367}">
      <dgm:prSet/>
      <dgm:spPr/>
      <dgm:t>
        <a:bodyPr/>
        <a:lstStyle/>
        <a:p>
          <a:endParaRPr lang="en-US" sz="2000"/>
        </a:p>
      </dgm:t>
    </dgm:pt>
    <dgm:pt modelId="{845418BD-3F3F-4769-AC62-A4FEC6B01584}" type="sibTrans" cxnId="{9204925F-C69B-474E-A87C-E076858A7367}">
      <dgm:prSet/>
      <dgm:spPr/>
      <dgm:t>
        <a:bodyPr/>
        <a:lstStyle/>
        <a:p>
          <a:endParaRPr lang="en-US" sz="2000"/>
        </a:p>
      </dgm:t>
    </dgm:pt>
    <dgm:pt modelId="{4FE9EB92-5347-4391-B209-CA52CF897DBF}">
      <dgm:prSet custT="1"/>
      <dgm:spPr/>
      <dgm:t>
        <a:bodyPr/>
        <a:lstStyle/>
        <a:p>
          <a:pPr rtl="0"/>
          <a:r>
            <a:rPr lang="ru-RU" sz="2000" smtClean="0"/>
            <a:t>Гибкие схемы времени выполнения – машинный код, интерпретируемый код, смешанный режим, оптимизации времени выполнения – в зависимости от целевой аппаратуры.</a:t>
          </a:r>
          <a:endParaRPr lang="en-US" sz="2000"/>
        </a:p>
      </dgm:t>
    </dgm:pt>
    <dgm:pt modelId="{D1490666-D9A7-4305-9946-200D7232D529}" type="parTrans" cxnId="{93CF16BF-1BDC-4F10-ADD7-BB2A8E8B3975}">
      <dgm:prSet/>
      <dgm:spPr/>
      <dgm:t>
        <a:bodyPr/>
        <a:lstStyle/>
        <a:p>
          <a:endParaRPr lang="en-US" sz="2000"/>
        </a:p>
      </dgm:t>
    </dgm:pt>
    <dgm:pt modelId="{163A3060-84B5-48F1-96E1-571A5179E0D3}" type="sibTrans" cxnId="{93CF16BF-1BDC-4F10-ADD7-BB2A8E8B3975}">
      <dgm:prSet/>
      <dgm:spPr/>
      <dgm:t>
        <a:bodyPr/>
        <a:lstStyle/>
        <a:p>
          <a:endParaRPr lang="en-US" sz="2000"/>
        </a:p>
      </dgm:t>
    </dgm:pt>
    <dgm:pt modelId="{6B96CB3D-9F61-4901-9598-71003B2C89E6}" type="pres">
      <dgm:prSet presAssocID="{39F0A0FC-9DCF-4749-BE37-9D6056E987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AAAF9-B208-4D9A-B6BC-BD9A980CD455}" type="pres">
      <dgm:prSet presAssocID="{58AEB7AD-BE1A-4059-8FED-AEF5E93D28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4D1E1-AA7A-4ABB-9393-28A8BDD5EC69}" type="pres">
      <dgm:prSet presAssocID="{C9F0FB71-36B3-4A60-92CC-67645E9AE12F}" presName="spacer" presStyleCnt="0"/>
      <dgm:spPr/>
    </dgm:pt>
    <dgm:pt modelId="{2782E29A-C7F7-4951-9E5C-4D17A674532B}" type="pres">
      <dgm:prSet presAssocID="{EBBC2F47-E3EF-430D-9A44-170E4FBFDE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173DF-B0A8-44B1-BD1B-44B7C4181027}" type="pres">
      <dgm:prSet presAssocID="{DB91A415-EF61-4454-9F1D-EFFBD409C6D9}" presName="spacer" presStyleCnt="0"/>
      <dgm:spPr/>
    </dgm:pt>
    <dgm:pt modelId="{632887F0-9EAD-4172-AE98-97257EA512EC}" type="pres">
      <dgm:prSet presAssocID="{4EF5B1F7-CF2C-432E-86DA-0839F110EDA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408A6-530A-4A5E-B0A0-0A7AB1F18D33}" type="pres">
      <dgm:prSet presAssocID="{845418BD-3F3F-4769-AC62-A4FEC6B01584}" presName="spacer" presStyleCnt="0"/>
      <dgm:spPr/>
    </dgm:pt>
    <dgm:pt modelId="{52BAF842-CF59-4905-A5F1-0638B4402B49}" type="pres">
      <dgm:prSet presAssocID="{4FE9EB92-5347-4391-B209-CA52CF897D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EEAE2-33FF-4842-8CC5-E9B8197F3DAB}" type="presOf" srcId="{39F0A0FC-9DCF-4749-BE37-9D6056E98708}" destId="{6B96CB3D-9F61-4901-9598-71003B2C89E6}" srcOrd="0" destOrd="0" presId="urn:microsoft.com/office/officeart/2005/8/layout/vList2"/>
    <dgm:cxn modelId="{0EF94469-482C-42C0-A223-DF75025E5592}" type="presOf" srcId="{EBBC2F47-E3EF-430D-9A44-170E4FBFDE54}" destId="{2782E29A-C7F7-4951-9E5C-4D17A674532B}" srcOrd="0" destOrd="0" presId="urn:microsoft.com/office/officeart/2005/8/layout/vList2"/>
    <dgm:cxn modelId="{9204925F-C69B-474E-A87C-E076858A7367}" srcId="{39F0A0FC-9DCF-4749-BE37-9D6056E98708}" destId="{4EF5B1F7-CF2C-432E-86DA-0839F110EDAE}" srcOrd="2" destOrd="0" parTransId="{460ED338-2369-4F75-A782-D44B2EC2FEEB}" sibTransId="{845418BD-3F3F-4769-AC62-A4FEC6B01584}"/>
    <dgm:cxn modelId="{96EF4670-C4C2-4A14-978A-C97EE13E1048}" srcId="{39F0A0FC-9DCF-4749-BE37-9D6056E98708}" destId="{EBBC2F47-E3EF-430D-9A44-170E4FBFDE54}" srcOrd="1" destOrd="0" parTransId="{357529F9-CA6C-474A-8424-94E4988F414A}" sibTransId="{DB91A415-EF61-4454-9F1D-EFFBD409C6D9}"/>
    <dgm:cxn modelId="{C083CD9F-DABB-42AB-B520-667602ED30A2}" type="presOf" srcId="{4FE9EB92-5347-4391-B209-CA52CF897DBF}" destId="{52BAF842-CF59-4905-A5F1-0638B4402B49}" srcOrd="0" destOrd="0" presId="urn:microsoft.com/office/officeart/2005/8/layout/vList2"/>
    <dgm:cxn modelId="{93CF16BF-1BDC-4F10-ADD7-BB2A8E8B3975}" srcId="{39F0A0FC-9DCF-4749-BE37-9D6056E98708}" destId="{4FE9EB92-5347-4391-B209-CA52CF897DBF}" srcOrd="3" destOrd="0" parTransId="{D1490666-D9A7-4305-9946-200D7232D529}" sibTransId="{163A3060-84B5-48F1-96E1-571A5179E0D3}"/>
    <dgm:cxn modelId="{526CBC0B-6368-411D-A4EF-D2968DE13CC7}" type="presOf" srcId="{4EF5B1F7-CF2C-432E-86DA-0839F110EDAE}" destId="{632887F0-9EAD-4172-AE98-97257EA512EC}" srcOrd="0" destOrd="0" presId="urn:microsoft.com/office/officeart/2005/8/layout/vList2"/>
    <dgm:cxn modelId="{A3249846-93FE-40B6-86A7-C1F98FFF315F}" srcId="{39F0A0FC-9DCF-4749-BE37-9D6056E98708}" destId="{58AEB7AD-BE1A-4059-8FED-AEF5E93D28D5}" srcOrd="0" destOrd="0" parTransId="{D8EFFD55-49AC-44E5-87D5-04AFFBD6A8D7}" sibTransId="{C9F0FB71-36B3-4A60-92CC-67645E9AE12F}"/>
    <dgm:cxn modelId="{F90A7259-8EBB-4FF7-8053-3331DB787A9C}" type="presOf" srcId="{58AEB7AD-BE1A-4059-8FED-AEF5E93D28D5}" destId="{13FAAAF9-B208-4D9A-B6BC-BD9A980CD455}" srcOrd="0" destOrd="0" presId="urn:microsoft.com/office/officeart/2005/8/layout/vList2"/>
    <dgm:cxn modelId="{360C33BE-DA36-4B7F-9F13-3095F19FB2E9}" type="presParOf" srcId="{6B96CB3D-9F61-4901-9598-71003B2C89E6}" destId="{13FAAAF9-B208-4D9A-B6BC-BD9A980CD455}" srcOrd="0" destOrd="0" presId="urn:microsoft.com/office/officeart/2005/8/layout/vList2"/>
    <dgm:cxn modelId="{A2A2EF1F-417F-4F24-8043-611DFEF9A180}" type="presParOf" srcId="{6B96CB3D-9F61-4901-9598-71003B2C89E6}" destId="{96C4D1E1-AA7A-4ABB-9393-28A8BDD5EC69}" srcOrd="1" destOrd="0" presId="urn:microsoft.com/office/officeart/2005/8/layout/vList2"/>
    <dgm:cxn modelId="{21040801-09BF-45AD-8123-1A8EDD1900A0}" type="presParOf" srcId="{6B96CB3D-9F61-4901-9598-71003B2C89E6}" destId="{2782E29A-C7F7-4951-9E5C-4D17A674532B}" srcOrd="2" destOrd="0" presId="urn:microsoft.com/office/officeart/2005/8/layout/vList2"/>
    <dgm:cxn modelId="{52403CFA-F40E-45FD-8E0A-B0C9D8741300}" type="presParOf" srcId="{6B96CB3D-9F61-4901-9598-71003B2C89E6}" destId="{363173DF-B0A8-44B1-BD1B-44B7C4181027}" srcOrd="3" destOrd="0" presId="urn:microsoft.com/office/officeart/2005/8/layout/vList2"/>
    <dgm:cxn modelId="{B9C26453-7591-4905-B7C0-57D1C449C991}" type="presParOf" srcId="{6B96CB3D-9F61-4901-9598-71003B2C89E6}" destId="{632887F0-9EAD-4172-AE98-97257EA512EC}" srcOrd="4" destOrd="0" presId="urn:microsoft.com/office/officeart/2005/8/layout/vList2"/>
    <dgm:cxn modelId="{CBB32A68-A5BA-44E6-925E-1E48DF66DAC7}" type="presParOf" srcId="{6B96CB3D-9F61-4901-9598-71003B2C89E6}" destId="{080408A6-530A-4A5E-B0A0-0A7AB1F18D33}" srcOrd="5" destOrd="0" presId="urn:microsoft.com/office/officeart/2005/8/layout/vList2"/>
    <dgm:cxn modelId="{CF59AE80-5503-420D-87E8-8915816ACAEC}" type="presParOf" srcId="{6B96CB3D-9F61-4901-9598-71003B2C89E6}" destId="{52BAF842-CF59-4905-A5F1-0638B4402B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952B8-2D1E-4B3C-B06D-51B3A1FF7F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1AC4A5-7E4F-452E-A1DC-10BE240EB6FD}">
      <dgm:prSet/>
      <dgm:spPr/>
      <dgm:t>
        <a:bodyPr/>
        <a:lstStyle/>
        <a:p>
          <a:pPr rtl="0"/>
          <a:r>
            <a:rPr kumimoji="1" lang="ru-RU" b="1" smtClean="0"/>
            <a:t>Надежность</a:t>
          </a:r>
          <a:r>
            <a:rPr kumimoji="1" lang="en-US" smtClean="0"/>
            <a:t> </a:t>
          </a:r>
          <a:r>
            <a:rPr kumimoji="1" lang="ru-RU" smtClean="0"/>
            <a:t>разрабатываемого кода</a:t>
          </a:r>
          <a:r>
            <a:rPr kumimoji="1" lang="en-US" smtClean="0"/>
            <a:t> </a:t>
          </a:r>
          <a:r>
            <a:rPr kumimoji="1" lang="en-US" b="1" smtClean="0"/>
            <a:t>(3-5</a:t>
          </a:r>
          <a:r>
            <a:rPr kumimoji="1" lang="ru-RU" b="1" smtClean="0"/>
            <a:t> раз выше</a:t>
          </a:r>
          <a:r>
            <a:rPr kumimoji="1" lang="en-US" b="1" smtClean="0"/>
            <a:t>)</a:t>
          </a:r>
          <a:endParaRPr lang="en-US"/>
        </a:p>
      </dgm:t>
    </dgm:pt>
    <dgm:pt modelId="{17AEC15E-9825-4ED0-9FB7-98D599325FBD}" type="parTrans" cxnId="{B24F4C13-0D9B-4031-A7D9-559066830D22}">
      <dgm:prSet/>
      <dgm:spPr/>
      <dgm:t>
        <a:bodyPr/>
        <a:lstStyle/>
        <a:p>
          <a:endParaRPr lang="en-US"/>
        </a:p>
      </dgm:t>
    </dgm:pt>
    <dgm:pt modelId="{65B42CF2-5348-4C37-BEA9-AE589903B1AF}" type="sibTrans" cxnId="{B24F4C13-0D9B-4031-A7D9-559066830D22}">
      <dgm:prSet/>
      <dgm:spPr/>
      <dgm:t>
        <a:bodyPr/>
        <a:lstStyle/>
        <a:p>
          <a:endParaRPr lang="en-US"/>
        </a:p>
      </dgm:t>
    </dgm:pt>
    <dgm:pt modelId="{4362017B-6DF9-4B1F-89BC-5D8F939FC00D}">
      <dgm:prSet/>
      <dgm:spPr/>
      <dgm:t>
        <a:bodyPr/>
        <a:lstStyle/>
        <a:p>
          <a:pPr rtl="0"/>
          <a:r>
            <a:rPr kumimoji="1" lang="ru-RU" smtClean="0"/>
            <a:t>Предикаты</a:t>
          </a:r>
          <a:r>
            <a:rPr kumimoji="1" lang="en-US" smtClean="0"/>
            <a:t> (</a:t>
          </a:r>
          <a:r>
            <a:rPr kumimoji="1" lang="ru-RU" smtClean="0"/>
            <a:t>предусловия, постусловия,</a:t>
          </a:r>
          <a:r>
            <a:rPr kumimoji="1" lang="en-US" smtClean="0"/>
            <a:t> </a:t>
          </a:r>
          <a:r>
            <a:rPr kumimoji="1" lang="ru-RU" smtClean="0"/>
            <a:t>инварианты юнитов</a:t>
          </a:r>
          <a:r>
            <a:rPr kumimoji="1" lang="en-US" smtClean="0"/>
            <a:t>)</a:t>
          </a:r>
          <a:endParaRPr lang="en-US"/>
        </a:p>
      </dgm:t>
    </dgm:pt>
    <dgm:pt modelId="{ABD3C603-0C14-49A7-A38F-40EDC14AD333}" type="parTrans" cxnId="{EBAE61B1-6EB3-40DF-9688-672894E37CE8}">
      <dgm:prSet/>
      <dgm:spPr/>
      <dgm:t>
        <a:bodyPr/>
        <a:lstStyle/>
        <a:p>
          <a:endParaRPr lang="en-US"/>
        </a:p>
      </dgm:t>
    </dgm:pt>
    <dgm:pt modelId="{5F24DD52-4F53-428B-8227-E21443166C87}" type="sibTrans" cxnId="{EBAE61B1-6EB3-40DF-9688-672894E37CE8}">
      <dgm:prSet/>
      <dgm:spPr/>
      <dgm:t>
        <a:bodyPr/>
        <a:lstStyle/>
        <a:p>
          <a:endParaRPr lang="en-US"/>
        </a:p>
      </dgm:t>
    </dgm:pt>
    <dgm:pt modelId="{EB4F50D6-2EA7-4E1B-921C-F3B8A6BF48CD}">
      <dgm:prSet/>
      <dgm:spPr/>
      <dgm:t>
        <a:bodyPr/>
        <a:lstStyle/>
        <a:p>
          <a:pPr rtl="0"/>
          <a:r>
            <a:rPr kumimoji="1" lang="ru-RU" smtClean="0"/>
            <a:t>Надежность системы типов </a:t>
          </a:r>
          <a:r>
            <a:rPr kumimoji="1" lang="en-US" smtClean="0"/>
            <a:t>(</a:t>
          </a:r>
          <a:r>
            <a:rPr kumimoji="1" lang="ru-RU" smtClean="0"/>
            <a:t>полная поддержка комфортности и явных преобразований</a:t>
          </a:r>
          <a:r>
            <a:rPr kumimoji="1" lang="en-US" smtClean="0"/>
            <a:t>)</a:t>
          </a:r>
          <a:endParaRPr lang="en-US"/>
        </a:p>
      </dgm:t>
    </dgm:pt>
    <dgm:pt modelId="{E32A1FD6-47E7-4FB1-AC58-D7E3B4A26494}" type="parTrans" cxnId="{ACE5D3F4-1628-4598-BAE2-1FDE5B382DB3}">
      <dgm:prSet/>
      <dgm:spPr/>
      <dgm:t>
        <a:bodyPr/>
        <a:lstStyle/>
        <a:p>
          <a:endParaRPr lang="en-US"/>
        </a:p>
      </dgm:t>
    </dgm:pt>
    <dgm:pt modelId="{F56A58D9-24F4-4B5F-A2AC-F6EED27AAB53}" type="sibTrans" cxnId="{ACE5D3F4-1628-4598-BAE2-1FDE5B382DB3}">
      <dgm:prSet/>
      <dgm:spPr/>
      <dgm:t>
        <a:bodyPr/>
        <a:lstStyle/>
        <a:p>
          <a:endParaRPr lang="en-US"/>
        </a:p>
      </dgm:t>
    </dgm:pt>
    <dgm:pt modelId="{7470F3B6-BBE0-47B8-ABBE-936F37199CC8}">
      <dgm:prSet/>
      <dgm:spPr/>
      <dgm:t>
        <a:bodyPr/>
        <a:lstStyle/>
        <a:p>
          <a:pPr rtl="0"/>
          <a:r>
            <a:rPr kumimoji="1" lang="ru-RU" smtClean="0"/>
            <a:t>2 в 1м - отсутствие нулевого указателя и возможности доступа к неинициализированным данным</a:t>
          </a:r>
          <a:endParaRPr lang="en-US"/>
        </a:p>
      </dgm:t>
    </dgm:pt>
    <dgm:pt modelId="{D2A39851-153F-4076-89CC-0F46B4AB97FB}" type="parTrans" cxnId="{D717D2C8-F925-4DB9-8BC1-7280FA593DF0}">
      <dgm:prSet/>
      <dgm:spPr/>
      <dgm:t>
        <a:bodyPr/>
        <a:lstStyle/>
        <a:p>
          <a:endParaRPr lang="en-US"/>
        </a:p>
      </dgm:t>
    </dgm:pt>
    <dgm:pt modelId="{30B2124B-4318-40A1-AB71-5E1C0963C1BD}" type="sibTrans" cxnId="{D717D2C8-F925-4DB9-8BC1-7280FA593DF0}">
      <dgm:prSet/>
      <dgm:spPr/>
      <dgm:t>
        <a:bodyPr/>
        <a:lstStyle/>
        <a:p>
          <a:endParaRPr lang="en-US"/>
        </a:p>
      </dgm:t>
    </dgm:pt>
    <dgm:pt modelId="{0BCD95A5-1173-4294-B08E-8621C0CB8098}">
      <dgm:prSet/>
      <dgm:spPr/>
      <dgm:t>
        <a:bodyPr/>
        <a:lstStyle/>
        <a:p>
          <a:pPr rtl="0"/>
          <a:r>
            <a:rPr kumimoji="1" lang="ru-RU" b="1" smtClean="0"/>
            <a:t>Стоимость разработки и поддержки</a:t>
          </a:r>
          <a:r>
            <a:rPr kumimoji="1" lang="en-US" smtClean="0"/>
            <a:t> </a:t>
          </a:r>
          <a:r>
            <a:rPr kumimoji="1" lang="en-US" b="1" smtClean="0"/>
            <a:t>(3-5</a:t>
          </a:r>
          <a:r>
            <a:rPr kumimoji="1" lang="ru-RU" b="1" smtClean="0"/>
            <a:t> раз ниже</a:t>
          </a:r>
          <a:r>
            <a:rPr kumimoji="1" lang="en-US" b="1" smtClean="0"/>
            <a:t>)</a:t>
          </a:r>
          <a:endParaRPr lang="en-US"/>
        </a:p>
      </dgm:t>
    </dgm:pt>
    <dgm:pt modelId="{43EFEFB4-437B-4FC2-A897-2D32C6E05B86}" type="parTrans" cxnId="{7B988F6B-C185-4F70-8816-173D578E98C9}">
      <dgm:prSet/>
      <dgm:spPr/>
      <dgm:t>
        <a:bodyPr/>
        <a:lstStyle/>
        <a:p>
          <a:endParaRPr lang="en-US"/>
        </a:p>
      </dgm:t>
    </dgm:pt>
    <dgm:pt modelId="{400B04EF-F7FF-40ED-8281-61BCF1A7C189}" type="sibTrans" cxnId="{7B988F6B-C185-4F70-8816-173D578E98C9}">
      <dgm:prSet/>
      <dgm:spPr/>
      <dgm:t>
        <a:bodyPr/>
        <a:lstStyle/>
        <a:p>
          <a:endParaRPr lang="en-US"/>
        </a:p>
      </dgm:t>
    </dgm:pt>
    <dgm:pt modelId="{44DBCD2C-D6AB-42E0-9DA4-F151A8D39328}">
      <dgm:prSet/>
      <dgm:spPr/>
      <dgm:t>
        <a:bodyPr/>
        <a:lstStyle/>
        <a:p>
          <a:pPr rtl="0"/>
          <a:r>
            <a:rPr kumimoji="1" lang="ru-RU" smtClean="0"/>
            <a:t>Множественное наследование с оригинальным решением для конфликтов</a:t>
          </a:r>
          <a:endParaRPr lang="en-US"/>
        </a:p>
      </dgm:t>
    </dgm:pt>
    <dgm:pt modelId="{26832163-A506-41A0-A171-F17B304EA5E2}" type="parTrans" cxnId="{7F706529-4E85-421E-9ACE-3D16907D5B11}">
      <dgm:prSet/>
      <dgm:spPr/>
      <dgm:t>
        <a:bodyPr/>
        <a:lstStyle/>
        <a:p>
          <a:endParaRPr lang="en-US"/>
        </a:p>
      </dgm:t>
    </dgm:pt>
    <dgm:pt modelId="{187F51F1-E670-4803-94A5-6A8AEEC414EB}" type="sibTrans" cxnId="{7F706529-4E85-421E-9ACE-3D16907D5B11}">
      <dgm:prSet/>
      <dgm:spPr/>
      <dgm:t>
        <a:bodyPr/>
        <a:lstStyle/>
        <a:p>
          <a:endParaRPr lang="en-US"/>
        </a:p>
      </dgm:t>
    </dgm:pt>
    <dgm:pt modelId="{E8AA1A6B-92F2-49D0-85FC-C975E4987D0C}">
      <dgm:prSet/>
      <dgm:spPr/>
      <dgm:t>
        <a:bodyPr/>
        <a:lstStyle/>
        <a:p>
          <a:pPr rtl="0"/>
          <a:r>
            <a:rPr kumimoji="1" lang="ru-RU" smtClean="0"/>
            <a:t>Безопасное взаимодействие с уже разработанными программными компонентами</a:t>
          </a:r>
          <a:endParaRPr lang="en-US"/>
        </a:p>
      </dgm:t>
    </dgm:pt>
    <dgm:pt modelId="{F7F40CD1-360C-498D-A214-0412609C5B71}" type="parTrans" cxnId="{03861F93-A935-44BC-A158-509DBB16D839}">
      <dgm:prSet/>
      <dgm:spPr/>
      <dgm:t>
        <a:bodyPr/>
        <a:lstStyle/>
        <a:p>
          <a:endParaRPr lang="en-US"/>
        </a:p>
      </dgm:t>
    </dgm:pt>
    <dgm:pt modelId="{BFCDFFAA-041B-41C3-B53D-D91DF05EBE01}" type="sibTrans" cxnId="{03861F93-A935-44BC-A158-509DBB16D839}">
      <dgm:prSet/>
      <dgm:spPr/>
      <dgm:t>
        <a:bodyPr/>
        <a:lstStyle/>
        <a:p>
          <a:endParaRPr lang="en-US"/>
        </a:p>
      </dgm:t>
    </dgm:pt>
    <dgm:pt modelId="{3CBB856A-BE3D-4E74-9CEE-3EE25456C2C0}">
      <dgm:prSet/>
      <dgm:spPr/>
      <dgm:t>
        <a:bodyPr/>
        <a:lstStyle/>
        <a:p>
          <a:pPr rtl="0"/>
          <a:r>
            <a:rPr kumimoji="1" lang="ru-RU" smtClean="0"/>
            <a:t>Процедурное, объектно-ориентированное, функциональное и параллельное программирование</a:t>
          </a:r>
          <a:endParaRPr lang="en-US"/>
        </a:p>
      </dgm:t>
    </dgm:pt>
    <dgm:pt modelId="{55A1B640-43D8-4A94-8C51-0A4ACE123D0D}" type="parTrans" cxnId="{E333B9AD-11B7-498A-AD6D-F6AB13DAF082}">
      <dgm:prSet/>
      <dgm:spPr/>
      <dgm:t>
        <a:bodyPr/>
        <a:lstStyle/>
        <a:p>
          <a:endParaRPr lang="en-US"/>
        </a:p>
      </dgm:t>
    </dgm:pt>
    <dgm:pt modelId="{112CD136-9176-4F9B-B91E-493AB618C3FE}" type="sibTrans" cxnId="{E333B9AD-11B7-498A-AD6D-F6AB13DAF082}">
      <dgm:prSet/>
      <dgm:spPr/>
      <dgm:t>
        <a:bodyPr/>
        <a:lstStyle/>
        <a:p>
          <a:endParaRPr lang="en-US"/>
        </a:p>
      </dgm:t>
    </dgm:pt>
    <dgm:pt modelId="{536EB46B-A626-40E7-82A9-590F50777760}">
      <dgm:prSet/>
      <dgm:spPr/>
      <dgm:t>
        <a:bodyPr/>
        <a:lstStyle/>
        <a:p>
          <a:pPr rtl="0"/>
          <a:r>
            <a:rPr kumimoji="1" lang="ru-RU" b="1" smtClean="0"/>
            <a:t>Производительность</a:t>
          </a:r>
          <a:r>
            <a:rPr kumimoji="1" lang="en-US" b="1" smtClean="0"/>
            <a:t> (</a:t>
          </a:r>
          <a:r>
            <a:rPr kumimoji="1" lang="ru-RU" b="1" smtClean="0"/>
            <a:t>не хуже </a:t>
          </a:r>
          <a:r>
            <a:rPr kumimoji="1" lang="en-US" b="1" smtClean="0"/>
            <a:t>C++)</a:t>
          </a:r>
          <a:endParaRPr lang="en-US"/>
        </a:p>
      </dgm:t>
    </dgm:pt>
    <dgm:pt modelId="{A04A3D8D-5BF1-4B00-88C8-EEAE93533D13}" type="parTrans" cxnId="{D0FD0CC6-723C-431C-A09B-EF69E7E00259}">
      <dgm:prSet/>
      <dgm:spPr/>
      <dgm:t>
        <a:bodyPr/>
        <a:lstStyle/>
        <a:p>
          <a:endParaRPr lang="en-US"/>
        </a:p>
      </dgm:t>
    </dgm:pt>
    <dgm:pt modelId="{8EAAE5F2-42A7-42A7-8167-5CB248BAC983}" type="sibTrans" cxnId="{D0FD0CC6-723C-431C-A09B-EF69E7E00259}">
      <dgm:prSet/>
      <dgm:spPr/>
      <dgm:t>
        <a:bodyPr/>
        <a:lstStyle/>
        <a:p>
          <a:endParaRPr lang="en-US"/>
        </a:p>
      </dgm:t>
    </dgm:pt>
    <dgm:pt modelId="{5AC45D0A-AC9A-4071-9AE9-4271DF8275CB}">
      <dgm:prSet/>
      <dgm:spPr/>
      <dgm:t>
        <a:bodyPr/>
        <a:lstStyle/>
        <a:p>
          <a:pPr rtl="0"/>
          <a:r>
            <a:rPr kumimoji="1" lang="ru-RU" smtClean="0"/>
            <a:t>Языково-зависимые высоко-уровневые оптимизации</a:t>
          </a:r>
          <a:endParaRPr lang="en-US"/>
        </a:p>
      </dgm:t>
    </dgm:pt>
    <dgm:pt modelId="{89B4441E-7CC9-4BE7-A0C9-6FE138AE8AE9}" type="parTrans" cxnId="{3F3A0EBA-E2D2-4CE5-A2B4-B347DE46207A}">
      <dgm:prSet/>
      <dgm:spPr/>
      <dgm:t>
        <a:bodyPr/>
        <a:lstStyle/>
        <a:p>
          <a:endParaRPr lang="en-US"/>
        </a:p>
      </dgm:t>
    </dgm:pt>
    <dgm:pt modelId="{EA6B954A-7428-4991-8080-9BCD8D9EF7BF}" type="sibTrans" cxnId="{3F3A0EBA-E2D2-4CE5-A2B4-B347DE46207A}">
      <dgm:prSet/>
      <dgm:spPr/>
      <dgm:t>
        <a:bodyPr/>
        <a:lstStyle/>
        <a:p>
          <a:endParaRPr lang="en-US"/>
        </a:p>
      </dgm:t>
    </dgm:pt>
    <dgm:pt modelId="{0FE4D12C-A647-40E5-8DCB-999C1CACC3FE}">
      <dgm:prSet/>
      <dgm:spPr/>
      <dgm:t>
        <a:bodyPr/>
        <a:lstStyle/>
        <a:p>
          <a:pPr rtl="0"/>
          <a:r>
            <a:rPr kumimoji="1" lang="ru-RU" smtClean="0"/>
            <a:t>Оптимизации на стадии кодогенерации (</a:t>
          </a:r>
          <a:r>
            <a:rPr kumimoji="1" lang="en-US" smtClean="0"/>
            <a:t>LLVM</a:t>
          </a:r>
          <a:r>
            <a:rPr kumimoji="1" lang="ru-RU" smtClean="0"/>
            <a:t>, …)</a:t>
          </a:r>
          <a:endParaRPr lang="en-US"/>
        </a:p>
      </dgm:t>
    </dgm:pt>
    <dgm:pt modelId="{C9213304-2A58-4A02-952A-4D238CB0C385}" type="parTrans" cxnId="{F40587AE-3D63-4FE2-8A13-BFBB056217E2}">
      <dgm:prSet/>
      <dgm:spPr/>
      <dgm:t>
        <a:bodyPr/>
        <a:lstStyle/>
        <a:p>
          <a:endParaRPr lang="en-US"/>
        </a:p>
      </dgm:t>
    </dgm:pt>
    <dgm:pt modelId="{5D7498E9-7325-44F5-9CE3-A7AB73A83B86}" type="sibTrans" cxnId="{F40587AE-3D63-4FE2-8A13-BFBB056217E2}">
      <dgm:prSet/>
      <dgm:spPr/>
      <dgm:t>
        <a:bodyPr/>
        <a:lstStyle/>
        <a:p>
          <a:endParaRPr lang="en-US"/>
        </a:p>
      </dgm:t>
    </dgm:pt>
    <dgm:pt modelId="{D1078204-A38D-4206-8E06-BD7CB8530CDC}">
      <dgm:prSet/>
      <dgm:spPr/>
      <dgm:t>
        <a:bodyPr/>
        <a:lstStyle/>
        <a:p>
          <a:pPr rtl="0"/>
          <a:r>
            <a:rPr kumimoji="1" lang="ru-RU" smtClean="0"/>
            <a:t>Оптимизации времени выполнения</a:t>
          </a:r>
          <a:endParaRPr lang="en-US"/>
        </a:p>
      </dgm:t>
    </dgm:pt>
    <dgm:pt modelId="{AD466FD7-A60A-4473-AD0D-47798E6CB46D}" type="parTrans" cxnId="{7C08B414-27A3-4CCE-8384-D6902FFC4186}">
      <dgm:prSet/>
      <dgm:spPr/>
      <dgm:t>
        <a:bodyPr/>
        <a:lstStyle/>
        <a:p>
          <a:endParaRPr lang="en-US"/>
        </a:p>
      </dgm:t>
    </dgm:pt>
    <dgm:pt modelId="{D5593FEE-3A28-43CB-9FB7-FBB5B0B9FA41}" type="sibTrans" cxnId="{7C08B414-27A3-4CCE-8384-D6902FFC4186}">
      <dgm:prSet/>
      <dgm:spPr/>
      <dgm:t>
        <a:bodyPr/>
        <a:lstStyle/>
        <a:p>
          <a:endParaRPr lang="en-US"/>
        </a:p>
      </dgm:t>
    </dgm:pt>
    <dgm:pt modelId="{2E814E0F-D64F-49B4-B2ED-F0038C4CD4B3}">
      <dgm:prSet/>
      <dgm:spPr/>
      <dgm:t>
        <a:bodyPr/>
        <a:lstStyle/>
        <a:p>
          <a:pPr rtl="0"/>
          <a:r>
            <a:rPr kumimoji="1" lang="ru-RU" b="1" smtClean="0"/>
            <a:t>Сложность параллельного программирования</a:t>
          </a:r>
          <a:r>
            <a:rPr kumimoji="1" lang="en-US" b="1" smtClean="0"/>
            <a:t> (3-5</a:t>
          </a:r>
          <a:r>
            <a:rPr kumimoji="1" lang="ru-RU" b="1" smtClean="0"/>
            <a:t> раз меньше</a:t>
          </a:r>
          <a:r>
            <a:rPr kumimoji="1" lang="en-US" b="1" smtClean="0"/>
            <a:t>)</a:t>
          </a:r>
          <a:endParaRPr lang="en-US"/>
        </a:p>
      </dgm:t>
    </dgm:pt>
    <dgm:pt modelId="{C6883379-5A58-4809-B589-221F9A70B4CC}" type="parTrans" cxnId="{A9AE4313-DBDB-4AB1-B1F3-F69956785FEF}">
      <dgm:prSet/>
      <dgm:spPr/>
      <dgm:t>
        <a:bodyPr/>
        <a:lstStyle/>
        <a:p>
          <a:endParaRPr lang="en-US"/>
        </a:p>
      </dgm:t>
    </dgm:pt>
    <dgm:pt modelId="{7BF56FD7-1C98-45D8-BE2F-717EB273F685}" type="sibTrans" cxnId="{A9AE4313-DBDB-4AB1-B1F3-F69956785FEF}">
      <dgm:prSet/>
      <dgm:spPr/>
      <dgm:t>
        <a:bodyPr/>
        <a:lstStyle/>
        <a:p>
          <a:endParaRPr lang="en-US"/>
        </a:p>
      </dgm:t>
    </dgm:pt>
    <dgm:pt modelId="{47C7B023-E27F-4970-B92E-1B79B6A56BA1}">
      <dgm:prSet/>
      <dgm:spPr/>
      <dgm:t>
        <a:bodyPr/>
        <a:lstStyle/>
        <a:p>
          <a:pPr rtl="0"/>
          <a:r>
            <a:rPr kumimoji="1" lang="ru-RU" smtClean="0"/>
            <a:t>Явный параллелизм в языке на уровне юнитов – несколько простых принципов и одно дополнительное ключевое слово.</a:t>
          </a:r>
          <a:endParaRPr lang="en-US"/>
        </a:p>
      </dgm:t>
    </dgm:pt>
    <dgm:pt modelId="{F7A32825-B6BE-47B2-B4E1-CE6578159FC9}" type="parTrans" cxnId="{0D56CAE1-D6DB-4B9E-A86B-32DC59C4B2FD}">
      <dgm:prSet/>
      <dgm:spPr/>
      <dgm:t>
        <a:bodyPr/>
        <a:lstStyle/>
        <a:p>
          <a:endParaRPr lang="en-US"/>
        </a:p>
      </dgm:t>
    </dgm:pt>
    <dgm:pt modelId="{EE0F7A90-A3F7-4747-9E5E-590911B50BD9}" type="sibTrans" cxnId="{0D56CAE1-D6DB-4B9E-A86B-32DC59C4B2FD}">
      <dgm:prSet/>
      <dgm:spPr/>
      <dgm:t>
        <a:bodyPr/>
        <a:lstStyle/>
        <a:p>
          <a:endParaRPr lang="en-US"/>
        </a:p>
      </dgm:t>
    </dgm:pt>
    <dgm:pt modelId="{28DCD747-65CA-4B81-97A8-1FA1435B22A2}">
      <dgm:prSet/>
      <dgm:spPr/>
      <dgm:t>
        <a:bodyPr/>
        <a:lstStyle/>
        <a:p>
          <a:pPr rtl="0"/>
          <a:r>
            <a:rPr kumimoji="1" lang="ru-RU" smtClean="0"/>
            <a:t>Автоматический параллелизм для тел подпрограмм.</a:t>
          </a:r>
          <a:endParaRPr lang="en-US"/>
        </a:p>
      </dgm:t>
    </dgm:pt>
    <dgm:pt modelId="{BBDFD377-DE87-4828-A7A0-0ADC1E3BB5F9}" type="parTrans" cxnId="{BBDBE593-CF28-43DD-9B9D-39E407B0D3BC}">
      <dgm:prSet/>
      <dgm:spPr/>
      <dgm:t>
        <a:bodyPr/>
        <a:lstStyle/>
        <a:p>
          <a:endParaRPr lang="en-US"/>
        </a:p>
      </dgm:t>
    </dgm:pt>
    <dgm:pt modelId="{6091DF32-70D6-4F9A-BC79-6158373B2F25}" type="sibTrans" cxnId="{BBDBE593-CF28-43DD-9B9D-39E407B0D3BC}">
      <dgm:prSet/>
      <dgm:spPr/>
      <dgm:t>
        <a:bodyPr/>
        <a:lstStyle/>
        <a:p>
          <a:endParaRPr lang="en-US"/>
        </a:p>
      </dgm:t>
    </dgm:pt>
    <dgm:pt modelId="{24D7090A-0CF0-4BCF-B22A-0A9FBEA6B23B}" type="pres">
      <dgm:prSet presAssocID="{1FA952B8-2D1E-4B3C-B06D-51B3A1FF7F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F675B8-3C50-4554-95B6-3F742FB0070D}" type="pres">
      <dgm:prSet presAssocID="{A31AC4A5-7E4F-452E-A1DC-10BE240EB6FD}" presName="linNode" presStyleCnt="0"/>
      <dgm:spPr/>
    </dgm:pt>
    <dgm:pt modelId="{3BB72AA8-6EE7-478D-AFED-EC4D74D2D830}" type="pres">
      <dgm:prSet presAssocID="{A31AC4A5-7E4F-452E-A1DC-10BE240EB6F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32E60-74D8-41FE-8895-848BA05F543F}" type="pres">
      <dgm:prSet presAssocID="{A31AC4A5-7E4F-452E-A1DC-10BE240EB6F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BE8C7-E960-4FBA-B22E-893D33618FC9}" type="pres">
      <dgm:prSet presAssocID="{65B42CF2-5348-4C37-BEA9-AE589903B1AF}" presName="sp" presStyleCnt="0"/>
      <dgm:spPr/>
    </dgm:pt>
    <dgm:pt modelId="{8156DF16-1E9C-48C8-8A30-E689ECB909B9}" type="pres">
      <dgm:prSet presAssocID="{0BCD95A5-1173-4294-B08E-8621C0CB8098}" presName="linNode" presStyleCnt="0"/>
      <dgm:spPr/>
    </dgm:pt>
    <dgm:pt modelId="{1DF0B3EC-0A18-41A6-8431-0C67F3DAFC36}" type="pres">
      <dgm:prSet presAssocID="{0BCD95A5-1173-4294-B08E-8621C0CB809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42EB7-9B5D-4F43-8EE8-E1DC5DEB1759}" type="pres">
      <dgm:prSet presAssocID="{0BCD95A5-1173-4294-B08E-8621C0CB809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A04B8-20FF-458F-BC7D-F7CBFD48F593}" type="pres">
      <dgm:prSet presAssocID="{400B04EF-F7FF-40ED-8281-61BCF1A7C189}" presName="sp" presStyleCnt="0"/>
      <dgm:spPr/>
    </dgm:pt>
    <dgm:pt modelId="{675C2650-F1E6-45AF-B8F3-518343C40AC6}" type="pres">
      <dgm:prSet presAssocID="{536EB46B-A626-40E7-82A9-590F50777760}" presName="linNode" presStyleCnt="0"/>
      <dgm:spPr/>
    </dgm:pt>
    <dgm:pt modelId="{9FC0FA74-F673-42F1-9445-F5C9DE9477DD}" type="pres">
      <dgm:prSet presAssocID="{536EB46B-A626-40E7-82A9-590F507777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D72F9-144B-4208-94E6-D58B64252B00}" type="pres">
      <dgm:prSet presAssocID="{536EB46B-A626-40E7-82A9-590F5077776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3DAF-3950-4E34-BD13-D13DD43D63B9}" type="pres">
      <dgm:prSet presAssocID="{8EAAE5F2-42A7-42A7-8167-5CB248BAC983}" presName="sp" presStyleCnt="0"/>
      <dgm:spPr/>
    </dgm:pt>
    <dgm:pt modelId="{6ABDCC8C-7371-43C6-87A3-1D3D0D75B729}" type="pres">
      <dgm:prSet presAssocID="{2E814E0F-D64F-49B4-B2ED-F0038C4CD4B3}" presName="linNode" presStyleCnt="0"/>
      <dgm:spPr/>
    </dgm:pt>
    <dgm:pt modelId="{7238D6A0-BCA4-4EC2-B7CF-5591D1915509}" type="pres">
      <dgm:prSet presAssocID="{2E814E0F-D64F-49B4-B2ED-F0038C4CD4B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313FC-E0D8-401D-97E7-747534B4137A}" type="pres">
      <dgm:prSet presAssocID="{2E814E0F-D64F-49B4-B2ED-F0038C4CD4B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88F6B-C185-4F70-8816-173D578E98C9}" srcId="{1FA952B8-2D1E-4B3C-B06D-51B3A1FF7F19}" destId="{0BCD95A5-1173-4294-B08E-8621C0CB8098}" srcOrd="1" destOrd="0" parTransId="{43EFEFB4-437B-4FC2-A897-2D32C6E05B86}" sibTransId="{400B04EF-F7FF-40ED-8281-61BCF1A7C189}"/>
    <dgm:cxn modelId="{3F3A0EBA-E2D2-4CE5-A2B4-B347DE46207A}" srcId="{536EB46B-A626-40E7-82A9-590F50777760}" destId="{5AC45D0A-AC9A-4071-9AE9-4271DF8275CB}" srcOrd="0" destOrd="0" parTransId="{89B4441E-7CC9-4BE7-A0C9-6FE138AE8AE9}" sibTransId="{EA6B954A-7428-4991-8080-9BCD8D9EF7BF}"/>
    <dgm:cxn modelId="{B24F4C13-0D9B-4031-A7D9-559066830D22}" srcId="{1FA952B8-2D1E-4B3C-B06D-51B3A1FF7F19}" destId="{A31AC4A5-7E4F-452E-A1DC-10BE240EB6FD}" srcOrd="0" destOrd="0" parTransId="{17AEC15E-9825-4ED0-9FB7-98D599325FBD}" sibTransId="{65B42CF2-5348-4C37-BEA9-AE589903B1AF}"/>
    <dgm:cxn modelId="{C57BEFE2-30E9-443E-8E8E-4C4651911EF8}" type="presOf" srcId="{2E814E0F-D64F-49B4-B2ED-F0038C4CD4B3}" destId="{7238D6A0-BCA4-4EC2-B7CF-5591D1915509}" srcOrd="0" destOrd="0" presId="urn:microsoft.com/office/officeart/2005/8/layout/vList5"/>
    <dgm:cxn modelId="{E333B9AD-11B7-498A-AD6D-F6AB13DAF082}" srcId="{0BCD95A5-1173-4294-B08E-8621C0CB8098}" destId="{3CBB856A-BE3D-4E74-9CEE-3EE25456C2C0}" srcOrd="2" destOrd="0" parTransId="{55A1B640-43D8-4A94-8C51-0A4ACE123D0D}" sibTransId="{112CD136-9176-4F9B-B91E-493AB618C3FE}"/>
    <dgm:cxn modelId="{8BA819A4-1908-4E5D-82D3-DF3BF2314FC6}" type="presOf" srcId="{47C7B023-E27F-4970-B92E-1B79B6A56BA1}" destId="{1FF313FC-E0D8-401D-97E7-747534B4137A}" srcOrd="0" destOrd="0" presId="urn:microsoft.com/office/officeart/2005/8/layout/vList5"/>
    <dgm:cxn modelId="{43F3B5FA-6622-47FA-AAFA-7F3EAFDEEAD3}" type="presOf" srcId="{536EB46B-A626-40E7-82A9-590F50777760}" destId="{9FC0FA74-F673-42F1-9445-F5C9DE9477DD}" srcOrd="0" destOrd="0" presId="urn:microsoft.com/office/officeart/2005/8/layout/vList5"/>
    <dgm:cxn modelId="{C5FA3718-D7C0-4311-9303-EABA5595B44F}" type="presOf" srcId="{1FA952B8-2D1E-4B3C-B06D-51B3A1FF7F19}" destId="{24D7090A-0CF0-4BCF-B22A-0A9FBEA6B23B}" srcOrd="0" destOrd="0" presId="urn:microsoft.com/office/officeart/2005/8/layout/vList5"/>
    <dgm:cxn modelId="{7F706529-4E85-421E-9ACE-3D16907D5B11}" srcId="{0BCD95A5-1173-4294-B08E-8621C0CB8098}" destId="{44DBCD2C-D6AB-42E0-9DA4-F151A8D39328}" srcOrd="0" destOrd="0" parTransId="{26832163-A506-41A0-A171-F17B304EA5E2}" sibTransId="{187F51F1-E670-4803-94A5-6A8AEEC414EB}"/>
    <dgm:cxn modelId="{A9AE4313-DBDB-4AB1-B1F3-F69956785FEF}" srcId="{1FA952B8-2D1E-4B3C-B06D-51B3A1FF7F19}" destId="{2E814E0F-D64F-49B4-B2ED-F0038C4CD4B3}" srcOrd="3" destOrd="0" parTransId="{C6883379-5A58-4809-B589-221F9A70B4CC}" sibTransId="{7BF56FD7-1C98-45D8-BE2F-717EB273F685}"/>
    <dgm:cxn modelId="{DDFC0359-9777-4281-A969-4FDF44A4D3A1}" type="presOf" srcId="{EB4F50D6-2EA7-4E1B-921C-F3B8A6BF48CD}" destId="{EC032E60-74D8-41FE-8895-848BA05F543F}" srcOrd="0" destOrd="1" presId="urn:microsoft.com/office/officeart/2005/8/layout/vList5"/>
    <dgm:cxn modelId="{7FE8E095-0E4D-4511-8D96-1A33AFA09C77}" type="presOf" srcId="{0FE4D12C-A647-40E5-8DCB-999C1CACC3FE}" destId="{3B0D72F9-144B-4208-94E6-D58B64252B00}" srcOrd="0" destOrd="1" presId="urn:microsoft.com/office/officeart/2005/8/layout/vList5"/>
    <dgm:cxn modelId="{3AD96D7C-E343-4F27-895C-8564B31C725B}" type="presOf" srcId="{3CBB856A-BE3D-4E74-9CEE-3EE25456C2C0}" destId="{55542EB7-9B5D-4F43-8EE8-E1DC5DEB1759}" srcOrd="0" destOrd="2" presId="urn:microsoft.com/office/officeart/2005/8/layout/vList5"/>
    <dgm:cxn modelId="{B783869A-B644-4F14-A0D4-ABEE02400362}" type="presOf" srcId="{D1078204-A38D-4206-8E06-BD7CB8530CDC}" destId="{3B0D72F9-144B-4208-94E6-D58B64252B00}" srcOrd="0" destOrd="2" presId="urn:microsoft.com/office/officeart/2005/8/layout/vList5"/>
    <dgm:cxn modelId="{457F64DB-55F6-4494-8025-0D53C85C910D}" type="presOf" srcId="{5AC45D0A-AC9A-4071-9AE9-4271DF8275CB}" destId="{3B0D72F9-144B-4208-94E6-D58B64252B00}" srcOrd="0" destOrd="0" presId="urn:microsoft.com/office/officeart/2005/8/layout/vList5"/>
    <dgm:cxn modelId="{ACE5D3F4-1628-4598-BAE2-1FDE5B382DB3}" srcId="{A31AC4A5-7E4F-452E-A1DC-10BE240EB6FD}" destId="{EB4F50D6-2EA7-4E1B-921C-F3B8A6BF48CD}" srcOrd="1" destOrd="0" parTransId="{E32A1FD6-47E7-4FB1-AC58-D7E3B4A26494}" sibTransId="{F56A58D9-24F4-4B5F-A2AC-F6EED27AAB53}"/>
    <dgm:cxn modelId="{A199AD7F-7D21-4A58-A6CD-D583EBA0FC36}" type="presOf" srcId="{A31AC4A5-7E4F-452E-A1DC-10BE240EB6FD}" destId="{3BB72AA8-6EE7-478D-AFED-EC4D74D2D830}" srcOrd="0" destOrd="0" presId="urn:microsoft.com/office/officeart/2005/8/layout/vList5"/>
    <dgm:cxn modelId="{EBAE61B1-6EB3-40DF-9688-672894E37CE8}" srcId="{A31AC4A5-7E4F-452E-A1DC-10BE240EB6FD}" destId="{4362017B-6DF9-4B1F-89BC-5D8F939FC00D}" srcOrd="0" destOrd="0" parTransId="{ABD3C603-0C14-49A7-A38F-40EDC14AD333}" sibTransId="{5F24DD52-4F53-428B-8227-E21443166C87}"/>
    <dgm:cxn modelId="{57202C24-ABB3-4B32-82DC-18EF8FB0EF31}" type="presOf" srcId="{44DBCD2C-D6AB-42E0-9DA4-F151A8D39328}" destId="{55542EB7-9B5D-4F43-8EE8-E1DC5DEB1759}" srcOrd="0" destOrd="0" presId="urn:microsoft.com/office/officeart/2005/8/layout/vList5"/>
    <dgm:cxn modelId="{D717D2C8-F925-4DB9-8BC1-7280FA593DF0}" srcId="{A31AC4A5-7E4F-452E-A1DC-10BE240EB6FD}" destId="{7470F3B6-BBE0-47B8-ABBE-936F37199CC8}" srcOrd="2" destOrd="0" parTransId="{D2A39851-153F-4076-89CC-0F46B4AB97FB}" sibTransId="{30B2124B-4318-40A1-AB71-5E1C0963C1BD}"/>
    <dgm:cxn modelId="{AE8A7158-342B-4761-AE36-7AEF04054010}" type="presOf" srcId="{7470F3B6-BBE0-47B8-ABBE-936F37199CC8}" destId="{EC032E60-74D8-41FE-8895-848BA05F543F}" srcOrd="0" destOrd="2" presId="urn:microsoft.com/office/officeart/2005/8/layout/vList5"/>
    <dgm:cxn modelId="{315419D1-72FF-4948-AA0A-4B3E7DD763F3}" type="presOf" srcId="{28DCD747-65CA-4B81-97A8-1FA1435B22A2}" destId="{1FF313FC-E0D8-401D-97E7-747534B4137A}" srcOrd="0" destOrd="1" presId="urn:microsoft.com/office/officeart/2005/8/layout/vList5"/>
    <dgm:cxn modelId="{D0FD0CC6-723C-431C-A09B-EF69E7E00259}" srcId="{1FA952B8-2D1E-4B3C-B06D-51B3A1FF7F19}" destId="{536EB46B-A626-40E7-82A9-590F50777760}" srcOrd="2" destOrd="0" parTransId="{A04A3D8D-5BF1-4B00-88C8-EEAE93533D13}" sibTransId="{8EAAE5F2-42A7-42A7-8167-5CB248BAC983}"/>
    <dgm:cxn modelId="{88ED18D6-EEFE-4B4C-9F10-396CC53A6F45}" type="presOf" srcId="{4362017B-6DF9-4B1F-89BC-5D8F939FC00D}" destId="{EC032E60-74D8-41FE-8895-848BA05F543F}" srcOrd="0" destOrd="0" presId="urn:microsoft.com/office/officeart/2005/8/layout/vList5"/>
    <dgm:cxn modelId="{F40587AE-3D63-4FE2-8A13-BFBB056217E2}" srcId="{536EB46B-A626-40E7-82A9-590F50777760}" destId="{0FE4D12C-A647-40E5-8DCB-999C1CACC3FE}" srcOrd="1" destOrd="0" parTransId="{C9213304-2A58-4A02-952A-4D238CB0C385}" sibTransId="{5D7498E9-7325-44F5-9CE3-A7AB73A83B86}"/>
    <dgm:cxn modelId="{0D56CAE1-D6DB-4B9E-A86B-32DC59C4B2FD}" srcId="{2E814E0F-D64F-49B4-B2ED-F0038C4CD4B3}" destId="{47C7B023-E27F-4970-B92E-1B79B6A56BA1}" srcOrd="0" destOrd="0" parTransId="{F7A32825-B6BE-47B2-B4E1-CE6578159FC9}" sibTransId="{EE0F7A90-A3F7-4747-9E5E-590911B50BD9}"/>
    <dgm:cxn modelId="{BBDBE593-CF28-43DD-9B9D-39E407B0D3BC}" srcId="{2E814E0F-D64F-49B4-B2ED-F0038C4CD4B3}" destId="{28DCD747-65CA-4B81-97A8-1FA1435B22A2}" srcOrd="1" destOrd="0" parTransId="{BBDFD377-DE87-4828-A7A0-0ADC1E3BB5F9}" sibTransId="{6091DF32-70D6-4F9A-BC79-6158373B2F25}"/>
    <dgm:cxn modelId="{C49F960E-7A1A-491B-A007-79D7816A8C2C}" type="presOf" srcId="{0BCD95A5-1173-4294-B08E-8621C0CB8098}" destId="{1DF0B3EC-0A18-41A6-8431-0C67F3DAFC36}" srcOrd="0" destOrd="0" presId="urn:microsoft.com/office/officeart/2005/8/layout/vList5"/>
    <dgm:cxn modelId="{920CE1CB-E837-442E-AC76-476D98DF69CA}" type="presOf" srcId="{E8AA1A6B-92F2-49D0-85FC-C975E4987D0C}" destId="{55542EB7-9B5D-4F43-8EE8-E1DC5DEB1759}" srcOrd="0" destOrd="1" presId="urn:microsoft.com/office/officeart/2005/8/layout/vList5"/>
    <dgm:cxn modelId="{7C08B414-27A3-4CCE-8384-D6902FFC4186}" srcId="{536EB46B-A626-40E7-82A9-590F50777760}" destId="{D1078204-A38D-4206-8E06-BD7CB8530CDC}" srcOrd="2" destOrd="0" parTransId="{AD466FD7-A60A-4473-AD0D-47798E6CB46D}" sibTransId="{D5593FEE-3A28-43CB-9FB7-FBB5B0B9FA41}"/>
    <dgm:cxn modelId="{03861F93-A935-44BC-A158-509DBB16D839}" srcId="{0BCD95A5-1173-4294-B08E-8621C0CB8098}" destId="{E8AA1A6B-92F2-49D0-85FC-C975E4987D0C}" srcOrd="1" destOrd="0" parTransId="{F7F40CD1-360C-498D-A214-0412609C5B71}" sibTransId="{BFCDFFAA-041B-41C3-B53D-D91DF05EBE01}"/>
    <dgm:cxn modelId="{DD91689B-D693-44B4-85B5-B9C213DC81F7}" type="presParOf" srcId="{24D7090A-0CF0-4BCF-B22A-0A9FBEA6B23B}" destId="{21F675B8-3C50-4554-95B6-3F742FB0070D}" srcOrd="0" destOrd="0" presId="urn:microsoft.com/office/officeart/2005/8/layout/vList5"/>
    <dgm:cxn modelId="{0AEA5AD6-8C22-42E1-B307-D5B07B72A516}" type="presParOf" srcId="{21F675B8-3C50-4554-95B6-3F742FB0070D}" destId="{3BB72AA8-6EE7-478D-AFED-EC4D74D2D830}" srcOrd="0" destOrd="0" presId="urn:microsoft.com/office/officeart/2005/8/layout/vList5"/>
    <dgm:cxn modelId="{4116A2EB-2F52-400A-B03E-27D9B3E2278A}" type="presParOf" srcId="{21F675B8-3C50-4554-95B6-3F742FB0070D}" destId="{EC032E60-74D8-41FE-8895-848BA05F543F}" srcOrd="1" destOrd="0" presId="urn:microsoft.com/office/officeart/2005/8/layout/vList5"/>
    <dgm:cxn modelId="{9AE7C0EE-9679-4DA9-B282-082B4A25115D}" type="presParOf" srcId="{24D7090A-0CF0-4BCF-B22A-0A9FBEA6B23B}" destId="{932BE8C7-E960-4FBA-B22E-893D33618FC9}" srcOrd="1" destOrd="0" presId="urn:microsoft.com/office/officeart/2005/8/layout/vList5"/>
    <dgm:cxn modelId="{763BF3CE-28D6-4ED5-9CF4-D253629348BE}" type="presParOf" srcId="{24D7090A-0CF0-4BCF-B22A-0A9FBEA6B23B}" destId="{8156DF16-1E9C-48C8-8A30-E689ECB909B9}" srcOrd="2" destOrd="0" presId="urn:microsoft.com/office/officeart/2005/8/layout/vList5"/>
    <dgm:cxn modelId="{EE5BA90F-F282-484C-A9F4-E0133AC39645}" type="presParOf" srcId="{8156DF16-1E9C-48C8-8A30-E689ECB909B9}" destId="{1DF0B3EC-0A18-41A6-8431-0C67F3DAFC36}" srcOrd="0" destOrd="0" presId="urn:microsoft.com/office/officeart/2005/8/layout/vList5"/>
    <dgm:cxn modelId="{8DA6A606-7468-4AA2-96C7-FFC6007C0B6E}" type="presParOf" srcId="{8156DF16-1E9C-48C8-8A30-E689ECB909B9}" destId="{55542EB7-9B5D-4F43-8EE8-E1DC5DEB1759}" srcOrd="1" destOrd="0" presId="urn:microsoft.com/office/officeart/2005/8/layout/vList5"/>
    <dgm:cxn modelId="{28BCA00A-A173-44A3-AC20-63299EE94080}" type="presParOf" srcId="{24D7090A-0CF0-4BCF-B22A-0A9FBEA6B23B}" destId="{BB9A04B8-20FF-458F-BC7D-F7CBFD48F593}" srcOrd="3" destOrd="0" presId="urn:microsoft.com/office/officeart/2005/8/layout/vList5"/>
    <dgm:cxn modelId="{B69ECC88-52BF-49D5-AC96-FD3484E3F103}" type="presParOf" srcId="{24D7090A-0CF0-4BCF-B22A-0A9FBEA6B23B}" destId="{675C2650-F1E6-45AF-B8F3-518343C40AC6}" srcOrd="4" destOrd="0" presId="urn:microsoft.com/office/officeart/2005/8/layout/vList5"/>
    <dgm:cxn modelId="{1CBDB43E-78BC-4409-B01E-1C34A69350C2}" type="presParOf" srcId="{675C2650-F1E6-45AF-B8F3-518343C40AC6}" destId="{9FC0FA74-F673-42F1-9445-F5C9DE9477DD}" srcOrd="0" destOrd="0" presId="urn:microsoft.com/office/officeart/2005/8/layout/vList5"/>
    <dgm:cxn modelId="{74AE1C40-1F0A-4C16-A1D2-9F9EA85A5D6D}" type="presParOf" srcId="{675C2650-F1E6-45AF-B8F3-518343C40AC6}" destId="{3B0D72F9-144B-4208-94E6-D58B64252B00}" srcOrd="1" destOrd="0" presId="urn:microsoft.com/office/officeart/2005/8/layout/vList5"/>
    <dgm:cxn modelId="{E3E0A93A-365D-407F-999C-BF7A9C0A352E}" type="presParOf" srcId="{24D7090A-0CF0-4BCF-B22A-0A9FBEA6B23B}" destId="{B6373DAF-3950-4E34-BD13-D13DD43D63B9}" srcOrd="5" destOrd="0" presId="urn:microsoft.com/office/officeart/2005/8/layout/vList5"/>
    <dgm:cxn modelId="{A551C2D2-DFF8-403B-8D2D-E86A46CD5A10}" type="presParOf" srcId="{24D7090A-0CF0-4BCF-B22A-0A9FBEA6B23B}" destId="{6ABDCC8C-7371-43C6-87A3-1D3D0D75B729}" srcOrd="6" destOrd="0" presId="urn:microsoft.com/office/officeart/2005/8/layout/vList5"/>
    <dgm:cxn modelId="{E51D8560-5FB7-4DF7-B316-244C456E0827}" type="presParOf" srcId="{6ABDCC8C-7371-43C6-87A3-1D3D0D75B729}" destId="{7238D6A0-BCA4-4EC2-B7CF-5591D1915509}" srcOrd="0" destOrd="0" presId="urn:microsoft.com/office/officeart/2005/8/layout/vList5"/>
    <dgm:cxn modelId="{F198F728-C8D1-4117-8F1C-2EEF19D22269}" type="presParOf" srcId="{6ABDCC8C-7371-43C6-87A3-1D3D0D75B729}" destId="{1FF313FC-E0D8-401D-97E7-747534B413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5E7BE-8F56-4B7E-8D6B-8F7E19953B45}">
      <dsp:nvSpPr>
        <dsp:cNvPr id="0" name=""/>
        <dsp:cNvSpPr/>
      </dsp:nvSpPr>
      <dsp:spPr>
        <a:xfrm rot="10800000">
          <a:off x="1495793" y="123"/>
          <a:ext cx="4887319" cy="14845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Java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4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0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%. ART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предлагаемое решение для решения проблем с производительностью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Java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66930" y="123"/>
        <a:ext cx="4516182" cy="1484550"/>
      </dsp:txXfrm>
    </dsp:sp>
    <dsp:sp modelId="{E354349F-F19F-4297-9226-C3E34D13FCB9}">
      <dsp:nvSpPr>
        <dsp:cNvPr id="0" name=""/>
        <dsp:cNvSpPr/>
      </dsp:nvSpPr>
      <dsp:spPr>
        <a:xfrm>
          <a:off x="966239" y="212845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C985F-CA7D-4C12-AB4D-2B3C6FE597BF}">
      <dsp:nvSpPr>
        <dsp:cNvPr id="0" name=""/>
        <dsp:cNvSpPr/>
      </dsp:nvSpPr>
      <dsp:spPr>
        <a:xfrm rot="10800000">
          <a:off x="1495793" y="1800825"/>
          <a:ext cx="4887319" cy="10591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Objective-C –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более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0%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, SWIFT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– современная замена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60570" y="1800825"/>
        <a:ext cx="4622542" cy="1059107"/>
      </dsp:txXfrm>
    </dsp:sp>
    <dsp:sp modelId="{58B19D08-582C-4C9A-A3F4-19F91C4AD400}">
      <dsp:nvSpPr>
        <dsp:cNvPr id="0" name=""/>
        <dsp:cNvSpPr/>
      </dsp:nvSpPr>
      <dsp:spPr>
        <a:xfrm>
          <a:off x="966239" y="1800825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0E249-1D7F-4D91-A3DA-4D02DE921292}">
      <dsp:nvSpPr>
        <dsp:cNvPr id="0" name=""/>
        <dsp:cNvSpPr/>
      </dsp:nvSpPr>
      <dsp:spPr>
        <a:xfrm rot="10800000">
          <a:off x="1495793" y="3176084"/>
          <a:ext cx="4887319" cy="10591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037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C# -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использование в индустрии 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~10%, SPEC# - </a:t>
          </a:r>
          <a:r>
            <a:rPr lang="ru-RU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исследовательский проект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60570" y="3176084"/>
        <a:ext cx="4622542" cy="1059107"/>
      </dsp:txXfrm>
    </dsp:sp>
    <dsp:sp modelId="{4FDE13CC-F813-498E-A73C-2984F1AEFC3A}">
      <dsp:nvSpPr>
        <dsp:cNvPr id="0" name=""/>
        <dsp:cNvSpPr/>
      </dsp:nvSpPr>
      <dsp:spPr>
        <a:xfrm>
          <a:off x="1075952" y="3176207"/>
          <a:ext cx="1059107" cy="1059107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CF5B9-C022-4788-A734-9A17956BC52F}">
      <dsp:nvSpPr>
        <dsp:cNvPr id="0" name=""/>
        <dsp:cNvSpPr/>
      </dsp:nvSpPr>
      <dsp:spPr>
        <a:xfrm>
          <a:off x="0" y="844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Строгая типизация с массовым использованием выведения типов.</a:t>
          </a:r>
          <a:r>
            <a:rPr lang="en-US" sz="1800" kern="1200" smtClean="0"/>
            <a:t> </a:t>
          </a:r>
          <a:endParaRPr lang="en-US" sz="1800" kern="1200"/>
        </a:p>
      </dsp:txBody>
      <dsp:txXfrm>
        <a:off x="34811" y="43257"/>
        <a:ext cx="8859370" cy="643492"/>
      </dsp:txXfrm>
    </dsp:sp>
    <dsp:sp modelId="{2C208A1C-2372-4D88-83F0-3DD172AD0889}">
      <dsp:nvSpPr>
        <dsp:cNvPr id="0" name=""/>
        <dsp:cNvSpPr/>
      </dsp:nvSpPr>
      <dsp:spPr>
        <a:xfrm>
          <a:off x="0" y="76764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Непротиворечивая семантик и ясный синтаксис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802452"/>
        <a:ext cx="8859370" cy="643492"/>
      </dsp:txXfrm>
    </dsp:sp>
    <dsp:sp modelId="{A5EBC4DD-0C04-45AC-95D5-E671F88BCD4C}">
      <dsp:nvSpPr>
        <dsp:cNvPr id="0" name=""/>
        <dsp:cNvSpPr/>
      </dsp:nvSpPr>
      <dsp:spPr>
        <a:xfrm>
          <a:off x="0" y="152683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Автоматической управление памятью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1561647"/>
        <a:ext cx="8859370" cy="643492"/>
      </dsp:txXfrm>
    </dsp:sp>
    <dsp:sp modelId="{B717D009-14F5-4014-A64D-17EF506A85D3}">
      <dsp:nvSpPr>
        <dsp:cNvPr id="0" name=""/>
        <dsp:cNvSpPr/>
      </dsp:nvSpPr>
      <dsp:spPr>
        <a:xfrm>
          <a:off x="0" y="228603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Многоуровневый и безопасный параллелизм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2320842"/>
        <a:ext cx="8859370" cy="643492"/>
      </dsp:txXfrm>
    </dsp:sp>
    <dsp:sp modelId="{11F4602E-ACBC-4DAB-8406-30096330CDA7}">
      <dsp:nvSpPr>
        <dsp:cNvPr id="0" name=""/>
        <dsp:cNvSpPr/>
      </dsp:nvSpPr>
      <dsp:spPr>
        <a:xfrm>
          <a:off x="0" y="2999146"/>
          <a:ext cx="8928992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95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Простая концепция параллельного программирования с использованием только одного ключевого слова</a:t>
          </a:r>
          <a:endParaRPr lang="en-US" sz="1400" kern="1200"/>
        </a:p>
      </dsp:txBody>
      <dsp:txXfrm>
        <a:off x="0" y="2999146"/>
        <a:ext cx="8928992" cy="264960"/>
      </dsp:txXfrm>
    </dsp:sp>
    <dsp:sp modelId="{1207E53B-9B91-416A-A5DA-15407D7CDA85}">
      <dsp:nvSpPr>
        <dsp:cNvPr id="0" name=""/>
        <dsp:cNvSpPr/>
      </dsp:nvSpPr>
      <dsp:spPr>
        <a:xfrm>
          <a:off x="0" y="326410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Возможности для оптимизации программ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3298917"/>
        <a:ext cx="8859370" cy="643492"/>
      </dsp:txXfrm>
    </dsp:sp>
    <dsp:sp modelId="{81094F57-0E9B-4FA3-AD3E-FBA30E0038BC}">
      <dsp:nvSpPr>
        <dsp:cNvPr id="0" name=""/>
        <dsp:cNvSpPr/>
      </dsp:nvSpPr>
      <dsp:spPr>
        <a:xfrm>
          <a:off x="0" y="402330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Защитное программирования с предикатами и поддержка автоматической верификации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4058112"/>
        <a:ext cx="8859370" cy="643492"/>
      </dsp:txXfrm>
    </dsp:sp>
    <dsp:sp modelId="{6A32B97A-0CE6-4FF4-9245-9321100E2C4F}">
      <dsp:nvSpPr>
        <dsp:cNvPr id="0" name=""/>
        <dsp:cNvSpPr/>
      </dsp:nvSpPr>
      <dsp:spPr>
        <a:xfrm>
          <a:off x="0" y="4782496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Поддержка параметризации разных видов</a:t>
          </a:r>
          <a:r>
            <a:rPr lang="en-US" sz="1800" kern="1200" smtClean="0"/>
            <a:t>.</a:t>
          </a:r>
          <a:endParaRPr lang="en-US" sz="1800" kern="1200"/>
        </a:p>
      </dsp:txBody>
      <dsp:txXfrm>
        <a:off x="34811" y="4817307"/>
        <a:ext cx="8859370" cy="643492"/>
      </dsp:txXfrm>
    </dsp:sp>
    <dsp:sp modelId="{9E484E24-384C-43DA-B44B-EF546C95D2D6}">
      <dsp:nvSpPr>
        <dsp:cNvPr id="0" name=""/>
        <dsp:cNvSpPr/>
      </dsp:nvSpPr>
      <dsp:spPr>
        <a:xfrm>
          <a:off x="0" y="5541691"/>
          <a:ext cx="8928992" cy="713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Оригинальный подход к модульности - юниты.</a:t>
          </a:r>
          <a:endParaRPr lang="en-US" sz="1800" kern="1200"/>
        </a:p>
      </dsp:txBody>
      <dsp:txXfrm>
        <a:off x="34811" y="5576502"/>
        <a:ext cx="8859370" cy="643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AAF9-B208-4D9A-B6BC-BD9A980CD455}">
      <dsp:nvSpPr>
        <dsp:cNvPr id="0" name=""/>
        <dsp:cNvSpPr/>
      </dsp:nvSpPr>
      <dsp:spPr>
        <a:xfrm>
          <a:off x="0" y="10085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Один язык для различные аппаратных платформ</a:t>
          </a:r>
          <a:r>
            <a:rPr lang="en-US" sz="2000" kern="1200" dirty="0" smtClean="0"/>
            <a:t>; </a:t>
          </a:r>
          <a:r>
            <a:rPr lang="ru-RU" sz="2000" kern="1200" dirty="0" smtClean="0"/>
            <a:t>один язык для разных классов задач.</a:t>
          </a:r>
          <a:endParaRPr lang="en-US" sz="2000" kern="1200" dirty="0"/>
        </a:p>
      </dsp:txBody>
      <dsp:txXfrm>
        <a:off x="53716" y="63801"/>
        <a:ext cx="8731768" cy="992952"/>
      </dsp:txXfrm>
    </dsp:sp>
    <dsp:sp modelId="{2782E29A-C7F7-4951-9E5C-4D17A674532B}">
      <dsp:nvSpPr>
        <dsp:cNvPr id="0" name=""/>
        <dsp:cNvSpPr/>
      </dsp:nvSpPr>
      <dsp:spPr>
        <a:xfrm>
          <a:off x="0" y="1165190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Поддержка разных парадигм программирования – процедурной, объектно-ориентированной и функциональной</a:t>
          </a:r>
          <a:r>
            <a:rPr lang="en-US" sz="2000" kern="1200" smtClean="0"/>
            <a:t>.</a:t>
          </a:r>
          <a:endParaRPr lang="en-US" sz="2000" kern="1200"/>
        </a:p>
      </dsp:txBody>
      <dsp:txXfrm>
        <a:off x="53716" y="1218906"/>
        <a:ext cx="8731768" cy="992952"/>
      </dsp:txXfrm>
    </dsp:sp>
    <dsp:sp modelId="{632887F0-9EAD-4172-AE98-97257EA512EC}">
      <dsp:nvSpPr>
        <dsp:cNvPr id="0" name=""/>
        <dsp:cNvSpPr/>
      </dsp:nvSpPr>
      <dsp:spPr>
        <a:xfrm>
          <a:off x="0" y="2320295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Раздельная компиляция.</a:t>
          </a:r>
          <a:endParaRPr lang="en-US" sz="2000" kern="1200"/>
        </a:p>
      </dsp:txBody>
      <dsp:txXfrm>
        <a:off x="53716" y="2374011"/>
        <a:ext cx="8731768" cy="992952"/>
      </dsp:txXfrm>
    </dsp:sp>
    <dsp:sp modelId="{52BAF842-CF59-4905-A5F1-0638B4402B49}">
      <dsp:nvSpPr>
        <dsp:cNvPr id="0" name=""/>
        <dsp:cNvSpPr/>
      </dsp:nvSpPr>
      <dsp:spPr>
        <a:xfrm>
          <a:off x="0" y="3475400"/>
          <a:ext cx="8839200" cy="110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Гибкие схемы времени выполнения – машинный код, интерпретируемый код, смешанный режим, оптимизации времени выполнения – в зависимости от целевой аппаратуры.</a:t>
          </a:r>
          <a:endParaRPr lang="en-US" sz="2000" kern="1200"/>
        </a:p>
      </dsp:txBody>
      <dsp:txXfrm>
        <a:off x="53716" y="3529116"/>
        <a:ext cx="8731768" cy="992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32E60-74D8-41FE-8895-848BA05F543F}">
      <dsp:nvSpPr>
        <dsp:cNvPr id="0" name=""/>
        <dsp:cNvSpPr/>
      </dsp:nvSpPr>
      <dsp:spPr>
        <a:xfrm rot="5400000">
          <a:off x="5538314" y="-2171053"/>
          <a:ext cx="1109373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Предикаты</a:t>
          </a:r>
          <a:r>
            <a:rPr kumimoji="1" lang="en-US" sz="1200" kern="1200" smtClean="0"/>
            <a:t> (</a:t>
          </a:r>
          <a:r>
            <a:rPr kumimoji="1" lang="ru-RU" sz="1200" kern="1200" smtClean="0"/>
            <a:t>предусловия, постусловия,</a:t>
          </a:r>
          <a:r>
            <a:rPr kumimoji="1" lang="en-US" sz="1200" kern="1200" smtClean="0"/>
            <a:t> </a:t>
          </a:r>
          <a:r>
            <a:rPr kumimoji="1" lang="ru-RU" sz="1200" kern="1200" smtClean="0"/>
            <a:t>инварианты юнитов</a:t>
          </a:r>
          <a:r>
            <a:rPr kumimoji="1" lang="en-US" sz="1200" kern="1200" smtClean="0"/>
            <a:t>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Надежность системы типов </a:t>
          </a:r>
          <a:r>
            <a:rPr kumimoji="1" lang="en-US" sz="1200" kern="1200" smtClean="0"/>
            <a:t>(</a:t>
          </a:r>
          <a:r>
            <a:rPr kumimoji="1" lang="ru-RU" sz="1200" kern="1200" smtClean="0"/>
            <a:t>полная поддержка комфортности и явных преобразований</a:t>
          </a:r>
          <a:r>
            <a:rPr kumimoji="1" lang="en-US" sz="1200" kern="1200" smtClean="0"/>
            <a:t>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2 в 1м - отсутствие нулевого указателя и возможности доступа к неинициализированным данным</a:t>
          </a:r>
          <a:endParaRPr lang="en-US" sz="1200" kern="1200"/>
        </a:p>
      </dsp:txBody>
      <dsp:txXfrm rot="-5400000">
        <a:off x="3225707" y="195709"/>
        <a:ext cx="5680434" cy="1001063"/>
      </dsp:txXfrm>
    </dsp:sp>
    <dsp:sp modelId="{3BB72AA8-6EE7-478D-AFED-EC4D74D2D830}">
      <dsp:nvSpPr>
        <dsp:cNvPr id="0" name=""/>
        <dsp:cNvSpPr/>
      </dsp:nvSpPr>
      <dsp:spPr>
        <a:xfrm>
          <a:off x="0" y="2883"/>
          <a:ext cx="3225706" cy="1386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000" b="1" kern="1200" smtClean="0"/>
            <a:t>Надежность</a:t>
          </a:r>
          <a:r>
            <a:rPr kumimoji="1" lang="en-US" sz="2000" kern="1200" smtClean="0"/>
            <a:t> </a:t>
          </a:r>
          <a:r>
            <a:rPr kumimoji="1" lang="ru-RU" sz="2000" kern="1200" smtClean="0"/>
            <a:t>разрабатываемого кода</a:t>
          </a:r>
          <a:r>
            <a:rPr kumimoji="1" lang="en-US" sz="2000" kern="1200" smtClean="0"/>
            <a:t> </a:t>
          </a:r>
          <a:r>
            <a:rPr kumimoji="1" lang="en-US" sz="2000" b="1" kern="1200" smtClean="0"/>
            <a:t>(3-5</a:t>
          </a:r>
          <a:r>
            <a:rPr kumimoji="1" lang="ru-RU" sz="2000" b="1" kern="1200" smtClean="0"/>
            <a:t> раз выше</a:t>
          </a:r>
          <a:r>
            <a:rPr kumimoji="1" lang="en-US" sz="2000" b="1" kern="1200" smtClean="0"/>
            <a:t>)</a:t>
          </a:r>
          <a:endParaRPr lang="en-US" sz="2000" kern="1200"/>
        </a:p>
      </dsp:txBody>
      <dsp:txXfrm>
        <a:off x="67694" y="70577"/>
        <a:ext cx="3090318" cy="1251328"/>
      </dsp:txXfrm>
    </dsp:sp>
    <dsp:sp modelId="{55542EB7-9B5D-4F43-8EE8-E1DC5DEB1759}">
      <dsp:nvSpPr>
        <dsp:cNvPr id="0" name=""/>
        <dsp:cNvSpPr/>
      </dsp:nvSpPr>
      <dsp:spPr>
        <a:xfrm rot="5400000">
          <a:off x="5538314" y="-715000"/>
          <a:ext cx="1109373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Множественное наследование с оригинальным решением для конфликтов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Безопасное взаимодействие с уже разработанными программными компонентами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Процедурное, объектно-ориентированное, функциональное и параллельное программирование</a:t>
          </a:r>
          <a:endParaRPr lang="en-US" sz="1200" kern="1200"/>
        </a:p>
      </dsp:txBody>
      <dsp:txXfrm rot="-5400000">
        <a:off x="3225707" y="1651762"/>
        <a:ext cx="5680434" cy="1001063"/>
      </dsp:txXfrm>
    </dsp:sp>
    <dsp:sp modelId="{1DF0B3EC-0A18-41A6-8431-0C67F3DAFC36}">
      <dsp:nvSpPr>
        <dsp:cNvPr id="0" name=""/>
        <dsp:cNvSpPr/>
      </dsp:nvSpPr>
      <dsp:spPr>
        <a:xfrm>
          <a:off x="0" y="1458935"/>
          <a:ext cx="3225706" cy="1386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000" b="1" kern="1200" smtClean="0"/>
            <a:t>Стоимость разработки и поддержки</a:t>
          </a:r>
          <a:r>
            <a:rPr kumimoji="1" lang="en-US" sz="2000" kern="1200" smtClean="0"/>
            <a:t> </a:t>
          </a:r>
          <a:r>
            <a:rPr kumimoji="1" lang="en-US" sz="2000" b="1" kern="1200" smtClean="0"/>
            <a:t>(3-5</a:t>
          </a:r>
          <a:r>
            <a:rPr kumimoji="1" lang="ru-RU" sz="2000" b="1" kern="1200" smtClean="0"/>
            <a:t> раз ниже</a:t>
          </a:r>
          <a:r>
            <a:rPr kumimoji="1" lang="en-US" sz="2000" b="1" kern="1200" smtClean="0"/>
            <a:t>)</a:t>
          </a:r>
          <a:endParaRPr lang="en-US" sz="2000" kern="1200"/>
        </a:p>
      </dsp:txBody>
      <dsp:txXfrm>
        <a:off x="67694" y="1526629"/>
        <a:ext cx="3090318" cy="1251328"/>
      </dsp:txXfrm>
    </dsp:sp>
    <dsp:sp modelId="{3B0D72F9-144B-4208-94E6-D58B64252B00}">
      <dsp:nvSpPr>
        <dsp:cNvPr id="0" name=""/>
        <dsp:cNvSpPr/>
      </dsp:nvSpPr>
      <dsp:spPr>
        <a:xfrm rot="5400000">
          <a:off x="5538314" y="741051"/>
          <a:ext cx="1109373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Языково-зависимые высоко-уровневые оптимизации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Оптимизации на стадии кодогенерации (</a:t>
          </a:r>
          <a:r>
            <a:rPr kumimoji="1" lang="en-US" sz="1200" kern="1200" smtClean="0"/>
            <a:t>LLVM</a:t>
          </a:r>
          <a:r>
            <a:rPr kumimoji="1" lang="ru-RU" sz="1200" kern="1200" smtClean="0"/>
            <a:t>, …)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Оптимизации времени выполнения</a:t>
          </a:r>
          <a:endParaRPr lang="en-US" sz="1200" kern="1200"/>
        </a:p>
      </dsp:txBody>
      <dsp:txXfrm rot="-5400000">
        <a:off x="3225707" y="3107814"/>
        <a:ext cx="5680434" cy="1001063"/>
      </dsp:txXfrm>
    </dsp:sp>
    <dsp:sp modelId="{9FC0FA74-F673-42F1-9445-F5C9DE9477DD}">
      <dsp:nvSpPr>
        <dsp:cNvPr id="0" name=""/>
        <dsp:cNvSpPr/>
      </dsp:nvSpPr>
      <dsp:spPr>
        <a:xfrm>
          <a:off x="0" y="2914987"/>
          <a:ext cx="3225706" cy="1386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000" b="1" kern="1200" smtClean="0"/>
            <a:t>Производительность</a:t>
          </a:r>
          <a:r>
            <a:rPr kumimoji="1" lang="en-US" sz="2000" b="1" kern="1200" smtClean="0"/>
            <a:t> (</a:t>
          </a:r>
          <a:r>
            <a:rPr kumimoji="1" lang="ru-RU" sz="2000" b="1" kern="1200" smtClean="0"/>
            <a:t>не хуже </a:t>
          </a:r>
          <a:r>
            <a:rPr kumimoji="1" lang="en-US" sz="2000" b="1" kern="1200" smtClean="0"/>
            <a:t>C++)</a:t>
          </a:r>
          <a:endParaRPr lang="en-US" sz="2000" kern="1200"/>
        </a:p>
      </dsp:txBody>
      <dsp:txXfrm>
        <a:off x="67694" y="2982681"/>
        <a:ext cx="3090318" cy="1251328"/>
      </dsp:txXfrm>
    </dsp:sp>
    <dsp:sp modelId="{1FF313FC-E0D8-401D-97E7-747534B4137A}">
      <dsp:nvSpPr>
        <dsp:cNvPr id="0" name=""/>
        <dsp:cNvSpPr/>
      </dsp:nvSpPr>
      <dsp:spPr>
        <a:xfrm rot="5400000">
          <a:off x="5538314" y="2197103"/>
          <a:ext cx="1109373" cy="5734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Явный параллелизм в языке на уровне юнитов – несколько простых принципов и одно дополнительное ключевое слово.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ru-RU" sz="1200" kern="1200" smtClean="0"/>
            <a:t>Автоматический параллелизм для тел подпрограмм.</a:t>
          </a:r>
          <a:endParaRPr lang="en-US" sz="1200" kern="1200"/>
        </a:p>
      </dsp:txBody>
      <dsp:txXfrm rot="-5400000">
        <a:off x="3225707" y="4563866"/>
        <a:ext cx="5680434" cy="1001063"/>
      </dsp:txXfrm>
    </dsp:sp>
    <dsp:sp modelId="{7238D6A0-BCA4-4EC2-B7CF-5591D1915509}">
      <dsp:nvSpPr>
        <dsp:cNvPr id="0" name=""/>
        <dsp:cNvSpPr/>
      </dsp:nvSpPr>
      <dsp:spPr>
        <a:xfrm>
          <a:off x="0" y="4371040"/>
          <a:ext cx="3225706" cy="1386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000" b="1" kern="1200" smtClean="0"/>
            <a:t>Сложность параллельного программирования</a:t>
          </a:r>
          <a:r>
            <a:rPr kumimoji="1" lang="en-US" sz="2000" b="1" kern="1200" smtClean="0"/>
            <a:t> (3-5</a:t>
          </a:r>
          <a:r>
            <a:rPr kumimoji="1" lang="ru-RU" sz="2000" b="1" kern="1200" smtClean="0"/>
            <a:t> раз меньше</a:t>
          </a:r>
          <a:r>
            <a:rPr kumimoji="1" lang="en-US" sz="2000" b="1" kern="1200" smtClean="0"/>
            <a:t>)</a:t>
          </a:r>
          <a:endParaRPr lang="en-US" sz="2000" kern="1200"/>
        </a:p>
      </dsp:txBody>
      <dsp:txXfrm>
        <a:off x="67694" y="4438734"/>
        <a:ext cx="3090318" cy="125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96611" y="464066"/>
            <a:ext cx="855077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ru-RU" altLang="ko-KR" sz="4400" b="1" dirty="0" smtClean="0">
                <a:latin typeface="맑은 고딕" pitchFamily="50" charset="-127"/>
                <a:ea typeface="맑은 고딕" pitchFamily="50" charset="-127"/>
              </a:rPr>
              <a:t>Современный подход к </a:t>
            </a:r>
            <a:r>
              <a:rPr lang="ru-RU" altLang="ko-KR" sz="4400" b="1" dirty="0" smtClean="0">
                <a:latin typeface="맑은 고딕" pitchFamily="50" charset="-127"/>
                <a:ea typeface="맑은 고딕" pitchFamily="50" charset="-127"/>
              </a:rPr>
              <a:t>проектированию универсального </a:t>
            </a:r>
            <a:r>
              <a:rPr kumimoji="0" lang="ru-RU" altLang="ko-KR" sz="4400" b="1" dirty="0" smtClean="0">
                <a:latin typeface="맑은 고딕" pitchFamily="50" charset="-127"/>
                <a:ea typeface="맑은 고딕" pitchFamily="50" charset="-127"/>
              </a:rPr>
              <a:t>языка программирования - </a:t>
            </a:r>
            <a:r>
              <a:rPr kumimoji="0" lang="en-US" altLang="ko-KR" sz="4400" b="1" dirty="0" err="1" smtClean="0">
                <a:latin typeface="맑은 고딕" pitchFamily="50" charset="-127"/>
                <a:ea typeface="맑은 고딕" pitchFamily="50" charset="-127"/>
              </a:rPr>
              <a:t>SLang</a:t>
            </a:r>
            <a:endParaRPr kumimoji="0"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59833" y="4803715"/>
            <a:ext cx="34243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Октябрь 2016</a:t>
            </a:r>
          </a:p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Алексей Канатов</a:t>
            </a:r>
          </a:p>
          <a:p>
            <a:pPr marL="342900" indent="-342900" algn="ctr" eaLnBrk="0" latinLnBrk="0" hangingPunct="0"/>
            <a:r>
              <a:rPr kumimoji="0" lang="ru-RU" altLang="ko-KR" sz="3000" b="1" dirty="0" smtClean="0">
                <a:latin typeface="맑은 고딕" pitchFamily="50" charset="-127"/>
                <a:ea typeface="맑은 고딕" pitchFamily="50" charset="-127"/>
              </a:rPr>
              <a:t>Евгений Зуев</a:t>
            </a:r>
          </a:p>
        </p:txBody>
      </p:sp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9239"/>
            <a:ext cx="37914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altLang="ko-KR" sz="3200" b="1" dirty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Обзор тенденций</a:t>
            </a:r>
            <a:endParaRPr lang="ko-KR" altLang="en-US" sz="3200" b="1" dirty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pSp>
        <p:nvGrpSpPr>
          <p:cNvPr id="3" name="그룹 116"/>
          <p:cNvGrpSpPr/>
          <p:nvPr/>
        </p:nvGrpSpPr>
        <p:grpSpPr>
          <a:xfrm>
            <a:off x="399669" y="92265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152400" y="1265974"/>
            <a:ext cx="8763000" cy="5363425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kumimoji="0" lang="ko-KR" altLang="en-US" sz="1400" b="1" kern="0" dirty="0" smtClean="0">
              <a:solidFill>
                <a:srgbClr val="003399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528638" y="927421"/>
            <a:ext cx="2002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Ключевые игроки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301777"/>
              </p:ext>
            </p:extLst>
          </p:nvPr>
        </p:nvGraphicFramePr>
        <p:xfrm>
          <a:off x="762000" y="1371600"/>
          <a:ext cx="7349353" cy="423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600" y="5740400"/>
            <a:ext cx="8090556" cy="64633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Лидеры на рынке мобильных решений имеют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собственный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язык программирования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16"/>
          <p:cNvGrpSpPr/>
          <p:nvPr/>
        </p:nvGrpSpPr>
        <p:grpSpPr>
          <a:xfrm>
            <a:off x="323527" y="70149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323527" y="1096698"/>
            <a:ext cx="8668073" cy="5199828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endParaRPr lang="ru-RU" sz="1600" dirty="0"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414170" y="758144"/>
            <a:ext cx="13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История …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668" y="1331494"/>
            <a:ext cx="8439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Google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2009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Go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язык для разработки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Web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приложений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Язык общего назначения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легковесная модель параллелизма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надежность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производительность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Dart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JavaScript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Производительнее и надежнее чем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JavaScript</a:t>
            </a:r>
            <a:endParaRPr lang="en-US" sz="1600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Mozilla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2010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Rust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язык для много ядерных устройств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Параллелизм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производительность </a:t>
            </a:r>
            <a:endParaRPr lang="en-US" sz="1600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Apple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Swift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Objective 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C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замена устаревшего языка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endParaRPr lang="en-US" sz="1600" b="1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Facebook:</a:t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Hack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PHP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более надежная замена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PHP</a:t>
            </a:r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RedHat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b="1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Ceylon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“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упрощенная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” 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замена ставшего сложным языка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(Java)</a:t>
            </a: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Microsoft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2012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TypeScript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“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улучшенный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JavaScript”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(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строгая типизация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…)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ru-RU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Быстрее и надежнее чем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JavaScript </a:t>
            </a:r>
          </a:p>
          <a:p>
            <a:pPr eaLnBrk="0" latinLnBrk="0" hangingPunct="0"/>
            <a:r>
              <a:rPr lang="en-US" sz="1600" dirty="0" err="1" smtClean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JetBrains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Kotlin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– </a:t>
            </a:r>
            <a:r>
              <a:rPr lang="ru-RU" sz="1600" dirty="0" smtClean="0">
                <a:ea typeface="Malgun Gothic" pitchFamily="34" charset="-127"/>
                <a:cs typeface="Arial" pitchFamily="34" charset="0"/>
              </a:rPr>
              <a:t>более удобная замена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 </a:t>
            </a:r>
            <a:endParaRPr lang="ru-RU" dirty="0"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제목 21"/>
          <p:cNvSpPr>
            <a:spLocks/>
          </p:cNvSpPr>
          <p:nvPr/>
        </p:nvSpPr>
        <p:spPr bwMode="auto">
          <a:xfrm>
            <a:off x="76200" y="34341"/>
            <a:ext cx="3847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ru-RU" altLang="ko-KR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Взгляд в историю</a:t>
            </a:r>
            <a:endParaRPr lang="ko-KR" altLang="en-US" sz="3200" b="1" dirty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156" y="5562600"/>
            <a:ext cx="8090556" cy="9233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Многие компании вынуждены решать проблемы надежности, стоимости разработки и дифференцирования за счет собственных языков программирования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644" y="24711"/>
            <a:ext cx="8890106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 решения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свойства языка</a:t>
            </a:r>
            <a:endParaRPr lang="en-US" sz="3200" b="1" dirty="0" smtClean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2543596"/>
              </p:ext>
            </p:extLst>
          </p:nvPr>
        </p:nvGraphicFramePr>
        <p:xfrm>
          <a:off x="96104" y="609600"/>
          <a:ext cx="8928992" cy="626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4711"/>
            <a:ext cx="9307773" cy="103105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и решения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принципы</a:t>
            </a:r>
            <a:endParaRPr lang="en-US" sz="3200" b="1" dirty="0" smtClean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903641973"/>
              </p:ext>
            </p:extLst>
          </p:nvPr>
        </p:nvGraphicFramePr>
        <p:xfrm>
          <a:off x="152400" y="1083651"/>
          <a:ext cx="8839200" cy="458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722" y="5740400"/>
            <a:ext cx="8090556" cy="9233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сегодняшний день разработано описание языка, который решает  большинство задач, стоящих перед разработчиками программного обеспечения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Ожидаемый преимущества</a:t>
            </a:r>
            <a:endParaRPr lang="en-US" altLang="ko-KR" sz="3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Схема 2"/>
          <p:cNvGraphicFramePr/>
          <p:nvPr/>
        </p:nvGraphicFramePr>
        <p:xfrm>
          <a:off x="107504" y="764704"/>
          <a:ext cx="89602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7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90600"/>
            <a:ext cx="8077200" cy="373948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can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[do that] 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–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therefore 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must</a:t>
            </a:r>
            <a:endParaRPr lang="ru-RU" sz="4400" b="1" i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 algn="ctr"/>
            <a:r>
              <a:rPr lang="en-US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© Prof </a:t>
            </a:r>
            <a:r>
              <a:rPr lang="en-US" sz="3200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Jürg</a:t>
            </a:r>
            <a:r>
              <a:rPr lang="en-US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Gutknecht, ETH Zürich</a:t>
            </a:r>
            <a:endParaRPr lang="ru-RU" sz="3200" dirty="0" smtClean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r>
              <a:rPr lang="ru-RU" sz="4400" b="1" i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Мы можем – значит мы должны</a:t>
            </a:r>
            <a:r>
              <a:rPr lang="ru-RU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!</a:t>
            </a:r>
          </a:p>
          <a:p>
            <a:pPr algn="ctr"/>
            <a:r>
              <a:rPr lang="en-US" sz="32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© </a:t>
            </a:r>
            <a:r>
              <a:rPr lang="ru-RU" sz="32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</a:t>
            </a:r>
            <a:r>
              <a:rPr lang="ru-RU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рофессор</a:t>
            </a:r>
            <a:r>
              <a:rPr lang="en-US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Юрг</a:t>
            </a:r>
            <a:r>
              <a:rPr lang="en-US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ru-RU" sz="3200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Гуткнехт</a:t>
            </a:r>
            <a:r>
              <a:rPr lang="en-US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, </a:t>
            </a:r>
            <a:r>
              <a:rPr lang="en-US" sz="32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ETH </a:t>
            </a:r>
            <a:r>
              <a:rPr lang="ru-RU" sz="32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Цюрих</a:t>
            </a:r>
            <a:endParaRPr lang="en-US" sz="3200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396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kanatov</cp:lastModifiedBy>
  <cp:revision>9</cp:revision>
  <dcterms:created xsi:type="dcterms:W3CDTF">2016-10-01T07:59:59Z</dcterms:created>
  <dcterms:modified xsi:type="dcterms:W3CDTF">2016-10-01T10:08:03Z</dcterms:modified>
</cp:coreProperties>
</file>