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E6CA-8A0F-4C43-BD32-ACE3C2034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64C81-4A93-49E7-9ED7-3FB98AD52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F6C1-0041-4F14-B46E-2CF9F3A4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2F50-1ED0-45DB-B678-A33BAE68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F87B-9D84-4CB9-A0DF-56CC512F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15FC-1730-4A13-B49D-3DEE4813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8E06-8FFC-4C81-AD9E-97387F92F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62CE-8680-4680-A49E-8941301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3BC7-ACD9-4E94-856B-5E7FEFD1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9668-FD07-4CB7-82BA-B45FBC4D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934AD-7306-4012-8CB2-9ED0F4554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6407C-3E33-4E21-A4F1-4D6D5C0B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DF58-53FF-453F-BC87-42F3BC75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22A7-55E1-4076-8291-1159BA97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E9B2-F68D-473D-92B4-65FF993A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9A32-D4B3-49CE-B702-0A38B4BB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2131-29B1-4D48-B48A-0099F1A7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0C40-C41D-4EB9-BA9D-CEB5A121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4854E-7FB7-490E-890C-17FF7D7A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4BA9-4887-47A8-A8D6-4C1FDBBE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4336-1D33-4C39-842B-E297EB41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F3159-A342-4B2C-9BEF-764545C2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06E8-8176-4C53-8872-EB6352C6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A5B6-6EC8-4A6F-A64D-40607125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EC5C-6044-453A-B1A7-FBB3915C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C43-E847-474C-8C0B-E5C2F8AC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5E72-061F-4D9D-A597-16D5AC40B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7B5FA-4486-42A9-AFDE-35C09114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A7718-FA89-4824-88D4-4FB33412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6078A-73EC-4B8D-B607-DDBED4E8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268BD-1144-4089-9E1E-742220F7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0FE5-A859-4CA6-A964-E9B29561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5C61-D72F-4B9C-9768-A808F7E6E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AC523-8059-4417-8954-5FC34AB2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10D0B-A75E-44F1-AC95-011AE89F2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E163F-8A2E-4A69-A08F-8E78C4A01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81D2E-C061-4420-BF4A-4F9BF5CA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00FDB-DAC0-4D41-9645-22EF5481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322E-FA13-47FE-A5FD-82185B70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40EA-08BA-4146-B4A9-2AE22387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EDA2-8848-4A33-B419-91CD4780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76E9A-61D1-4558-B48F-7A1D921A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F868C-E1D9-4B5D-B3A5-A4CBBD8E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301A3-F024-4D17-AA84-B191FD06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8E776-9565-424D-B769-5F3A1666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CCA2-A9F4-4393-9803-22AA9EB0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FA51-EEA6-45A9-94E0-28CA4E8C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3D86-FBBB-44FC-B652-B2CA58B9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568A9-51A7-45D2-90BC-BA4A8DFB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4C0A-A7C9-4C0F-BBC7-117DBC40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3237-EA3D-47B9-9FCB-9491A054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4495B-E816-453F-82B0-74395DE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1C65-6074-4FF0-934D-F979766F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B529-C655-4E5F-B035-6BBFEAFC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A987-7D69-4C20-8A76-6021A6DD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9809E-517C-48DA-9196-07F94ABE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F094-50AE-446B-B84A-0542221B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7EDFC-A2F6-43C6-B7EC-D64CF0EF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1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7B65B-3A7C-443D-96D4-FEE03B74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C7A9-2E2D-40C6-8FA0-F5394B3C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3E04-2CE7-4284-9263-8CA52818E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1FFD-9CF8-4564-8A83-EEFE3F3939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3250-D3F4-4930-A5D7-E2B85008D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6FC7-E95D-4B4D-B2FB-6D97D82C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DA24-94D2-4347-94E7-8FB5A07B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incondelemprendedor.es/top-10-mejores-test-del-emprendedo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907B0BB9-C047-4A7F-B73E-5739B1A69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901" b="11929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6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Kandhari, Aakash</dc:creator>
  <cp:lastModifiedBy>Kandhari, Aakash</cp:lastModifiedBy>
  <cp:revision>1</cp:revision>
  <dcterms:created xsi:type="dcterms:W3CDTF">2022-07-15T19:06:03Z</dcterms:created>
  <dcterms:modified xsi:type="dcterms:W3CDTF">2022-07-15T19:07:10Z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2022-07-15T19:07:10Z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ed923c99-ee25-47a6-b105-5150ef02df52</vt:lpwstr>
  </property>
  <property fmtid="{D5CDD505-2E9C-101B-9397-08002B2CF9AE}" pid="8" name="MSIP_Label_dad3be33-4108-4738-9e07-d8656a181486_ContentBits">
    <vt:lpwstr>0</vt:lpwstr>
  </property>
</Properties>
</file>