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>
      <p:cViewPr varScale="1">
        <p:scale>
          <a:sx n="84" d="100"/>
          <a:sy n="84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0C3-BEED-4EB7-80F4-D4A71DD3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FBF20-B6C5-5146-DF9C-EDC0632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F49A-E33B-CC01-3AF9-F322E3F4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0D2D-09CB-34DB-8261-4498870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3786-EEBC-D4E1-CF75-AFBCA0DC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4ABA-2B59-29AF-675D-5DBB66B9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66C6-61E4-72F2-8A53-64453A6B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66CD-9770-ECAF-BAAD-8266507E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61AF-DA63-DCFC-9C04-E6F1BB0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DD95-8F0C-063C-ED6F-A8204D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BBEF7-7EA6-CEF0-DF00-FEE66C936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6F0E-B929-B4ED-5BD4-53C0D913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1723-F2F5-CC0D-61F3-71E76DF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96E6-01E0-796B-7D4B-B3CAA46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4A89-9C45-BB42-D8FB-8CE7D471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2638-430F-0150-3A78-9BC4D1FC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6FA-F370-809C-9300-F8CC3678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85E7-56D4-776E-F04A-06E8E8F4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F7BC-D43E-A6AD-376D-32AFF760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6AAB-E387-9CAB-05AF-44ED470E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B672-DC76-BC29-87DF-4CCB319F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7E7C2-85A8-0FCF-F7AC-05373D9F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0CEE-8078-B953-D0D7-E4C5D976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4DF5-190D-1B76-2888-D76DB52C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24A5-6F16-009B-87E7-403C2081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F9FF-BFBB-19D2-5608-B6411DD4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254C-2FB1-76DE-DAE7-D9A4A4F1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7DF2-ACE0-3E49-163F-7C3F0DB2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87568-0C78-FF81-CDFA-FEEED8D9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E3E5-4B6F-380F-E8CE-A940044B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7B40-1EE2-763F-5508-8BB3F2E4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662-74E2-F2E5-54DE-ECD59D1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40CC-84F5-CC5F-0C7B-18F5DD94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811E-B5B4-7DAE-A6EE-9FBABC5B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AD961-789E-8961-77B2-515C9CDF5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27FE5-7EB5-B9CD-436C-D6C07AFCC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CD1B7-7E63-8BA1-27DE-FB0CBEF0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2D0B0-5A18-E0F6-BFD3-1779403E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DB711-6D63-6E19-6DDE-82223198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1E87-4786-EAE6-B075-3A6D020D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EA867-6746-BE4B-A5C4-08A924C3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ADC5E-57D9-FAD9-CE58-AF63AD6E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CEA6F-5CB0-EB2C-1B1A-D6F278DE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8D37-5976-D949-A950-B703D34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84178-5947-2CD9-E48D-40ECA3AE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E13AD-A489-7BFB-D286-06A470FD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32FA-E8C6-CB58-5827-819ADD5A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67AF-E28E-AC3D-FC9A-029015E8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27A23-1CEE-CEB6-19CC-6EDE678C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E438-7139-A8DB-AEBF-267BF80F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D2073-48D0-B104-78A3-9E7CE6C9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E7A5-8086-8C1D-BFAD-D687F750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602-6524-5508-238F-D4435A9D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E9793-97F7-EFE8-B6A9-8FF787085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839E-714F-0F96-8CCB-7B23C3BF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D59D-419C-DBFB-6D2D-37DAD090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6FB6F-1152-78F0-825E-771F706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474A-8382-20EA-E27D-42DC10C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7BBBD-CED5-9D97-EFF6-FE8BA9B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510E-0E4A-B2A7-7FDD-6EF1B0C2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A592-6F15-DC5C-EC0D-7BF43107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FE47-A9B5-D342-9F6F-070A63BDE4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9D9F-FDFD-1894-2FBE-337D83831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2EBA-8DB6-6A10-49BD-EB661D7B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EBD5-C5F3-91F3-F10A-98FBAFD35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9F21F-AFE0-E71E-17F4-2A7CCF25E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Abdoulaye Kane</a:t>
            </a:r>
          </a:p>
          <a:p>
            <a:r>
              <a:rPr lang="en-US" b="1" dirty="0"/>
              <a:t>   Rolando </a:t>
            </a:r>
            <a:r>
              <a:rPr lang="en-US" b="1" dirty="0" err="1"/>
              <a:t>Jule</a:t>
            </a:r>
            <a:endParaRPr lang="en-US" b="1" dirty="0"/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		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Olagoke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 Michael 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Kupolati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12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C0A-6A2E-6A82-0ECD-F72D9148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" y="365125"/>
            <a:ext cx="11804073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Find the Best Value for k Using the Original Data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68B1-E6D3-FDE5-D43E-3B057EBF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-apple-system"/>
              </a:rPr>
              <a:t>Y</a:t>
            </a:r>
            <a:r>
              <a:rPr lang="en-US" b="0" i="0" dirty="0">
                <a:effectLst/>
                <a:latin typeface="-apple-system"/>
              </a:rPr>
              <a:t>ou will use the elbow method to find the best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Code the elbow method algorithm to find the best value for k. Use a range from 1 to 8.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Plot a line chart with all the inertia values computed with the different values of k to visually identify the optimal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What is the best value for k?</a:t>
            </a:r>
          </a:p>
          <a:p>
            <a:pPr marL="0" indent="0">
              <a:buNone/>
            </a:pPr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50476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6E5-E321-FDCA-2E2C-E3FDC2E5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Plot a line chart with all the inertia values </a:t>
            </a:r>
            <a:br>
              <a:rPr lang="en-US" b="1" dirty="0"/>
            </a:br>
            <a:r>
              <a:rPr lang="en-US" b="1" i="0" dirty="0">
                <a:effectLst/>
                <a:latin typeface="-apple-system"/>
              </a:rPr>
              <a:t>The optimal value of k is 2.</a:t>
            </a:r>
            <a:br>
              <a:rPr lang="en-US" b="1" i="0" dirty="0">
                <a:effectLst/>
                <a:latin typeface="-apple-system"/>
              </a:rPr>
            </a:br>
            <a:endParaRPr lang="en-S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64033-19B9-BDF0-9B06-727E4853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808"/>
            <a:ext cx="8572500" cy="31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DF9-DFAD-CB8E-EEC1-6FE66E3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SN" b="1" dirty="0"/>
              <a:t>DP Ratio Prediction Dataframe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9A2B1-29EF-0E85-E48B-A0535F2EA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13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0DF-2949-C45C-9A77-BAE4772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Scatter plot using </a:t>
            </a:r>
            <a:r>
              <a:rPr lang="en-US" b="1" dirty="0" err="1"/>
              <a:t>hvPlot</a:t>
            </a:r>
            <a:r>
              <a:rPr lang="en-US" b="1" dirty="0"/>
              <a:t> </a:t>
            </a:r>
            <a:endParaRPr lang="en-S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EB64E-8E05-AFB1-5F63-E5414A72D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82" y="1520042"/>
            <a:ext cx="10295907" cy="49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92F-0FF8-0642-A8B5-CA31CD9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6735-F74F-CDB2-4696-CA2BA689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project’s goal was to identify a tool to measure and estimate life-expectancy based on GDP expenditures and access to basic sanitation resources. 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was developed by: 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 a 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andom selection of development indicators from the World Bank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indicators was GDP expenditures, with a particular focus on health expenditures based on the </a:t>
            </a:r>
            <a:r>
              <a:rPr lang="en-CA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United Nations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found that some of the developed/higher-income countries showed higher GDP expenditures for health, compared to lower-income countries</a:t>
            </a:r>
          </a:p>
          <a:p>
            <a:pPr lvl="0"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for comparison will help to predict life expectancy for both high- and low-income countries based on GDP expenditures and access to basic sanitation resources.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1E87-42A5-87E4-11D1-D4B9C071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A442-7632-B396-A5BF-8369E434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# Project-2: Health Nutrition and population statistics for 14 governments at random, and applying machine learning to predict GDP expenditure on health  government and build a bot for data inquiries: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Three indicators used are: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Life expectancy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GDP expenditure ratio on health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Basic sanitary access;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Apply clustering for classification and Logistic Regression to predict future GDP expenditure on  health as follows: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Import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Prepare the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Cluster the countries by life expectancy using K-means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Visualize  and compare the results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GDP expenditure to improve life expectancy (Countries  Classification):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Create a Logistic Regression Model with the original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a Logistic Regression Model with Resample Training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the accuracy of the model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Generate a confusion matrix and classification report.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 Build a Bot for data inquiries.</a:t>
            </a:r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2028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71B4-4234-6DD4-F83C-C91C677F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GDP expenditure Ratio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6BAA9C-88ED-1A77-FB45-A9672589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1975644"/>
            <a:ext cx="7416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02E2-2528-F7E3-CC25-BB1ACBEA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Life expectancy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29AE24-09C7-5600-B2C6-0F38DC30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2026444"/>
            <a:ext cx="8089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9C80-3277-D787-4971-4407040E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Access to Basic Sanitary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22AB8-006D-FEEB-7E29-75BF319D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498600"/>
            <a:ext cx="7493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0E9F-C98C-65FA-6783-0C6D0C3D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GDP Ratio Clustering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8DBE-4BCA-8B22-C496-3CDBD4A9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</a:rPr>
              <a:t>We will be using datasets of Country GDP ratio for health expenditure in different periods to apply unsupervised lear</a:t>
            </a:r>
            <a:r>
              <a:rPr lang="en-US" dirty="0"/>
              <a:t>ning:</a:t>
            </a:r>
          </a:p>
          <a:p>
            <a:pPr marL="0" indent="0">
              <a:buNone/>
            </a:pPr>
            <a:endParaRPr lang="en-US" i="0" dirty="0">
              <a:effectLst/>
            </a:endParaRPr>
          </a:p>
          <a:p>
            <a:pPr marL="0" indent="0">
              <a:buNone/>
            </a:pPr>
            <a:r>
              <a:rPr lang="en-US" i="0" dirty="0">
                <a:effectLst/>
              </a:rPr>
              <a:t>The steps are broken out into the following sections: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Prepare the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Find the Best Value for `k`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country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the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Visualize and Compare the Results</a:t>
            </a:r>
          </a:p>
        </p:txBody>
      </p:sp>
    </p:spTree>
    <p:extLst>
      <p:ext uri="{BB962C8B-B14F-4D97-AF65-F5344CB8AC3E}">
        <p14:creationId xmlns:p14="http://schemas.microsoft.com/office/powerpoint/2010/main" val="17563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4973-8E99-E54F-5971-6D03E893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1673-4D70-E67B-BAF8-CF2DECF8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section prepares the data before running the K-Means algorithm. It follows these steps: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Use the `</a:t>
            </a:r>
            <a:r>
              <a:rPr lang="en-US" dirty="0" err="1"/>
              <a:t>StandardScaler</a:t>
            </a:r>
            <a:r>
              <a:rPr lang="en-US" dirty="0"/>
              <a:t>` module from scikit-learn to normalize the expenditure GDP ratio original data. This will require utilizing the `</a:t>
            </a:r>
            <a:r>
              <a:rPr lang="en-US" dirty="0" err="1"/>
              <a:t>fit_transform</a:t>
            </a:r>
            <a:r>
              <a:rPr lang="en-US" dirty="0"/>
              <a:t>` function.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Create a </a:t>
            </a:r>
            <a:r>
              <a:rPr lang="en-US" dirty="0" err="1"/>
              <a:t>DataFrame</a:t>
            </a:r>
            <a:r>
              <a:rPr lang="en-US" dirty="0"/>
              <a:t> that contains the scaled data. Be sure to set the `Country Code` index from the original </a:t>
            </a:r>
            <a:r>
              <a:rPr lang="en-US" dirty="0" err="1"/>
              <a:t>DataFrame</a:t>
            </a:r>
            <a:r>
              <a:rPr lang="en-US" dirty="0"/>
              <a:t> as the index for the new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Review the resulting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30943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D16E-8463-4CB2-21D2-450D2A69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SN" dirty="0"/>
              <a:t>DP Ratio Scaled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BC783D-8860-26D6-C658-D202C280E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190"/>
            <a:ext cx="7150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545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Menlo</vt:lpstr>
      <vt:lpstr>Slack-Lato</vt:lpstr>
      <vt:lpstr>Wingdings</vt:lpstr>
      <vt:lpstr>Office Theme</vt:lpstr>
      <vt:lpstr>Project 2</vt:lpstr>
      <vt:lpstr>Executive summary</vt:lpstr>
      <vt:lpstr>Presentation</vt:lpstr>
      <vt:lpstr>GDP expenditure Ratio Dataset</vt:lpstr>
      <vt:lpstr>Life expectancy </vt:lpstr>
      <vt:lpstr>Access to Basic Sanitary Services</vt:lpstr>
      <vt:lpstr>GDP Ratio Clustering</vt:lpstr>
      <vt:lpstr>Prepare the Data</vt:lpstr>
      <vt:lpstr>GDP Ratio Scaled Data</vt:lpstr>
      <vt:lpstr>Find the Best Value for k Using the Original Data</vt:lpstr>
      <vt:lpstr>Plot a line chart with all the inertia values  The optimal value of k is 2. </vt:lpstr>
      <vt:lpstr>GDP Ratio Prediction Dataframe</vt:lpstr>
      <vt:lpstr>Create a Scatter plot using hvPlot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Madina Kane</dc:creator>
  <cp:lastModifiedBy>4942</cp:lastModifiedBy>
  <cp:revision>4</cp:revision>
  <dcterms:created xsi:type="dcterms:W3CDTF">2022-12-04T03:19:03Z</dcterms:created>
  <dcterms:modified xsi:type="dcterms:W3CDTF">2022-12-05T23:37:46Z</dcterms:modified>
</cp:coreProperties>
</file>