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>
        <p:scale>
          <a:sx n="106" d="100"/>
          <a:sy n="106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C30A37-40B8-4BC5-844A-E053B554284A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291009-2A46-4F32-8886-FFAA6F1F3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CALSWEC Field Initiative</a:t>
            </a:r>
            <a:br>
              <a:rPr lang="en-US" dirty="0" smtClean="0"/>
            </a:br>
            <a:r>
              <a:rPr lang="en-US" dirty="0" smtClean="0"/>
              <a:t>USC School of Social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Field Instruction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Expansion of Foundation Field Seminar from bi-monthly to weekly sessions</a:t>
            </a:r>
          </a:p>
          <a:p>
            <a:r>
              <a:rPr lang="en-US" dirty="0" smtClean="0"/>
              <a:t>Creation of Concentration Field Seminar to meet bi-monthly</a:t>
            </a:r>
          </a:p>
          <a:p>
            <a:r>
              <a:rPr lang="en-US" dirty="0" smtClean="0"/>
              <a:t>Strengthening collaboration with public child welfare field instructors through the creation of field Instructor trainings.</a:t>
            </a:r>
          </a:p>
          <a:p>
            <a:r>
              <a:rPr lang="en-US" dirty="0" smtClean="0"/>
              <a:t>Increasing the number of child welfare agency professionals and consumers classroom presentations</a:t>
            </a:r>
          </a:p>
          <a:p>
            <a:r>
              <a:rPr lang="en-US" dirty="0" smtClean="0"/>
              <a:t>Increasing the number of multi media presentations</a:t>
            </a:r>
          </a:p>
          <a:p>
            <a:r>
              <a:rPr lang="en-US" dirty="0" smtClean="0"/>
              <a:t>Refinement of pre/post test instruments, including revision of rubric</a:t>
            </a:r>
          </a:p>
          <a:p>
            <a:r>
              <a:rPr lang="en-US" dirty="0" smtClean="0"/>
              <a:t>Development of pre/post test and rubric for Concentration Year Seminar</a:t>
            </a:r>
          </a:p>
          <a:p>
            <a:r>
              <a:rPr lang="en-US" dirty="0" smtClean="0"/>
              <a:t>Refinement and development of Student Satisfaction Surveys</a:t>
            </a:r>
          </a:p>
          <a:p>
            <a:r>
              <a:rPr lang="en-US" dirty="0" smtClean="0"/>
              <a:t>Development of Field Instructor Satisfaction Survey</a:t>
            </a:r>
          </a:p>
          <a:p>
            <a:r>
              <a:rPr lang="en-US" dirty="0" smtClean="0"/>
              <a:t>Development of Field Instructor Training Seminar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Field Instruction 2011/2012</a:t>
            </a:r>
            <a:endParaRPr lang="en-US" dirty="0"/>
          </a:p>
        </p:txBody>
      </p:sp>
      <p:pic>
        <p:nvPicPr>
          <p:cNvPr id="4" name="Picture 3" descr="group_paper_med_r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5105400"/>
            <a:ext cx="2163318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Summer 2011:   Pilot Project Data  Analysis, Submission of Final Project  Report, Development/Refinement or 2011/12 Curriculum , Refinement and Development of Evaluation Instruments, and development of Field Instructor Training Curriculum.</a:t>
            </a:r>
          </a:p>
          <a:p>
            <a:r>
              <a:rPr lang="en-US" dirty="0" smtClean="0"/>
              <a:t>Fall 2011:  Implement two Field Seminar (Foundation and Concentration).  Conduct Field Instructor Training, Administer Pre Tests to CALSWEC students and control groups</a:t>
            </a:r>
          </a:p>
          <a:p>
            <a:r>
              <a:rPr lang="en-US" dirty="0" smtClean="0"/>
              <a:t>Spring 2012:  Continue implementation of student group supervision seminars ,facilitate meeting with field instructors, administer post tests to CALSWEC students and control groups, administer satisfaction surveys to students and field instructors.</a:t>
            </a:r>
          </a:p>
          <a:p>
            <a:r>
              <a:rPr lang="en-US" dirty="0" smtClean="0"/>
              <a:t>Summer 2012:  Analyze data and provide project reports.  Provision of technical assistance to CALSWEC consortium who want to replicate model.   Plan for 2012/13.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2466" name="Picture 2" descr="http://www.teammascot.com/aaa/images/products/160/11153_1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876800"/>
            <a:ext cx="1752600" cy="1752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Field Instruction Syllabi</a:t>
            </a:r>
          </a:p>
          <a:p>
            <a:r>
              <a:rPr lang="en-US" dirty="0" smtClean="0"/>
              <a:t>Pre/Post Tests and Rubrics</a:t>
            </a:r>
          </a:p>
          <a:p>
            <a:r>
              <a:rPr lang="en-US" dirty="0" smtClean="0"/>
              <a:t>Satisfaction Surveys</a:t>
            </a:r>
          </a:p>
          <a:p>
            <a:r>
              <a:rPr lang="en-US" dirty="0" smtClean="0"/>
              <a:t>Field Instructor Training Syllabus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 Of</a:t>
            </a:r>
            <a:endParaRPr lang="en-US" dirty="0"/>
          </a:p>
        </p:txBody>
      </p:sp>
      <p:pic>
        <p:nvPicPr>
          <p:cNvPr id="66562" name="Picture 2" descr="http://www.teachersdiary.com/.a/6a0115703931fc970c0128765537ba970c-800w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05200"/>
            <a:ext cx="28575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pic>
        <p:nvPicPr>
          <p:cNvPr id="65538" name="Picture 2" descr="http://3.bp.blogspot.com/_U1LTVkF02NE/TKqOtpxcJtI/AAAAAAAAACI/brPzN-v2Ihs/s1600/question-mark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5481465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Delivery of consistent competency based</a:t>
            </a:r>
          </a:p>
          <a:p>
            <a:pPr>
              <a:buNone/>
            </a:pPr>
            <a:r>
              <a:rPr lang="en-US" dirty="0" smtClean="0"/>
              <a:t>    field instruction and augmented case supervision.</a:t>
            </a:r>
          </a:p>
          <a:p>
            <a:r>
              <a:rPr lang="en-US" dirty="0" smtClean="0"/>
              <a:t>2.  Provision of consistent child welfare peer group experience </a:t>
            </a:r>
          </a:p>
          <a:p>
            <a:r>
              <a:rPr lang="en-US" dirty="0" smtClean="0"/>
              <a:t>3.  Strengthening of collaboration between the University and Public Child Welfare Agency.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73730" name="Picture 2" descr="http://www.onpurposetransitions.com/Pictures/new-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724400"/>
            <a:ext cx="4114800" cy="1818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Supervision Seminar Model was selected.</a:t>
            </a:r>
          </a:p>
          <a:p>
            <a:r>
              <a:rPr lang="en-US" dirty="0" smtClean="0"/>
              <a:t>1.  Students receive case supervision in field placement,  but this supervision does not necessarily incorporate all the CALSWEC Competencies</a:t>
            </a:r>
          </a:p>
          <a:p>
            <a:r>
              <a:rPr lang="en-US" dirty="0" smtClean="0"/>
              <a:t>2.  This model integrates into the curriculum CALSWEC Competencies and EPAS Standards</a:t>
            </a:r>
          </a:p>
          <a:p>
            <a:r>
              <a:rPr lang="en-US" dirty="0" smtClean="0"/>
              <a:t>3. This model develops a support network for students and allows for sharing of field experiences</a:t>
            </a:r>
          </a:p>
          <a:p>
            <a:r>
              <a:rPr lang="en-US" dirty="0" smtClean="0"/>
              <a:t>4.  This model allows students to learn and practice skills in a supportive group setting and provides rich professional coaching opportunities</a:t>
            </a:r>
          </a:p>
          <a:p>
            <a:r>
              <a:rPr lang="en-US" dirty="0" smtClean="0"/>
              <a:t>5.  It reinforces students’ commitment to the CALSWEC mission, and centralizes the importance of CALSWEC in the MSW program.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 Year students met in a group seminar every other week .</a:t>
            </a:r>
          </a:p>
          <a:p>
            <a:r>
              <a:rPr lang="en-US" dirty="0" smtClean="0"/>
              <a:t>Staffing :  Three CALSWEC Field Faculty with extensive backgrounds in Public Child Welfare served as seminar instructors.</a:t>
            </a:r>
          </a:p>
          <a:p>
            <a:pPr>
              <a:buNone/>
            </a:pPr>
            <a:r>
              <a:rPr lang="en-US" dirty="0" smtClean="0"/>
              <a:t>  A competency based field curriculum was delivered.  </a:t>
            </a:r>
          </a:p>
          <a:p>
            <a:pPr>
              <a:buNone/>
            </a:pPr>
            <a:r>
              <a:rPr lang="en-US" dirty="0" smtClean="0"/>
              <a:t>Evaluation of effectiveness was done through a vignette based assessment (pre and post test) and a student satisfaction survey.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PILOT Model Description</a:t>
            </a:r>
            <a:br>
              <a:rPr lang="en-US" dirty="0" smtClean="0"/>
            </a:br>
            <a:r>
              <a:rPr lang="en-US" dirty="0" smtClean="0"/>
              <a:t>Group Supervision Model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 Developed foundation year group field instruction  seminar</a:t>
            </a:r>
          </a:p>
          <a:p>
            <a:r>
              <a:rPr lang="en-US" dirty="0" smtClean="0"/>
              <a:t>2.  Identified and integrated CALSWEC competencies into the field seminar curriculum</a:t>
            </a:r>
          </a:p>
          <a:p>
            <a:r>
              <a:rPr lang="en-US" dirty="0" smtClean="0"/>
              <a:t>3.  Developed and administered vignette based pre and post test (with consultation from CALSWEC researcher and Public Child Welfare field instructors)</a:t>
            </a:r>
          </a:p>
          <a:p>
            <a:r>
              <a:rPr lang="en-US" dirty="0" smtClean="0"/>
              <a:t>4.  Developed and administered Student Satisfaction Survey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PROJECT 2010/2011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 It is critical for students to have a place to process their knowledge, assumptions, feelings, and fears about their work with clients in the child welfare system</a:t>
            </a:r>
          </a:p>
          <a:p>
            <a:r>
              <a:rPr lang="en-US" dirty="0" smtClean="0"/>
              <a:t>2.  It is important to link the language used in the classroom to the actual language used in the vignette evaluation rubric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3.  More time is needed in the field seminar to adequately address the identified content and allow time for students to process issues and feelings.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71682" name="Picture 2" descr="http://www.screenhog.com/sketch/LightbulbId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0"/>
            <a:ext cx="895349" cy="1432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4.  It is essential that community providers and consumers be integrated into the classroom experience as guest lecturers</a:t>
            </a:r>
          </a:p>
          <a:p>
            <a:r>
              <a:rPr lang="en-US" dirty="0" smtClean="0"/>
              <a:t>5.  The use of multi media presentations greatly enhances student learning</a:t>
            </a:r>
          </a:p>
          <a:p>
            <a:r>
              <a:rPr lang="en-US" dirty="0" smtClean="0"/>
              <a:t>6.  It is important to educate field instructors regarding the group seminar content, in order for them to integrate this content and allow students to complete seminar assignments in the field placement.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7.  It is a critical component to the student’s learning that the seminar instructors act as mentors and role models and have extensive backgrounds in child welfare.</a:t>
            </a:r>
          </a:p>
          <a:p>
            <a:r>
              <a:rPr lang="en-US" dirty="0" smtClean="0"/>
              <a:t>8.  The seminar instructors participation in the process exercises, models the ability to risk in the classroom and enhances student learning.</a:t>
            </a:r>
          </a:p>
          <a:p>
            <a:r>
              <a:rPr lang="en-US" dirty="0" smtClean="0"/>
              <a:t>9.  High ratio of number of instructors to students allows for rich coaching opportunities in learning new skills.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Evaluation Instruments are a work in progress.  10/11 experience led to refinement of both instrument construction and delivery.</a:t>
            </a:r>
          </a:p>
          <a:p>
            <a:r>
              <a:rPr lang="en-US" dirty="0" smtClean="0"/>
              <a:t>Language clarity</a:t>
            </a:r>
          </a:p>
          <a:p>
            <a:r>
              <a:rPr lang="en-US" dirty="0" smtClean="0"/>
              <a:t>Developing a consistent rubric that adequately measures the response (consistent and reliable)</a:t>
            </a:r>
          </a:p>
          <a:p>
            <a:r>
              <a:rPr lang="en-US" dirty="0" smtClean="0"/>
              <a:t>The importance that the students placed on the value of connecting with one another and peer support.</a:t>
            </a:r>
          </a:p>
          <a:p>
            <a:r>
              <a:rPr lang="en-US" dirty="0" smtClean="0"/>
              <a:t>Team teaching model expanded knowledge base and broadened teaching strategies.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68610" name="Picture 2" descr="http://www.doctorramey.com/wp-content/uploads/2011/08/Outcom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796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CALSWEC Field Initiative USC School of Social Work</vt:lpstr>
      <vt:lpstr>PURPOSE</vt:lpstr>
      <vt:lpstr>Model Selection</vt:lpstr>
      <vt:lpstr> PILOT Model Description Group Supervision Model </vt:lpstr>
      <vt:lpstr>PILOT PROJECT 2010/2011</vt:lpstr>
      <vt:lpstr>LESSONS LEARNED</vt:lpstr>
      <vt:lpstr>PowerPoint Presentation</vt:lpstr>
      <vt:lpstr>PowerPoint Presentation</vt:lpstr>
      <vt:lpstr>OUTCOMES</vt:lpstr>
      <vt:lpstr>Group Field Instruction 2011/2012</vt:lpstr>
      <vt:lpstr>TIMELINE</vt:lpstr>
      <vt:lpstr>Dissemination Of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CALSWEC Field Initiative USC School of Social Work</dc:title>
  <dc:creator>Micki Gress</dc:creator>
  <cp:lastModifiedBy>Jenny Ventura</cp:lastModifiedBy>
  <cp:revision>15</cp:revision>
  <dcterms:created xsi:type="dcterms:W3CDTF">2011-09-06T21:58:58Z</dcterms:created>
  <dcterms:modified xsi:type="dcterms:W3CDTF">2011-10-10T15:50:01Z</dcterms:modified>
</cp:coreProperties>
</file>