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8.png" ContentType="image/png"/>
  <Override PartName="/ppt/media/image7.png" ContentType="image/png"/>
  <Override PartName="/ppt/media/image2.png" ContentType="image/png"/>
  <Override PartName="/ppt/media/image1.png" ContentType="image/png"/>
  <Override PartName="/ppt/media/image4.png" ContentType="image/png"/>
  <Override PartName="/ppt/media/image3.png" ContentType="image/png"/>
  <Override PartName="/ppt/media/image5.jpeg" ContentType="image/jpe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Noto Sans Regular"/>
            </a:endParaRPr>
          </a:p>
        </p:txBody>
      </p:sp>
      <p:sp>
        <p:nvSpPr>
          <p:cNvPr id="28" name="PlaceHolder 2"/>
          <p:cNvSpPr>
            <a:spLocks noGrp="1"/>
          </p:cNvSpPr>
          <p:nvPr>
            <p:ph type="body"/>
          </p:nvPr>
        </p:nvSpPr>
        <p:spPr>
          <a:xfrm>
            <a:off x="720000" y="2160000"/>
            <a:ext cx="8640000" cy="2091240"/>
          </a:xfrm>
          <a:prstGeom prst="rect">
            <a:avLst/>
          </a:prstGeom>
        </p:spPr>
        <p:txBody>
          <a:bodyPr lIns="0" rIns="0" tIns="0" bIns="0"/>
          <a:p>
            <a:endParaRPr b="0" lang="en-US" sz="2800" spc="-1" strike="noStrike">
              <a:solidFill>
                <a:srgbClr val="333333"/>
              </a:solidFill>
              <a:latin typeface="Noto Sans Regular"/>
            </a:endParaRPr>
          </a:p>
        </p:txBody>
      </p:sp>
      <p:sp>
        <p:nvSpPr>
          <p:cNvPr id="29" name="PlaceHolder 3"/>
          <p:cNvSpPr>
            <a:spLocks noGrp="1"/>
          </p:cNvSpPr>
          <p:nvPr>
            <p:ph type="body"/>
          </p:nvPr>
        </p:nvSpPr>
        <p:spPr>
          <a:xfrm>
            <a:off x="720000" y="4450320"/>
            <a:ext cx="8640000" cy="2091240"/>
          </a:xfrm>
          <a:prstGeom prst="rect">
            <a:avLst/>
          </a:prstGeom>
        </p:spPr>
        <p:txBody>
          <a:bodyPr lIns="0" rIns="0" tIns="0" bIns="0"/>
          <a:p>
            <a:endParaRPr b="0" lang="en-US" sz="2800" spc="-1" strike="noStrike">
              <a:solidFill>
                <a:srgbClr val="333333"/>
              </a:solidFill>
              <a:latin typeface="Noto Sans Regular"/>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Noto Sans Regular"/>
            </a:endParaRPr>
          </a:p>
        </p:txBody>
      </p:sp>
      <p:sp>
        <p:nvSpPr>
          <p:cNvPr id="31" name="PlaceHolder 2"/>
          <p:cNvSpPr>
            <a:spLocks noGrp="1"/>
          </p:cNvSpPr>
          <p:nvPr>
            <p:ph type="body"/>
          </p:nvPr>
        </p:nvSpPr>
        <p:spPr>
          <a:xfrm>
            <a:off x="720000" y="2160000"/>
            <a:ext cx="4215960" cy="2091240"/>
          </a:xfrm>
          <a:prstGeom prst="rect">
            <a:avLst/>
          </a:prstGeom>
        </p:spPr>
        <p:txBody>
          <a:bodyPr lIns="0" rIns="0" tIns="0" bIns="0"/>
          <a:p>
            <a:endParaRPr b="0" lang="en-US" sz="2800" spc="-1" strike="noStrike">
              <a:solidFill>
                <a:srgbClr val="333333"/>
              </a:solidFill>
              <a:latin typeface="Noto Sans Regular"/>
            </a:endParaRPr>
          </a:p>
        </p:txBody>
      </p:sp>
      <p:sp>
        <p:nvSpPr>
          <p:cNvPr id="32" name="PlaceHolder 3"/>
          <p:cNvSpPr>
            <a:spLocks noGrp="1"/>
          </p:cNvSpPr>
          <p:nvPr>
            <p:ph type="body"/>
          </p:nvPr>
        </p:nvSpPr>
        <p:spPr>
          <a:xfrm>
            <a:off x="5147280" y="2160000"/>
            <a:ext cx="4215960" cy="2091240"/>
          </a:xfrm>
          <a:prstGeom prst="rect">
            <a:avLst/>
          </a:prstGeom>
        </p:spPr>
        <p:txBody>
          <a:bodyPr lIns="0" rIns="0" tIns="0" bIns="0"/>
          <a:p>
            <a:endParaRPr b="0" lang="en-US" sz="2800" spc="-1" strike="noStrike">
              <a:solidFill>
                <a:srgbClr val="333333"/>
              </a:solidFill>
              <a:latin typeface="Noto Sans Regular"/>
            </a:endParaRPr>
          </a:p>
        </p:txBody>
      </p:sp>
      <p:sp>
        <p:nvSpPr>
          <p:cNvPr id="33" name="PlaceHolder 4"/>
          <p:cNvSpPr>
            <a:spLocks noGrp="1"/>
          </p:cNvSpPr>
          <p:nvPr>
            <p:ph type="body"/>
          </p:nvPr>
        </p:nvSpPr>
        <p:spPr>
          <a:xfrm>
            <a:off x="720000" y="4450320"/>
            <a:ext cx="4215960" cy="2091240"/>
          </a:xfrm>
          <a:prstGeom prst="rect">
            <a:avLst/>
          </a:prstGeom>
        </p:spPr>
        <p:txBody>
          <a:bodyPr lIns="0" rIns="0" tIns="0" bIns="0"/>
          <a:p>
            <a:endParaRPr b="0" lang="en-US" sz="2800" spc="-1" strike="noStrike">
              <a:solidFill>
                <a:srgbClr val="333333"/>
              </a:solidFill>
              <a:latin typeface="Noto Sans Regular"/>
            </a:endParaRPr>
          </a:p>
        </p:txBody>
      </p:sp>
      <p:sp>
        <p:nvSpPr>
          <p:cNvPr id="34" name="PlaceHolder 5"/>
          <p:cNvSpPr>
            <a:spLocks noGrp="1"/>
          </p:cNvSpPr>
          <p:nvPr>
            <p:ph type="body"/>
          </p:nvPr>
        </p:nvSpPr>
        <p:spPr>
          <a:xfrm>
            <a:off x="5147280" y="4450320"/>
            <a:ext cx="4215960" cy="2091240"/>
          </a:xfrm>
          <a:prstGeom prst="rect">
            <a:avLst/>
          </a:prstGeom>
        </p:spPr>
        <p:txBody>
          <a:bodyPr lIns="0" rIns="0" tIns="0" bIns="0"/>
          <a:p>
            <a:endParaRPr b="0" lang="en-US" sz="2800" spc="-1" strike="noStrike">
              <a:solidFill>
                <a:srgbClr val="333333"/>
              </a:solidFill>
              <a:latin typeface="Noto Sans Regular"/>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Noto Sans Regular"/>
            </a:endParaRPr>
          </a:p>
        </p:txBody>
      </p:sp>
      <p:sp>
        <p:nvSpPr>
          <p:cNvPr id="36" name="PlaceHolder 2"/>
          <p:cNvSpPr>
            <a:spLocks noGrp="1"/>
          </p:cNvSpPr>
          <p:nvPr>
            <p:ph type="body"/>
          </p:nvPr>
        </p:nvSpPr>
        <p:spPr>
          <a:xfrm>
            <a:off x="720000" y="2160000"/>
            <a:ext cx="2781720" cy="2091240"/>
          </a:xfrm>
          <a:prstGeom prst="rect">
            <a:avLst/>
          </a:prstGeom>
        </p:spPr>
        <p:txBody>
          <a:bodyPr lIns="0" rIns="0" tIns="0" bIns="0"/>
          <a:p>
            <a:endParaRPr b="0" lang="en-US" sz="2800" spc="-1" strike="noStrike">
              <a:solidFill>
                <a:srgbClr val="333333"/>
              </a:solidFill>
              <a:latin typeface="Noto Sans Regular"/>
            </a:endParaRPr>
          </a:p>
        </p:txBody>
      </p:sp>
      <p:sp>
        <p:nvSpPr>
          <p:cNvPr id="37" name="PlaceHolder 3"/>
          <p:cNvSpPr>
            <a:spLocks noGrp="1"/>
          </p:cNvSpPr>
          <p:nvPr>
            <p:ph type="body"/>
          </p:nvPr>
        </p:nvSpPr>
        <p:spPr>
          <a:xfrm>
            <a:off x="3641040" y="2160000"/>
            <a:ext cx="2781720" cy="2091240"/>
          </a:xfrm>
          <a:prstGeom prst="rect">
            <a:avLst/>
          </a:prstGeom>
        </p:spPr>
        <p:txBody>
          <a:bodyPr lIns="0" rIns="0" tIns="0" bIns="0"/>
          <a:p>
            <a:endParaRPr b="0" lang="en-US" sz="2800" spc="-1" strike="noStrike">
              <a:solidFill>
                <a:srgbClr val="333333"/>
              </a:solidFill>
              <a:latin typeface="Noto Sans Regular"/>
            </a:endParaRPr>
          </a:p>
        </p:txBody>
      </p:sp>
      <p:sp>
        <p:nvSpPr>
          <p:cNvPr id="38" name="PlaceHolder 4"/>
          <p:cNvSpPr>
            <a:spLocks noGrp="1"/>
          </p:cNvSpPr>
          <p:nvPr>
            <p:ph type="body"/>
          </p:nvPr>
        </p:nvSpPr>
        <p:spPr>
          <a:xfrm>
            <a:off x="6562440" y="2160000"/>
            <a:ext cx="2781720" cy="2091240"/>
          </a:xfrm>
          <a:prstGeom prst="rect">
            <a:avLst/>
          </a:prstGeom>
        </p:spPr>
        <p:txBody>
          <a:bodyPr lIns="0" rIns="0" tIns="0" bIns="0"/>
          <a:p>
            <a:endParaRPr b="0" lang="en-US" sz="2800" spc="-1" strike="noStrike">
              <a:solidFill>
                <a:srgbClr val="333333"/>
              </a:solidFill>
              <a:latin typeface="Noto Sans Regular"/>
            </a:endParaRPr>
          </a:p>
        </p:txBody>
      </p:sp>
      <p:sp>
        <p:nvSpPr>
          <p:cNvPr id="39" name="PlaceHolder 5"/>
          <p:cNvSpPr>
            <a:spLocks noGrp="1"/>
          </p:cNvSpPr>
          <p:nvPr>
            <p:ph type="body"/>
          </p:nvPr>
        </p:nvSpPr>
        <p:spPr>
          <a:xfrm>
            <a:off x="720000" y="4450320"/>
            <a:ext cx="2781720" cy="2091240"/>
          </a:xfrm>
          <a:prstGeom prst="rect">
            <a:avLst/>
          </a:prstGeom>
        </p:spPr>
        <p:txBody>
          <a:bodyPr lIns="0" rIns="0" tIns="0" bIns="0"/>
          <a:p>
            <a:endParaRPr b="0" lang="en-US" sz="2800" spc="-1" strike="noStrike">
              <a:solidFill>
                <a:srgbClr val="333333"/>
              </a:solidFill>
              <a:latin typeface="Noto Sans Regular"/>
            </a:endParaRPr>
          </a:p>
        </p:txBody>
      </p:sp>
      <p:sp>
        <p:nvSpPr>
          <p:cNvPr id="40" name="PlaceHolder 6"/>
          <p:cNvSpPr>
            <a:spLocks noGrp="1"/>
          </p:cNvSpPr>
          <p:nvPr>
            <p:ph type="body"/>
          </p:nvPr>
        </p:nvSpPr>
        <p:spPr>
          <a:xfrm>
            <a:off x="3641040" y="4450320"/>
            <a:ext cx="2781720" cy="2091240"/>
          </a:xfrm>
          <a:prstGeom prst="rect">
            <a:avLst/>
          </a:prstGeom>
        </p:spPr>
        <p:txBody>
          <a:bodyPr lIns="0" rIns="0" tIns="0" bIns="0"/>
          <a:p>
            <a:endParaRPr b="0" lang="en-US" sz="2800" spc="-1" strike="noStrike">
              <a:solidFill>
                <a:srgbClr val="333333"/>
              </a:solidFill>
              <a:latin typeface="Noto Sans Regular"/>
            </a:endParaRPr>
          </a:p>
        </p:txBody>
      </p:sp>
      <p:sp>
        <p:nvSpPr>
          <p:cNvPr id="41" name="PlaceHolder 7"/>
          <p:cNvSpPr>
            <a:spLocks noGrp="1"/>
          </p:cNvSpPr>
          <p:nvPr>
            <p:ph type="body"/>
          </p:nvPr>
        </p:nvSpPr>
        <p:spPr>
          <a:xfrm>
            <a:off x="6562440" y="4450320"/>
            <a:ext cx="2781720" cy="2091240"/>
          </a:xfrm>
          <a:prstGeom prst="rect">
            <a:avLst/>
          </a:prstGeom>
        </p:spPr>
        <p:txBody>
          <a:bodyPr lIns="0" rIns="0" tIns="0" bIns="0"/>
          <a:p>
            <a:endParaRPr b="0" lang="en-US" sz="2800" spc="-1" strike="noStrike">
              <a:solidFill>
                <a:srgbClr val="333333"/>
              </a:solidFill>
              <a:latin typeface="Noto Sans Regular"/>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Noto Sans Regular"/>
            </a:endParaRPr>
          </a:p>
        </p:txBody>
      </p:sp>
      <p:sp>
        <p:nvSpPr>
          <p:cNvPr id="49" name="PlaceHolder 2"/>
          <p:cNvSpPr>
            <a:spLocks noGrp="1"/>
          </p:cNvSpPr>
          <p:nvPr>
            <p:ph type="subTitle"/>
          </p:nvPr>
        </p:nvSpPr>
        <p:spPr>
          <a:xfrm>
            <a:off x="720000" y="2160000"/>
            <a:ext cx="8640000" cy="43848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Noto Sans Regular"/>
            </a:endParaRPr>
          </a:p>
        </p:txBody>
      </p:sp>
      <p:sp>
        <p:nvSpPr>
          <p:cNvPr id="51" name="PlaceHolder 2"/>
          <p:cNvSpPr>
            <a:spLocks noGrp="1"/>
          </p:cNvSpPr>
          <p:nvPr>
            <p:ph type="body"/>
          </p:nvPr>
        </p:nvSpPr>
        <p:spPr>
          <a:xfrm>
            <a:off x="720000" y="2160000"/>
            <a:ext cx="8640000" cy="4384800"/>
          </a:xfrm>
          <a:prstGeom prst="rect">
            <a:avLst/>
          </a:prstGeom>
        </p:spPr>
        <p:txBody>
          <a:bodyPr lIns="0" rIns="0" tIns="0" bIns="0"/>
          <a:p>
            <a:endParaRPr b="0" lang="en-US" sz="2800" spc="-1" strike="noStrike">
              <a:solidFill>
                <a:srgbClr val="333333"/>
              </a:solidFill>
              <a:latin typeface="Noto Sans Regular"/>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Noto Sans Regular"/>
            </a:endParaRPr>
          </a:p>
        </p:txBody>
      </p:sp>
      <p:sp>
        <p:nvSpPr>
          <p:cNvPr id="53" name="PlaceHolder 2"/>
          <p:cNvSpPr>
            <a:spLocks noGrp="1"/>
          </p:cNvSpPr>
          <p:nvPr>
            <p:ph type="body"/>
          </p:nvPr>
        </p:nvSpPr>
        <p:spPr>
          <a:xfrm>
            <a:off x="720000" y="2160000"/>
            <a:ext cx="4215960" cy="4384800"/>
          </a:xfrm>
          <a:prstGeom prst="rect">
            <a:avLst/>
          </a:prstGeom>
        </p:spPr>
        <p:txBody>
          <a:bodyPr lIns="0" rIns="0" tIns="0" bIns="0"/>
          <a:p>
            <a:endParaRPr b="0" lang="en-US" sz="2800" spc="-1" strike="noStrike">
              <a:solidFill>
                <a:srgbClr val="333333"/>
              </a:solidFill>
              <a:latin typeface="Noto Sans Regular"/>
            </a:endParaRPr>
          </a:p>
        </p:txBody>
      </p:sp>
      <p:sp>
        <p:nvSpPr>
          <p:cNvPr id="54" name="PlaceHolder 3"/>
          <p:cNvSpPr>
            <a:spLocks noGrp="1"/>
          </p:cNvSpPr>
          <p:nvPr>
            <p:ph type="body"/>
          </p:nvPr>
        </p:nvSpPr>
        <p:spPr>
          <a:xfrm>
            <a:off x="5147280" y="2160000"/>
            <a:ext cx="4215960" cy="4384800"/>
          </a:xfrm>
          <a:prstGeom prst="rect">
            <a:avLst/>
          </a:prstGeom>
        </p:spPr>
        <p:txBody>
          <a:bodyPr lIns="0" rIns="0" tIns="0" bIns="0"/>
          <a:p>
            <a:endParaRPr b="0" lang="en-US" sz="2800" spc="-1" strike="noStrike">
              <a:solidFill>
                <a:srgbClr val="333333"/>
              </a:solidFill>
              <a:latin typeface="Noto Sans Regular"/>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Noto Sans Regula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720000" y="300960"/>
            <a:ext cx="8855640" cy="5853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Noto Sans Regular"/>
            </a:endParaRPr>
          </a:p>
        </p:txBody>
      </p:sp>
      <p:sp>
        <p:nvSpPr>
          <p:cNvPr id="58" name="PlaceHolder 2"/>
          <p:cNvSpPr>
            <a:spLocks noGrp="1"/>
          </p:cNvSpPr>
          <p:nvPr>
            <p:ph type="body"/>
          </p:nvPr>
        </p:nvSpPr>
        <p:spPr>
          <a:xfrm>
            <a:off x="720000" y="2160000"/>
            <a:ext cx="4215960" cy="2091240"/>
          </a:xfrm>
          <a:prstGeom prst="rect">
            <a:avLst/>
          </a:prstGeom>
        </p:spPr>
        <p:txBody>
          <a:bodyPr lIns="0" rIns="0" tIns="0" bIns="0"/>
          <a:p>
            <a:endParaRPr b="0" lang="en-US" sz="2800" spc="-1" strike="noStrike">
              <a:solidFill>
                <a:srgbClr val="333333"/>
              </a:solidFill>
              <a:latin typeface="Noto Sans Regular"/>
            </a:endParaRPr>
          </a:p>
        </p:txBody>
      </p:sp>
      <p:sp>
        <p:nvSpPr>
          <p:cNvPr id="59" name="PlaceHolder 3"/>
          <p:cNvSpPr>
            <a:spLocks noGrp="1"/>
          </p:cNvSpPr>
          <p:nvPr>
            <p:ph type="body"/>
          </p:nvPr>
        </p:nvSpPr>
        <p:spPr>
          <a:xfrm>
            <a:off x="5147280" y="2160000"/>
            <a:ext cx="4215960" cy="4384800"/>
          </a:xfrm>
          <a:prstGeom prst="rect">
            <a:avLst/>
          </a:prstGeom>
        </p:spPr>
        <p:txBody>
          <a:bodyPr lIns="0" rIns="0" tIns="0" bIns="0"/>
          <a:p>
            <a:endParaRPr b="0" lang="en-US" sz="2800" spc="-1" strike="noStrike">
              <a:solidFill>
                <a:srgbClr val="333333"/>
              </a:solidFill>
              <a:latin typeface="Noto Sans Regular"/>
            </a:endParaRPr>
          </a:p>
        </p:txBody>
      </p:sp>
      <p:sp>
        <p:nvSpPr>
          <p:cNvPr id="60" name="PlaceHolder 4"/>
          <p:cNvSpPr>
            <a:spLocks noGrp="1"/>
          </p:cNvSpPr>
          <p:nvPr>
            <p:ph type="body"/>
          </p:nvPr>
        </p:nvSpPr>
        <p:spPr>
          <a:xfrm>
            <a:off x="720000" y="4450320"/>
            <a:ext cx="4215960" cy="2091240"/>
          </a:xfrm>
          <a:prstGeom prst="rect">
            <a:avLst/>
          </a:prstGeom>
        </p:spPr>
        <p:txBody>
          <a:bodyPr lIns="0" rIns="0" tIns="0" bIns="0"/>
          <a:p>
            <a:endParaRPr b="0" lang="en-US" sz="2800" spc="-1" strike="noStrike">
              <a:solidFill>
                <a:srgbClr val="333333"/>
              </a:solidFill>
              <a:latin typeface="Noto Sans Regular"/>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Noto Sans Regular"/>
            </a:endParaRPr>
          </a:p>
        </p:txBody>
      </p:sp>
      <p:sp>
        <p:nvSpPr>
          <p:cNvPr id="7" name="PlaceHolder 2"/>
          <p:cNvSpPr>
            <a:spLocks noGrp="1"/>
          </p:cNvSpPr>
          <p:nvPr>
            <p:ph type="subTitle"/>
          </p:nvPr>
        </p:nvSpPr>
        <p:spPr>
          <a:xfrm>
            <a:off x="720000" y="2160000"/>
            <a:ext cx="8640000" cy="43848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Noto Sans Regular"/>
            </a:endParaRPr>
          </a:p>
        </p:txBody>
      </p:sp>
      <p:sp>
        <p:nvSpPr>
          <p:cNvPr id="62" name="PlaceHolder 2"/>
          <p:cNvSpPr>
            <a:spLocks noGrp="1"/>
          </p:cNvSpPr>
          <p:nvPr>
            <p:ph type="body"/>
          </p:nvPr>
        </p:nvSpPr>
        <p:spPr>
          <a:xfrm>
            <a:off x="720000" y="2160000"/>
            <a:ext cx="4215960" cy="4384800"/>
          </a:xfrm>
          <a:prstGeom prst="rect">
            <a:avLst/>
          </a:prstGeom>
        </p:spPr>
        <p:txBody>
          <a:bodyPr lIns="0" rIns="0" tIns="0" bIns="0"/>
          <a:p>
            <a:endParaRPr b="0" lang="en-US" sz="2800" spc="-1" strike="noStrike">
              <a:solidFill>
                <a:srgbClr val="333333"/>
              </a:solidFill>
              <a:latin typeface="Noto Sans Regular"/>
            </a:endParaRPr>
          </a:p>
        </p:txBody>
      </p:sp>
      <p:sp>
        <p:nvSpPr>
          <p:cNvPr id="63" name="PlaceHolder 3"/>
          <p:cNvSpPr>
            <a:spLocks noGrp="1"/>
          </p:cNvSpPr>
          <p:nvPr>
            <p:ph type="body"/>
          </p:nvPr>
        </p:nvSpPr>
        <p:spPr>
          <a:xfrm>
            <a:off x="5147280" y="2160000"/>
            <a:ext cx="4215960" cy="2091240"/>
          </a:xfrm>
          <a:prstGeom prst="rect">
            <a:avLst/>
          </a:prstGeom>
        </p:spPr>
        <p:txBody>
          <a:bodyPr lIns="0" rIns="0" tIns="0" bIns="0"/>
          <a:p>
            <a:endParaRPr b="0" lang="en-US" sz="2800" spc="-1" strike="noStrike">
              <a:solidFill>
                <a:srgbClr val="333333"/>
              </a:solidFill>
              <a:latin typeface="Noto Sans Regular"/>
            </a:endParaRPr>
          </a:p>
        </p:txBody>
      </p:sp>
      <p:sp>
        <p:nvSpPr>
          <p:cNvPr id="64" name="PlaceHolder 4"/>
          <p:cNvSpPr>
            <a:spLocks noGrp="1"/>
          </p:cNvSpPr>
          <p:nvPr>
            <p:ph type="body"/>
          </p:nvPr>
        </p:nvSpPr>
        <p:spPr>
          <a:xfrm>
            <a:off x="5147280" y="4450320"/>
            <a:ext cx="4215960" cy="2091240"/>
          </a:xfrm>
          <a:prstGeom prst="rect">
            <a:avLst/>
          </a:prstGeom>
        </p:spPr>
        <p:txBody>
          <a:bodyPr lIns="0" rIns="0" tIns="0" bIns="0"/>
          <a:p>
            <a:endParaRPr b="0" lang="en-US" sz="2800" spc="-1" strike="noStrike">
              <a:solidFill>
                <a:srgbClr val="333333"/>
              </a:solidFill>
              <a:latin typeface="Noto Sans Regular"/>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Noto Sans Regular"/>
            </a:endParaRPr>
          </a:p>
        </p:txBody>
      </p:sp>
      <p:sp>
        <p:nvSpPr>
          <p:cNvPr id="66" name="PlaceHolder 2"/>
          <p:cNvSpPr>
            <a:spLocks noGrp="1"/>
          </p:cNvSpPr>
          <p:nvPr>
            <p:ph type="body"/>
          </p:nvPr>
        </p:nvSpPr>
        <p:spPr>
          <a:xfrm>
            <a:off x="720000" y="2160000"/>
            <a:ext cx="4215960" cy="2091240"/>
          </a:xfrm>
          <a:prstGeom prst="rect">
            <a:avLst/>
          </a:prstGeom>
        </p:spPr>
        <p:txBody>
          <a:bodyPr lIns="0" rIns="0" tIns="0" bIns="0"/>
          <a:p>
            <a:endParaRPr b="0" lang="en-US" sz="2800" spc="-1" strike="noStrike">
              <a:solidFill>
                <a:srgbClr val="333333"/>
              </a:solidFill>
              <a:latin typeface="Noto Sans Regular"/>
            </a:endParaRPr>
          </a:p>
        </p:txBody>
      </p:sp>
      <p:sp>
        <p:nvSpPr>
          <p:cNvPr id="67" name="PlaceHolder 3"/>
          <p:cNvSpPr>
            <a:spLocks noGrp="1"/>
          </p:cNvSpPr>
          <p:nvPr>
            <p:ph type="body"/>
          </p:nvPr>
        </p:nvSpPr>
        <p:spPr>
          <a:xfrm>
            <a:off x="5147280" y="2160000"/>
            <a:ext cx="4215960" cy="2091240"/>
          </a:xfrm>
          <a:prstGeom prst="rect">
            <a:avLst/>
          </a:prstGeom>
        </p:spPr>
        <p:txBody>
          <a:bodyPr lIns="0" rIns="0" tIns="0" bIns="0"/>
          <a:p>
            <a:endParaRPr b="0" lang="en-US" sz="2800" spc="-1" strike="noStrike">
              <a:solidFill>
                <a:srgbClr val="333333"/>
              </a:solidFill>
              <a:latin typeface="Noto Sans Regular"/>
            </a:endParaRPr>
          </a:p>
        </p:txBody>
      </p:sp>
      <p:sp>
        <p:nvSpPr>
          <p:cNvPr id="68" name="PlaceHolder 4"/>
          <p:cNvSpPr>
            <a:spLocks noGrp="1"/>
          </p:cNvSpPr>
          <p:nvPr>
            <p:ph type="body"/>
          </p:nvPr>
        </p:nvSpPr>
        <p:spPr>
          <a:xfrm>
            <a:off x="720000" y="4450320"/>
            <a:ext cx="8640000" cy="2091240"/>
          </a:xfrm>
          <a:prstGeom prst="rect">
            <a:avLst/>
          </a:prstGeom>
        </p:spPr>
        <p:txBody>
          <a:bodyPr lIns="0" rIns="0" tIns="0" bIns="0"/>
          <a:p>
            <a:endParaRPr b="0" lang="en-US" sz="2800" spc="-1" strike="noStrike">
              <a:solidFill>
                <a:srgbClr val="333333"/>
              </a:solidFill>
              <a:latin typeface="Noto Sans Regular"/>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Noto Sans Regular"/>
            </a:endParaRPr>
          </a:p>
        </p:txBody>
      </p:sp>
      <p:sp>
        <p:nvSpPr>
          <p:cNvPr id="70" name="PlaceHolder 2"/>
          <p:cNvSpPr>
            <a:spLocks noGrp="1"/>
          </p:cNvSpPr>
          <p:nvPr>
            <p:ph type="body"/>
          </p:nvPr>
        </p:nvSpPr>
        <p:spPr>
          <a:xfrm>
            <a:off x="720000" y="2160000"/>
            <a:ext cx="8640000" cy="2091240"/>
          </a:xfrm>
          <a:prstGeom prst="rect">
            <a:avLst/>
          </a:prstGeom>
        </p:spPr>
        <p:txBody>
          <a:bodyPr lIns="0" rIns="0" tIns="0" bIns="0"/>
          <a:p>
            <a:endParaRPr b="0" lang="en-US" sz="2800" spc="-1" strike="noStrike">
              <a:solidFill>
                <a:srgbClr val="333333"/>
              </a:solidFill>
              <a:latin typeface="Noto Sans Regular"/>
            </a:endParaRPr>
          </a:p>
        </p:txBody>
      </p:sp>
      <p:sp>
        <p:nvSpPr>
          <p:cNvPr id="71" name="PlaceHolder 3"/>
          <p:cNvSpPr>
            <a:spLocks noGrp="1"/>
          </p:cNvSpPr>
          <p:nvPr>
            <p:ph type="body"/>
          </p:nvPr>
        </p:nvSpPr>
        <p:spPr>
          <a:xfrm>
            <a:off x="720000" y="4450320"/>
            <a:ext cx="8640000" cy="2091240"/>
          </a:xfrm>
          <a:prstGeom prst="rect">
            <a:avLst/>
          </a:prstGeom>
        </p:spPr>
        <p:txBody>
          <a:bodyPr lIns="0" rIns="0" tIns="0" bIns="0"/>
          <a:p>
            <a:endParaRPr b="0" lang="en-US" sz="2800" spc="-1" strike="noStrike">
              <a:solidFill>
                <a:srgbClr val="333333"/>
              </a:solidFill>
              <a:latin typeface="Noto Sans Regular"/>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Noto Sans Regular"/>
            </a:endParaRPr>
          </a:p>
        </p:txBody>
      </p:sp>
      <p:sp>
        <p:nvSpPr>
          <p:cNvPr id="73" name="PlaceHolder 2"/>
          <p:cNvSpPr>
            <a:spLocks noGrp="1"/>
          </p:cNvSpPr>
          <p:nvPr>
            <p:ph type="body"/>
          </p:nvPr>
        </p:nvSpPr>
        <p:spPr>
          <a:xfrm>
            <a:off x="720000" y="2160000"/>
            <a:ext cx="4215960" cy="2091240"/>
          </a:xfrm>
          <a:prstGeom prst="rect">
            <a:avLst/>
          </a:prstGeom>
        </p:spPr>
        <p:txBody>
          <a:bodyPr lIns="0" rIns="0" tIns="0" bIns="0"/>
          <a:p>
            <a:endParaRPr b="0" lang="en-US" sz="2800" spc="-1" strike="noStrike">
              <a:solidFill>
                <a:srgbClr val="333333"/>
              </a:solidFill>
              <a:latin typeface="Noto Sans Regular"/>
            </a:endParaRPr>
          </a:p>
        </p:txBody>
      </p:sp>
      <p:sp>
        <p:nvSpPr>
          <p:cNvPr id="74" name="PlaceHolder 3"/>
          <p:cNvSpPr>
            <a:spLocks noGrp="1"/>
          </p:cNvSpPr>
          <p:nvPr>
            <p:ph type="body"/>
          </p:nvPr>
        </p:nvSpPr>
        <p:spPr>
          <a:xfrm>
            <a:off x="5147280" y="2160000"/>
            <a:ext cx="4215960" cy="2091240"/>
          </a:xfrm>
          <a:prstGeom prst="rect">
            <a:avLst/>
          </a:prstGeom>
        </p:spPr>
        <p:txBody>
          <a:bodyPr lIns="0" rIns="0" tIns="0" bIns="0"/>
          <a:p>
            <a:endParaRPr b="0" lang="en-US" sz="2800" spc="-1" strike="noStrike">
              <a:solidFill>
                <a:srgbClr val="333333"/>
              </a:solidFill>
              <a:latin typeface="Noto Sans Regular"/>
            </a:endParaRPr>
          </a:p>
        </p:txBody>
      </p:sp>
      <p:sp>
        <p:nvSpPr>
          <p:cNvPr id="75" name="PlaceHolder 4"/>
          <p:cNvSpPr>
            <a:spLocks noGrp="1"/>
          </p:cNvSpPr>
          <p:nvPr>
            <p:ph type="body"/>
          </p:nvPr>
        </p:nvSpPr>
        <p:spPr>
          <a:xfrm>
            <a:off x="720000" y="4450320"/>
            <a:ext cx="4215960" cy="2091240"/>
          </a:xfrm>
          <a:prstGeom prst="rect">
            <a:avLst/>
          </a:prstGeom>
        </p:spPr>
        <p:txBody>
          <a:bodyPr lIns="0" rIns="0" tIns="0" bIns="0"/>
          <a:p>
            <a:endParaRPr b="0" lang="en-US" sz="2800" spc="-1" strike="noStrike">
              <a:solidFill>
                <a:srgbClr val="333333"/>
              </a:solidFill>
              <a:latin typeface="Noto Sans Regular"/>
            </a:endParaRPr>
          </a:p>
        </p:txBody>
      </p:sp>
      <p:sp>
        <p:nvSpPr>
          <p:cNvPr id="76" name="PlaceHolder 5"/>
          <p:cNvSpPr>
            <a:spLocks noGrp="1"/>
          </p:cNvSpPr>
          <p:nvPr>
            <p:ph type="body"/>
          </p:nvPr>
        </p:nvSpPr>
        <p:spPr>
          <a:xfrm>
            <a:off x="5147280" y="4450320"/>
            <a:ext cx="4215960" cy="2091240"/>
          </a:xfrm>
          <a:prstGeom prst="rect">
            <a:avLst/>
          </a:prstGeom>
        </p:spPr>
        <p:txBody>
          <a:bodyPr lIns="0" rIns="0" tIns="0" bIns="0"/>
          <a:p>
            <a:endParaRPr b="0" lang="en-US" sz="2800" spc="-1" strike="noStrike">
              <a:solidFill>
                <a:srgbClr val="333333"/>
              </a:solidFill>
              <a:latin typeface="Noto Sans Regular"/>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Noto Sans Regular"/>
            </a:endParaRPr>
          </a:p>
        </p:txBody>
      </p:sp>
      <p:sp>
        <p:nvSpPr>
          <p:cNvPr id="78" name="PlaceHolder 2"/>
          <p:cNvSpPr>
            <a:spLocks noGrp="1"/>
          </p:cNvSpPr>
          <p:nvPr>
            <p:ph type="body"/>
          </p:nvPr>
        </p:nvSpPr>
        <p:spPr>
          <a:xfrm>
            <a:off x="720000" y="2160000"/>
            <a:ext cx="2781720" cy="2091240"/>
          </a:xfrm>
          <a:prstGeom prst="rect">
            <a:avLst/>
          </a:prstGeom>
        </p:spPr>
        <p:txBody>
          <a:bodyPr lIns="0" rIns="0" tIns="0" bIns="0"/>
          <a:p>
            <a:endParaRPr b="0" lang="en-US" sz="2800" spc="-1" strike="noStrike">
              <a:solidFill>
                <a:srgbClr val="333333"/>
              </a:solidFill>
              <a:latin typeface="Noto Sans Regular"/>
            </a:endParaRPr>
          </a:p>
        </p:txBody>
      </p:sp>
      <p:sp>
        <p:nvSpPr>
          <p:cNvPr id="79" name="PlaceHolder 3"/>
          <p:cNvSpPr>
            <a:spLocks noGrp="1"/>
          </p:cNvSpPr>
          <p:nvPr>
            <p:ph type="body"/>
          </p:nvPr>
        </p:nvSpPr>
        <p:spPr>
          <a:xfrm>
            <a:off x="3641040" y="2160000"/>
            <a:ext cx="2781720" cy="2091240"/>
          </a:xfrm>
          <a:prstGeom prst="rect">
            <a:avLst/>
          </a:prstGeom>
        </p:spPr>
        <p:txBody>
          <a:bodyPr lIns="0" rIns="0" tIns="0" bIns="0"/>
          <a:p>
            <a:endParaRPr b="0" lang="en-US" sz="2800" spc="-1" strike="noStrike">
              <a:solidFill>
                <a:srgbClr val="333333"/>
              </a:solidFill>
              <a:latin typeface="Noto Sans Regular"/>
            </a:endParaRPr>
          </a:p>
        </p:txBody>
      </p:sp>
      <p:sp>
        <p:nvSpPr>
          <p:cNvPr id="80" name="PlaceHolder 4"/>
          <p:cNvSpPr>
            <a:spLocks noGrp="1"/>
          </p:cNvSpPr>
          <p:nvPr>
            <p:ph type="body"/>
          </p:nvPr>
        </p:nvSpPr>
        <p:spPr>
          <a:xfrm>
            <a:off x="6562440" y="2160000"/>
            <a:ext cx="2781720" cy="2091240"/>
          </a:xfrm>
          <a:prstGeom prst="rect">
            <a:avLst/>
          </a:prstGeom>
        </p:spPr>
        <p:txBody>
          <a:bodyPr lIns="0" rIns="0" tIns="0" bIns="0"/>
          <a:p>
            <a:endParaRPr b="0" lang="en-US" sz="2800" spc="-1" strike="noStrike">
              <a:solidFill>
                <a:srgbClr val="333333"/>
              </a:solidFill>
              <a:latin typeface="Noto Sans Regular"/>
            </a:endParaRPr>
          </a:p>
        </p:txBody>
      </p:sp>
      <p:sp>
        <p:nvSpPr>
          <p:cNvPr id="81" name="PlaceHolder 5"/>
          <p:cNvSpPr>
            <a:spLocks noGrp="1"/>
          </p:cNvSpPr>
          <p:nvPr>
            <p:ph type="body"/>
          </p:nvPr>
        </p:nvSpPr>
        <p:spPr>
          <a:xfrm>
            <a:off x="720000" y="4450320"/>
            <a:ext cx="2781720" cy="2091240"/>
          </a:xfrm>
          <a:prstGeom prst="rect">
            <a:avLst/>
          </a:prstGeom>
        </p:spPr>
        <p:txBody>
          <a:bodyPr lIns="0" rIns="0" tIns="0" bIns="0"/>
          <a:p>
            <a:endParaRPr b="0" lang="en-US" sz="2800" spc="-1" strike="noStrike">
              <a:solidFill>
                <a:srgbClr val="333333"/>
              </a:solidFill>
              <a:latin typeface="Noto Sans Regular"/>
            </a:endParaRPr>
          </a:p>
        </p:txBody>
      </p:sp>
      <p:sp>
        <p:nvSpPr>
          <p:cNvPr id="82" name="PlaceHolder 6"/>
          <p:cNvSpPr>
            <a:spLocks noGrp="1"/>
          </p:cNvSpPr>
          <p:nvPr>
            <p:ph type="body"/>
          </p:nvPr>
        </p:nvSpPr>
        <p:spPr>
          <a:xfrm>
            <a:off x="3641040" y="4450320"/>
            <a:ext cx="2781720" cy="2091240"/>
          </a:xfrm>
          <a:prstGeom prst="rect">
            <a:avLst/>
          </a:prstGeom>
        </p:spPr>
        <p:txBody>
          <a:bodyPr lIns="0" rIns="0" tIns="0" bIns="0"/>
          <a:p>
            <a:endParaRPr b="0" lang="en-US" sz="2800" spc="-1" strike="noStrike">
              <a:solidFill>
                <a:srgbClr val="333333"/>
              </a:solidFill>
              <a:latin typeface="Noto Sans Regular"/>
            </a:endParaRPr>
          </a:p>
        </p:txBody>
      </p:sp>
      <p:sp>
        <p:nvSpPr>
          <p:cNvPr id="83" name="PlaceHolder 7"/>
          <p:cNvSpPr>
            <a:spLocks noGrp="1"/>
          </p:cNvSpPr>
          <p:nvPr>
            <p:ph type="body"/>
          </p:nvPr>
        </p:nvSpPr>
        <p:spPr>
          <a:xfrm>
            <a:off x="6562440" y="4450320"/>
            <a:ext cx="2781720" cy="2091240"/>
          </a:xfrm>
          <a:prstGeom prst="rect">
            <a:avLst/>
          </a:prstGeom>
        </p:spPr>
        <p:txBody>
          <a:bodyPr lIns="0" rIns="0" tIns="0" bIns="0"/>
          <a:p>
            <a:endParaRPr b="0" lang="en-US" sz="2800" spc="-1" strike="noStrike">
              <a:solidFill>
                <a:srgbClr val="333333"/>
              </a:solidFill>
              <a:latin typeface="Noto Sans Regula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Noto Sans Regular"/>
            </a:endParaRPr>
          </a:p>
        </p:txBody>
      </p:sp>
      <p:sp>
        <p:nvSpPr>
          <p:cNvPr id="9" name="PlaceHolder 2"/>
          <p:cNvSpPr>
            <a:spLocks noGrp="1"/>
          </p:cNvSpPr>
          <p:nvPr>
            <p:ph type="body"/>
          </p:nvPr>
        </p:nvSpPr>
        <p:spPr>
          <a:xfrm>
            <a:off x="720000" y="2160000"/>
            <a:ext cx="8640000" cy="4384800"/>
          </a:xfrm>
          <a:prstGeom prst="rect">
            <a:avLst/>
          </a:prstGeom>
        </p:spPr>
        <p:txBody>
          <a:bodyPr lIns="0" rIns="0" tIns="0" bIns="0"/>
          <a:p>
            <a:endParaRPr b="0" lang="en-US" sz="2800" spc="-1" strike="noStrike">
              <a:solidFill>
                <a:srgbClr val="333333"/>
              </a:solidFill>
              <a:latin typeface="Noto Sans Regular"/>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Noto Sans Regular"/>
            </a:endParaRPr>
          </a:p>
        </p:txBody>
      </p:sp>
      <p:sp>
        <p:nvSpPr>
          <p:cNvPr id="11" name="PlaceHolder 2"/>
          <p:cNvSpPr>
            <a:spLocks noGrp="1"/>
          </p:cNvSpPr>
          <p:nvPr>
            <p:ph type="body"/>
          </p:nvPr>
        </p:nvSpPr>
        <p:spPr>
          <a:xfrm>
            <a:off x="720000" y="2160000"/>
            <a:ext cx="4215960" cy="4384800"/>
          </a:xfrm>
          <a:prstGeom prst="rect">
            <a:avLst/>
          </a:prstGeom>
        </p:spPr>
        <p:txBody>
          <a:bodyPr lIns="0" rIns="0" tIns="0" bIns="0"/>
          <a:p>
            <a:endParaRPr b="0" lang="en-US" sz="2800" spc="-1" strike="noStrike">
              <a:solidFill>
                <a:srgbClr val="333333"/>
              </a:solidFill>
              <a:latin typeface="Noto Sans Regular"/>
            </a:endParaRPr>
          </a:p>
        </p:txBody>
      </p:sp>
      <p:sp>
        <p:nvSpPr>
          <p:cNvPr id="12" name="PlaceHolder 3"/>
          <p:cNvSpPr>
            <a:spLocks noGrp="1"/>
          </p:cNvSpPr>
          <p:nvPr>
            <p:ph type="body"/>
          </p:nvPr>
        </p:nvSpPr>
        <p:spPr>
          <a:xfrm>
            <a:off x="5147280" y="2160000"/>
            <a:ext cx="4215960" cy="4384800"/>
          </a:xfrm>
          <a:prstGeom prst="rect">
            <a:avLst/>
          </a:prstGeom>
        </p:spPr>
        <p:txBody>
          <a:bodyPr lIns="0" rIns="0" tIns="0" bIns="0"/>
          <a:p>
            <a:endParaRPr b="0" lang="en-US" sz="2800" spc="-1" strike="noStrike">
              <a:solidFill>
                <a:srgbClr val="333333"/>
              </a:solidFill>
              <a:latin typeface="Noto Sans Regular"/>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Noto Sans Regula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720000" y="300960"/>
            <a:ext cx="8855640" cy="5853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Noto Sans Regular"/>
            </a:endParaRPr>
          </a:p>
        </p:txBody>
      </p:sp>
      <p:sp>
        <p:nvSpPr>
          <p:cNvPr id="16" name="PlaceHolder 2"/>
          <p:cNvSpPr>
            <a:spLocks noGrp="1"/>
          </p:cNvSpPr>
          <p:nvPr>
            <p:ph type="body"/>
          </p:nvPr>
        </p:nvSpPr>
        <p:spPr>
          <a:xfrm>
            <a:off x="720000" y="2160000"/>
            <a:ext cx="4215960" cy="2091240"/>
          </a:xfrm>
          <a:prstGeom prst="rect">
            <a:avLst/>
          </a:prstGeom>
        </p:spPr>
        <p:txBody>
          <a:bodyPr lIns="0" rIns="0" tIns="0" bIns="0"/>
          <a:p>
            <a:endParaRPr b="0" lang="en-US" sz="2800" spc="-1" strike="noStrike">
              <a:solidFill>
                <a:srgbClr val="333333"/>
              </a:solidFill>
              <a:latin typeface="Noto Sans Regular"/>
            </a:endParaRPr>
          </a:p>
        </p:txBody>
      </p:sp>
      <p:sp>
        <p:nvSpPr>
          <p:cNvPr id="17" name="PlaceHolder 3"/>
          <p:cNvSpPr>
            <a:spLocks noGrp="1"/>
          </p:cNvSpPr>
          <p:nvPr>
            <p:ph type="body"/>
          </p:nvPr>
        </p:nvSpPr>
        <p:spPr>
          <a:xfrm>
            <a:off x="5147280" y="2160000"/>
            <a:ext cx="4215960" cy="4384800"/>
          </a:xfrm>
          <a:prstGeom prst="rect">
            <a:avLst/>
          </a:prstGeom>
        </p:spPr>
        <p:txBody>
          <a:bodyPr lIns="0" rIns="0" tIns="0" bIns="0"/>
          <a:p>
            <a:endParaRPr b="0" lang="en-US" sz="2800" spc="-1" strike="noStrike">
              <a:solidFill>
                <a:srgbClr val="333333"/>
              </a:solidFill>
              <a:latin typeface="Noto Sans Regular"/>
            </a:endParaRPr>
          </a:p>
        </p:txBody>
      </p:sp>
      <p:sp>
        <p:nvSpPr>
          <p:cNvPr id="18" name="PlaceHolder 4"/>
          <p:cNvSpPr>
            <a:spLocks noGrp="1"/>
          </p:cNvSpPr>
          <p:nvPr>
            <p:ph type="body"/>
          </p:nvPr>
        </p:nvSpPr>
        <p:spPr>
          <a:xfrm>
            <a:off x="720000" y="4450320"/>
            <a:ext cx="4215960" cy="2091240"/>
          </a:xfrm>
          <a:prstGeom prst="rect">
            <a:avLst/>
          </a:prstGeom>
        </p:spPr>
        <p:txBody>
          <a:bodyPr lIns="0" rIns="0" tIns="0" bIns="0"/>
          <a:p>
            <a:endParaRPr b="0" lang="en-US" sz="2800" spc="-1" strike="noStrike">
              <a:solidFill>
                <a:srgbClr val="333333"/>
              </a:solidFill>
              <a:latin typeface="Noto Sans Regular"/>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Noto Sans Regular"/>
            </a:endParaRPr>
          </a:p>
        </p:txBody>
      </p:sp>
      <p:sp>
        <p:nvSpPr>
          <p:cNvPr id="20" name="PlaceHolder 2"/>
          <p:cNvSpPr>
            <a:spLocks noGrp="1"/>
          </p:cNvSpPr>
          <p:nvPr>
            <p:ph type="body"/>
          </p:nvPr>
        </p:nvSpPr>
        <p:spPr>
          <a:xfrm>
            <a:off x="720000" y="2160000"/>
            <a:ext cx="4215960" cy="4384800"/>
          </a:xfrm>
          <a:prstGeom prst="rect">
            <a:avLst/>
          </a:prstGeom>
        </p:spPr>
        <p:txBody>
          <a:bodyPr lIns="0" rIns="0" tIns="0" bIns="0"/>
          <a:p>
            <a:endParaRPr b="0" lang="en-US" sz="2800" spc="-1" strike="noStrike">
              <a:solidFill>
                <a:srgbClr val="333333"/>
              </a:solidFill>
              <a:latin typeface="Noto Sans Regular"/>
            </a:endParaRPr>
          </a:p>
        </p:txBody>
      </p:sp>
      <p:sp>
        <p:nvSpPr>
          <p:cNvPr id="21" name="PlaceHolder 3"/>
          <p:cNvSpPr>
            <a:spLocks noGrp="1"/>
          </p:cNvSpPr>
          <p:nvPr>
            <p:ph type="body"/>
          </p:nvPr>
        </p:nvSpPr>
        <p:spPr>
          <a:xfrm>
            <a:off x="5147280" y="2160000"/>
            <a:ext cx="4215960" cy="2091240"/>
          </a:xfrm>
          <a:prstGeom prst="rect">
            <a:avLst/>
          </a:prstGeom>
        </p:spPr>
        <p:txBody>
          <a:bodyPr lIns="0" rIns="0" tIns="0" bIns="0"/>
          <a:p>
            <a:endParaRPr b="0" lang="en-US" sz="2800" spc="-1" strike="noStrike">
              <a:solidFill>
                <a:srgbClr val="333333"/>
              </a:solidFill>
              <a:latin typeface="Noto Sans Regular"/>
            </a:endParaRPr>
          </a:p>
        </p:txBody>
      </p:sp>
      <p:sp>
        <p:nvSpPr>
          <p:cNvPr id="22" name="PlaceHolder 4"/>
          <p:cNvSpPr>
            <a:spLocks noGrp="1"/>
          </p:cNvSpPr>
          <p:nvPr>
            <p:ph type="body"/>
          </p:nvPr>
        </p:nvSpPr>
        <p:spPr>
          <a:xfrm>
            <a:off x="5147280" y="4450320"/>
            <a:ext cx="4215960" cy="2091240"/>
          </a:xfrm>
          <a:prstGeom prst="rect">
            <a:avLst/>
          </a:prstGeom>
        </p:spPr>
        <p:txBody>
          <a:bodyPr lIns="0" rIns="0" tIns="0" bIns="0"/>
          <a:p>
            <a:endParaRPr b="0" lang="en-US" sz="2800" spc="-1" strike="noStrike">
              <a:solidFill>
                <a:srgbClr val="333333"/>
              </a:solidFill>
              <a:latin typeface="Noto Sans Regular"/>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20000" y="300960"/>
            <a:ext cx="8855640" cy="1262520"/>
          </a:xfrm>
          <a:prstGeom prst="rect">
            <a:avLst/>
          </a:prstGeom>
        </p:spPr>
        <p:txBody>
          <a:bodyPr lIns="0" rIns="0" tIns="0" bIns="0" anchor="ctr"/>
          <a:p>
            <a:endParaRPr b="1" lang="en-US" sz="4400" spc="-1" strike="noStrike">
              <a:solidFill>
                <a:srgbClr val="333333"/>
              </a:solidFill>
              <a:latin typeface="Noto Sans Regular"/>
            </a:endParaRPr>
          </a:p>
        </p:txBody>
      </p:sp>
      <p:sp>
        <p:nvSpPr>
          <p:cNvPr id="24" name="PlaceHolder 2"/>
          <p:cNvSpPr>
            <a:spLocks noGrp="1"/>
          </p:cNvSpPr>
          <p:nvPr>
            <p:ph type="body"/>
          </p:nvPr>
        </p:nvSpPr>
        <p:spPr>
          <a:xfrm>
            <a:off x="720000" y="2160000"/>
            <a:ext cx="4215960" cy="2091240"/>
          </a:xfrm>
          <a:prstGeom prst="rect">
            <a:avLst/>
          </a:prstGeom>
        </p:spPr>
        <p:txBody>
          <a:bodyPr lIns="0" rIns="0" tIns="0" bIns="0"/>
          <a:p>
            <a:endParaRPr b="0" lang="en-US" sz="2800" spc="-1" strike="noStrike">
              <a:solidFill>
                <a:srgbClr val="333333"/>
              </a:solidFill>
              <a:latin typeface="Noto Sans Regular"/>
            </a:endParaRPr>
          </a:p>
        </p:txBody>
      </p:sp>
      <p:sp>
        <p:nvSpPr>
          <p:cNvPr id="25" name="PlaceHolder 3"/>
          <p:cNvSpPr>
            <a:spLocks noGrp="1"/>
          </p:cNvSpPr>
          <p:nvPr>
            <p:ph type="body"/>
          </p:nvPr>
        </p:nvSpPr>
        <p:spPr>
          <a:xfrm>
            <a:off x="5147280" y="2160000"/>
            <a:ext cx="4215960" cy="2091240"/>
          </a:xfrm>
          <a:prstGeom prst="rect">
            <a:avLst/>
          </a:prstGeom>
        </p:spPr>
        <p:txBody>
          <a:bodyPr lIns="0" rIns="0" tIns="0" bIns="0"/>
          <a:p>
            <a:endParaRPr b="0" lang="en-US" sz="2800" spc="-1" strike="noStrike">
              <a:solidFill>
                <a:srgbClr val="333333"/>
              </a:solidFill>
              <a:latin typeface="Noto Sans Regular"/>
            </a:endParaRPr>
          </a:p>
        </p:txBody>
      </p:sp>
      <p:sp>
        <p:nvSpPr>
          <p:cNvPr id="26" name="PlaceHolder 4"/>
          <p:cNvSpPr>
            <a:spLocks noGrp="1"/>
          </p:cNvSpPr>
          <p:nvPr>
            <p:ph type="body"/>
          </p:nvPr>
        </p:nvSpPr>
        <p:spPr>
          <a:xfrm>
            <a:off x="720000" y="4450320"/>
            <a:ext cx="8640000" cy="2091240"/>
          </a:xfrm>
          <a:prstGeom prst="rect">
            <a:avLst/>
          </a:prstGeom>
        </p:spPr>
        <p:txBody>
          <a:bodyPr lIns="0" rIns="0" tIns="0" bIns="0"/>
          <a:p>
            <a:endParaRPr b="0" lang="en-US" sz="2800" spc="-1" strike="noStrike">
              <a:solidFill>
                <a:srgbClr val="333333"/>
              </a:solidFill>
              <a:latin typeface="Noto Sans Regular"/>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792000" y="4104000"/>
            <a:ext cx="8568000" cy="1440000"/>
          </a:xfrm>
          <a:prstGeom prst="rect">
            <a:avLst/>
          </a:prstGeom>
        </p:spPr>
        <p:txBody>
          <a:bodyPr lIns="0" rIns="0" tIns="0" bIns="0" anchor="ctr">
            <a:normAutofit/>
          </a:bodyPr>
          <a:p>
            <a:r>
              <a:rPr b="1" lang="en-US" sz="4800" spc="-1" strike="noStrike">
                <a:solidFill>
                  <a:srgbClr val="333333"/>
                </a:solidFill>
                <a:latin typeface="Noto Sans Regular"/>
              </a:rPr>
              <a:t>Click to edit the title text format</a:t>
            </a:r>
            <a:endParaRPr b="1" lang="en-US" sz="4800" spc="-1" strike="noStrike">
              <a:solidFill>
                <a:srgbClr val="333333"/>
              </a:solidFill>
              <a:latin typeface="Noto Sans Regular"/>
            </a:endParaRPr>
          </a:p>
        </p:txBody>
      </p:sp>
      <p:sp>
        <p:nvSpPr>
          <p:cNvPr id="1" name="PlaceHolder 2"/>
          <p:cNvSpPr>
            <a:spLocks noGrp="1"/>
          </p:cNvSpPr>
          <p:nvPr>
            <p:ph type="body"/>
          </p:nvPr>
        </p:nvSpPr>
        <p:spPr>
          <a:xfrm>
            <a:off x="792000" y="5904000"/>
            <a:ext cx="8568000" cy="982440"/>
          </a:xfrm>
          <a:prstGeom prst="rect">
            <a:avLst/>
          </a:prstGeom>
        </p:spPr>
        <p:txBody>
          <a:bodyPr lIns="0" rIns="0" tIns="0" bIns="0">
            <a:normAutofit/>
          </a:bodyPr>
          <a:p>
            <a:pPr marL="432000" indent="-324000">
              <a:spcAft>
                <a:spcPts val="1879"/>
              </a:spcAft>
              <a:buClr>
                <a:srgbClr val="333333"/>
              </a:buClr>
              <a:buSzPct val="45000"/>
              <a:buFont typeface="Wingdings" charset="2"/>
              <a:buChar char=""/>
            </a:pPr>
            <a:r>
              <a:rPr b="0" lang="en-US" sz="2400" spc="-1" strike="noStrike">
                <a:solidFill>
                  <a:srgbClr val="333333"/>
                </a:solidFill>
                <a:latin typeface="Noto Sans Bold"/>
              </a:rPr>
              <a:t>Click to edit the outline text format</a:t>
            </a:r>
            <a:endParaRPr b="0" lang="en-US" sz="2400" spc="-1" strike="noStrike">
              <a:solidFill>
                <a:srgbClr val="333333"/>
              </a:solidFill>
              <a:latin typeface="Noto Sans Bold"/>
            </a:endParaRPr>
          </a:p>
          <a:p>
            <a:pPr lvl="1" marL="864000" indent="-324000">
              <a:spcAft>
                <a:spcPts val="1497"/>
              </a:spcAft>
              <a:buClr>
                <a:srgbClr val="ffffff"/>
              </a:buClr>
              <a:buSzPct val="75000"/>
              <a:buFont typeface="Symbol" charset="2"/>
              <a:buChar char=""/>
            </a:pPr>
            <a:r>
              <a:rPr b="0" lang="en-US" sz="2400" spc="-1" strike="noStrike">
                <a:solidFill>
                  <a:srgbClr val="333333"/>
                </a:solidFill>
                <a:latin typeface="Noto Sans Bold"/>
              </a:rPr>
              <a:t>Second Outline Level</a:t>
            </a:r>
            <a:endParaRPr b="0" lang="en-US" sz="2400" spc="-1" strike="noStrike">
              <a:solidFill>
                <a:srgbClr val="333333"/>
              </a:solidFill>
              <a:latin typeface="Noto Sans Bold"/>
            </a:endParaRPr>
          </a:p>
          <a:p>
            <a:pPr lvl="2" marL="1296000" indent="-288000">
              <a:spcAft>
                <a:spcPts val="1120"/>
              </a:spcAft>
              <a:buClr>
                <a:srgbClr val="ffffff"/>
              </a:buClr>
              <a:buSzPct val="45000"/>
              <a:buFont typeface="Wingdings" charset="2"/>
              <a:buChar char=""/>
            </a:pPr>
            <a:r>
              <a:rPr b="0" lang="en-US" sz="2400" spc="-1" strike="noStrike">
                <a:solidFill>
                  <a:srgbClr val="333333"/>
                </a:solidFill>
                <a:latin typeface="Noto Sans Bold"/>
              </a:rPr>
              <a:t>Third Outline Level</a:t>
            </a:r>
            <a:endParaRPr b="0" lang="en-US" sz="2400" spc="-1" strike="noStrike">
              <a:solidFill>
                <a:srgbClr val="333333"/>
              </a:solidFill>
              <a:latin typeface="Noto Sans Bold"/>
            </a:endParaRPr>
          </a:p>
          <a:p>
            <a:pPr lvl="3" marL="1728000" indent="-216000">
              <a:spcAft>
                <a:spcPts val="743"/>
              </a:spcAft>
              <a:buClr>
                <a:srgbClr val="ffffff"/>
              </a:buClr>
              <a:buSzPct val="75000"/>
              <a:buFont typeface="Symbol" charset="2"/>
              <a:buChar char=""/>
            </a:pPr>
            <a:r>
              <a:rPr b="0" lang="en-US" sz="2400" spc="-1" strike="noStrike">
                <a:solidFill>
                  <a:srgbClr val="333333"/>
                </a:solidFill>
                <a:latin typeface="Noto Sans Bold"/>
              </a:rPr>
              <a:t>Fourth Outline Level</a:t>
            </a:r>
            <a:endParaRPr b="0" lang="en-US" sz="2400" spc="-1" strike="noStrike">
              <a:solidFill>
                <a:srgbClr val="333333"/>
              </a:solidFill>
              <a:latin typeface="Noto Sans Bold"/>
            </a:endParaRPr>
          </a:p>
          <a:p>
            <a:pPr lvl="4" marL="2160000" indent="-216000">
              <a:spcAft>
                <a:spcPts val="366"/>
              </a:spcAft>
              <a:buClr>
                <a:srgbClr val="ffffff"/>
              </a:buClr>
              <a:buSzPct val="45000"/>
              <a:buFont typeface="Wingdings" charset="2"/>
              <a:buChar char=""/>
            </a:pPr>
            <a:r>
              <a:rPr b="0" lang="en-US" sz="2400" spc="-1" strike="noStrike">
                <a:solidFill>
                  <a:srgbClr val="333333"/>
                </a:solidFill>
                <a:latin typeface="Noto Sans Bold"/>
              </a:rPr>
              <a:t>Fifth Outline Level</a:t>
            </a:r>
            <a:endParaRPr b="0" lang="en-US" sz="2400" spc="-1" strike="noStrike">
              <a:solidFill>
                <a:srgbClr val="333333"/>
              </a:solidFill>
              <a:latin typeface="Noto Sans Bold"/>
            </a:endParaRPr>
          </a:p>
          <a:p>
            <a:pPr lvl="5" marL="2592000" indent="-216000">
              <a:spcAft>
                <a:spcPts val="366"/>
              </a:spcAft>
              <a:buClr>
                <a:srgbClr val="ffffff"/>
              </a:buClr>
              <a:buSzPct val="45000"/>
              <a:buFont typeface="Wingdings" charset="2"/>
              <a:buChar char=""/>
            </a:pPr>
            <a:r>
              <a:rPr b="0" lang="en-US" sz="2400" spc="-1" strike="noStrike">
                <a:solidFill>
                  <a:srgbClr val="333333"/>
                </a:solidFill>
                <a:latin typeface="Noto Sans Bold"/>
              </a:rPr>
              <a:t>Sixth Outline Level</a:t>
            </a:r>
            <a:endParaRPr b="0" lang="en-US" sz="2400" spc="-1" strike="noStrike">
              <a:solidFill>
                <a:srgbClr val="333333"/>
              </a:solidFill>
              <a:latin typeface="Noto Sans Bold"/>
            </a:endParaRPr>
          </a:p>
          <a:p>
            <a:pPr lvl="6" marL="3024000" indent="-216000">
              <a:spcAft>
                <a:spcPts val="366"/>
              </a:spcAft>
              <a:buClr>
                <a:srgbClr val="ffffff"/>
              </a:buClr>
              <a:buSzPct val="45000"/>
              <a:buFont typeface="Wingdings" charset="2"/>
              <a:buChar char=""/>
            </a:pPr>
            <a:r>
              <a:rPr b="0" lang="en-US" sz="2400" spc="-1" strike="noStrike">
                <a:solidFill>
                  <a:srgbClr val="333333"/>
                </a:solidFill>
                <a:latin typeface="Noto Sans Bold"/>
              </a:rPr>
              <a:t>Seventh Outline Level</a:t>
            </a:r>
            <a:endParaRPr b="0" lang="en-US" sz="2400" spc="-1" strike="noStrike">
              <a:solidFill>
                <a:srgbClr val="333333"/>
              </a:solidFill>
              <a:latin typeface="Noto Sans Bold"/>
            </a:endParaRPr>
          </a:p>
        </p:txBody>
      </p:sp>
      <p:sp>
        <p:nvSpPr>
          <p:cNvPr id="2" name="PlaceHolder 3"/>
          <p:cNvSpPr>
            <a:spLocks noGrp="1"/>
          </p:cNvSpPr>
          <p:nvPr>
            <p:ph type="dt"/>
          </p:nvPr>
        </p:nvSpPr>
        <p:spPr>
          <a:xfrm>
            <a:off x="504000" y="6886440"/>
            <a:ext cx="2348280" cy="521280"/>
          </a:xfrm>
          <a:prstGeom prst="rect">
            <a:avLst/>
          </a:prstGeom>
        </p:spPr>
        <p:txBody>
          <a:bodyPr lIns="0" rIns="0" tIns="0" bIns="0"/>
          <a:p>
            <a:r>
              <a:rPr b="0" lang="en-US" sz="1400" spc="-1" strike="noStrike">
                <a:latin typeface="Noto Sans Regular"/>
              </a:rPr>
              <a:t>&lt;date/time&gt;</a:t>
            </a:r>
            <a:endParaRPr b="0" lang="en-US" sz="1400" spc="-1" strike="noStrike">
              <a:latin typeface="Noto Sans Regular"/>
            </a:endParaRPr>
          </a:p>
        </p:txBody>
      </p:sp>
      <p:sp>
        <p:nvSpPr>
          <p:cNvPr id="3" name="PlaceHolder 4"/>
          <p:cNvSpPr>
            <a:spLocks noGrp="1"/>
          </p:cNvSpPr>
          <p:nvPr>
            <p:ph type="ftr"/>
          </p:nvPr>
        </p:nvSpPr>
        <p:spPr>
          <a:xfrm>
            <a:off x="3447360" y="6886440"/>
            <a:ext cx="3195000" cy="521280"/>
          </a:xfrm>
          <a:prstGeom prst="rect">
            <a:avLst/>
          </a:prstGeom>
        </p:spPr>
        <p:txBody>
          <a:bodyPr lIns="0" rIns="0" tIns="0" bIns="0"/>
          <a:p>
            <a:pPr algn="ctr"/>
            <a:r>
              <a:rPr b="0" lang="en-US" sz="1400" spc="-1" strike="noStrike">
                <a:latin typeface="Noto Sans Regular"/>
              </a:rPr>
              <a:t>&lt;footer&gt;</a:t>
            </a:r>
            <a:endParaRPr b="0" lang="en-US" sz="1400" spc="-1" strike="noStrike">
              <a:latin typeface="Noto Sans Regular"/>
            </a:endParaRPr>
          </a:p>
        </p:txBody>
      </p:sp>
      <p:sp>
        <p:nvSpPr>
          <p:cNvPr id="4" name="PlaceHolder 5"/>
          <p:cNvSpPr>
            <a:spLocks noGrp="1"/>
          </p:cNvSpPr>
          <p:nvPr>
            <p:ph type="sldNum"/>
          </p:nvPr>
        </p:nvSpPr>
        <p:spPr>
          <a:xfrm>
            <a:off x="7227360" y="6886440"/>
            <a:ext cx="2348280" cy="521280"/>
          </a:xfrm>
          <a:prstGeom prst="rect">
            <a:avLst/>
          </a:prstGeom>
        </p:spPr>
        <p:txBody>
          <a:bodyPr lIns="0" rIns="0" tIns="0" bIns="0"/>
          <a:p>
            <a:pPr algn="r"/>
            <a:fld id="{54ADA1F2-991A-4E7C-8BA5-2ABAC0FA67C6}" type="slidenum">
              <a:rPr b="0" lang="en-US" sz="1400" spc="-1" strike="noStrike">
                <a:latin typeface="Noto Sans Regular"/>
              </a:rPr>
              <a:t>&lt;number&gt;</a:t>
            </a:fld>
            <a:r>
              <a:rPr b="0" lang="en-US" sz="1400" spc="-1" strike="noStrike">
                <a:latin typeface="Noto Sans Regular"/>
              </a:rPr>
              <a:t> / </a:t>
            </a:r>
            <a:fld id="{816E2A9B-C4B5-4653-B7A9-048000C9BDAD}" type="slidecount">
              <a:rPr b="0" lang="en-US" sz="1400" spc="-1" strike="noStrike">
                <a:latin typeface="Noto Sans Regular"/>
              </a:rPr>
              <a:t>26</a:t>
            </a:fld>
            <a:endParaRPr b="0" lang="en-US" sz="1400" spc="-1" strike="noStrike">
              <a:latin typeface="Noto Sans Regular"/>
            </a:endParaRPr>
          </a:p>
        </p:txBody>
      </p:sp>
      <p:sp>
        <p:nvSpPr>
          <p:cNvPr id="5" name="CustomShape 6"/>
          <p:cNvSpPr/>
          <p:nvPr/>
        </p:nvSpPr>
        <p:spPr>
          <a:xfrm>
            <a:off x="0" y="4320000"/>
            <a:ext cx="504000" cy="1080000"/>
          </a:xfrm>
          <a:prstGeom prst="rect">
            <a:avLst/>
          </a:prstGeom>
          <a:solidFill>
            <a:srgbClr val="ef2929"/>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PlaceHolder 1"/>
          <p:cNvSpPr>
            <a:spLocks noGrp="1"/>
          </p:cNvSpPr>
          <p:nvPr>
            <p:ph type="title"/>
          </p:nvPr>
        </p:nvSpPr>
        <p:spPr>
          <a:xfrm>
            <a:off x="720000" y="300960"/>
            <a:ext cx="8855640" cy="1262520"/>
          </a:xfrm>
          <a:prstGeom prst="rect">
            <a:avLst/>
          </a:prstGeom>
        </p:spPr>
        <p:txBody>
          <a:bodyPr lIns="0" rIns="0" tIns="0" bIns="0" anchor="ctr"/>
          <a:p>
            <a:r>
              <a:rPr b="1" lang="en-US" sz="4400" spc="-1" strike="noStrike">
                <a:solidFill>
                  <a:srgbClr val="333333"/>
                </a:solidFill>
                <a:latin typeface="Noto Sans Regular"/>
              </a:rPr>
              <a:t>Click to edit the title text format</a:t>
            </a:r>
            <a:endParaRPr b="1" lang="en-US" sz="4400" spc="-1" strike="noStrike">
              <a:solidFill>
                <a:srgbClr val="333333"/>
              </a:solidFill>
              <a:latin typeface="Noto Sans Regular"/>
            </a:endParaRPr>
          </a:p>
        </p:txBody>
      </p:sp>
      <p:sp>
        <p:nvSpPr>
          <p:cNvPr id="43" name="PlaceHolder 2"/>
          <p:cNvSpPr>
            <a:spLocks noGrp="1"/>
          </p:cNvSpPr>
          <p:nvPr>
            <p:ph type="body"/>
          </p:nvPr>
        </p:nvSpPr>
        <p:spPr>
          <a:xfrm>
            <a:off x="720000" y="2160000"/>
            <a:ext cx="8640000" cy="4384800"/>
          </a:xfrm>
          <a:prstGeom prst="rect">
            <a:avLst/>
          </a:prstGeom>
        </p:spPr>
        <p:txBody>
          <a:bodyPr lIns="0" rIns="0" tIns="0" bIns="0"/>
          <a:p>
            <a:pPr marL="432000" indent="-324000">
              <a:spcAft>
                <a:spcPts val="1414"/>
              </a:spcAft>
              <a:buClr>
                <a:srgbClr val="ef2929"/>
              </a:buClr>
              <a:buSzPct val="45000"/>
              <a:buFont typeface="Wingdings" charset="2"/>
              <a:buChar char=""/>
            </a:pPr>
            <a:r>
              <a:rPr b="0" lang="en-US" sz="2800" spc="-1" strike="noStrike">
                <a:solidFill>
                  <a:srgbClr val="333333"/>
                </a:solidFill>
                <a:latin typeface="Noto Sans Regular"/>
              </a:rPr>
              <a:t>Click to edit the outline text format</a:t>
            </a:r>
            <a:endParaRPr b="0" lang="en-US" sz="2800" spc="-1" strike="noStrike">
              <a:solidFill>
                <a:srgbClr val="333333"/>
              </a:solidFill>
              <a:latin typeface="Noto Sans Regular"/>
            </a:endParaRPr>
          </a:p>
          <a:p>
            <a:pPr lvl="1" marL="864000" indent="-324000">
              <a:spcAft>
                <a:spcPts val="1134"/>
              </a:spcAft>
              <a:buClr>
                <a:srgbClr val="ef2929"/>
              </a:buClr>
              <a:buSzPct val="75000"/>
              <a:buFont typeface="Symbol" charset="2"/>
              <a:buChar char=""/>
            </a:pPr>
            <a:r>
              <a:rPr b="0" lang="en-US" sz="2800" spc="-1" strike="noStrike">
                <a:solidFill>
                  <a:srgbClr val="333333"/>
                </a:solidFill>
                <a:latin typeface="Noto Sans Regular"/>
              </a:rPr>
              <a:t>Second Outline Level</a:t>
            </a:r>
            <a:endParaRPr b="0" lang="en-US" sz="2800" spc="-1" strike="noStrike">
              <a:solidFill>
                <a:srgbClr val="333333"/>
              </a:solidFill>
              <a:latin typeface="Noto Sans Regular"/>
            </a:endParaRPr>
          </a:p>
          <a:p>
            <a:pPr lvl="2" marL="1296000" indent="-288000">
              <a:spcAft>
                <a:spcPts val="845"/>
              </a:spcAft>
              <a:buClr>
                <a:srgbClr val="ef2929"/>
              </a:buClr>
              <a:buSzPct val="45000"/>
              <a:buFont typeface="Wingdings" charset="2"/>
              <a:buChar char=""/>
            </a:pPr>
            <a:r>
              <a:rPr b="0" lang="en-US" sz="2800" spc="-1" strike="noStrike">
                <a:solidFill>
                  <a:srgbClr val="333333"/>
                </a:solidFill>
                <a:latin typeface="Noto Sans Regular"/>
              </a:rPr>
              <a:t>Third Outline Level</a:t>
            </a:r>
            <a:endParaRPr b="0" lang="en-US" sz="2800" spc="-1" strike="noStrike">
              <a:solidFill>
                <a:srgbClr val="333333"/>
              </a:solidFill>
              <a:latin typeface="Noto Sans Regular"/>
            </a:endParaRPr>
          </a:p>
          <a:p>
            <a:pPr lvl="3" marL="1728000" indent="-216000">
              <a:spcAft>
                <a:spcPts val="567"/>
              </a:spcAft>
              <a:buClr>
                <a:srgbClr val="ef2929"/>
              </a:buClr>
              <a:buSzPct val="75000"/>
              <a:buFont typeface="Symbol" charset="2"/>
              <a:buChar char=""/>
            </a:pPr>
            <a:r>
              <a:rPr b="0" lang="en-US" sz="2800" spc="-1" strike="noStrike">
                <a:solidFill>
                  <a:srgbClr val="333333"/>
                </a:solidFill>
                <a:latin typeface="Noto Sans Regular"/>
              </a:rPr>
              <a:t>Fourth Outline Level</a:t>
            </a:r>
            <a:endParaRPr b="0" lang="en-US" sz="2800" spc="-1" strike="noStrike">
              <a:solidFill>
                <a:srgbClr val="333333"/>
              </a:solidFill>
              <a:latin typeface="Noto Sans Regular"/>
            </a:endParaRPr>
          </a:p>
          <a:p>
            <a:pPr lvl="4" marL="2160000" indent="-216000">
              <a:spcAft>
                <a:spcPts val="283"/>
              </a:spcAft>
              <a:buClr>
                <a:srgbClr val="ef2929"/>
              </a:buClr>
              <a:buSzPct val="45000"/>
              <a:buFont typeface="Wingdings" charset="2"/>
              <a:buChar char=""/>
            </a:pPr>
            <a:r>
              <a:rPr b="0" lang="en-US" sz="2800" spc="-1" strike="noStrike">
                <a:solidFill>
                  <a:srgbClr val="333333"/>
                </a:solidFill>
                <a:latin typeface="Noto Sans Regular"/>
              </a:rPr>
              <a:t>Fifth Outline Level</a:t>
            </a:r>
            <a:endParaRPr b="0" lang="en-US" sz="2800" spc="-1" strike="noStrike">
              <a:solidFill>
                <a:srgbClr val="333333"/>
              </a:solidFill>
              <a:latin typeface="Noto Sans Regular"/>
            </a:endParaRPr>
          </a:p>
          <a:p>
            <a:pPr lvl="5" marL="2592000" indent="-216000">
              <a:spcAft>
                <a:spcPts val="283"/>
              </a:spcAft>
              <a:buClr>
                <a:srgbClr val="ef2929"/>
              </a:buClr>
              <a:buSzPct val="45000"/>
              <a:buFont typeface="Wingdings" charset="2"/>
              <a:buChar char=""/>
            </a:pPr>
            <a:r>
              <a:rPr b="0" lang="en-US" sz="2800" spc="-1" strike="noStrike">
                <a:solidFill>
                  <a:srgbClr val="333333"/>
                </a:solidFill>
                <a:latin typeface="Noto Sans Regular"/>
              </a:rPr>
              <a:t>Sixth Outline Level</a:t>
            </a:r>
            <a:endParaRPr b="0" lang="en-US" sz="2800" spc="-1" strike="noStrike">
              <a:solidFill>
                <a:srgbClr val="333333"/>
              </a:solidFill>
              <a:latin typeface="Noto Sans Regular"/>
            </a:endParaRPr>
          </a:p>
          <a:p>
            <a:pPr lvl="6" marL="3024000" indent="-216000">
              <a:spcAft>
                <a:spcPts val="283"/>
              </a:spcAft>
              <a:buClr>
                <a:srgbClr val="ef2929"/>
              </a:buClr>
              <a:buSzPct val="45000"/>
              <a:buFont typeface="Wingdings" charset="2"/>
              <a:buChar char=""/>
            </a:pPr>
            <a:r>
              <a:rPr b="0" lang="en-US" sz="2800" spc="-1" strike="noStrike">
                <a:solidFill>
                  <a:srgbClr val="333333"/>
                </a:solidFill>
                <a:latin typeface="Noto Sans Regular"/>
              </a:rPr>
              <a:t>Seventh Outline Level</a:t>
            </a:r>
            <a:endParaRPr b="0" lang="en-US" sz="2800" spc="-1" strike="noStrike">
              <a:solidFill>
                <a:srgbClr val="333333"/>
              </a:solidFill>
              <a:latin typeface="Noto Sans Regular"/>
            </a:endParaRPr>
          </a:p>
        </p:txBody>
      </p:sp>
      <p:sp>
        <p:nvSpPr>
          <p:cNvPr id="44" name="PlaceHolder 3"/>
          <p:cNvSpPr>
            <a:spLocks noGrp="1"/>
          </p:cNvSpPr>
          <p:nvPr>
            <p:ph type="dt"/>
          </p:nvPr>
        </p:nvSpPr>
        <p:spPr>
          <a:xfrm>
            <a:off x="504000" y="6886800"/>
            <a:ext cx="2348280" cy="521280"/>
          </a:xfrm>
          <a:prstGeom prst="rect">
            <a:avLst/>
          </a:prstGeom>
        </p:spPr>
        <p:txBody>
          <a:bodyPr lIns="0" rIns="0" tIns="0" bIns="0"/>
          <a:p>
            <a:r>
              <a:rPr b="0" lang="en-US" sz="1400" spc="-1" strike="noStrike">
                <a:latin typeface="Noto Sans Regular"/>
              </a:rPr>
              <a:t> </a:t>
            </a:r>
            <a:endParaRPr b="0" lang="en-US" sz="1400" spc="-1" strike="noStrike">
              <a:latin typeface="Noto Sans Regular"/>
            </a:endParaRPr>
          </a:p>
        </p:txBody>
      </p:sp>
      <p:sp>
        <p:nvSpPr>
          <p:cNvPr id="45" name="PlaceHolder 4"/>
          <p:cNvSpPr>
            <a:spLocks noGrp="1"/>
          </p:cNvSpPr>
          <p:nvPr>
            <p:ph type="ftr"/>
          </p:nvPr>
        </p:nvSpPr>
        <p:spPr>
          <a:xfrm>
            <a:off x="3447360" y="6886800"/>
            <a:ext cx="3195000" cy="521280"/>
          </a:xfrm>
          <a:prstGeom prst="rect">
            <a:avLst/>
          </a:prstGeom>
        </p:spPr>
        <p:txBody>
          <a:bodyPr lIns="0" rIns="0" tIns="0" bIns="0"/>
          <a:p>
            <a:pPr algn="ctr"/>
            <a:r>
              <a:rPr b="0" lang="en-US" sz="1400" spc="-1" strike="noStrike">
                <a:latin typeface="Noto Sans Regular"/>
              </a:rPr>
              <a:t> </a:t>
            </a:r>
            <a:endParaRPr b="0" lang="en-US" sz="1400" spc="-1" strike="noStrike">
              <a:latin typeface="Noto Sans Regular"/>
            </a:endParaRPr>
          </a:p>
        </p:txBody>
      </p:sp>
      <p:sp>
        <p:nvSpPr>
          <p:cNvPr id="46" name="PlaceHolder 5"/>
          <p:cNvSpPr>
            <a:spLocks noGrp="1"/>
          </p:cNvSpPr>
          <p:nvPr>
            <p:ph type="sldNum"/>
          </p:nvPr>
        </p:nvSpPr>
        <p:spPr>
          <a:xfrm>
            <a:off x="7227360" y="6886800"/>
            <a:ext cx="2348280" cy="521280"/>
          </a:xfrm>
          <a:prstGeom prst="rect">
            <a:avLst/>
          </a:prstGeom>
        </p:spPr>
        <p:txBody>
          <a:bodyPr lIns="0" rIns="0" tIns="0" bIns="0"/>
          <a:p>
            <a:pPr algn="r"/>
            <a:fld id="{CFB9F1EB-AA40-4E90-80F5-E3D7F9416400}" type="slidenum">
              <a:rPr b="0" lang="en-US" sz="1400" spc="-1" strike="noStrike">
                <a:latin typeface="Noto Sans Regular"/>
              </a:rPr>
              <a:t>1</a:t>
            </a:fld>
            <a:r>
              <a:rPr b="0" lang="en-US" sz="1400" spc="-1" strike="noStrike">
                <a:latin typeface="Noto Sans Regular"/>
              </a:rPr>
              <a:t> / </a:t>
            </a:r>
            <a:fld id="{47D463A6-9CAA-4F17-A705-8DDF371ED207}" type="slidecount">
              <a:rPr b="0" lang="en-US" sz="1400" spc="-1" strike="noStrike">
                <a:latin typeface="Noto Sans Regular"/>
              </a:rPr>
              <a:t>26</a:t>
            </a:fld>
            <a:endParaRPr b="0" lang="en-US" sz="1400" spc="-1" strike="noStrike">
              <a:latin typeface="Noto Sans Regular"/>
            </a:endParaRPr>
          </a:p>
        </p:txBody>
      </p:sp>
      <p:sp>
        <p:nvSpPr>
          <p:cNvPr id="47" name="CustomShape 6"/>
          <p:cNvSpPr/>
          <p:nvPr/>
        </p:nvSpPr>
        <p:spPr>
          <a:xfrm>
            <a:off x="0" y="288000"/>
            <a:ext cx="504000" cy="1080000"/>
          </a:xfrm>
          <a:prstGeom prst="rect">
            <a:avLst/>
          </a:prstGeom>
          <a:solidFill>
            <a:srgbClr val="ef2929"/>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792000" y="3993480"/>
            <a:ext cx="8568000" cy="1661400"/>
          </a:xfrm>
          <a:prstGeom prst="rect">
            <a:avLst/>
          </a:prstGeom>
          <a:noFill/>
          <a:ln>
            <a:noFill/>
          </a:ln>
        </p:spPr>
        <p:txBody>
          <a:bodyPr lIns="0" rIns="0" tIns="0" bIns="0" anchor="ctr">
            <a:normAutofit/>
          </a:bodyPr>
          <a:p>
            <a:r>
              <a:rPr b="1" lang="en-US" sz="4800" spc="-1" strike="noStrike">
                <a:solidFill>
                  <a:srgbClr val="333333"/>
                </a:solidFill>
                <a:latin typeface="Noto Sans Regular"/>
              </a:rPr>
              <a:t>Görüntü Sınıflandırma Özelinde Yapay Zeka</a:t>
            </a:r>
            <a:endParaRPr b="1" lang="en-US" sz="4800" spc="-1" strike="noStrike">
              <a:solidFill>
                <a:srgbClr val="333333"/>
              </a:solidFill>
              <a:latin typeface="Noto Sans Regular"/>
            </a:endParaRPr>
          </a:p>
        </p:txBody>
      </p:sp>
      <p:sp>
        <p:nvSpPr>
          <p:cNvPr id="85" name="TextShape 2"/>
          <p:cNvSpPr txBox="1"/>
          <p:nvPr/>
        </p:nvSpPr>
        <p:spPr>
          <a:xfrm>
            <a:off x="792000" y="5577840"/>
            <a:ext cx="8568000" cy="1308600"/>
          </a:xfrm>
          <a:prstGeom prst="rect">
            <a:avLst/>
          </a:prstGeom>
          <a:noFill/>
          <a:ln>
            <a:noFill/>
          </a:ln>
        </p:spPr>
        <p:txBody>
          <a:bodyPr lIns="0" rIns="0" tIns="0" bIns="0" anchor="ctr"/>
          <a:p>
            <a:pPr algn="ctr"/>
            <a:r>
              <a:rPr b="0" lang="en-US" sz="3200" spc="-1" strike="noStrike">
                <a:latin typeface="Noto Sans Regular"/>
              </a:rPr>
              <a:t>Birol Akan Esen</a:t>
            </a:r>
            <a:endParaRPr b="0" lang="en-US" sz="3200" spc="-1" strike="noStrike">
              <a:latin typeface="Noto Sans Regular"/>
            </a:endParaRPr>
          </a:p>
          <a:p>
            <a:pPr algn="ctr"/>
            <a:r>
              <a:rPr b="0" lang="en-US" sz="1600" spc="-1" strike="noStrike">
                <a:latin typeface="Noto Sans Regular"/>
              </a:rPr>
              <a:t>Twitter: @akanesenn</a:t>
            </a:r>
            <a:endParaRPr b="0" lang="en-US" sz="1600" spc="-1" strike="noStrike">
              <a:latin typeface="Noto Sans Regular"/>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720000" y="300960"/>
            <a:ext cx="8855640" cy="1262520"/>
          </a:xfrm>
          <a:prstGeom prst="rect">
            <a:avLst/>
          </a:prstGeom>
          <a:noFill/>
          <a:ln>
            <a:noFill/>
          </a:ln>
        </p:spPr>
        <p:txBody>
          <a:bodyPr lIns="0" rIns="0" tIns="0" bIns="0" anchor="ctr"/>
          <a:p>
            <a:r>
              <a:rPr b="1" lang="tr-TR" sz="1600" spc="-1" strike="noStrike">
                <a:solidFill>
                  <a:srgbClr val="333333"/>
                </a:solidFill>
                <a:latin typeface="Calibri"/>
                <a:ea typeface="Times New Roman"/>
              </a:rPr>
              <a:t>Supervised &amp; Unsupervised Learning</a:t>
            </a:r>
            <a:endParaRPr b="1" lang="en-US" sz="1600" spc="-1" strike="noStrike">
              <a:solidFill>
                <a:srgbClr val="333333"/>
              </a:solidFill>
              <a:latin typeface="Noto Sans Regular"/>
            </a:endParaRPr>
          </a:p>
        </p:txBody>
      </p:sp>
      <p:sp>
        <p:nvSpPr>
          <p:cNvPr id="106" name="TextShape 2"/>
          <p:cNvSpPr txBox="1"/>
          <p:nvPr/>
        </p:nvSpPr>
        <p:spPr>
          <a:xfrm>
            <a:off x="720000" y="2160000"/>
            <a:ext cx="8640000" cy="4384800"/>
          </a:xfrm>
          <a:prstGeom prst="rect">
            <a:avLst/>
          </a:prstGeom>
          <a:noFill/>
          <a:ln>
            <a:noFill/>
          </a:ln>
        </p:spPr>
        <p:txBody>
          <a:bodyPr lIns="0" rIns="0" tIns="0" bIns="0"/>
          <a:p>
            <a:pPr marL="914400" indent="-228600" algn="just">
              <a:lnSpc>
                <a:spcPct val="108000"/>
              </a:lnSpc>
              <a:spcAft>
                <a:spcPts val="1409"/>
              </a:spcAft>
              <a:buClr>
                <a:srgbClr val="ef2929"/>
              </a:buClr>
              <a:buSzPct val="45000"/>
              <a:buFont typeface="Wingdings" charset="2"/>
              <a:buChar char=""/>
            </a:pPr>
            <a:r>
              <a:rPr b="1" lang="tr-TR" sz="1600" spc="-1" strike="noStrike">
                <a:solidFill>
                  <a:srgbClr val="333333"/>
                </a:solidFill>
                <a:latin typeface="Calibri"/>
                <a:ea typeface="Times New Roman"/>
              </a:rPr>
              <a:t>Supervised Learning:</a:t>
            </a:r>
            <a:endParaRPr b="0" lang="en-US" sz="1600" spc="-1" strike="noStrike">
              <a:solidFill>
                <a:srgbClr val="333333"/>
              </a:solidFill>
              <a:latin typeface="Noto Sans Regular"/>
            </a:endParaRPr>
          </a:p>
          <a:p>
            <a:pPr marL="685800" algn="just">
              <a:lnSpc>
                <a:spcPct val="108000"/>
              </a:lnSpc>
              <a:spcAft>
                <a:spcPts val="1409"/>
              </a:spcAft>
              <a:buClr>
                <a:srgbClr val="ef2929"/>
              </a:buClr>
              <a:buSzPct val="45000"/>
              <a:buFont typeface="Wingdings" charset="2"/>
              <a:buChar char=""/>
            </a:pPr>
            <a:r>
              <a:rPr b="0" lang="en-US" sz="1400" spc="-1" strike="noStrike">
                <a:solidFill>
                  <a:srgbClr val="333333"/>
                </a:solidFill>
                <a:latin typeface="Calibri"/>
                <a:ea typeface="Times New Roman"/>
              </a:rPr>
              <a:t>Sınıf sayınız belli, Eğitilmiş veriniz var. Yani elinizdeki verilerin hangi girdi </a:t>
            </a:r>
            <a:r>
              <a:rPr b="0" lang="en-US" sz="1400" spc="-1" strike="noStrike">
                <a:solidFill>
                  <a:srgbClr val="333333"/>
                </a:solidFill>
                <a:latin typeface="Calibri"/>
                <a:ea typeface="Times New Roman"/>
              </a:rPr>
              <a:t>değerinde hangi çıktıyı vereceği işaretlemiş iseniz. Bu tarzda eğitilmiş makine </a:t>
            </a:r>
            <a:r>
              <a:rPr b="0" lang="en-US" sz="1400" spc="-1" strike="noStrike">
                <a:solidFill>
                  <a:srgbClr val="333333"/>
                </a:solidFill>
                <a:latin typeface="Calibri"/>
                <a:ea typeface="Times New Roman"/>
              </a:rPr>
              <a:t>öğrenmeye </a:t>
            </a:r>
            <a:r>
              <a:rPr b="1" lang="en-US" sz="1400" spc="-1" strike="noStrike">
                <a:solidFill>
                  <a:srgbClr val="333333"/>
                </a:solidFill>
                <a:latin typeface="Calibri"/>
                <a:ea typeface="Times New Roman"/>
              </a:rPr>
              <a:t>Gözetimli Öğrenme</a:t>
            </a:r>
            <a:r>
              <a:rPr b="0" lang="en-US" sz="1400" spc="-1" strike="noStrike">
                <a:solidFill>
                  <a:srgbClr val="333333"/>
                </a:solidFill>
                <a:latin typeface="Calibri"/>
                <a:ea typeface="Times New Roman"/>
              </a:rPr>
              <a:t> diyoruz. </a:t>
            </a:r>
            <a:endParaRPr b="0" lang="en-US" sz="1400" spc="-1" strike="noStrike">
              <a:solidFill>
                <a:srgbClr val="333333"/>
              </a:solidFill>
              <a:latin typeface="Noto Sans Regular"/>
            </a:endParaRPr>
          </a:p>
          <a:p>
            <a:pPr marL="685800" algn="just">
              <a:lnSpc>
                <a:spcPct val="108000"/>
              </a:lnSpc>
              <a:spcAft>
                <a:spcPts val="1409"/>
              </a:spcAft>
              <a:buClr>
                <a:srgbClr val="ef2929"/>
              </a:buClr>
              <a:buSzPct val="45000"/>
              <a:buFont typeface="Wingdings" charset="2"/>
              <a:buChar char=""/>
            </a:pPr>
            <a:r>
              <a:rPr b="0" lang="en-US" sz="1400" spc="-1" strike="noStrike">
                <a:solidFill>
                  <a:srgbClr val="333333"/>
                </a:solidFill>
                <a:latin typeface="Calibri"/>
                <a:ea typeface="Times New Roman"/>
              </a:rPr>
              <a:t>Örnekler: Evin değeri, insan yüz dedektörü vs..</a:t>
            </a:r>
            <a:endParaRPr b="0" lang="en-US" sz="1400" spc="-1" strike="noStrike">
              <a:solidFill>
                <a:srgbClr val="333333"/>
              </a:solidFill>
              <a:latin typeface="Noto Sans Regular"/>
            </a:endParaRPr>
          </a:p>
          <a:p>
            <a:pPr marL="685800" algn="just">
              <a:lnSpc>
                <a:spcPct val="108000"/>
              </a:lnSpc>
              <a:spcAft>
                <a:spcPts val="1409"/>
              </a:spcAft>
              <a:buClr>
                <a:srgbClr val="ef2929"/>
              </a:buClr>
              <a:buSzPct val="45000"/>
              <a:buFont typeface="Wingdings" charset="2"/>
              <a:buChar char=""/>
            </a:pPr>
            <a:r>
              <a:rPr b="1" lang="en-US" sz="1600" spc="-1" strike="noStrike">
                <a:solidFill>
                  <a:srgbClr val="333333"/>
                </a:solidFill>
                <a:latin typeface="Calibri"/>
                <a:ea typeface="Times New Roman"/>
              </a:rPr>
              <a:t>Unsupervised Learning</a:t>
            </a:r>
            <a:endParaRPr b="0" lang="en-US" sz="1600" spc="-1" strike="noStrike">
              <a:solidFill>
                <a:srgbClr val="333333"/>
              </a:solidFill>
              <a:latin typeface="Noto Sans Regular"/>
            </a:endParaRPr>
          </a:p>
          <a:p>
            <a:pPr marL="685800" algn="just">
              <a:lnSpc>
                <a:spcPct val="108000"/>
              </a:lnSpc>
              <a:spcAft>
                <a:spcPts val="1409"/>
              </a:spcAft>
              <a:buClr>
                <a:srgbClr val="ef2929"/>
              </a:buClr>
              <a:buSzPct val="45000"/>
              <a:buFont typeface="Wingdings" charset="2"/>
              <a:buChar char=""/>
            </a:pPr>
            <a:r>
              <a:rPr b="0" lang="en-US" sz="1400" spc="-1" strike="noStrike">
                <a:solidFill>
                  <a:srgbClr val="333333"/>
                </a:solidFill>
                <a:latin typeface="Calibri"/>
                <a:ea typeface="Times New Roman"/>
              </a:rPr>
              <a:t>Burada elinizdeki verilerin özelliklerine göre Clustering yöntemi ile belli gruplar </a:t>
            </a:r>
            <a:r>
              <a:rPr b="0" lang="en-US" sz="1400" spc="-1" strike="noStrike">
                <a:solidFill>
                  <a:srgbClr val="333333"/>
                </a:solidFill>
                <a:latin typeface="Calibri"/>
                <a:ea typeface="Times New Roman"/>
              </a:rPr>
              <a:t>oluşturan öğrenme şeklidir.</a:t>
            </a:r>
            <a:endParaRPr b="0" lang="en-US" sz="14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endParaRPr b="0" lang="en-US" sz="14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en-US" sz="1400" spc="-1" strike="noStrike">
                <a:solidFill>
                  <a:srgbClr val="333333"/>
                </a:solidFill>
                <a:latin typeface="Calibri"/>
                <a:ea typeface="Times New Roman"/>
              </a:rPr>
              <a:t>Örnekler: İnsan yüz dedektörü örneğini yine düşünebiliriz insan yüzlerine göre gruplanıp </a:t>
            </a:r>
            <a:r>
              <a:rPr b="0" lang="en-US" sz="1400" spc="-1" strike="noStrike">
                <a:solidFill>
                  <a:srgbClr val="333333"/>
                </a:solidFill>
                <a:latin typeface="Calibri"/>
                <a:ea typeface="Times New Roman"/>
              </a:rPr>
              <a:t>yeni gelen bir yüzü benzer tipte yüzlerin olduğu kümeye bağlı olarak sınıflandırabiliriz.</a:t>
            </a:r>
            <a:endParaRPr b="0" lang="en-US" sz="1400" spc="-1" strike="noStrike">
              <a:solidFill>
                <a:srgbClr val="333333"/>
              </a:solidFill>
              <a:latin typeface="Noto Sans Regular"/>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Noto Sans Regular"/>
              </a:rPr>
              <a:t>Farkları Nelerdir?</a:t>
            </a:r>
            <a:endParaRPr b="1" lang="en-US" sz="4400" spc="-1" strike="noStrike">
              <a:solidFill>
                <a:srgbClr val="333333"/>
              </a:solidFill>
              <a:latin typeface="Noto Sans Regular"/>
            </a:endParaRPr>
          </a:p>
        </p:txBody>
      </p:sp>
      <p:pic>
        <p:nvPicPr>
          <p:cNvPr id="108" name="" descr=""/>
          <p:cNvPicPr/>
          <p:nvPr/>
        </p:nvPicPr>
        <p:blipFill>
          <a:blip r:embed="rId1"/>
          <a:stretch/>
        </p:blipFill>
        <p:spPr>
          <a:xfrm>
            <a:off x="1496160" y="1941840"/>
            <a:ext cx="6824880" cy="509904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9" name="" descr=""/>
          <p:cNvPicPr/>
          <p:nvPr/>
        </p:nvPicPr>
        <p:blipFill>
          <a:blip r:embed="rId1"/>
          <a:stretch/>
        </p:blipFill>
        <p:spPr>
          <a:xfrm>
            <a:off x="2180880" y="111960"/>
            <a:ext cx="5670360" cy="729468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Noto Sans Regular"/>
              </a:rPr>
              <a:t>Conv Layer</a:t>
            </a:r>
            <a:endParaRPr b="1" lang="en-US" sz="4400" spc="-1" strike="noStrike">
              <a:solidFill>
                <a:srgbClr val="333333"/>
              </a:solidFill>
              <a:latin typeface="Noto Sans Regular"/>
            </a:endParaRPr>
          </a:p>
        </p:txBody>
      </p:sp>
      <p:sp>
        <p:nvSpPr>
          <p:cNvPr id="111" name="TextShape 2"/>
          <p:cNvSpPr txBox="1"/>
          <p:nvPr/>
        </p:nvSpPr>
        <p:spPr>
          <a:xfrm>
            <a:off x="720000" y="1563480"/>
            <a:ext cx="8640000" cy="4981320"/>
          </a:xfrm>
          <a:prstGeom prst="rect">
            <a:avLst/>
          </a:prstGeom>
          <a:noFill/>
          <a:ln>
            <a:noFill/>
          </a:ln>
        </p:spPr>
        <p:txBody>
          <a:bodyPr lIns="0" rIns="0" tIns="0" bIns="0"/>
          <a:p>
            <a:r>
              <a:rPr b="0" lang="en-US" sz="1600" spc="-1" strike="noStrike">
                <a:solidFill>
                  <a:srgbClr val="a9b7c6"/>
                </a:solidFill>
                <a:latin typeface="DejaVu Sans Mono"/>
                <a:ea typeface="DejaVu Sans Mono"/>
              </a:rPr>
              <a:t>model.add(Conv2D(</a:t>
            </a:r>
            <a:r>
              <a:rPr b="0" lang="en-US" sz="1600" spc="-1" strike="noStrike">
                <a:solidFill>
                  <a:srgbClr val="aa4926"/>
                </a:solidFill>
                <a:latin typeface="DejaVu Sans Mono"/>
                <a:ea typeface="DejaVu Sans Mono"/>
              </a:rPr>
              <a:t>filters</a:t>
            </a:r>
            <a:r>
              <a:rPr b="0" lang="en-US" sz="1600" spc="-1" strike="noStrike">
                <a:solidFill>
                  <a:srgbClr val="a9b7c6"/>
                </a:solidFill>
                <a:latin typeface="DejaVu Sans Mono"/>
                <a:ea typeface="DejaVu Sans Mono"/>
              </a:rPr>
              <a:t>=</a:t>
            </a:r>
            <a:r>
              <a:rPr b="0" lang="en-US" sz="1600" spc="-1" strike="noStrike">
                <a:solidFill>
                  <a:srgbClr val="6897bb"/>
                </a:solidFill>
                <a:latin typeface="DejaVu Sans Mono"/>
                <a:ea typeface="DejaVu Sans Mono"/>
              </a:rPr>
              <a:t>32</a:t>
            </a:r>
            <a:r>
              <a:rPr b="0" lang="en-US" sz="1600" spc="-1" strike="noStrike">
                <a:solidFill>
                  <a:srgbClr val="cc7832"/>
                </a:solidFill>
                <a:latin typeface="DejaVu Sans Mono"/>
                <a:ea typeface="DejaVu Sans Mono"/>
              </a:rPr>
              <a:t>, </a:t>
            </a:r>
            <a:r>
              <a:rPr b="0" lang="en-US" sz="1600" spc="-1" strike="noStrike">
                <a:solidFill>
                  <a:srgbClr val="aa4926"/>
                </a:solidFill>
                <a:latin typeface="DejaVu Sans Mono"/>
                <a:ea typeface="DejaVu Sans Mono"/>
              </a:rPr>
              <a:t>kernel_size</a:t>
            </a:r>
            <a:r>
              <a:rPr b="0" lang="en-US" sz="1600" spc="-1" strike="noStrike">
                <a:solidFill>
                  <a:srgbClr val="a9b7c6"/>
                </a:solidFill>
                <a:latin typeface="DejaVu Sans Mono"/>
                <a:ea typeface="DejaVu Sans Mono"/>
              </a:rPr>
              <a:t>=(</a:t>
            </a:r>
            <a:r>
              <a:rPr b="0" lang="en-US" sz="1600" spc="-1" strike="noStrike">
                <a:solidFill>
                  <a:srgbClr val="6897bb"/>
                </a:solidFill>
                <a:latin typeface="DejaVu Sans Mono"/>
                <a:ea typeface="DejaVu Sans Mono"/>
              </a:rPr>
              <a:t>3</a:t>
            </a:r>
            <a:r>
              <a:rPr b="0" lang="en-US" sz="1600" spc="-1" strike="noStrike">
                <a:solidFill>
                  <a:srgbClr val="cc7832"/>
                </a:solidFill>
                <a:latin typeface="DejaVu Sans Mono"/>
                <a:ea typeface="DejaVu Sans Mono"/>
              </a:rPr>
              <a:t>, </a:t>
            </a:r>
            <a:r>
              <a:rPr b="0" lang="en-US" sz="1600" spc="-1" strike="noStrike">
                <a:solidFill>
                  <a:srgbClr val="6897bb"/>
                </a:solidFill>
                <a:latin typeface="DejaVu Sans Mono"/>
                <a:ea typeface="DejaVu Sans Mono"/>
              </a:rPr>
              <a:t>3</a:t>
            </a:r>
            <a:r>
              <a:rPr b="0" lang="en-US" sz="1600" spc="-1" strike="noStrike">
                <a:solidFill>
                  <a:srgbClr val="a9b7c6"/>
                </a:solidFill>
                <a:latin typeface="DejaVu Sans Mono"/>
                <a:ea typeface="DejaVu Sans Mono"/>
              </a:rPr>
              <a:t>)</a:t>
            </a:r>
            <a:r>
              <a:rPr b="0" lang="en-US" sz="1600" spc="-1" strike="noStrike">
                <a:solidFill>
                  <a:srgbClr val="cc7832"/>
                </a:solidFill>
                <a:latin typeface="DejaVu Sans Mono"/>
                <a:ea typeface="DejaVu Sans Mono"/>
              </a:rPr>
              <a:t>, </a:t>
            </a:r>
            <a:r>
              <a:rPr b="0" lang="en-US" sz="1600" spc="-1" strike="noStrike">
                <a:solidFill>
                  <a:srgbClr val="aa4926"/>
                </a:solidFill>
                <a:latin typeface="DejaVu Sans Mono"/>
                <a:ea typeface="DejaVu Sans Mono"/>
              </a:rPr>
              <a:t>input_shape</a:t>
            </a:r>
            <a:r>
              <a:rPr b="0" lang="en-US" sz="1600" spc="-1" strike="noStrike">
                <a:solidFill>
                  <a:srgbClr val="a9b7c6"/>
                </a:solidFill>
                <a:latin typeface="DejaVu Sans Mono"/>
                <a:ea typeface="DejaVu Sans Mono"/>
              </a:rPr>
              <a:t>=(</a:t>
            </a:r>
            <a:r>
              <a:rPr b="0" lang="en-US" sz="1600" spc="-1" strike="noStrike">
                <a:solidFill>
                  <a:srgbClr val="6897bb"/>
                </a:solidFill>
                <a:latin typeface="DejaVu Sans Mono"/>
                <a:ea typeface="DejaVu Sans Mono"/>
              </a:rPr>
              <a:t>32</a:t>
            </a:r>
            <a:r>
              <a:rPr b="0" lang="en-US" sz="1600" spc="-1" strike="noStrike">
                <a:solidFill>
                  <a:srgbClr val="cc7832"/>
                </a:solidFill>
                <a:latin typeface="DejaVu Sans Mono"/>
                <a:ea typeface="DejaVu Sans Mono"/>
              </a:rPr>
              <a:t>, </a:t>
            </a:r>
            <a:r>
              <a:rPr b="0" lang="en-US" sz="1600" spc="-1" strike="noStrike">
                <a:solidFill>
                  <a:srgbClr val="6897bb"/>
                </a:solidFill>
                <a:latin typeface="DejaVu Sans Mono"/>
                <a:ea typeface="DejaVu Sans Mono"/>
              </a:rPr>
              <a:t>32</a:t>
            </a:r>
            <a:r>
              <a:rPr b="0" lang="en-US" sz="1600" spc="-1" strike="noStrike">
                <a:solidFill>
                  <a:srgbClr val="cc7832"/>
                </a:solidFill>
                <a:latin typeface="DejaVu Sans Mono"/>
                <a:ea typeface="DejaVu Sans Mono"/>
              </a:rPr>
              <a:t>, </a:t>
            </a:r>
            <a:r>
              <a:rPr b="0" lang="en-US" sz="1600" spc="-1" strike="noStrike">
                <a:solidFill>
                  <a:srgbClr val="6897bb"/>
                </a:solidFill>
                <a:latin typeface="DejaVu Sans Mono"/>
                <a:ea typeface="DejaVu Sans Mono"/>
              </a:rPr>
              <a:t>3</a:t>
            </a:r>
            <a:r>
              <a:rPr b="0" lang="en-US" sz="1600" spc="-1" strike="noStrike">
                <a:solidFill>
                  <a:srgbClr val="a9b7c6"/>
                </a:solidFill>
                <a:latin typeface="DejaVu Sans Mono"/>
                <a:ea typeface="DejaVu Sans Mono"/>
              </a:rPr>
              <a:t>)</a:t>
            </a:r>
            <a:r>
              <a:rPr b="0" lang="en-US" sz="1600" spc="-1" strike="noStrike">
                <a:solidFill>
                  <a:srgbClr val="cc7832"/>
                </a:solidFill>
                <a:latin typeface="DejaVu Sans Mono"/>
                <a:ea typeface="DejaVu Sans Mono"/>
              </a:rPr>
              <a:t>, </a:t>
            </a:r>
            <a:r>
              <a:rPr b="0" lang="en-US" sz="1600" spc="-1" strike="noStrike">
                <a:solidFill>
                  <a:srgbClr val="aa4926"/>
                </a:solidFill>
                <a:latin typeface="DejaVu Sans Mono"/>
                <a:ea typeface="DejaVu Sans Mono"/>
              </a:rPr>
              <a:t>activation</a:t>
            </a:r>
            <a:r>
              <a:rPr b="0" lang="en-US" sz="1600" spc="-1" strike="noStrike">
                <a:solidFill>
                  <a:srgbClr val="a9b7c6"/>
                </a:solidFill>
                <a:latin typeface="DejaVu Sans Mono"/>
                <a:ea typeface="DejaVu Sans Mono"/>
              </a:rPr>
              <a:t>=</a:t>
            </a:r>
            <a:r>
              <a:rPr b="0" lang="en-US" sz="1600" spc="-1" strike="noStrike">
                <a:solidFill>
                  <a:srgbClr val="6a8759"/>
                </a:solidFill>
                <a:latin typeface="DejaVu Sans Mono"/>
                <a:ea typeface="DejaVu Sans Mono"/>
              </a:rPr>
              <a:t>'relu'</a:t>
            </a:r>
            <a:r>
              <a:rPr b="0" lang="en-US" sz="1600" spc="-1" strike="noStrike">
                <a:solidFill>
                  <a:srgbClr val="cc7832"/>
                </a:solidFill>
                <a:latin typeface="DejaVu Sans Mono"/>
                <a:ea typeface="DejaVu Sans Mono"/>
              </a:rPr>
              <a:t>, </a:t>
            </a:r>
            <a:r>
              <a:rPr b="0" lang="en-US" sz="1600" spc="-1" strike="noStrike">
                <a:solidFill>
                  <a:srgbClr val="aa4926"/>
                </a:solidFill>
                <a:latin typeface="DejaVu Sans Mono"/>
                <a:ea typeface="DejaVu Sans Mono"/>
              </a:rPr>
              <a:t>padding</a:t>
            </a:r>
            <a:r>
              <a:rPr b="0" lang="en-US" sz="1600" spc="-1" strike="noStrike">
                <a:solidFill>
                  <a:srgbClr val="a9b7c6"/>
                </a:solidFill>
                <a:latin typeface="DejaVu Sans Mono"/>
                <a:ea typeface="DejaVu Sans Mono"/>
              </a:rPr>
              <a:t>=</a:t>
            </a:r>
            <a:r>
              <a:rPr b="0" lang="en-US" sz="1600" spc="-1" strike="noStrike">
                <a:solidFill>
                  <a:srgbClr val="6a8759"/>
                </a:solidFill>
                <a:latin typeface="DejaVu Sans Mono"/>
                <a:ea typeface="DejaVu Sans Mono"/>
              </a:rPr>
              <a:t>'same'</a:t>
            </a:r>
            <a:r>
              <a:rPr b="0" lang="en-US" sz="1600" spc="-1" strike="noStrike">
                <a:solidFill>
                  <a:srgbClr val="cc7832"/>
                </a:solidFill>
                <a:latin typeface="DejaVu Sans Mono"/>
                <a:ea typeface="DejaVu Sans Mono"/>
              </a:rPr>
              <a:t>,</a:t>
            </a:r>
            <a:br/>
            <a:r>
              <a:rPr b="0" lang="en-US" sz="1600" spc="-1" strike="noStrike">
                <a:solidFill>
                  <a:srgbClr val="cc7832"/>
                </a:solidFill>
                <a:latin typeface="DejaVu Sans Mono"/>
                <a:ea typeface="DejaVu Sans Mono"/>
              </a:rPr>
              <a:t>                </a:t>
            </a:r>
            <a:r>
              <a:rPr b="0" lang="en-US" sz="1600" spc="-1" strike="noStrike">
                <a:solidFill>
                  <a:srgbClr val="aa4926"/>
                </a:solidFill>
                <a:latin typeface="DejaVu Sans Mono"/>
                <a:ea typeface="DejaVu Sans Mono"/>
              </a:rPr>
              <a:t>kernel_constraint</a:t>
            </a:r>
            <a:r>
              <a:rPr b="0" lang="en-US" sz="1600" spc="-1" strike="noStrike">
                <a:solidFill>
                  <a:srgbClr val="a9b7c6"/>
                </a:solidFill>
                <a:latin typeface="DejaVu Sans Mono"/>
                <a:ea typeface="DejaVu Sans Mono"/>
              </a:rPr>
              <a:t>=maxnorm(</a:t>
            </a:r>
            <a:r>
              <a:rPr b="0" lang="en-US" sz="1600" spc="-1" strike="noStrike">
                <a:solidFill>
                  <a:srgbClr val="6897bb"/>
                </a:solidFill>
                <a:latin typeface="DejaVu Sans Mono"/>
                <a:ea typeface="DejaVu Sans Mono"/>
              </a:rPr>
              <a:t>3</a:t>
            </a:r>
            <a:r>
              <a:rPr b="0" lang="en-US" sz="1600" spc="-1" strike="noStrike">
                <a:solidFill>
                  <a:srgbClr val="a9b7c6"/>
                </a:solidFill>
                <a:latin typeface="DejaVu Sans Mono"/>
                <a:ea typeface="DejaVu Sans Mono"/>
              </a:rPr>
              <a:t>)))</a:t>
            </a:r>
            <a:endParaRPr b="0" lang="en-US" sz="16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Noto Sans Regular"/>
              </a:rPr>
              <a:t>Filters: output 32 feature olmasını söylüyoruz.</a:t>
            </a:r>
            <a:endParaRPr b="0" lang="en-US" sz="28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Noto Sans Regular"/>
              </a:rPr>
              <a:t>Kernel size: 3x3 lük kernel ile çalışacağız.</a:t>
            </a:r>
            <a:endParaRPr b="0" lang="en-US" sz="28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Noto Sans Regular"/>
              </a:rPr>
              <a:t>Input shape: her bir image 32x32x3 olacak.</a:t>
            </a:r>
            <a:endParaRPr b="0" lang="en-US" sz="28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Noto Sans Regular"/>
              </a:rPr>
              <a:t>Activation: relu en iyi sonucu verdiği için kullanıldı.</a:t>
            </a:r>
            <a:endParaRPr b="0" lang="en-US" sz="28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Noto Sans Regular"/>
              </a:rPr>
              <a:t>kernel_constant: kernel içindeki değerlerin normalize edilmesi için kullanılıyor.</a:t>
            </a:r>
            <a:endParaRPr b="0" lang="en-US" sz="2800" spc="-1" strike="noStrike">
              <a:solidFill>
                <a:srgbClr val="333333"/>
              </a:solidFill>
              <a:latin typeface="Noto Sans Regular"/>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Noto Sans Regular"/>
              </a:rPr>
              <a:t>MaxPooling Layer</a:t>
            </a:r>
            <a:endParaRPr b="1" lang="en-US" sz="4400" spc="-1" strike="noStrike">
              <a:solidFill>
                <a:srgbClr val="333333"/>
              </a:solidFill>
              <a:latin typeface="Noto Sans Regular"/>
            </a:endParaRPr>
          </a:p>
        </p:txBody>
      </p:sp>
      <p:sp>
        <p:nvSpPr>
          <p:cNvPr id="113" name="TextShape 2"/>
          <p:cNvSpPr txBox="1"/>
          <p:nvPr/>
        </p:nvSpPr>
        <p:spPr>
          <a:xfrm>
            <a:off x="720000" y="2160000"/>
            <a:ext cx="8640000" cy="4384800"/>
          </a:xfrm>
          <a:prstGeom prst="rect">
            <a:avLst/>
          </a:prstGeom>
          <a:noFill/>
          <a:ln>
            <a:noFill/>
          </a:ln>
        </p:spPr>
        <p:txBody>
          <a:bodyPr lIns="0" rIns="0" tIns="0" bIns="0"/>
          <a:p>
            <a:r>
              <a:rPr b="0" lang="en-US" sz="1600" spc="-1" strike="noStrike">
                <a:solidFill>
                  <a:srgbClr val="a9b7c6"/>
                </a:solidFill>
                <a:latin typeface="DejaVu Sans Mono"/>
                <a:ea typeface="DejaVu Sans Mono"/>
              </a:rPr>
              <a:t>model.add(MaxPooling2D(</a:t>
            </a:r>
            <a:r>
              <a:rPr b="0" lang="en-US" sz="1600" spc="-1" strike="noStrike">
                <a:solidFill>
                  <a:srgbClr val="aa4926"/>
                </a:solidFill>
                <a:latin typeface="DejaVu Sans Mono"/>
                <a:ea typeface="DejaVu Sans Mono"/>
              </a:rPr>
              <a:t>pool_size</a:t>
            </a:r>
            <a:r>
              <a:rPr b="0" lang="en-US" sz="1600" spc="-1" strike="noStrike">
                <a:solidFill>
                  <a:srgbClr val="a9b7c6"/>
                </a:solidFill>
                <a:latin typeface="DejaVu Sans Mono"/>
                <a:ea typeface="DejaVu Sans Mono"/>
              </a:rPr>
              <a:t>=(</a:t>
            </a:r>
            <a:r>
              <a:rPr b="0" lang="en-US" sz="1600" spc="-1" strike="noStrike">
                <a:solidFill>
                  <a:srgbClr val="6897bb"/>
                </a:solidFill>
                <a:latin typeface="DejaVu Sans Mono"/>
                <a:ea typeface="DejaVu Sans Mono"/>
              </a:rPr>
              <a:t>2</a:t>
            </a:r>
            <a:r>
              <a:rPr b="0" lang="en-US" sz="1600" spc="-1" strike="noStrike">
                <a:solidFill>
                  <a:srgbClr val="cc7832"/>
                </a:solidFill>
                <a:latin typeface="DejaVu Sans Mono"/>
                <a:ea typeface="DejaVu Sans Mono"/>
              </a:rPr>
              <a:t>, </a:t>
            </a:r>
            <a:r>
              <a:rPr b="0" lang="en-US" sz="1600" spc="-1" strike="noStrike">
                <a:solidFill>
                  <a:srgbClr val="6897bb"/>
                </a:solidFill>
                <a:latin typeface="DejaVu Sans Mono"/>
                <a:ea typeface="DejaVu Sans Mono"/>
              </a:rPr>
              <a:t>2</a:t>
            </a:r>
            <a:r>
              <a:rPr b="0" lang="en-US" sz="1600" spc="-1" strike="noStrike">
                <a:solidFill>
                  <a:srgbClr val="a9b7c6"/>
                </a:solidFill>
                <a:latin typeface="DejaVu Sans Mono"/>
                <a:ea typeface="DejaVu Sans Mono"/>
              </a:rPr>
              <a:t>)))</a:t>
            </a:r>
            <a:endParaRPr b="0" lang="en-US" sz="16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Noto Sans Regular"/>
              </a:rPr>
              <a:t>Maxpooling layer image size’ımızı 32x32’den 16x16’ya düşürmemizi sağğlıyor. 2X2 ile resmin içerisinde gezineceğimizi söylüyoruz.</a:t>
            </a:r>
            <a:endParaRPr b="0" lang="en-US" sz="2800" spc="-1" strike="noStrike">
              <a:solidFill>
                <a:srgbClr val="333333"/>
              </a:solidFill>
              <a:latin typeface="Noto Sans Regular"/>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Noto Sans Regular"/>
              </a:rPr>
              <a:t>Flatten Layer</a:t>
            </a:r>
            <a:endParaRPr b="1" lang="en-US" sz="4400" spc="-1" strike="noStrike">
              <a:solidFill>
                <a:srgbClr val="333333"/>
              </a:solidFill>
              <a:latin typeface="Noto Sans Regular"/>
            </a:endParaRPr>
          </a:p>
        </p:txBody>
      </p:sp>
      <p:sp>
        <p:nvSpPr>
          <p:cNvPr id="115"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US" sz="2800" spc="-1" strike="noStrike">
                <a:solidFill>
                  <a:srgbClr val="333333"/>
                </a:solidFill>
                <a:latin typeface="Noto Sans Regular"/>
              </a:rPr>
              <a:t>keras.layers.Flatten(input_shape=(32,32)) Bu katman tüm imgeyi tek boyutlu bir vektör haline dönüştürür. Yani 2 boyutlu olan matrisimiz 32x32 = 1024 boyutlu bir vektör haline gelir.</a:t>
            </a:r>
            <a:endParaRPr b="0" lang="en-US" sz="28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Noto Sans Regular"/>
              </a:rPr>
              <a:t>[[1,2,3],[4,5,6]] → [1,2,3,4,5,6]</a:t>
            </a:r>
            <a:endParaRPr b="0" lang="en-US" sz="28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Noto Sans Regular"/>
              </a:rPr>
              <a:t>Matrix → 1D Array</a:t>
            </a:r>
            <a:endParaRPr b="0" lang="en-US" sz="2800" spc="-1" strike="noStrike">
              <a:solidFill>
                <a:srgbClr val="333333"/>
              </a:solidFill>
              <a:latin typeface="Noto Sans Regular"/>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Noto Sans Regular"/>
              </a:rPr>
              <a:t>Dense Layer</a:t>
            </a:r>
            <a:endParaRPr b="1" lang="en-US" sz="4400" spc="-1" strike="noStrike">
              <a:solidFill>
                <a:srgbClr val="333333"/>
              </a:solidFill>
              <a:latin typeface="Noto Sans Regular"/>
            </a:endParaRPr>
          </a:p>
        </p:txBody>
      </p:sp>
      <p:sp>
        <p:nvSpPr>
          <p:cNvPr id="117"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US" sz="2800" spc="-1" strike="noStrike">
                <a:solidFill>
                  <a:srgbClr val="333333"/>
                </a:solidFill>
                <a:latin typeface="Noto Sans Regular"/>
              </a:rPr>
              <a:t>Keras.layers.Dense(units:512, activation=’relu’) Burada 512 adet düğümü olan bir katman yarattık. Her bir düğümün çıktısı bir sonraki katmanın girdisi ile bağlantılı. Hesaplayacak olursak, 1024x512+512 adet bağlantı mevcuttur.</a:t>
            </a:r>
            <a:endParaRPr b="0" lang="en-US" sz="28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Noto Sans Regular"/>
              </a:rPr>
              <a:t>Keras.layers.Dense(10, activation=tf.softmax) Bu katmanımız 10 adet düğüme sahip ve en sonunda softmax kullanılıyor. Softmax sınıf olasılıkları oluşturmada kullanılıyor.</a:t>
            </a:r>
            <a:endParaRPr b="0" lang="en-US" sz="2800" spc="-1" strike="noStrike">
              <a:solidFill>
                <a:srgbClr val="333333"/>
              </a:solidFill>
              <a:latin typeface="Noto Sans Regular"/>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Noto Sans Regular"/>
              </a:rPr>
              <a:t>Aktivasyon Yöntemleri</a:t>
            </a:r>
            <a:endParaRPr b="1" lang="en-US" sz="4400" spc="-1" strike="noStrike">
              <a:solidFill>
                <a:srgbClr val="333333"/>
              </a:solidFill>
              <a:latin typeface="Noto Sans Regular"/>
            </a:endParaRPr>
          </a:p>
        </p:txBody>
      </p:sp>
      <p:pic>
        <p:nvPicPr>
          <p:cNvPr id="119" name="" descr=""/>
          <p:cNvPicPr/>
          <p:nvPr/>
        </p:nvPicPr>
        <p:blipFill>
          <a:blip r:embed="rId1"/>
          <a:stretch/>
        </p:blipFill>
        <p:spPr>
          <a:xfrm>
            <a:off x="1280160" y="2286000"/>
            <a:ext cx="7659360" cy="382248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Noto Sans Regular"/>
              </a:rPr>
              <a:t>Dropout Layer</a:t>
            </a:r>
            <a:endParaRPr b="1" lang="en-US" sz="4400" spc="-1" strike="noStrike">
              <a:solidFill>
                <a:srgbClr val="333333"/>
              </a:solidFill>
              <a:latin typeface="Noto Sans Regular"/>
            </a:endParaRPr>
          </a:p>
        </p:txBody>
      </p:sp>
      <p:sp>
        <p:nvSpPr>
          <p:cNvPr id="121"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US" sz="2400" spc="-1" strike="noStrike">
                <a:solidFill>
                  <a:srgbClr val="333333"/>
                </a:solidFill>
                <a:latin typeface="Noto Sans Regular"/>
              </a:rPr>
              <a:t>Dropout Layer weightlerin hepsini yarısına düşürmeye yarıyor. Bunun nedeni overfitting ezberleme yöntemini engellemek içindir.</a:t>
            </a:r>
            <a:endParaRPr b="0" lang="en-US" sz="24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en-US" sz="2400" spc="-1" strike="noStrike">
                <a:solidFill>
                  <a:srgbClr val="333333"/>
                </a:solidFill>
                <a:latin typeface="Noto Sans Regular"/>
              </a:rPr>
              <a:t>Eğitim sırasında ezberlemeyi önlemek için bazı nöronları unutuyoruz. Eğer ki ağınız çok büyükse, çok uzun süre eğitim yapıyorsanız veya veri sayınız çok az ise bu yöntem geçerlidir.</a:t>
            </a:r>
            <a:endParaRPr b="0" lang="en-US" sz="24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en-US" sz="2400" spc="-1" strike="noStrike">
                <a:solidFill>
                  <a:srgbClr val="333333"/>
                </a:solidFill>
                <a:latin typeface="Noto Sans Regular"/>
              </a:rPr>
              <a:t>Dropout 0.5’ten başlayarak modek maksimum performansa ulaşıncaya kadar sayı azaltması yapılabilir.</a:t>
            </a:r>
            <a:endParaRPr b="0" lang="en-US" sz="24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en-US" sz="2400" spc="-1" strike="noStrike">
                <a:solidFill>
                  <a:srgbClr val="333333"/>
                </a:solidFill>
                <a:latin typeface="Noto Sans Regular"/>
              </a:rPr>
              <a:t>Sadece train’de kullanılır. Test datalarınızda kullanılmaz.</a:t>
            </a:r>
            <a:endParaRPr b="0" lang="en-US" sz="2400" spc="-1" strike="noStrike">
              <a:solidFill>
                <a:srgbClr val="333333"/>
              </a:solidFill>
              <a:latin typeface="Noto Sans Regular"/>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Noto Sans Regular"/>
              </a:rPr>
              <a:t>Aktivasyon Fonksiyonları</a:t>
            </a:r>
            <a:endParaRPr b="1" lang="en-US" sz="4400" spc="-1" strike="noStrike">
              <a:solidFill>
                <a:srgbClr val="333333"/>
              </a:solidFill>
              <a:latin typeface="Noto Sans Regular"/>
            </a:endParaRPr>
          </a:p>
        </p:txBody>
      </p:sp>
      <p:sp>
        <p:nvSpPr>
          <p:cNvPr id="123" name="TextShape 2"/>
          <p:cNvSpPr txBox="1"/>
          <p:nvPr/>
        </p:nvSpPr>
        <p:spPr>
          <a:xfrm>
            <a:off x="365760" y="2160000"/>
            <a:ext cx="8994240" cy="478944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US" sz="2800" spc="-1" strike="noStrike">
                <a:solidFill>
                  <a:srgbClr val="333333"/>
                </a:solidFill>
                <a:latin typeface="Noto Sans Regular"/>
              </a:rPr>
              <a:t>Aktivasyon fonksiyonları; bir katmanda bulunan nöronlardaki çıktı değerini sonraki katmanlara iletilirken kullanılır.</a:t>
            </a:r>
            <a:endParaRPr b="0" lang="en-US" sz="28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1" lang="en-US" sz="2800" spc="-1" strike="noStrike">
                <a:solidFill>
                  <a:srgbClr val="333333"/>
                </a:solidFill>
                <a:latin typeface="Noto Sans Regular"/>
              </a:rPr>
              <a:t>Tanh</a:t>
            </a:r>
            <a:r>
              <a:rPr b="0" lang="en-US" sz="2800" spc="-1" strike="noStrike">
                <a:solidFill>
                  <a:srgbClr val="333333"/>
                </a:solidFill>
                <a:latin typeface="Noto Sans Regular"/>
              </a:rPr>
              <a:t>: Bir fonksiyon girdi değerlerinin her biri için -1 ile +1 arasında değer üretir.</a:t>
            </a:r>
            <a:endParaRPr b="0" lang="en-US" sz="28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1" lang="en-US" sz="2800" spc="-1" strike="noStrike">
                <a:solidFill>
                  <a:srgbClr val="333333"/>
                </a:solidFill>
                <a:latin typeface="Noto Sans Regular"/>
              </a:rPr>
              <a:t>Rectified Linear(ReLU)</a:t>
            </a:r>
            <a:r>
              <a:rPr b="0" lang="en-US" sz="2800" spc="-1" strike="noStrike">
                <a:solidFill>
                  <a:srgbClr val="333333"/>
                </a:solidFill>
                <a:latin typeface="Noto Sans Regular"/>
              </a:rPr>
              <a:t>: Giriş değeri sıfırın altında iken çıktı sıfırdır. Giriş değeri sıfırın üzerinde ise çıktı değerine eşittir. Bu şekilde bağımlı olan değişkenle doğrusallık kurar.</a:t>
            </a:r>
            <a:endParaRPr b="0" lang="en-US" sz="28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1" lang="en-US" sz="2800" spc="-1" strike="noStrike">
                <a:solidFill>
                  <a:srgbClr val="333333"/>
                </a:solidFill>
                <a:latin typeface="Noto Sans Regular"/>
              </a:rPr>
              <a:t>Sigmoid</a:t>
            </a:r>
            <a:r>
              <a:rPr b="0" lang="en-US" sz="2800" spc="-1" strike="noStrike">
                <a:solidFill>
                  <a:srgbClr val="333333"/>
                </a:solidFill>
                <a:latin typeface="Noto Sans Regular"/>
              </a:rPr>
              <a:t>: Tanh metoduna benzerdir.</a:t>
            </a:r>
            <a:endParaRPr b="0" lang="en-US" sz="2800" spc="-1" strike="noStrike">
              <a:solidFill>
                <a:srgbClr val="333333"/>
              </a:solidFill>
              <a:latin typeface="Noto Sans Regular"/>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720000" y="300960"/>
            <a:ext cx="8855640" cy="1262520"/>
          </a:xfrm>
          <a:prstGeom prst="rect">
            <a:avLst/>
          </a:prstGeom>
          <a:noFill/>
          <a:ln>
            <a:noFill/>
          </a:ln>
        </p:spPr>
        <p:txBody>
          <a:bodyPr lIns="0" rIns="0" tIns="0" bIns="0" anchor="ctr"/>
          <a:p>
            <a:r>
              <a:rPr b="0" lang="en-US" sz="3000" spc="-1" strike="noStrike">
                <a:solidFill>
                  <a:srgbClr val="333333"/>
                </a:solidFill>
                <a:latin typeface="Noto Sans Regular"/>
              </a:rPr>
              <a:t>AI Süreci - Automated Machine Learning Cycle</a:t>
            </a:r>
            <a:endParaRPr b="0" lang="en-US" sz="3000" spc="-1" strike="noStrike">
              <a:solidFill>
                <a:srgbClr val="333333"/>
              </a:solidFill>
              <a:latin typeface="Noto Sans Regular"/>
            </a:endParaRPr>
          </a:p>
        </p:txBody>
      </p:sp>
      <p:pic>
        <p:nvPicPr>
          <p:cNvPr id="87" name="Picture 2" descr=""/>
          <p:cNvPicPr/>
          <p:nvPr/>
        </p:nvPicPr>
        <p:blipFill>
          <a:blip r:embed="rId1"/>
          <a:stretch/>
        </p:blipFill>
        <p:spPr>
          <a:xfrm>
            <a:off x="2575440" y="1843920"/>
            <a:ext cx="4922640" cy="492264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720000" y="279720"/>
            <a:ext cx="8855640" cy="1305000"/>
          </a:xfrm>
          <a:prstGeom prst="rect">
            <a:avLst/>
          </a:prstGeom>
          <a:noFill/>
          <a:ln>
            <a:noFill/>
          </a:ln>
        </p:spPr>
        <p:txBody>
          <a:bodyPr lIns="0" rIns="0" tIns="0" bIns="0" anchor="ctr"/>
          <a:p>
            <a:r>
              <a:rPr b="1" lang="en-US" sz="4400" spc="-1" strike="noStrike">
                <a:solidFill>
                  <a:srgbClr val="333333"/>
                </a:solidFill>
                <a:latin typeface="Noto Sans Regular"/>
              </a:rPr>
              <a:t>Aktivasyon Fonksiyonlarına Neden İhtiyaç Duyarız?</a:t>
            </a:r>
            <a:endParaRPr b="1" lang="en-US" sz="4400" spc="-1" strike="noStrike">
              <a:solidFill>
                <a:srgbClr val="333333"/>
              </a:solidFill>
              <a:latin typeface="Noto Sans Regular"/>
            </a:endParaRPr>
          </a:p>
        </p:txBody>
      </p:sp>
      <p:sp>
        <p:nvSpPr>
          <p:cNvPr id="125"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US" sz="2800" spc="-1" strike="noStrike">
                <a:solidFill>
                  <a:srgbClr val="333333"/>
                </a:solidFill>
                <a:latin typeface="Noto Sans Regular"/>
              </a:rPr>
              <a:t>Yapay sinir ağlarına doğrusal olmayan gerçek </a:t>
            </a:r>
            <a:r>
              <a:rPr b="0" lang="en-US" sz="2800" spc="-1" strike="noStrike">
                <a:solidFill>
                  <a:srgbClr val="333333"/>
                </a:solidFill>
                <a:latin typeface="Noto Sans Regular"/>
              </a:rPr>
              <a:t>dünya özelliklerini tanıtmak için aktivasyon </a:t>
            </a:r>
            <a:r>
              <a:rPr b="0" lang="en-US" sz="2800" spc="-1" strike="noStrike">
                <a:solidFill>
                  <a:srgbClr val="333333"/>
                </a:solidFill>
                <a:latin typeface="Noto Sans Regular"/>
              </a:rPr>
              <a:t>fonksiyonuna ihtiyaç duyarız. Temel olarak </a:t>
            </a:r>
            <a:r>
              <a:rPr b="0" lang="en-US" sz="2800" spc="-1" strike="noStrike">
                <a:solidFill>
                  <a:srgbClr val="333333"/>
                </a:solidFill>
                <a:latin typeface="Noto Sans Regular"/>
              </a:rPr>
              <a:t>basit bir yapay sinir ağında x girdiler, w </a:t>
            </a:r>
            <a:r>
              <a:rPr b="0" lang="en-US" sz="2800" spc="-1" strike="noStrike">
                <a:solidFill>
                  <a:srgbClr val="333333"/>
                </a:solidFill>
                <a:latin typeface="Noto Sans Regular"/>
              </a:rPr>
              <a:t>ağırlıklar olarak tanımlanır ve ağın çıkışına </a:t>
            </a:r>
            <a:r>
              <a:rPr b="0" lang="en-US" sz="2800" spc="-1" strike="noStrike">
                <a:solidFill>
                  <a:srgbClr val="333333"/>
                </a:solidFill>
                <a:latin typeface="Noto Sans Regular"/>
              </a:rPr>
              <a:t>aktarılan değere f(x) yani aktivasyon işlemi </a:t>
            </a:r>
            <a:r>
              <a:rPr b="0" lang="en-US" sz="2800" spc="-1" strike="noStrike">
                <a:solidFill>
                  <a:srgbClr val="333333"/>
                </a:solidFill>
                <a:latin typeface="Noto Sans Regular"/>
              </a:rPr>
              <a:t>uygularız.</a:t>
            </a:r>
            <a:endParaRPr b="0" lang="en-US" sz="28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Noto Sans Regular"/>
              </a:rPr>
              <a:t>Eğer aktivasyon fonksiyonu uygulanmazsa </a:t>
            </a:r>
            <a:r>
              <a:rPr b="0" lang="en-US" sz="2800" spc="-1" strike="noStrike">
                <a:solidFill>
                  <a:srgbClr val="333333"/>
                </a:solidFill>
                <a:latin typeface="Noto Sans Regular"/>
              </a:rPr>
              <a:t>çıkış sinyali basit bir doğrusal fonksiyon olur </a:t>
            </a:r>
            <a:r>
              <a:rPr b="0" lang="en-US" sz="2800" spc="-1" strike="noStrike">
                <a:solidFill>
                  <a:srgbClr val="333333"/>
                </a:solidFill>
                <a:latin typeface="Noto Sans Regular"/>
              </a:rPr>
              <a:t>ama biz resim, video veya ses gibi bilgiler </a:t>
            </a:r>
            <a:r>
              <a:rPr b="0" lang="en-US" sz="2800" spc="-1" strike="noStrike">
                <a:solidFill>
                  <a:srgbClr val="333333"/>
                </a:solidFill>
                <a:latin typeface="Noto Sans Regular"/>
              </a:rPr>
              <a:t>vereceğiz.</a:t>
            </a:r>
            <a:endParaRPr b="0" lang="en-US" sz="2800" spc="-1" strike="noStrike">
              <a:solidFill>
                <a:srgbClr val="333333"/>
              </a:solidFill>
              <a:latin typeface="Noto Sans Regular"/>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Noto Sans Regular"/>
              </a:rPr>
              <a:t>Aktivasyon Fonksiyonları</a:t>
            </a:r>
            <a:endParaRPr b="1" lang="en-US" sz="4400" spc="-1" strike="noStrike">
              <a:solidFill>
                <a:srgbClr val="333333"/>
              </a:solidFill>
              <a:latin typeface="Noto Sans Regular"/>
            </a:endParaRPr>
          </a:p>
        </p:txBody>
      </p:sp>
      <p:pic>
        <p:nvPicPr>
          <p:cNvPr id="127" name="" descr=""/>
          <p:cNvPicPr/>
          <p:nvPr/>
        </p:nvPicPr>
        <p:blipFill>
          <a:blip r:embed="rId1"/>
          <a:stretch/>
        </p:blipFill>
        <p:spPr>
          <a:xfrm>
            <a:off x="664920" y="2103120"/>
            <a:ext cx="8677440" cy="429768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Noto Sans Regular"/>
              </a:rPr>
              <a:t>ReLU</a:t>
            </a:r>
            <a:endParaRPr b="1" lang="en-US" sz="4400" spc="-1" strike="noStrike">
              <a:solidFill>
                <a:srgbClr val="333333"/>
              </a:solidFill>
              <a:latin typeface="Noto Sans Regular"/>
            </a:endParaRPr>
          </a:p>
        </p:txBody>
      </p:sp>
      <p:sp>
        <p:nvSpPr>
          <p:cNvPr id="129" name="TextShape 2"/>
          <p:cNvSpPr txBox="1"/>
          <p:nvPr/>
        </p:nvSpPr>
        <p:spPr>
          <a:xfrm>
            <a:off x="720000" y="1645920"/>
            <a:ext cx="8640000" cy="489888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US" sz="2800" spc="-1" strike="noStrike">
                <a:solidFill>
                  <a:srgbClr val="333333"/>
                </a:solidFill>
                <a:latin typeface="Noto Sans Regular"/>
              </a:rPr>
              <a:t>Sigmoid ve tanh neredeyse tüm nöronların aynı şekilde aktive olmasına sebep olurken ReLU tarafında bu yok.</a:t>
            </a:r>
            <a:endParaRPr b="0" lang="en-US" sz="28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Noto Sans Regular"/>
              </a:rPr>
              <a:t>Ağımızdaki bazı nöronların aktif olup, aktivasyon seyrek yani verimli bir hesaplama yükü temel amacımız olduğu için ReLU tercih ettik.</a:t>
            </a:r>
            <a:endParaRPr b="0" lang="en-US" sz="28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Noto Sans Regular"/>
              </a:rPr>
              <a:t>Negatif eksende 0 değerlerini alması ağın daha hızlı çalışacağı anlamına geldiği için pratik ve iyi bir tahmin edici diyebiliriz.</a:t>
            </a:r>
            <a:endParaRPr b="0" lang="en-US" sz="2800" spc="-1" strike="noStrike">
              <a:solidFill>
                <a:srgbClr val="333333"/>
              </a:solidFill>
              <a:latin typeface="Noto Sans Regular"/>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720000" y="300960"/>
            <a:ext cx="8855640" cy="1262520"/>
          </a:xfrm>
          <a:prstGeom prst="rect">
            <a:avLst/>
          </a:prstGeom>
          <a:noFill/>
          <a:ln>
            <a:noFill/>
          </a:ln>
        </p:spPr>
        <p:txBody>
          <a:bodyPr lIns="0" rIns="0" tIns="0" bIns="0" anchor="ctr"/>
          <a:p>
            <a:r>
              <a:rPr b="1" lang="en-US" sz="2800" spc="-1" strike="noStrike">
                <a:solidFill>
                  <a:srgbClr val="333333"/>
                </a:solidFill>
                <a:latin typeface="Noto Sans Regular"/>
              </a:rPr>
              <a:t>Compile Model - Optimizasyon Yöntemleri</a:t>
            </a:r>
            <a:endParaRPr b="1" lang="en-US" sz="2800" spc="-1" strike="noStrike">
              <a:solidFill>
                <a:srgbClr val="333333"/>
              </a:solidFill>
              <a:latin typeface="Noto Sans Regular"/>
            </a:endParaRPr>
          </a:p>
        </p:txBody>
      </p:sp>
      <p:sp>
        <p:nvSpPr>
          <p:cNvPr id="131"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US" sz="2000" spc="-1" strike="noStrike">
                <a:solidFill>
                  <a:srgbClr val="333333"/>
                </a:solidFill>
                <a:latin typeface="Noto Sans Regular"/>
              </a:rPr>
              <a:t>Derin Öğrenme uygulamalarında, öğrenme işleminin sağlıklı bir şekilde sonuçlanması için hata fonksiyonunun </a:t>
            </a:r>
            <a:r>
              <a:rPr b="1" lang="en-US" sz="2000" spc="-1" strike="noStrike">
                <a:solidFill>
                  <a:srgbClr val="333333"/>
                </a:solidFill>
                <a:latin typeface="Noto Sans Regular"/>
              </a:rPr>
              <a:t>mutlak minimum değerinin</a:t>
            </a:r>
            <a:r>
              <a:rPr b="0" lang="en-US" sz="2000" spc="-1" strike="noStrike">
                <a:solidFill>
                  <a:srgbClr val="333333"/>
                </a:solidFill>
                <a:latin typeface="Noto Sans Regular"/>
              </a:rPr>
              <a:t> bulunması gerekir. Bu işlemi yapan optimizasyon yöntemleri ile yaparız.</a:t>
            </a:r>
            <a:endParaRPr b="0" lang="en-US" sz="20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en-US" sz="2000" spc="-1" strike="noStrike">
                <a:solidFill>
                  <a:srgbClr val="333333"/>
                </a:solidFill>
                <a:latin typeface="Noto Sans Regular"/>
              </a:rPr>
              <a:t>Optimizasyon, ağın ürettiği çıkış değeri ile gerçek değer arasındaki farkı yani hatayı en küçük yapmak için kullanılır.</a:t>
            </a:r>
            <a:endParaRPr b="0" lang="en-US" sz="20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en-US" sz="2000" spc="-1" strike="noStrike">
                <a:solidFill>
                  <a:srgbClr val="333333"/>
                </a:solidFill>
                <a:latin typeface="Noto Sans Regular"/>
              </a:rPr>
              <a:t>Ağırlıklar ile ilgili hata değerlerini hesaplamak için yapay sinir ağında hatanın </a:t>
            </a:r>
            <a:r>
              <a:rPr b="1" lang="en-US" sz="2000" spc="-1" strike="noStrike">
                <a:solidFill>
                  <a:srgbClr val="333333"/>
                </a:solidFill>
                <a:latin typeface="Noto Sans Regular"/>
              </a:rPr>
              <a:t>geriye yayılımı algoritması</a:t>
            </a:r>
            <a:r>
              <a:rPr b="0" lang="en-US" sz="2000" spc="-1" strike="noStrike">
                <a:solidFill>
                  <a:srgbClr val="333333"/>
                </a:solidFill>
                <a:latin typeface="Noto Sans Regular"/>
              </a:rPr>
              <a:t> uygulanmaktadır. Optimizasyon stratejisini belirlemek ve hata oranını minimize etmek için kullanılır.</a:t>
            </a:r>
            <a:endParaRPr b="0" lang="en-US" sz="20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en-US" sz="2000" spc="-1" strike="noStrike">
                <a:solidFill>
                  <a:srgbClr val="333333"/>
                </a:solidFill>
                <a:latin typeface="Noto Sans Regular"/>
              </a:rPr>
              <a:t>En çok kullanılan gradyan inişidir(Gradient Descent)</a:t>
            </a:r>
            <a:endParaRPr b="0" lang="en-US" sz="20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1" lang="en-US" sz="2000" spc="-1" strike="noStrike">
                <a:solidFill>
                  <a:srgbClr val="333333"/>
                </a:solidFill>
                <a:latin typeface="Noto Sans Regular"/>
              </a:rPr>
              <a:t>SGD(Skolastik Gradient Descent)</a:t>
            </a:r>
            <a:r>
              <a:rPr b="0" lang="en-US" sz="2000" spc="-1" strike="noStrike">
                <a:solidFill>
                  <a:srgbClr val="333333"/>
                </a:solidFill>
                <a:latin typeface="Noto Sans Regular"/>
              </a:rPr>
              <a:t>: Tüm eğitim verisi yerine bir eğitim örneği üzerinden hesaplama yapmaktadır. Böylelikle hafıza yetersizliği problemlerinin önüne geçilmiş olur.</a:t>
            </a:r>
            <a:endParaRPr b="0" lang="en-US" sz="2000" spc="-1" strike="noStrike">
              <a:solidFill>
                <a:srgbClr val="333333"/>
              </a:solidFill>
              <a:latin typeface="Noto Sans Regular"/>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720000" y="300960"/>
            <a:ext cx="8855640" cy="1262520"/>
          </a:xfrm>
          <a:prstGeom prst="rect">
            <a:avLst/>
          </a:prstGeom>
          <a:noFill/>
          <a:ln>
            <a:noFill/>
          </a:ln>
        </p:spPr>
        <p:txBody>
          <a:bodyPr lIns="0" rIns="0" tIns="0" bIns="0" anchor="ctr"/>
          <a:p>
            <a:r>
              <a:rPr b="1" lang="en-US" sz="3800" spc="-1" strike="noStrike">
                <a:solidFill>
                  <a:srgbClr val="333333"/>
                </a:solidFill>
                <a:latin typeface="Noto Sans Regular"/>
              </a:rPr>
              <a:t>Compile Model - Learning Rate</a:t>
            </a:r>
            <a:endParaRPr b="1" lang="en-US" sz="3800" spc="-1" strike="noStrike">
              <a:solidFill>
                <a:srgbClr val="333333"/>
              </a:solidFill>
              <a:latin typeface="Noto Sans Regular"/>
            </a:endParaRPr>
          </a:p>
        </p:txBody>
      </p:sp>
      <p:sp>
        <p:nvSpPr>
          <p:cNvPr id="133"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US" sz="2800" spc="-1" strike="noStrike">
                <a:solidFill>
                  <a:srgbClr val="333333"/>
                </a:solidFill>
                <a:latin typeface="Noto Sans Regular"/>
              </a:rPr>
              <a:t>Öğrenme hızını yüksek tutuyorsan verine güveniyorsun demektir.</a:t>
            </a:r>
            <a:endParaRPr b="0" lang="en-US" sz="28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Noto Sans Regular"/>
              </a:rPr>
              <a:t>Öğrenme hızı yüksek olması salınıma neden olacaktır. Buna karşın küçük olması da küçük adımlarla ilerleyeceğin için öğrenimi uzatır ve local/global optimum değer sorununa neden olur.</a:t>
            </a:r>
            <a:endParaRPr b="0" lang="en-US" sz="2800" spc="-1" strike="noStrike">
              <a:solidFill>
                <a:srgbClr val="333333"/>
              </a:solidFill>
              <a:latin typeface="Noto Sans Regular"/>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720000" y="300960"/>
            <a:ext cx="8855640" cy="1262520"/>
          </a:xfrm>
          <a:prstGeom prst="rect">
            <a:avLst/>
          </a:prstGeom>
          <a:noFill/>
          <a:ln>
            <a:noFill/>
          </a:ln>
        </p:spPr>
        <p:txBody>
          <a:bodyPr lIns="0" rIns="0" tIns="0" bIns="0" anchor="ctr"/>
          <a:p>
            <a:r>
              <a:rPr b="1" lang="en-US" sz="3800" spc="-1" strike="noStrike">
                <a:solidFill>
                  <a:srgbClr val="333333"/>
                </a:solidFill>
                <a:latin typeface="Noto Sans Regular"/>
              </a:rPr>
              <a:t>Fit Model - Batch Size ve Epoch</a:t>
            </a:r>
            <a:endParaRPr b="1" lang="en-US" sz="3800" spc="-1" strike="noStrike">
              <a:solidFill>
                <a:srgbClr val="333333"/>
              </a:solidFill>
              <a:latin typeface="Noto Sans Regular"/>
            </a:endParaRPr>
          </a:p>
        </p:txBody>
      </p:sp>
      <p:sp>
        <p:nvSpPr>
          <p:cNvPr id="135"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1" lang="en-US" sz="2400" spc="-1" strike="noStrike">
                <a:solidFill>
                  <a:srgbClr val="333333"/>
                </a:solidFill>
                <a:latin typeface="Noto Sans Regular"/>
              </a:rPr>
              <a:t>Batch size:</a:t>
            </a:r>
            <a:r>
              <a:rPr b="0" lang="en-US" sz="2400" spc="-1" strike="noStrike">
                <a:solidFill>
                  <a:srgbClr val="333333"/>
                </a:solidFill>
                <a:latin typeface="Noto Sans Regular"/>
              </a:rPr>
              <a:t> Bir seferde eğitilecek örnek sayımız.</a:t>
            </a:r>
            <a:endParaRPr b="0" lang="en-US" sz="24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1" lang="en-US" sz="2400" spc="-1" strike="noStrike">
                <a:solidFill>
                  <a:srgbClr val="333333"/>
                </a:solidFill>
                <a:latin typeface="Noto Sans Regular"/>
              </a:rPr>
              <a:t>Epoch:</a:t>
            </a:r>
            <a:r>
              <a:rPr b="0" lang="en-US" sz="2400" spc="-1" strike="noStrike">
                <a:solidFill>
                  <a:srgbClr val="333333"/>
                </a:solidFill>
                <a:latin typeface="Noto Sans Regular"/>
              </a:rPr>
              <a:t> Bütün veri kümesinin yapay sinir ağından bir </a:t>
            </a:r>
            <a:r>
              <a:rPr b="0" lang="en-US" sz="2400" spc="-1" strike="noStrike">
                <a:solidFill>
                  <a:srgbClr val="333333"/>
                </a:solidFill>
                <a:latin typeface="Noto Sans Regular"/>
              </a:rPr>
              <a:t>kere geçmesine bir devir yani epoch denir.</a:t>
            </a:r>
            <a:endParaRPr b="0" lang="en-US" sz="24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1" lang="en-US" sz="2400" spc="-1" strike="noStrike">
                <a:solidFill>
                  <a:srgbClr val="333333"/>
                </a:solidFill>
                <a:latin typeface="Noto Sans Regular"/>
              </a:rPr>
              <a:t>Epoch Genel Tanım:</a:t>
            </a:r>
            <a:r>
              <a:rPr b="0" lang="en-US" sz="2400" spc="-1" strike="noStrike">
                <a:solidFill>
                  <a:srgbClr val="333333"/>
                </a:solidFill>
                <a:latin typeface="Noto Sans Regular"/>
              </a:rPr>
              <a:t> Model eğitilirken verilerin </a:t>
            </a:r>
            <a:r>
              <a:rPr b="0" lang="en-US" sz="2400" spc="-1" strike="noStrike">
                <a:solidFill>
                  <a:srgbClr val="333333"/>
                </a:solidFill>
                <a:latin typeface="Noto Sans Regular"/>
              </a:rPr>
              <a:t>tamamı aynı anda eğitime katılmaz. Belli sayıda </a:t>
            </a:r>
            <a:r>
              <a:rPr b="0" lang="en-US" sz="2400" spc="-1" strike="noStrike">
                <a:solidFill>
                  <a:srgbClr val="333333"/>
                </a:solidFill>
                <a:latin typeface="Noto Sans Regular"/>
              </a:rPr>
              <a:t>parçalar halinde eğitimde yer alır. İlk parça eğitilir, </a:t>
            </a:r>
            <a:r>
              <a:rPr b="0" lang="en-US" sz="2400" spc="-1" strike="noStrike">
                <a:solidFill>
                  <a:srgbClr val="333333"/>
                </a:solidFill>
                <a:latin typeface="Noto Sans Regular"/>
              </a:rPr>
              <a:t>sonrasında backpropagation ile ağırlıklar güncellenir. </a:t>
            </a:r>
            <a:r>
              <a:rPr b="0" lang="en-US" sz="2400" spc="-1" strike="noStrike">
                <a:solidFill>
                  <a:srgbClr val="333333"/>
                </a:solidFill>
                <a:latin typeface="Noto Sans Regular"/>
              </a:rPr>
              <a:t>Bu işlem her bir eğitim adımında tekrarlanarak </a:t>
            </a:r>
            <a:r>
              <a:rPr b="0" lang="en-US" sz="2400" spc="-1" strike="noStrike">
                <a:solidFill>
                  <a:srgbClr val="333333"/>
                </a:solidFill>
                <a:latin typeface="Noto Sans Regular"/>
              </a:rPr>
              <a:t>model için en uygun ağırlık değeri hesaplamaya </a:t>
            </a:r>
            <a:r>
              <a:rPr b="0" lang="en-US" sz="2400" spc="-1" strike="noStrike">
                <a:solidFill>
                  <a:srgbClr val="333333"/>
                </a:solidFill>
                <a:latin typeface="Noto Sans Regular"/>
              </a:rPr>
              <a:t>çalışılır. Bu eğitim adımının her birine epoch diyoruz.</a:t>
            </a:r>
            <a:endParaRPr b="0" lang="en-US" sz="2400" spc="-1" strike="noStrike">
              <a:solidFill>
                <a:srgbClr val="333333"/>
              </a:solidFill>
              <a:latin typeface="Noto Sans Regular"/>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720000" y="300960"/>
            <a:ext cx="8855640" cy="5853600"/>
          </a:xfrm>
          <a:prstGeom prst="rect">
            <a:avLst/>
          </a:prstGeom>
          <a:noFill/>
          <a:ln>
            <a:noFill/>
          </a:ln>
        </p:spPr>
        <p:txBody>
          <a:bodyPr lIns="0" rIns="0" tIns="0" bIns="0" anchor="ctr"/>
          <a:p>
            <a:pPr algn="ctr"/>
            <a:r>
              <a:rPr b="1" lang="en-US" sz="3200" spc="-1" strike="noStrike">
                <a:latin typeface="Arial"/>
              </a:rPr>
              <a:t>TEŞEKKÜRLER</a:t>
            </a:r>
            <a:endParaRPr b="1" lang="en-US" sz="32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720000" y="300960"/>
            <a:ext cx="8855640" cy="1262520"/>
          </a:xfrm>
          <a:prstGeom prst="rect">
            <a:avLst/>
          </a:prstGeom>
          <a:noFill/>
          <a:ln>
            <a:noFill/>
          </a:ln>
        </p:spPr>
        <p:txBody>
          <a:bodyPr lIns="0" rIns="0" tIns="0" bIns="0" anchor="ctr"/>
          <a:p>
            <a:r>
              <a:rPr b="0" lang="en-US" sz="4000" spc="-1" strike="noStrike">
                <a:solidFill>
                  <a:srgbClr val="000000"/>
                </a:solidFill>
                <a:latin typeface="Calibri Light"/>
              </a:rPr>
              <a:t>Yapay Zeka Projelerinde Roller - 1</a:t>
            </a:r>
            <a:endParaRPr b="1" lang="en-US" sz="4000" spc="-1" strike="noStrike">
              <a:solidFill>
                <a:srgbClr val="333333"/>
              </a:solidFill>
              <a:latin typeface="Noto Sans Regular"/>
            </a:endParaRPr>
          </a:p>
        </p:txBody>
      </p:sp>
      <p:sp>
        <p:nvSpPr>
          <p:cNvPr id="89" name="TextShape 2"/>
          <p:cNvSpPr txBox="1"/>
          <p:nvPr/>
        </p:nvSpPr>
        <p:spPr>
          <a:xfrm>
            <a:off x="686880" y="1558800"/>
            <a:ext cx="8640000" cy="4384800"/>
          </a:xfrm>
          <a:prstGeom prst="rect">
            <a:avLst/>
          </a:prstGeom>
          <a:noFill/>
          <a:ln>
            <a:noFill/>
          </a:ln>
        </p:spPr>
        <p:txBody>
          <a:bodyPr lIns="0" rIns="0" tIns="0" bIns="0"/>
          <a:p>
            <a:pPr marL="432000" indent="-324000">
              <a:lnSpc>
                <a:spcPct val="90000"/>
              </a:lnSpc>
              <a:spcBef>
                <a:spcPts val="1001"/>
              </a:spcBef>
              <a:buClr>
                <a:srgbClr val="ef2929"/>
              </a:buClr>
              <a:buSzPct val="45000"/>
              <a:buFont typeface="Wingdings" charset="2"/>
              <a:buChar char=""/>
            </a:pPr>
            <a:r>
              <a:rPr b="1" lang="en-US" sz="1800" spc="-1" strike="noStrike">
                <a:solidFill>
                  <a:srgbClr val="000000"/>
                </a:solidFill>
                <a:latin typeface="Calibri"/>
              </a:rPr>
              <a:t>Analytics Sponsor</a:t>
            </a:r>
            <a:endParaRPr b="0" lang="en-US" sz="1800" spc="-1" strike="noStrike">
              <a:solidFill>
                <a:srgbClr val="333333"/>
              </a:solidFill>
              <a:latin typeface="Noto Sans Regular"/>
            </a:endParaRPr>
          </a:p>
          <a:p>
            <a:pPr marL="432000" indent="-324000">
              <a:lnSpc>
                <a:spcPct val="90000"/>
              </a:lnSpc>
              <a:spcBef>
                <a:spcPts val="499"/>
              </a:spcBef>
              <a:buClr>
                <a:srgbClr val="ef2929"/>
              </a:buClr>
              <a:buSzPct val="45000"/>
              <a:buFont typeface="Wingdings" charset="2"/>
              <a:buChar char=""/>
            </a:pPr>
            <a:r>
              <a:rPr b="0" lang="en-US" sz="1800" spc="-1" strike="noStrike">
                <a:solidFill>
                  <a:srgbClr val="000000"/>
                </a:solidFill>
                <a:latin typeface="Calibri"/>
              </a:rPr>
              <a:t>Projenin dış katmanındaki durumlara müdahale eder, kullanım durumu portföyünü denetler, kendi alanında iş fırsatı yaratılmasını ve önceliklendirilmesinden sorumludur.</a:t>
            </a:r>
            <a:endParaRPr b="0" lang="en-US" sz="1800" spc="-1" strike="noStrike">
              <a:solidFill>
                <a:srgbClr val="333333"/>
              </a:solidFill>
              <a:latin typeface="Noto Sans Regular"/>
            </a:endParaRPr>
          </a:p>
          <a:p>
            <a:pPr marL="432000" indent="-324000">
              <a:lnSpc>
                <a:spcPct val="90000"/>
              </a:lnSpc>
              <a:spcBef>
                <a:spcPts val="499"/>
              </a:spcBef>
              <a:buClr>
                <a:srgbClr val="ef2929"/>
              </a:buClr>
              <a:buSzPct val="45000"/>
              <a:buFont typeface="Wingdings" charset="2"/>
              <a:buChar char=""/>
            </a:pPr>
            <a:r>
              <a:rPr b="0" lang="en-US" sz="1800" spc="-1" strike="noStrike">
                <a:solidFill>
                  <a:srgbClr val="000000"/>
                </a:solidFill>
                <a:latin typeface="Calibri"/>
              </a:rPr>
              <a:t>Genellikle o sektörün C level diyebileceğimiz kişi bu sorumluluğu üstlenir.</a:t>
            </a:r>
            <a:endParaRPr b="0" lang="en-US" sz="1800" spc="-1" strike="noStrike">
              <a:solidFill>
                <a:srgbClr val="333333"/>
              </a:solidFill>
              <a:latin typeface="Noto Sans Regular"/>
            </a:endParaRPr>
          </a:p>
          <a:p>
            <a:pPr marL="432000" indent="-324000">
              <a:lnSpc>
                <a:spcPct val="90000"/>
              </a:lnSpc>
              <a:spcBef>
                <a:spcPts val="499"/>
              </a:spcBef>
              <a:buClr>
                <a:srgbClr val="ef2929"/>
              </a:buClr>
              <a:buSzPct val="45000"/>
              <a:buFont typeface="Wingdings" charset="2"/>
              <a:buChar char=""/>
            </a:pPr>
            <a:r>
              <a:rPr b="1" lang="en-US" sz="1800" spc="-1" strike="noStrike">
                <a:solidFill>
                  <a:srgbClr val="000000"/>
                </a:solidFill>
                <a:latin typeface="Calibri"/>
              </a:rPr>
              <a:t>Data Scientist</a:t>
            </a:r>
            <a:endParaRPr b="0" lang="en-US" sz="1800" spc="-1" strike="noStrike">
              <a:solidFill>
                <a:srgbClr val="333333"/>
              </a:solidFill>
              <a:latin typeface="Noto Sans Regular"/>
            </a:endParaRPr>
          </a:p>
          <a:p>
            <a:pPr marL="432000" indent="-324000">
              <a:lnSpc>
                <a:spcPct val="90000"/>
              </a:lnSpc>
              <a:spcBef>
                <a:spcPts val="499"/>
              </a:spcBef>
              <a:buClr>
                <a:srgbClr val="ef2929"/>
              </a:buClr>
              <a:buSzPct val="45000"/>
              <a:buFont typeface="Wingdings" charset="2"/>
              <a:buChar char=""/>
            </a:pPr>
            <a:r>
              <a:rPr b="0" lang="en-US" sz="1800" spc="-1" strike="noStrike">
                <a:solidFill>
                  <a:srgbClr val="000000"/>
                </a:solidFill>
                <a:latin typeface="Calibri"/>
              </a:rPr>
              <a:t>Product Owner ile iş tanımlarının yapılması, projenin ilerleme safhalarını paydaşlar ile paylaşır, ve teknik analiz tarafında tamamen işi yürüten kişidir.</a:t>
            </a:r>
            <a:endParaRPr b="0" lang="en-US" sz="1800" spc="-1" strike="noStrike">
              <a:solidFill>
                <a:srgbClr val="333333"/>
              </a:solidFill>
              <a:latin typeface="Noto Sans Regular"/>
            </a:endParaRPr>
          </a:p>
          <a:p>
            <a:pPr marL="432000" indent="-324000">
              <a:lnSpc>
                <a:spcPct val="90000"/>
              </a:lnSpc>
              <a:spcBef>
                <a:spcPts val="499"/>
              </a:spcBef>
              <a:buClr>
                <a:srgbClr val="ef2929"/>
              </a:buClr>
              <a:buSzPct val="45000"/>
              <a:buFont typeface="Wingdings" charset="2"/>
              <a:buChar char=""/>
            </a:pPr>
            <a:r>
              <a:rPr b="0" lang="en-US" sz="1800" spc="-1" strike="noStrike">
                <a:solidFill>
                  <a:srgbClr val="000000"/>
                </a:solidFill>
                <a:latin typeface="Calibri"/>
              </a:rPr>
              <a:t>Teknik tarafta tüm süreçlerde etkin rol oynar. İşin teknik anlamdaki nasıl yapılması gerektiğini bilen kişidir.</a:t>
            </a:r>
            <a:endParaRPr b="0" lang="en-US" sz="1800" spc="-1" strike="noStrike">
              <a:solidFill>
                <a:srgbClr val="333333"/>
              </a:solidFill>
              <a:latin typeface="Noto Sans Regular"/>
            </a:endParaRPr>
          </a:p>
          <a:p>
            <a:pPr marL="432000" indent="-324000">
              <a:lnSpc>
                <a:spcPct val="90000"/>
              </a:lnSpc>
              <a:spcBef>
                <a:spcPts val="499"/>
              </a:spcBef>
              <a:buClr>
                <a:srgbClr val="ef2929"/>
              </a:buClr>
              <a:buSzPct val="45000"/>
              <a:buFont typeface="Wingdings" charset="2"/>
              <a:buChar char=""/>
            </a:pPr>
            <a:r>
              <a:rPr b="1" lang="en-US" sz="1800" spc="-1" strike="noStrike">
                <a:solidFill>
                  <a:srgbClr val="000000"/>
                </a:solidFill>
                <a:latin typeface="Calibri"/>
              </a:rPr>
              <a:t>Data Engineer</a:t>
            </a:r>
            <a:endParaRPr b="0" lang="en-US" sz="1800" spc="-1" strike="noStrike">
              <a:solidFill>
                <a:srgbClr val="333333"/>
              </a:solidFill>
              <a:latin typeface="Noto Sans Regular"/>
            </a:endParaRPr>
          </a:p>
          <a:p>
            <a:pPr marL="432000" indent="-324000">
              <a:lnSpc>
                <a:spcPct val="90000"/>
              </a:lnSpc>
              <a:spcBef>
                <a:spcPts val="499"/>
              </a:spcBef>
              <a:buClr>
                <a:srgbClr val="ef2929"/>
              </a:buClr>
              <a:buSzPct val="45000"/>
              <a:buFont typeface="Wingdings" charset="2"/>
              <a:buChar char=""/>
            </a:pPr>
            <a:r>
              <a:rPr b="0" lang="en-US" sz="1800" spc="-1" strike="noStrike">
                <a:solidFill>
                  <a:srgbClr val="000000"/>
                </a:solidFill>
                <a:latin typeface="Calibri"/>
              </a:rPr>
              <a:t>Gerekli olan dataları yakalar ve onlara erişim yaratır.</a:t>
            </a:r>
            <a:endParaRPr b="0" lang="en-US" sz="1800" spc="-1" strike="noStrike">
              <a:solidFill>
                <a:srgbClr val="333333"/>
              </a:solidFill>
              <a:latin typeface="Noto Sans Regular"/>
            </a:endParaRPr>
          </a:p>
          <a:p>
            <a:pPr marL="432000" indent="-324000">
              <a:lnSpc>
                <a:spcPct val="90000"/>
              </a:lnSpc>
              <a:spcBef>
                <a:spcPts val="499"/>
              </a:spcBef>
              <a:buClr>
                <a:srgbClr val="ef2929"/>
              </a:buClr>
              <a:buSzPct val="45000"/>
              <a:buFont typeface="Wingdings" charset="2"/>
              <a:buChar char=""/>
            </a:pPr>
            <a:r>
              <a:rPr b="0" lang="en-US" sz="1800" spc="-1" strike="noStrike">
                <a:solidFill>
                  <a:srgbClr val="000000"/>
                </a:solidFill>
                <a:latin typeface="Calibri"/>
              </a:rPr>
              <a:t>Verilerden anlam oluşturmak için makine öğrenmesi ile modelleme tekniklerini uygular.</a:t>
            </a:r>
            <a:endParaRPr b="0" lang="en-US" sz="1800" spc="-1" strike="noStrike">
              <a:solidFill>
                <a:srgbClr val="333333"/>
              </a:solidFill>
              <a:latin typeface="Noto Sans Regular"/>
            </a:endParaRPr>
          </a:p>
          <a:p>
            <a:pPr marL="432000" indent="-324000">
              <a:lnSpc>
                <a:spcPct val="90000"/>
              </a:lnSpc>
              <a:spcBef>
                <a:spcPts val="499"/>
              </a:spcBef>
              <a:buClr>
                <a:srgbClr val="ef2929"/>
              </a:buClr>
              <a:buSzPct val="45000"/>
              <a:buFont typeface="Wingdings" charset="2"/>
              <a:buChar char=""/>
            </a:pPr>
            <a:r>
              <a:rPr b="0" lang="en-US" sz="1800" spc="-1" strike="noStrike">
                <a:solidFill>
                  <a:srgbClr val="000000"/>
                </a:solidFill>
                <a:latin typeface="Calibri"/>
              </a:rPr>
              <a:t>Datanın clean tarafından evaluate kısmına kadar geçen sürede etkin rol oynar.</a:t>
            </a:r>
            <a:endParaRPr b="0" lang="en-US" sz="18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en-US" sz="1800" spc="-1" strike="noStrike">
                <a:solidFill>
                  <a:srgbClr val="000000"/>
                </a:solidFill>
                <a:latin typeface="Calibri"/>
              </a:rPr>
              <a:t>Release sonrası olası bir problemde etkin rol Data Engineer tarafındadır.</a:t>
            </a:r>
            <a:endParaRPr b="0" lang="en-US" sz="1800" spc="-1" strike="noStrike">
              <a:solidFill>
                <a:srgbClr val="333333"/>
              </a:solidFill>
              <a:latin typeface="Noto Sans Regular"/>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720000" y="300960"/>
            <a:ext cx="8855640" cy="1262520"/>
          </a:xfrm>
          <a:prstGeom prst="rect">
            <a:avLst/>
          </a:prstGeom>
          <a:noFill/>
          <a:ln>
            <a:noFill/>
          </a:ln>
        </p:spPr>
        <p:txBody>
          <a:bodyPr lIns="0" rIns="0" tIns="0" bIns="0" anchor="ctr"/>
          <a:p>
            <a:r>
              <a:rPr b="0" lang="en-US" sz="4000" spc="-1" strike="noStrike">
                <a:solidFill>
                  <a:srgbClr val="000000"/>
                </a:solidFill>
                <a:latin typeface="Calibri Light"/>
              </a:rPr>
              <a:t>Yapay Zeka Projelerinde Roller - 2</a:t>
            </a:r>
            <a:endParaRPr b="1" lang="en-US" sz="4000" spc="-1" strike="noStrike">
              <a:solidFill>
                <a:srgbClr val="333333"/>
              </a:solidFill>
              <a:latin typeface="Noto Sans Regular"/>
            </a:endParaRPr>
          </a:p>
        </p:txBody>
      </p:sp>
      <p:sp>
        <p:nvSpPr>
          <p:cNvPr id="91" name="TextShape 2"/>
          <p:cNvSpPr txBox="1"/>
          <p:nvPr/>
        </p:nvSpPr>
        <p:spPr>
          <a:xfrm>
            <a:off x="720000" y="2160000"/>
            <a:ext cx="8640000" cy="4384800"/>
          </a:xfrm>
          <a:prstGeom prst="rect">
            <a:avLst/>
          </a:prstGeom>
          <a:noFill/>
          <a:ln>
            <a:noFill/>
          </a:ln>
        </p:spPr>
        <p:txBody>
          <a:bodyPr lIns="0" rIns="0" tIns="0" bIns="0"/>
          <a:p>
            <a:pPr marL="432000" indent="-324000">
              <a:lnSpc>
                <a:spcPct val="90000"/>
              </a:lnSpc>
              <a:spcBef>
                <a:spcPts val="499"/>
              </a:spcBef>
              <a:buClr>
                <a:srgbClr val="ef2929"/>
              </a:buClr>
              <a:buSzPct val="45000"/>
              <a:buFont typeface="Wingdings" charset="2"/>
              <a:buChar char=""/>
            </a:pPr>
            <a:r>
              <a:rPr b="1" lang="en-US" sz="1800" spc="-1" strike="noStrike">
                <a:solidFill>
                  <a:srgbClr val="000000"/>
                </a:solidFill>
                <a:latin typeface="Calibri"/>
              </a:rPr>
              <a:t>Business Translator – Product Owner</a:t>
            </a:r>
            <a:endParaRPr b="0" lang="en-US" sz="1800" spc="-1" strike="noStrike">
              <a:solidFill>
                <a:srgbClr val="333333"/>
              </a:solidFill>
              <a:latin typeface="Noto Sans Regular"/>
            </a:endParaRPr>
          </a:p>
          <a:p>
            <a:pPr marL="432000" indent="-324000">
              <a:lnSpc>
                <a:spcPct val="90000"/>
              </a:lnSpc>
              <a:spcBef>
                <a:spcPts val="499"/>
              </a:spcBef>
              <a:buClr>
                <a:srgbClr val="ef2929"/>
              </a:buClr>
              <a:buSzPct val="45000"/>
              <a:buFont typeface="Wingdings" charset="2"/>
              <a:buChar char=""/>
            </a:pPr>
            <a:r>
              <a:rPr b="0" lang="en-US" sz="1800" spc="-1" strike="noStrike">
                <a:solidFill>
                  <a:srgbClr val="000000"/>
                </a:solidFill>
                <a:latin typeface="Calibri"/>
              </a:rPr>
              <a:t>Tüm use case’ler ve işin başından sonuna kadar geçen durumda takımın her durumundan sorumlu olan kişidir.</a:t>
            </a:r>
            <a:endParaRPr b="0" lang="en-US" sz="1800" spc="-1" strike="noStrike">
              <a:solidFill>
                <a:srgbClr val="333333"/>
              </a:solidFill>
              <a:latin typeface="Noto Sans Regular"/>
            </a:endParaRPr>
          </a:p>
          <a:p>
            <a:pPr marL="432000" indent="-324000">
              <a:lnSpc>
                <a:spcPct val="90000"/>
              </a:lnSpc>
              <a:spcBef>
                <a:spcPts val="499"/>
              </a:spcBef>
              <a:buClr>
                <a:srgbClr val="ef2929"/>
              </a:buClr>
              <a:buSzPct val="45000"/>
              <a:buFont typeface="Wingdings" charset="2"/>
              <a:buChar char=""/>
            </a:pPr>
            <a:r>
              <a:rPr b="0" lang="en-US" sz="1800" spc="-1" strike="noStrike">
                <a:solidFill>
                  <a:srgbClr val="000000"/>
                </a:solidFill>
                <a:latin typeface="Calibri"/>
              </a:rPr>
              <a:t>Yapılan iş ile ilgili teknik hakimliği olmalıdır. En azından ne yapıldığını bilmesi beklenmektedir.</a:t>
            </a:r>
            <a:endParaRPr b="0" lang="en-US" sz="1800" spc="-1" strike="noStrike">
              <a:solidFill>
                <a:srgbClr val="333333"/>
              </a:solidFill>
              <a:latin typeface="Noto Sans Regular"/>
            </a:endParaRPr>
          </a:p>
          <a:p>
            <a:pPr marL="432000" indent="-324000">
              <a:lnSpc>
                <a:spcPct val="90000"/>
              </a:lnSpc>
              <a:spcBef>
                <a:spcPts val="499"/>
              </a:spcBef>
              <a:buClr>
                <a:srgbClr val="ef2929"/>
              </a:buClr>
              <a:buSzPct val="45000"/>
              <a:buFont typeface="Wingdings" charset="2"/>
              <a:buChar char=""/>
            </a:pPr>
            <a:r>
              <a:rPr b="0" lang="en-US" sz="1800" spc="-1" strike="noStrike">
                <a:solidFill>
                  <a:srgbClr val="000000"/>
                </a:solidFill>
                <a:latin typeface="Calibri"/>
              </a:rPr>
              <a:t>Kendi iş yolunu geliştirmek, gelen işleri doğru şekilde adreslemek ile sorumludur.</a:t>
            </a:r>
            <a:endParaRPr b="0" lang="en-US" sz="1800" spc="-1" strike="noStrike">
              <a:solidFill>
                <a:srgbClr val="333333"/>
              </a:solidFill>
              <a:latin typeface="Noto Sans Regular"/>
            </a:endParaRPr>
          </a:p>
          <a:p>
            <a:pPr marL="432000" indent="-324000">
              <a:lnSpc>
                <a:spcPct val="90000"/>
              </a:lnSpc>
              <a:spcBef>
                <a:spcPts val="499"/>
              </a:spcBef>
              <a:buClr>
                <a:srgbClr val="ef2929"/>
              </a:buClr>
              <a:buSzPct val="45000"/>
              <a:buFont typeface="Wingdings" charset="2"/>
              <a:buChar char=""/>
            </a:pPr>
            <a:r>
              <a:rPr b="0" lang="en-US" sz="1800" spc="-1" strike="noStrike">
                <a:solidFill>
                  <a:srgbClr val="000000"/>
                </a:solidFill>
                <a:latin typeface="Calibri"/>
              </a:rPr>
              <a:t>İş kollarından gelen talepleri yorumlayarak, teknik ekibe iletip projelendirilmesinin sağlanması ve ürünün canlıya çıkması için gereken izin süreçlerini bizzat kendisi takip eder.</a:t>
            </a:r>
            <a:endParaRPr b="0" lang="en-US" sz="1800" spc="-1" strike="noStrike">
              <a:solidFill>
                <a:srgbClr val="333333"/>
              </a:solidFill>
              <a:latin typeface="Noto Sans Regular"/>
            </a:endParaRPr>
          </a:p>
          <a:p>
            <a:pPr marL="432000" indent="-324000">
              <a:lnSpc>
                <a:spcPct val="90000"/>
              </a:lnSpc>
              <a:spcBef>
                <a:spcPts val="499"/>
              </a:spcBef>
              <a:buClr>
                <a:srgbClr val="ef2929"/>
              </a:buClr>
              <a:buSzPct val="45000"/>
              <a:buFont typeface="Wingdings" charset="2"/>
              <a:buChar char=""/>
            </a:pPr>
            <a:r>
              <a:rPr b="1" lang="en-US" sz="1800" spc="-1" strike="noStrike">
                <a:solidFill>
                  <a:srgbClr val="000000"/>
                </a:solidFill>
                <a:latin typeface="Calibri"/>
              </a:rPr>
              <a:t>Software Engineer</a:t>
            </a:r>
            <a:endParaRPr b="0" lang="en-US" sz="1800" spc="-1" strike="noStrike">
              <a:solidFill>
                <a:srgbClr val="333333"/>
              </a:solidFill>
              <a:latin typeface="Noto Sans Regular"/>
            </a:endParaRPr>
          </a:p>
          <a:p>
            <a:pPr marL="432000" indent="-324000">
              <a:lnSpc>
                <a:spcPct val="90000"/>
              </a:lnSpc>
              <a:spcBef>
                <a:spcPts val="499"/>
              </a:spcBef>
              <a:buClr>
                <a:srgbClr val="ef2929"/>
              </a:buClr>
              <a:buSzPct val="45000"/>
              <a:buFont typeface="Wingdings" charset="2"/>
              <a:buChar char=""/>
            </a:pPr>
            <a:r>
              <a:rPr b="0" lang="en-US" sz="1800" spc="-1" strike="noStrike">
                <a:solidFill>
                  <a:srgbClr val="000000"/>
                </a:solidFill>
                <a:latin typeface="Calibri"/>
              </a:rPr>
              <a:t>Engine tarafının yönetimi ve aynı zamanda Data bölümü ile integration bölümü arasında köprü oluşturur. Genel olarak ürünün teknik anlamda yönetiminden sorumludur.</a:t>
            </a:r>
            <a:endParaRPr b="0" lang="en-US" sz="1800" spc="-1" strike="noStrike">
              <a:solidFill>
                <a:srgbClr val="333333"/>
              </a:solidFill>
              <a:latin typeface="Noto Sans Regular"/>
            </a:endParaRPr>
          </a:p>
          <a:p>
            <a:pPr marL="432000" indent="-324000">
              <a:lnSpc>
                <a:spcPct val="90000"/>
              </a:lnSpc>
              <a:spcBef>
                <a:spcPts val="499"/>
              </a:spcBef>
              <a:buClr>
                <a:srgbClr val="ef2929"/>
              </a:buClr>
              <a:buSzPct val="45000"/>
              <a:buFont typeface="Wingdings" charset="2"/>
              <a:buChar char=""/>
            </a:pPr>
            <a:r>
              <a:rPr b="0" lang="en-US" sz="1800" spc="-1" strike="noStrike">
                <a:solidFill>
                  <a:srgbClr val="000000"/>
                </a:solidFill>
                <a:latin typeface="Calibri"/>
              </a:rPr>
              <a:t>Teknik mimari direkt olarak buraya bağlıdır.</a:t>
            </a:r>
            <a:endParaRPr b="0" lang="en-US" sz="1800" spc="-1" strike="noStrike">
              <a:solidFill>
                <a:srgbClr val="333333"/>
              </a:solidFill>
              <a:latin typeface="Noto Sans Regular"/>
            </a:endParaRPr>
          </a:p>
          <a:p>
            <a:pPr marL="432000" indent="-324000">
              <a:lnSpc>
                <a:spcPct val="90000"/>
              </a:lnSpc>
              <a:spcBef>
                <a:spcPts val="499"/>
              </a:spcBef>
              <a:buClr>
                <a:srgbClr val="ef2929"/>
              </a:buClr>
              <a:buSzPct val="45000"/>
              <a:buFont typeface="Wingdings" charset="2"/>
              <a:buChar char=""/>
            </a:pPr>
            <a:r>
              <a:rPr b="0" lang="en-US" sz="1800" spc="-1" strike="noStrike">
                <a:solidFill>
                  <a:srgbClr val="000000"/>
                </a:solidFill>
                <a:latin typeface="Calibri"/>
              </a:rPr>
              <a:t>System Integration Engineer</a:t>
            </a:r>
            <a:endParaRPr b="0" lang="en-US" sz="18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en-US" sz="1800" spc="-1" strike="noStrike">
                <a:solidFill>
                  <a:srgbClr val="000000"/>
                </a:solidFill>
                <a:latin typeface="Calibri"/>
              </a:rPr>
              <a:t>Geliştirilen projenin test, preprod ve prod ortamlarının deployment ve bakımından sorumlu olan kişidir.</a:t>
            </a:r>
            <a:endParaRPr b="0" lang="en-US" sz="1800" spc="-1" strike="noStrike">
              <a:solidFill>
                <a:srgbClr val="333333"/>
              </a:solidFill>
              <a:latin typeface="Noto Sans Regular"/>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Noto Sans Regular"/>
              </a:rPr>
              <a:t>Genel Terimler</a:t>
            </a:r>
            <a:endParaRPr b="1" lang="en-US" sz="4400" spc="-1" strike="noStrike">
              <a:solidFill>
                <a:srgbClr val="333333"/>
              </a:solidFill>
              <a:latin typeface="Noto Sans Regular"/>
            </a:endParaRPr>
          </a:p>
        </p:txBody>
      </p:sp>
      <p:sp>
        <p:nvSpPr>
          <p:cNvPr id="93" name="TextShape 2"/>
          <p:cNvSpPr txBox="1"/>
          <p:nvPr/>
        </p:nvSpPr>
        <p:spPr>
          <a:xfrm>
            <a:off x="274320" y="1828800"/>
            <a:ext cx="9155520" cy="4384800"/>
          </a:xfrm>
          <a:prstGeom prst="rect">
            <a:avLst/>
          </a:prstGeom>
          <a:noFill/>
          <a:ln>
            <a:noFill/>
          </a:ln>
        </p:spPr>
        <p:txBody>
          <a:bodyPr lIns="0" rIns="0" tIns="0" bIns="0"/>
          <a:p>
            <a:pPr marL="914400" indent="-228600" algn="just">
              <a:spcAft>
                <a:spcPts val="1409"/>
              </a:spcAft>
            </a:pPr>
            <a:r>
              <a:rPr b="1" lang="tr-TR" sz="1600" spc="-1" strike="noStrike">
                <a:latin typeface="Calibri"/>
              </a:rPr>
              <a:t>Yapay Zeka nedir ?</a:t>
            </a:r>
            <a:endParaRPr b="1" lang="tr-TR" sz="1600" spc="-1" strike="noStrike">
              <a:latin typeface="Calibri"/>
              <a:ea typeface="Times New Roman"/>
            </a:endParaRPr>
          </a:p>
          <a:p>
            <a:pPr marL="914400" indent="-228600" algn="just">
              <a:spcAft>
                <a:spcPts val="1409"/>
              </a:spcAft>
            </a:pPr>
            <a:r>
              <a:rPr b="0" lang="tr-TR" sz="1400" spc="-1" strike="noStrike">
                <a:latin typeface="Calibri"/>
              </a:rPr>
              <a:t>İnsan Beyninin en temel özeliği olan öğrenme fonkisyonunu gerçekleştiren birgisayar </a:t>
            </a:r>
            <a:r>
              <a:rPr b="0" lang="tr-TR" sz="1400" spc="-1" strike="noStrike">
                <a:latin typeface="Calibri"/>
              </a:rPr>
              <a:t>sistemleri olarak tanımlanabilir.</a:t>
            </a:r>
            <a:endParaRPr b="1" lang="tr-TR" sz="1400" spc="-1" strike="noStrike">
              <a:latin typeface="Calibri"/>
              <a:ea typeface="Times New Roman"/>
            </a:endParaRPr>
          </a:p>
          <a:p>
            <a:pPr marL="914400" indent="-228600" algn="just">
              <a:spcAft>
                <a:spcPts val="1409"/>
              </a:spcAft>
            </a:pPr>
            <a:r>
              <a:rPr b="1" lang="tr-TR" sz="1600" spc="-1" strike="noStrike">
                <a:latin typeface="Calibri"/>
              </a:rPr>
              <a:t>Machine learning nedir ?</a:t>
            </a:r>
            <a:endParaRPr b="1" lang="tr-TR" sz="1600" spc="-1" strike="noStrike">
              <a:latin typeface="Calibri"/>
              <a:ea typeface="Times New Roman"/>
            </a:endParaRPr>
          </a:p>
          <a:p>
            <a:pPr marL="806400" algn="just">
              <a:spcAft>
                <a:spcPts val="1409"/>
              </a:spcAft>
            </a:pPr>
            <a:r>
              <a:rPr b="0" lang="tr-TR" sz="1400" spc="-1" strike="noStrike">
                <a:latin typeface="Calibri"/>
              </a:rPr>
              <a:t>Bilgisayara açık bir şekilde kodlanmadan öğrenme yetisi sağlayan teknolojidir. </a:t>
            </a:r>
            <a:endParaRPr b="0" lang="tr-TR" sz="1400" spc="-1" strike="noStrike">
              <a:latin typeface="Calibri"/>
              <a:ea typeface="Times New Roman"/>
            </a:endParaRPr>
          </a:p>
          <a:p>
            <a:pPr marL="806400" algn="just">
              <a:spcAft>
                <a:spcPts val="1409"/>
              </a:spcAft>
            </a:pPr>
            <a:r>
              <a:rPr b="1" lang="tr-TR" sz="1600" spc="-1" strike="noStrike">
                <a:solidFill>
                  <a:srgbClr val="000000"/>
                </a:solidFill>
                <a:latin typeface="Calibri"/>
                <a:ea typeface="Times New Roman"/>
              </a:rPr>
              <a:t>4 Başlık Altında Yapay Zeka</a:t>
            </a:r>
            <a:endParaRPr b="0" lang="tr-TR" sz="1600" spc="-1" strike="noStrike">
              <a:latin typeface="Calibri"/>
              <a:ea typeface="Times New Roman"/>
            </a:endParaRPr>
          </a:p>
          <a:p>
            <a:pPr marL="806400" algn="just">
              <a:spcAft>
                <a:spcPts val="1409"/>
              </a:spcAft>
            </a:pPr>
            <a:r>
              <a:rPr b="0" lang="tr-TR" sz="1400" spc="-1" strike="noStrike">
                <a:solidFill>
                  <a:srgbClr val="000000"/>
                </a:solidFill>
                <a:latin typeface="Calibri"/>
                <a:ea typeface="Times New Roman"/>
              </a:rPr>
              <a:t>- </a:t>
            </a:r>
            <a:r>
              <a:rPr b="0" lang="tr-TR" sz="1400" spc="-1" strike="noStrike">
                <a:solidFill>
                  <a:srgbClr val="000000"/>
                </a:solidFill>
                <a:latin typeface="Calibri"/>
                <a:ea typeface="Times New Roman"/>
              </a:rPr>
              <a:t>Görüntü İşleme</a:t>
            </a:r>
            <a:endParaRPr b="0" lang="tr-TR" sz="1400" spc="-1" strike="noStrike">
              <a:latin typeface="Calibri"/>
              <a:ea typeface="Times New Roman"/>
            </a:endParaRPr>
          </a:p>
          <a:p>
            <a:pPr marL="806400" algn="just">
              <a:spcAft>
                <a:spcPts val="1409"/>
              </a:spcAft>
            </a:pPr>
            <a:r>
              <a:rPr b="0" lang="tr-TR" sz="1400" spc="-1" strike="noStrike">
                <a:solidFill>
                  <a:srgbClr val="000000"/>
                </a:solidFill>
                <a:latin typeface="Calibri"/>
                <a:ea typeface="Times New Roman"/>
              </a:rPr>
              <a:t>- Tahminleme Sistemleri</a:t>
            </a:r>
            <a:endParaRPr b="0" lang="tr-TR" sz="1400" spc="-1" strike="noStrike">
              <a:latin typeface="Calibri"/>
              <a:ea typeface="Times New Roman"/>
            </a:endParaRPr>
          </a:p>
          <a:p>
            <a:pPr marL="806400" algn="just">
              <a:spcAft>
                <a:spcPts val="1409"/>
              </a:spcAft>
            </a:pPr>
            <a:r>
              <a:rPr b="0" lang="tr-TR" sz="1400" spc="-1" strike="noStrike">
                <a:solidFill>
                  <a:srgbClr val="000000"/>
                </a:solidFill>
                <a:latin typeface="Calibri"/>
                <a:ea typeface="Times New Roman"/>
              </a:rPr>
              <a:t>- Fiziksel Sistemler</a:t>
            </a:r>
            <a:endParaRPr b="0" lang="tr-TR" sz="1400" spc="-1" strike="noStrike">
              <a:latin typeface="Calibri"/>
              <a:ea typeface="Times New Roman"/>
            </a:endParaRPr>
          </a:p>
          <a:p>
            <a:pPr marL="806400" algn="just">
              <a:spcAft>
                <a:spcPts val="1409"/>
              </a:spcAft>
            </a:pPr>
            <a:r>
              <a:rPr b="0" lang="tr-TR" sz="1400" spc="-1" strike="noStrike">
                <a:solidFill>
                  <a:srgbClr val="000000"/>
                </a:solidFill>
                <a:latin typeface="Calibri"/>
                <a:ea typeface="Times New Roman"/>
              </a:rPr>
              <a:t>- Sanal Asistanlar</a:t>
            </a:r>
            <a:endParaRPr b="0" lang="tr-TR" sz="1400" spc="-1" strike="noStrike">
              <a:latin typeface="Calibri"/>
              <a:ea typeface="Times New Roman"/>
            </a:endParaRPr>
          </a:p>
          <a:p>
            <a:pPr marL="914400" indent="-228600" algn="just">
              <a:spcAft>
                <a:spcPts val="1409"/>
              </a:spcAft>
            </a:pPr>
            <a:endParaRPr b="1" lang="tr-TR" sz="1400" spc="-1" strike="noStrike">
              <a:latin typeface="Calibri"/>
              <a:ea typeface="Times New Roman"/>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720000" y="300960"/>
            <a:ext cx="8855640" cy="1262520"/>
          </a:xfrm>
          <a:prstGeom prst="rect">
            <a:avLst/>
          </a:prstGeom>
          <a:noFill/>
          <a:ln>
            <a:noFill/>
          </a:ln>
        </p:spPr>
        <p:txBody>
          <a:bodyPr lIns="0" rIns="0" tIns="0" bIns="0" anchor="ctr"/>
          <a:p>
            <a:r>
              <a:rPr b="1" lang="en-US" sz="4000" spc="-1" strike="noStrike">
                <a:solidFill>
                  <a:srgbClr val="333333"/>
                </a:solidFill>
                <a:latin typeface="Noto Sans Regular"/>
              </a:rPr>
              <a:t>Yapay Sinir Ağı Nasıl Çalışır?</a:t>
            </a:r>
            <a:endParaRPr b="1" lang="en-US" sz="4000" spc="-1" strike="noStrike">
              <a:solidFill>
                <a:srgbClr val="333333"/>
              </a:solidFill>
              <a:latin typeface="Noto Sans Regular"/>
            </a:endParaRPr>
          </a:p>
        </p:txBody>
      </p:sp>
      <p:sp>
        <p:nvSpPr>
          <p:cNvPr id="95" name="TextShape 2"/>
          <p:cNvSpPr txBox="1"/>
          <p:nvPr/>
        </p:nvSpPr>
        <p:spPr>
          <a:xfrm>
            <a:off x="822960" y="210744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US" sz="2400" spc="-1" strike="noStrike">
                <a:solidFill>
                  <a:srgbClr val="333333"/>
                </a:solidFill>
                <a:latin typeface="Noto Sans Regular"/>
              </a:rPr>
              <a:t>Girdi katmanı: Bu katman, girdileri almaktan ve diğer </a:t>
            </a:r>
            <a:r>
              <a:rPr b="0" lang="en-US" sz="2400" spc="-1" strike="noStrike">
                <a:solidFill>
                  <a:srgbClr val="333333"/>
                </a:solidFill>
                <a:latin typeface="Noto Sans Regular"/>
              </a:rPr>
              <a:t>katmanlara iletmekten başka hiçbir şey yapmayan </a:t>
            </a:r>
            <a:r>
              <a:rPr b="0" lang="en-US" sz="2400" spc="-1" strike="noStrike">
                <a:solidFill>
                  <a:srgbClr val="333333"/>
                </a:solidFill>
                <a:latin typeface="Noto Sans Regular"/>
              </a:rPr>
              <a:t>nöronlardan oluşur.</a:t>
            </a:r>
            <a:endParaRPr b="0" lang="en-US" sz="24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en-US" sz="2400" spc="-1" strike="noStrike">
                <a:solidFill>
                  <a:srgbClr val="333333"/>
                </a:solidFill>
                <a:latin typeface="Noto Sans Regular"/>
              </a:rPr>
              <a:t>Çıktı Katmanı: Çıktı katmanı tahmin edilen özelliktir, </a:t>
            </a:r>
            <a:r>
              <a:rPr b="0" lang="en-US" sz="2400" spc="-1" strike="noStrike">
                <a:solidFill>
                  <a:srgbClr val="333333"/>
                </a:solidFill>
                <a:latin typeface="Noto Sans Regular"/>
              </a:rPr>
              <a:t>temel olarak oluşturduğunuz modelin türüne bağlıdır.</a:t>
            </a:r>
            <a:endParaRPr b="0" lang="en-US" sz="24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en-US" sz="2400" spc="-1" strike="noStrike">
                <a:solidFill>
                  <a:srgbClr val="333333"/>
                </a:solidFill>
                <a:latin typeface="Noto Sans Regular"/>
              </a:rPr>
              <a:t>Gizli Katman: Giriş ve çıkış katmanı arasında, </a:t>
            </a:r>
            <a:r>
              <a:rPr b="0" lang="en-US" sz="2400" spc="-1" strike="noStrike">
                <a:solidFill>
                  <a:srgbClr val="333333"/>
                </a:solidFill>
                <a:latin typeface="Noto Sans Regular"/>
              </a:rPr>
              <a:t>modelin türüne göre gizli katmanlar olacaktır. Gizli </a:t>
            </a:r>
            <a:r>
              <a:rPr b="0" lang="en-US" sz="2400" spc="-1" strike="noStrike">
                <a:solidFill>
                  <a:srgbClr val="333333"/>
                </a:solidFill>
                <a:latin typeface="Noto Sans Regular"/>
              </a:rPr>
              <a:t>katmanlar çok sayıda nöron içerir. Gizli katmandaki </a:t>
            </a:r>
            <a:r>
              <a:rPr b="0" lang="en-US" sz="2400" spc="-1" strike="noStrike">
                <a:solidFill>
                  <a:srgbClr val="333333"/>
                </a:solidFill>
                <a:latin typeface="Noto Sans Regular"/>
              </a:rPr>
              <a:t>nöronlar, girdilere ve bunları geçmeden önce </a:t>
            </a:r>
            <a:r>
              <a:rPr b="0" lang="en-US" sz="2400" spc="-1" strike="noStrike">
                <a:solidFill>
                  <a:srgbClr val="333333"/>
                </a:solidFill>
                <a:latin typeface="Noto Sans Regular"/>
              </a:rPr>
              <a:t>dönüşümleri uygular. Ağ eğitildiği için ağırlıklar </a:t>
            </a:r>
            <a:r>
              <a:rPr b="0" lang="en-US" sz="2400" spc="-1" strike="noStrike">
                <a:solidFill>
                  <a:srgbClr val="333333"/>
                </a:solidFill>
                <a:latin typeface="Noto Sans Regular"/>
              </a:rPr>
              <a:t>güncellenir</a:t>
            </a:r>
            <a:endParaRPr b="0" lang="en-US" sz="2400" spc="-1" strike="noStrike">
              <a:solidFill>
                <a:srgbClr val="333333"/>
              </a:solidFill>
              <a:latin typeface="Noto Sans Regular"/>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Noto Sans Regular"/>
              </a:rPr>
              <a:t>Ağ Mimarisi</a:t>
            </a:r>
            <a:endParaRPr b="1" lang="en-US" sz="4400" spc="-1" strike="noStrike">
              <a:solidFill>
                <a:srgbClr val="333333"/>
              </a:solidFill>
              <a:latin typeface="Noto Sans Regular"/>
            </a:endParaRPr>
          </a:p>
        </p:txBody>
      </p:sp>
      <p:sp>
        <p:nvSpPr>
          <p:cNvPr id="97" name="TextShape 2"/>
          <p:cNvSpPr txBox="1"/>
          <p:nvPr/>
        </p:nvSpPr>
        <p:spPr>
          <a:xfrm>
            <a:off x="5012280" y="4347000"/>
            <a:ext cx="180720" cy="232560"/>
          </a:xfrm>
          <a:prstGeom prst="rect">
            <a:avLst/>
          </a:prstGeom>
          <a:noFill/>
          <a:ln>
            <a:noFill/>
          </a:ln>
        </p:spPr>
      </p:sp>
      <p:pic>
        <p:nvPicPr>
          <p:cNvPr id="98" name="" descr=""/>
          <p:cNvPicPr/>
          <p:nvPr/>
        </p:nvPicPr>
        <p:blipFill>
          <a:blip r:embed="rId1"/>
          <a:stretch/>
        </p:blipFill>
        <p:spPr>
          <a:xfrm>
            <a:off x="1554480" y="1737360"/>
            <a:ext cx="6858000" cy="514080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720000" y="300960"/>
            <a:ext cx="8855640" cy="1262520"/>
          </a:xfrm>
          <a:prstGeom prst="rect">
            <a:avLst/>
          </a:prstGeom>
          <a:noFill/>
          <a:ln>
            <a:noFill/>
          </a:ln>
        </p:spPr>
        <p:txBody>
          <a:bodyPr lIns="0" rIns="0" tIns="0" bIns="0" anchor="ctr"/>
          <a:p>
            <a:r>
              <a:rPr b="1" lang="en-US" sz="4400" spc="-1" strike="noStrike">
                <a:solidFill>
                  <a:srgbClr val="333333"/>
                </a:solidFill>
                <a:latin typeface="Noto Sans Regular"/>
              </a:rPr>
              <a:t>Nöronlar</a:t>
            </a:r>
            <a:endParaRPr b="1" lang="en-US" sz="4400" spc="-1" strike="noStrike">
              <a:solidFill>
                <a:srgbClr val="333333"/>
              </a:solidFill>
              <a:latin typeface="Noto Sans Regular"/>
            </a:endParaRPr>
          </a:p>
        </p:txBody>
      </p:sp>
      <p:sp>
        <p:nvSpPr>
          <p:cNvPr id="100" name="TextShape 2"/>
          <p:cNvSpPr txBox="1"/>
          <p:nvPr/>
        </p:nvSpPr>
        <p:spPr>
          <a:xfrm>
            <a:off x="720000" y="1645920"/>
            <a:ext cx="8640000" cy="489888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US" sz="2800" spc="-1" strike="noStrike">
                <a:solidFill>
                  <a:srgbClr val="333333"/>
                </a:solidFill>
                <a:latin typeface="Noto Sans Regular"/>
              </a:rPr>
              <a:t>Sinir ağları için temel yapı bloğu, insan beyni nöronlarını taklit eden yapay nöronlardır. Bunlar, ağırlıklı giriş sinyalleri olan ve bir aktivasyon fonksiyonu kullanarak bir çıkış sinyali üreten basit, güçlü hesaplama birimleridir.</a:t>
            </a:r>
            <a:endParaRPr b="0" lang="en-US" sz="2800" spc="-1" strike="noStrike">
              <a:solidFill>
                <a:srgbClr val="333333"/>
              </a:solidFill>
              <a:latin typeface="Noto Sans Regular"/>
            </a:endParaRPr>
          </a:p>
        </p:txBody>
      </p:sp>
      <p:pic>
        <p:nvPicPr>
          <p:cNvPr id="101" name="" descr=""/>
          <p:cNvPicPr/>
          <p:nvPr/>
        </p:nvPicPr>
        <p:blipFill>
          <a:blip r:embed="rId1"/>
          <a:stretch/>
        </p:blipFill>
        <p:spPr>
          <a:xfrm>
            <a:off x="182880" y="4206240"/>
            <a:ext cx="4577760" cy="2866680"/>
          </a:xfrm>
          <a:prstGeom prst="rect">
            <a:avLst/>
          </a:prstGeom>
          <a:ln>
            <a:noFill/>
          </a:ln>
        </p:spPr>
      </p:pic>
      <p:pic>
        <p:nvPicPr>
          <p:cNvPr id="102" name="" descr=""/>
          <p:cNvPicPr/>
          <p:nvPr/>
        </p:nvPicPr>
        <p:blipFill>
          <a:blip r:embed="rId2"/>
          <a:stretch/>
        </p:blipFill>
        <p:spPr>
          <a:xfrm>
            <a:off x="4760640" y="4480560"/>
            <a:ext cx="4323960" cy="263808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720000" y="300960"/>
            <a:ext cx="8855640" cy="1262520"/>
          </a:xfrm>
          <a:prstGeom prst="rect">
            <a:avLst/>
          </a:prstGeom>
          <a:noFill/>
          <a:ln>
            <a:noFill/>
          </a:ln>
        </p:spPr>
        <p:txBody>
          <a:bodyPr lIns="0" rIns="0" tIns="0" bIns="0" anchor="ctr"/>
          <a:p>
            <a:r>
              <a:rPr b="0" lang="en-US" sz="4400" spc="-1" strike="noStrike">
                <a:solidFill>
                  <a:srgbClr val="000000"/>
                </a:solidFill>
                <a:latin typeface="Calibri Light"/>
              </a:rPr>
              <a:t>Görüntü İşleme</a:t>
            </a:r>
            <a:endParaRPr b="1" lang="en-US" sz="4400" spc="-1" strike="noStrike">
              <a:solidFill>
                <a:srgbClr val="333333"/>
              </a:solidFill>
              <a:latin typeface="Noto Sans Regular"/>
            </a:endParaRPr>
          </a:p>
        </p:txBody>
      </p:sp>
      <p:sp>
        <p:nvSpPr>
          <p:cNvPr id="104" name="TextShape 2"/>
          <p:cNvSpPr txBox="1"/>
          <p:nvPr/>
        </p:nvSpPr>
        <p:spPr>
          <a:xfrm>
            <a:off x="720000" y="2160000"/>
            <a:ext cx="8640000" cy="4384800"/>
          </a:xfrm>
          <a:prstGeom prst="rect">
            <a:avLst/>
          </a:prstGeom>
          <a:noFill/>
          <a:ln>
            <a:noFill/>
          </a:ln>
        </p:spPr>
        <p:txBody>
          <a:bodyPr lIns="0" rIns="0" tIns="0" bIns="0"/>
          <a:p>
            <a:pPr marL="432000" indent="-324000">
              <a:lnSpc>
                <a:spcPct val="90000"/>
              </a:lnSpc>
              <a:spcBef>
                <a:spcPts val="1001"/>
              </a:spcBef>
              <a:buClr>
                <a:srgbClr val="ef2929"/>
              </a:buClr>
              <a:buSzPct val="45000"/>
              <a:buFont typeface="Wingdings" charset="2"/>
              <a:buChar char=""/>
            </a:pPr>
            <a:r>
              <a:rPr b="0" lang="en-US" sz="2800" spc="-1" strike="noStrike">
                <a:solidFill>
                  <a:srgbClr val="000000"/>
                </a:solidFill>
                <a:latin typeface="Calibri"/>
              </a:rPr>
              <a:t>Bir makine veya bilgisayara, insanınkine benzer </a:t>
            </a:r>
            <a:r>
              <a:rPr b="0" lang="en-US" sz="2800" spc="-1" strike="noStrike">
                <a:solidFill>
                  <a:srgbClr val="000000"/>
                </a:solidFill>
                <a:latin typeface="Calibri"/>
              </a:rPr>
              <a:t>bir görme yeteneği vermeyi amaçlayan bilimdir.</a:t>
            </a:r>
            <a:endParaRPr b="0" lang="en-US" sz="2800" spc="-1" strike="noStrike">
              <a:solidFill>
                <a:srgbClr val="333333"/>
              </a:solidFill>
              <a:latin typeface="Noto Sans Regular"/>
            </a:endParaRPr>
          </a:p>
          <a:p>
            <a:pPr marL="432000" indent="-324000">
              <a:lnSpc>
                <a:spcPct val="90000"/>
              </a:lnSpc>
              <a:spcBef>
                <a:spcPts val="1001"/>
              </a:spcBef>
              <a:buClr>
                <a:srgbClr val="ef2929"/>
              </a:buClr>
              <a:buSzPct val="45000"/>
              <a:buFont typeface="Wingdings" charset="2"/>
              <a:buChar char=""/>
            </a:pPr>
            <a:r>
              <a:rPr b="1" lang="en-US" sz="2800" spc="-1" strike="noStrike">
                <a:solidFill>
                  <a:srgbClr val="000000"/>
                </a:solidFill>
                <a:latin typeface="Calibri"/>
              </a:rPr>
              <a:t>Görüntüden Teşhis</a:t>
            </a:r>
            <a:r>
              <a:rPr b="0" lang="en-US" sz="2800" spc="-1" strike="noStrike">
                <a:solidFill>
                  <a:srgbClr val="000000"/>
                </a:solidFill>
                <a:latin typeface="Calibri"/>
              </a:rPr>
              <a:t>(biyometrik ve yüz tanıma, </a:t>
            </a:r>
            <a:r>
              <a:rPr b="0" lang="en-US" sz="2800" spc="-1" strike="noStrike">
                <a:solidFill>
                  <a:srgbClr val="000000"/>
                </a:solidFill>
                <a:latin typeface="Calibri"/>
              </a:rPr>
              <a:t>insanlarda hastalık teşhisi)</a:t>
            </a:r>
            <a:endParaRPr b="0" lang="en-US" sz="2800" spc="-1" strike="noStrike">
              <a:solidFill>
                <a:srgbClr val="333333"/>
              </a:solidFill>
              <a:latin typeface="Noto Sans Regular"/>
            </a:endParaRPr>
          </a:p>
          <a:p>
            <a:pPr marL="432000" indent="-324000">
              <a:lnSpc>
                <a:spcPct val="90000"/>
              </a:lnSpc>
              <a:spcBef>
                <a:spcPts val="1001"/>
              </a:spcBef>
              <a:buClr>
                <a:srgbClr val="ef2929"/>
              </a:buClr>
              <a:buSzPct val="45000"/>
              <a:buFont typeface="Wingdings" charset="2"/>
              <a:buChar char=""/>
            </a:pPr>
            <a:r>
              <a:rPr b="1" lang="en-US" sz="2800" spc="-1" strike="noStrike">
                <a:solidFill>
                  <a:srgbClr val="000000"/>
                </a:solidFill>
                <a:latin typeface="Calibri"/>
              </a:rPr>
              <a:t>Duygu Analizi</a:t>
            </a:r>
            <a:endParaRPr b="0" lang="en-US" sz="2800" spc="-1" strike="noStrike">
              <a:solidFill>
                <a:srgbClr val="333333"/>
              </a:solidFill>
              <a:latin typeface="Noto Sans Regular"/>
            </a:endParaRPr>
          </a:p>
          <a:p>
            <a:pPr marL="432000" indent="-324000">
              <a:lnSpc>
                <a:spcPct val="90000"/>
              </a:lnSpc>
              <a:spcBef>
                <a:spcPts val="1001"/>
              </a:spcBef>
              <a:buClr>
                <a:srgbClr val="ef2929"/>
              </a:buClr>
              <a:buSzPct val="45000"/>
              <a:buFont typeface="Wingdings" charset="2"/>
              <a:buChar char=""/>
            </a:pPr>
            <a:r>
              <a:rPr b="1" lang="en-US" sz="2800" spc="-1" strike="noStrike">
                <a:solidFill>
                  <a:srgbClr val="000000"/>
                </a:solidFill>
                <a:latin typeface="Calibri"/>
              </a:rPr>
              <a:t>Davranış Gözlemleme</a:t>
            </a:r>
            <a:endParaRPr b="0" lang="en-US" sz="28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1" lang="en-US" sz="2800" spc="-1" strike="noStrike">
                <a:solidFill>
                  <a:srgbClr val="000000"/>
                </a:solidFill>
                <a:latin typeface="Calibri"/>
              </a:rPr>
              <a:t>Nesne Algılama</a:t>
            </a:r>
            <a:endParaRPr b="0" lang="en-US" sz="2800" spc="-1" strike="noStrike">
              <a:solidFill>
                <a:srgbClr val="333333"/>
              </a:solidFill>
              <a:latin typeface="Noto Sans Regular"/>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3307</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2020-02-28T22:10:24Z</dcterms:created>
  <dc:creator/>
  <dc:description/>
  <dc:language>en-US</dc:language>
  <cp:lastModifiedBy/>
  <dcterms:modified xsi:type="dcterms:W3CDTF">2020-03-03T13:26:06Z</dcterms:modified>
  <cp:revision>68</cp:revision>
  <dc:subject/>
  <dc:title>Impress</dc:title>
</cp:coreProperties>
</file>