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2855" y="985520"/>
            <a:ext cx="6118860" cy="466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" y="349250"/>
            <a:ext cx="3174365" cy="6159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" y="402590"/>
            <a:ext cx="11811635" cy="5871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542415"/>
            <a:ext cx="11868150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双目相机参数</a:t>
            </a:r>
            <a:r>
              <a:rPr lang="zh-CN" altLang="en-US"/>
              <a:t>获取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0110" y="1334770"/>
            <a:ext cx="2364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左侧相机内参矩阵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63510" y="1267460"/>
            <a:ext cx="2623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右侧相机内参矩阵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5050" y="3220085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左侧相机径向畸变系数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997190" y="3220085"/>
            <a:ext cx="267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右侧相机径向畸变系数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6140" y="4726305"/>
            <a:ext cx="265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左侧相机切向畸变系数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45450" y="4726305"/>
            <a:ext cx="2651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右侧相机切向畸变系数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07025" y="3060700"/>
            <a:ext cx="113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旋转矩阵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07025" y="4746625"/>
            <a:ext cx="1139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平移向量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1826260"/>
            <a:ext cx="2874010" cy="9709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40" y="3747135"/>
            <a:ext cx="2700655" cy="71374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5290185"/>
            <a:ext cx="2643505" cy="71183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580" y="1733550"/>
            <a:ext cx="2854960" cy="9518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0" y="3747135"/>
            <a:ext cx="3185795" cy="71247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845" y="5360670"/>
            <a:ext cx="2834005" cy="6953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7710" y="3554095"/>
            <a:ext cx="2754630" cy="90614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8670" y="5401310"/>
            <a:ext cx="2668270" cy="434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双目相机参数获取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刘阿康</dc:creator>
  <cp:lastModifiedBy>你摊上大事了❄</cp:lastModifiedBy>
  <cp:revision>3</cp:revision>
  <dcterms:created xsi:type="dcterms:W3CDTF">2023-08-09T12:44:00Z</dcterms:created>
  <dcterms:modified xsi:type="dcterms:W3CDTF">2025-06-25T14:10:09Z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E05B9551106C401791BED4DADE8C494A_12</vt:lpwstr>
  </property>
</Properties>
</file>