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0" y="964565"/>
            <a:ext cx="6400800" cy="5013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966470"/>
            <a:ext cx="4126865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" y="750570"/>
            <a:ext cx="11727180" cy="5356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双目相机参数</a:t>
            </a:r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0110" y="1334770"/>
            <a:ext cx="2364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左侧相机内参矩阵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510" y="1267460"/>
            <a:ext cx="2623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右侧相机内参矩阵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5050" y="322008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左侧相机径向畸变系数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7190" y="322008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右侧相机径向畸变系数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6140" y="472630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左侧相机切向畸变系数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45450" y="472630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右侧相机切向畸变系数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7025" y="3060700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旋转矩阵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07025" y="4746625"/>
            <a:ext cx="113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平移向量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1869440"/>
            <a:ext cx="2637155" cy="888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3742690"/>
            <a:ext cx="2700655" cy="651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426710"/>
            <a:ext cx="2654300" cy="513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510" y="1826260"/>
            <a:ext cx="2801620" cy="9010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810" y="3695700"/>
            <a:ext cx="2547620" cy="6985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530" y="5362575"/>
            <a:ext cx="2392680" cy="5403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280" y="5332730"/>
            <a:ext cx="2878455" cy="5372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0" y="3695700"/>
            <a:ext cx="2321560" cy="795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双目相机参数获取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刘阿康</dc:creator>
  <cp:lastModifiedBy>你摊上大事了❄</cp:lastModifiedBy>
  <cp:revision>3</cp:revision>
  <dcterms:created xsi:type="dcterms:W3CDTF">2023-08-09T12:44:00Z</dcterms:created>
  <dcterms:modified xsi:type="dcterms:W3CDTF">2025-06-22T08:05:42Z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80CFB789FBD841D69E44CAEEEA7ABE8B_12</vt:lpwstr>
  </property>
</Properties>
</file>