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6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4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4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1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0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1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4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4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9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1D52-2304-4C8A-B9A7-AFD66F5C1BD6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40D8-BA72-4331-A26E-A09BB98A1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48disk/m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LogoScript-MPIS20 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done a interpreted language called </a:t>
            </a:r>
            <a:r>
              <a:rPr lang="en-US" altLang="zh-CN" dirty="0" err="1" smtClean="0"/>
              <a:t>LogoScript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Stack based VM</a:t>
            </a:r>
          </a:p>
          <a:p>
            <a:r>
              <a:rPr lang="en-US" altLang="zh-CN" dirty="0" smtClean="0"/>
              <a:t>We are coding 20-instruction MIPS CPU</a:t>
            </a:r>
          </a:p>
          <a:p>
            <a:r>
              <a:rPr lang="en-US" altLang="zh-CN" dirty="0" smtClean="0"/>
              <a:t>We need something to simplify coding for our MIPS20 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50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Compiler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weeks before final exam</a:t>
            </a:r>
          </a:p>
          <a:p>
            <a:pPr lvl="1"/>
            <a:r>
              <a:rPr lang="en-US" altLang="zh-CN" dirty="0" smtClean="0"/>
              <a:t>I have wrote a “translator” from the </a:t>
            </a:r>
            <a:r>
              <a:rPr lang="en-US" altLang="zh-CN" dirty="0" err="1" smtClean="0"/>
              <a:t>LogoScript</a:t>
            </a:r>
            <a:r>
              <a:rPr lang="en-US" altLang="zh-CN" dirty="0" smtClean="0"/>
              <a:t> stack-based VM to MIPS20</a:t>
            </a:r>
          </a:p>
          <a:p>
            <a:r>
              <a:rPr lang="en-US" altLang="zh-CN" dirty="0" smtClean="0"/>
              <a:t>Rather simple</a:t>
            </a:r>
          </a:p>
          <a:p>
            <a:pPr lvl="1"/>
            <a:r>
              <a:rPr lang="en-US" altLang="zh-CN" dirty="0" smtClean="0"/>
              <a:t>Without any optimization</a:t>
            </a:r>
          </a:p>
          <a:p>
            <a:pPr lvl="1"/>
            <a:r>
              <a:rPr lang="en-US" altLang="zh-CN" dirty="0" smtClean="0"/>
              <a:t>Produce rather large code</a:t>
            </a:r>
          </a:p>
          <a:p>
            <a:pPr lvl="1"/>
            <a:r>
              <a:rPr lang="en-US" altLang="zh-CN" dirty="0" smtClean="0"/>
              <a:t>Use less than 5 registers (almost everything are done on the stack)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73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A+B Problem</a:t>
            </a:r>
          </a:p>
          <a:p>
            <a:r>
              <a:rPr lang="en-US" altLang="zh-CN" dirty="0" smtClean="0"/>
              <a:t>function main() {</a:t>
            </a:r>
          </a:p>
          <a:p>
            <a:r>
              <a:rPr lang="en-US" altLang="zh-CN" dirty="0" smtClean="0"/>
              <a:t>	while(1) {</a:t>
            </a:r>
          </a:p>
          <a:p>
            <a:r>
              <a:rPr lang="en-US" altLang="zh-CN" dirty="0" smtClean="0"/>
              <a:t>		`Read an integer from port 0x40C0(mapped to switches)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d=in(0x40C0);</a:t>
            </a:r>
          </a:p>
          <a:p>
            <a:r>
              <a:rPr lang="en-US" altLang="zh-CN" dirty="0" smtClean="0"/>
              <a:t>		`Read another integer from port 0x40C4 (mapped to another set of switches)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e=in(0x40C4);</a:t>
            </a:r>
          </a:p>
          <a:p>
            <a:r>
              <a:rPr lang="en-US" altLang="zh-CN" dirty="0" smtClean="0"/>
              <a:t>		`Calculate </a:t>
            </a:r>
            <a:r>
              <a:rPr lang="en-US" altLang="zh-CN" dirty="0" err="1" smtClean="0"/>
              <a:t>d+e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f=</a:t>
            </a:r>
            <a:r>
              <a:rPr lang="en-US" altLang="zh-CN" dirty="0" err="1" smtClean="0"/>
              <a:t>d+e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`Write the result to port 0x4080(mapped to LEDs)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out(0x4080,f);</a:t>
            </a:r>
          </a:p>
          <a:p>
            <a:r>
              <a:rPr lang="en-US" altLang="zh-CN" dirty="0" smtClean="0"/>
              <a:t>	}	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44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more complex program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917" y="1690688"/>
            <a:ext cx="2658747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05" y="1690688"/>
            <a:ext cx="3524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Several 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variable types are 32-bit integer(same as CPU register)</a:t>
            </a:r>
          </a:p>
          <a:p>
            <a:r>
              <a:rPr lang="en-US" altLang="zh-CN" dirty="0" smtClean="0"/>
              <a:t>All </a:t>
            </a:r>
            <a:r>
              <a:rPr lang="en-US" altLang="zh-CN" dirty="0" err="1" smtClean="0"/>
              <a:t>globals</a:t>
            </a:r>
            <a:r>
              <a:rPr lang="en-US" altLang="zh-CN" dirty="0" smtClean="0"/>
              <a:t> do not need definition</a:t>
            </a:r>
          </a:p>
          <a:p>
            <a:r>
              <a:rPr lang="en-US" altLang="zh-CN" dirty="0" smtClean="0"/>
              <a:t>Support + - * but no /</a:t>
            </a:r>
          </a:p>
          <a:p>
            <a:r>
              <a:rPr lang="en-US" altLang="zh-CN" dirty="0" smtClean="0"/>
              <a:t>You may define local </a:t>
            </a:r>
            <a:r>
              <a:rPr lang="en-US" altLang="zh-CN" dirty="0" err="1" smtClean="0"/>
              <a:t>vars</a:t>
            </a:r>
            <a:r>
              <a:rPr lang="en-US" altLang="zh-CN" dirty="0" smtClean="0"/>
              <a:t> using the </a:t>
            </a:r>
            <a:r>
              <a:rPr lang="en-US" altLang="zh-CN" i="1" dirty="0" smtClean="0"/>
              <a:t>local</a:t>
            </a:r>
            <a:r>
              <a:rPr lang="en-US" altLang="zh-CN" dirty="0" smtClean="0"/>
              <a:t> keyword</a:t>
            </a:r>
          </a:p>
          <a:p>
            <a:r>
              <a:rPr lang="en-US" altLang="zh-CN" dirty="0" smtClean="0"/>
              <a:t>All programs runs from main() and the CPU blocks after finished running</a:t>
            </a:r>
          </a:p>
          <a:p>
            <a:r>
              <a:rPr lang="en-US" altLang="zh-CN" dirty="0" smtClean="0"/>
              <a:t>Default return value is 0</a:t>
            </a:r>
          </a:p>
          <a:p>
            <a:r>
              <a:rPr lang="en-US" altLang="zh-CN" dirty="0" smtClean="0"/>
              <a:t>No branch delay slot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82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a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Usage : Compiler [script.txt] [</a:t>
            </a:r>
            <a:r>
              <a:rPr lang="en-US" altLang="zh-CN" dirty="0" err="1" smtClean="0"/>
              <a:t>CodeMemSize</a:t>
            </a:r>
            <a:r>
              <a:rPr lang="en-US" altLang="zh-CN" dirty="0" smtClean="0"/>
              <a:t>] [</a:t>
            </a:r>
            <a:r>
              <a:rPr lang="en-US" altLang="zh-CN" dirty="0" err="1" smtClean="0"/>
              <a:t>DataMemSize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After that you will have:</a:t>
            </a:r>
          </a:p>
          <a:p>
            <a:pPr lvl="1"/>
            <a:r>
              <a:rPr lang="en-US" altLang="zh-CN" dirty="0" smtClean="0"/>
              <a:t>asm.txt : Raw 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 err="1" smtClean="0"/>
              <a:t>sc_datamem.mif</a:t>
            </a:r>
            <a:r>
              <a:rPr lang="en-US" altLang="zh-CN" dirty="0" smtClean="0"/>
              <a:t>: Compiled data memory</a:t>
            </a:r>
          </a:p>
          <a:p>
            <a:pPr lvl="1"/>
            <a:r>
              <a:rPr lang="en-US" altLang="zh-CN" dirty="0" err="1" smtClean="0"/>
              <a:t>sc_instmem.mif</a:t>
            </a:r>
            <a:r>
              <a:rPr lang="en-US" altLang="zh-CN" dirty="0" smtClean="0"/>
              <a:t>: Compiled instruction memory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91" y="2362458"/>
            <a:ext cx="50387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MUST set the </a:t>
            </a:r>
            <a:r>
              <a:rPr lang="en-US" altLang="zh-CN" dirty="0" err="1" smtClean="0"/>
              <a:t>CodeMemSize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DataMemSize</a:t>
            </a:r>
            <a:r>
              <a:rPr lang="en-US" altLang="zh-CN" dirty="0" smtClean="0"/>
              <a:t> according to your design file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76" y="2154548"/>
            <a:ext cx="5141054" cy="45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https://github.com/ak48disk/mips</a:t>
            </a:r>
            <a:endParaRPr lang="en-US" altLang="zh-CN" dirty="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2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198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LogoScript-MPIS20 Compiler</vt:lpstr>
      <vt:lpstr>Background</vt:lpstr>
      <vt:lpstr>Writing a Compiler </vt:lpstr>
      <vt:lpstr>Writing a program</vt:lpstr>
      <vt:lpstr>Writing a more complex program</vt:lpstr>
      <vt:lpstr>Several notes</vt:lpstr>
      <vt:lpstr>Compiling a program</vt:lpstr>
      <vt:lpstr>Notice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LogoScript-MPIS20 Compiler</dc:title>
  <dc:creator>AK-48</dc:creator>
  <cp:lastModifiedBy>AK-48</cp:lastModifiedBy>
  <cp:revision>11</cp:revision>
  <dcterms:created xsi:type="dcterms:W3CDTF">2014-05-12T12:38:26Z</dcterms:created>
  <dcterms:modified xsi:type="dcterms:W3CDTF">2014-05-13T07:40:10Z</dcterms:modified>
</cp:coreProperties>
</file>