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93" r:id="rId4"/>
    <p:sldId id="283" r:id="rId5"/>
    <p:sldId id="296" r:id="rId6"/>
    <p:sldId id="284" r:id="rId7"/>
    <p:sldId id="299" r:id="rId8"/>
    <p:sldId id="285" r:id="rId9"/>
    <p:sldId id="297" r:id="rId10"/>
    <p:sldId id="295" r:id="rId11"/>
    <p:sldId id="286" r:id="rId12"/>
    <p:sldId id="287" r:id="rId13"/>
    <p:sldId id="288" r:id="rId14"/>
    <p:sldId id="289" r:id="rId15"/>
    <p:sldId id="290" r:id="rId16"/>
    <p:sldId id="298" r:id="rId17"/>
    <p:sldId id="292" r:id="rId18"/>
    <p:sldId id="300" r:id="rId19"/>
    <p:sldId id="291" r:id="rId20"/>
    <p:sldId id="301" r:id="rId21"/>
    <p:sldId id="294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 KinBen" userId="519450e914c15f34" providerId="LiveId" clId="{0F4FBE5E-52CC-4186-93C6-7AE7269A26DD}"/>
    <pc:docChg chg="undo redo custSel addSld delSld modSld sldOrd">
      <pc:chgData name="Sin KinBen" userId="519450e914c15f34" providerId="LiveId" clId="{0F4FBE5E-52CC-4186-93C6-7AE7269A26DD}" dt="2021-04-28T05:57:29.261" v="4580" actId="20577"/>
      <pc:docMkLst>
        <pc:docMk/>
      </pc:docMkLst>
      <pc:sldChg chg="addSp delSp modSp mod">
        <pc:chgData name="Sin KinBen" userId="519450e914c15f34" providerId="LiveId" clId="{0F4FBE5E-52CC-4186-93C6-7AE7269A26DD}" dt="2021-04-27T11:46:55.799" v="48" actId="20577"/>
        <pc:sldMkLst>
          <pc:docMk/>
          <pc:sldMk cId="1691820105" sldId="256"/>
        </pc:sldMkLst>
        <pc:spChg chg="mod">
          <ac:chgData name="Sin KinBen" userId="519450e914c15f34" providerId="LiveId" clId="{0F4FBE5E-52CC-4186-93C6-7AE7269A26DD}" dt="2021-04-27T11:46:49.196" v="37" actId="1076"/>
          <ac:spMkLst>
            <pc:docMk/>
            <pc:sldMk cId="1691820105" sldId="256"/>
            <ac:spMk id="4" creationId="{00000000-0000-0000-0000-000000000000}"/>
          </ac:spMkLst>
        </pc:spChg>
        <pc:spChg chg="add del mod">
          <ac:chgData name="Sin KinBen" userId="519450e914c15f34" providerId="LiveId" clId="{0F4FBE5E-52CC-4186-93C6-7AE7269A26DD}" dt="2021-04-27T11:46:55.799" v="48" actId="20577"/>
          <ac:spMkLst>
            <pc:docMk/>
            <pc:sldMk cId="1691820105" sldId="256"/>
            <ac:spMk id="5" creationId="{00000000-0000-0000-0000-000000000000}"/>
          </ac:spMkLst>
        </pc:spChg>
      </pc:sldChg>
      <pc:sldChg chg="del">
        <pc:chgData name="Sin KinBen" userId="519450e914c15f34" providerId="LiveId" clId="{0F4FBE5E-52CC-4186-93C6-7AE7269A26DD}" dt="2021-04-27T11:47:00.138" v="49" actId="2696"/>
        <pc:sldMkLst>
          <pc:docMk/>
          <pc:sldMk cId="2049770824" sldId="259"/>
        </pc:sldMkLst>
      </pc:sldChg>
      <pc:sldChg chg="addSp delSp modSp mod">
        <pc:chgData name="Sin KinBen" userId="519450e914c15f34" providerId="LiveId" clId="{0F4FBE5E-52CC-4186-93C6-7AE7269A26DD}" dt="2021-04-27T14:04:12.530" v="3829"/>
        <pc:sldMkLst>
          <pc:docMk/>
          <pc:sldMk cId="3155251148" sldId="260"/>
        </pc:sldMkLst>
        <pc:spChg chg="mod">
          <ac:chgData name="Sin KinBen" userId="519450e914c15f34" providerId="LiveId" clId="{0F4FBE5E-52CC-4186-93C6-7AE7269A26DD}" dt="2021-04-27T13:36:29.269" v="3218" actId="20577"/>
          <ac:spMkLst>
            <pc:docMk/>
            <pc:sldMk cId="3155251148" sldId="260"/>
            <ac:spMk id="2" creationId="{00000000-0000-0000-0000-000000000000}"/>
          </ac:spMkLst>
        </pc:spChg>
        <pc:spChg chg="mod">
          <ac:chgData name="Sin KinBen" userId="519450e914c15f34" providerId="LiveId" clId="{0F4FBE5E-52CC-4186-93C6-7AE7269A26DD}" dt="2021-04-27T13:36:32.741" v="3219" actId="164"/>
          <ac:spMkLst>
            <pc:docMk/>
            <pc:sldMk cId="3155251148" sldId="260"/>
            <ac:spMk id="11" creationId="{00000000-0000-0000-0000-000000000000}"/>
          </ac:spMkLst>
        </pc:spChg>
        <pc:spChg chg="mod">
          <ac:chgData name="Sin KinBen" userId="519450e914c15f34" providerId="LiveId" clId="{0F4FBE5E-52CC-4186-93C6-7AE7269A26DD}" dt="2021-04-27T13:41:00.533" v="3286" actId="20577"/>
          <ac:spMkLst>
            <pc:docMk/>
            <pc:sldMk cId="3155251148" sldId="260"/>
            <ac:spMk id="16" creationId="{00000000-0000-0000-0000-000000000000}"/>
          </ac:spMkLst>
        </pc:spChg>
        <pc:spChg chg="mod">
          <ac:chgData name="Sin KinBen" userId="519450e914c15f34" providerId="LiveId" clId="{0F4FBE5E-52CC-4186-93C6-7AE7269A26DD}" dt="2021-04-27T14:04:12.530" v="3829"/>
          <ac:spMkLst>
            <pc:docMk/>
            <pc:sldMk cId="3155251148" sldId="260"/>
            <ac:spMk id="21" creationId="{00000000-0000-0000-0000-000000000000}"/>
          </ac:spMkLst>
        </pc:spChg>
        <pc:spChg chg="del">
          <ac:chgData name="Sin KinBen" userId="519450e914c15f34" providerId="LiveId" clId="{0F4FBE5E-52CC-4186-93C6-7AE7269A26DD}" dt="2021-04-27T13:36:25.039" v="3217" actId="478"/>
          <ac:spMkLst>
            <pc:docMk/>
            <pc:sldMk cId="3155251148" sldId="260"/>
            <ac:spMk id="26" creationId="{00000000-0000-0000-0000-000000000000}"/>
          </ac:spMkLst>
        </pc:spChg>
        <pc:spChg chg="del">
          <ac:chgData name="Sin KinBen" userId="519450e914c15f34" providerId="LiveId" clId="{0F4FBE5E-52CC-4186-93C6-7AE7269A26DD}" dt="2021-04-27T13:36:25.039" v="3217" actId="478"/>
          <ac:spMkLst>
            <pc:docMk/>
            <pc:sldMk cId="3155251148" sldId="260"/>
            <ac:spMk id="36" creationId="{00000000-0000-0000-0000-000000000000}"/>
          </ac:spMkLst>
        </pc:spChg>
        <pc:grpChg chg="mod">
          <ac:chgData name="Sin KinBen" userId="519450e914c15f34" providerId="LiveId" clId="{0F4FBE5E-52CC-4186-93C6-7AE7269A26DD}" dt="2021-04-27T13:36:32.741" v="3219" actId="164"/>
          <ac:grpSpMkLst>
            <pc:docMk/>
            <pc:sldMk cId="3155251148" sldId="260"/>
            <ac:grpSpMk id="3" creationId="{00000000-0000-0000-0000-000000000000}"/>
          </ac:grpSpMkLst>
        </pc:grpChg>
        <pc:grpChg chg="add mod">
          <ac:chgData name="Sin KinBen" userId="519450e914c15f34" providerId="LiveId" clId="{0F4FBE5E-52CC-4186-93C6-7AE7269A26DD}" dt="2021-04-27T13:36:37.562" v="3220" actId="1076"/>
          <ac:grpSpMkLst>
            <pc:docMk/>
            <pc:sldMk cId="3155251148" sldId="260"/>
            <ac:grpSpMk id="6" creationId="{7DD4A29F-CD14-4047-8D60-74049614DAA7}"/>
          </ac:grpSpMkLst>
        </pc:grpChg>
        <pc:grpChg chg="mod">
          <ac:chgData name="Sin KinBen" userId="519450e914c15f34" providerId="LiveId" clId="{0F4FBE5E-52CC-4186-93C6-7AE7269A26DD}" dt="2021-04-27T13:36:32.741" v="3219" actId="164"/>
          <ac:grpSpMkLst>
            <pc:docMk/>
            <pc:sldMk cId="3155251148" sldId="260"/>
            <ac:grpSpMk id="12" creationId="{00000000-0000-0000-0000-000000000000}"/>
          </ac:grpSpMkLst>
        </pc:grpChg>
        <pc:grpChg chg="mod">
          <ac:chgData name="Sin KinBen" userId="519450e914c15f34" providerId="LiveId" clId="{0F4FBE5E-52CC-4186-93C6-7AE7269A26DD}" dt="2021-04-27T13:36:32.741" v="3219" actId="164"/>
          <ac:grpSpMkLst>
            <pc:docMk/>
            <pc:sldMk cId="3155251148" sldId="260"/>
            <ac:grpSpMk id="17" creationId="{00000000-0000-0000-0000-000000000000}"/>
          </ac:grpSpMkLst>
        </pc:grpChg>
        <pc:grpChg chg="del">
          <ac:chgData name="Sin KinBen" userId="519450e914c15f34" providerId="LiveId" clId="{0F4FBE5E-52CC-4186-93C6-7AE7269A26DD}" dt="2021-04-27T13:36:25.039" v="3217" actId="478"/>
          <ac:grpSpMkLst>
            <pc:docMk/>
            <pc:sldMk cId="3155251148" sldId="260"/>
            <ac:grpSpMk id="22" creationId="{00000000-0000-0000-0000-000000000000}"/>
          </ac:grpSpMkLst>
        </pc:grpChg>
        <pc:grpChg chg="del">
          <ac:chgData name="Sin KinBen" userId="519450e914c15f34" providerId="LiveId" clId="{0F4FBE5E-52CC-4186-93C6-7AE7269A26DD}" dt="2021-04-27T13:36:25.039" v="3217" actId="478"/>
          <ac:grpSpMkLst>
            <pc:docMk/>
            <pc:sldMk cId="3155251148" sldId="260"/>
            <ac:grpSpMk id="32" creationId="{00000000-0000-0000-0000-000000000000}"/>
          </ac:grpSpMkLst>
        </pc:grpChg>
        <pc:cxnChg chg="mod">
          <ac:chgData name="Sin KinBen" userId="519450e914c15f34" providerId="LiveId" clId="{0F4FBE5E-52CC-4186-93C6-7AE7269A26DD}" dt="2021-04-27T13:36:32.741" v="3219" actId="164"/>
          <ac:cxnSpMkLst>
            <pc:docMk/>
            <pc:sldMk cId="3155251148" sldId="260"/>
            <ac:cxnSpMk id="7" creationId="{00000000-0000-0000-0000-000000000000}"/>
          </ac:cxnSpMkLst>
        </pc:cxnChg>
        <pc:cxnChg chg="mod">
          <ac:chgData name="Sin KinBen" userId="519450e914c15f34" providerId="LiveId" clId="{0F4FBE5E-52CC-4186-93C6-7AE7269A26DD}" dt="2021-04-27T13:36:32.741" v="3219" actId="164"/>
          <ac:cxnSpMkLst>
            <pc:docMk/>
            <pc:sldMk cId="3155251148" sldId="260"/>
            <ac:cxnSpMk id="15" creationId="{00000000-0000-0000-0000-000000000000}"/>
          </ac:cxnSpMkLst>
        </pc:cxnChg>
        <pc:cxnChg chg="mod">
          <ac:chgData name="Sin KinBen" userId="519450e914c15f34" providerId="LiveId" clId="{0F4FBE5E-52CC-4186-93C6-7AE7269A26DD}" dt="2021-04-27T13:36:32.741" v="3219" actId="164"/>
          <ac:cxnSpMkLst>
            <pc:docMk/>
            <pc:sldMk cId="3155251148" sldId="260"/>
            <ac:cxnSpMk id="20" creationId="{00000000-0000-0000-0000-000000000000}"/>
          </ac:cxnSpMkLst>
        </pc:cxnChg>
        <pc:cxnChg chg="del mod">
          <ac:chgData name="Sin KinBen" userId="519450e914c15f34" providerId="LiveId" clId="{0F4FBE5E-52CC-4186-93C6-7AE7269A26DD}" dt="2021-04-27T13:36:25.039" v="3217" actId="478"/>
          <ac:cxnSpMkLst>
            <pc:docMk/>
            <pc:sldMk cId="3155251148" sldId="260"/>
            <ac:cxnSpMk id="25" creationId="{00000000-0000-0000-0000-000000000000}"/>
          </ac:cxnSpMkLst>
        </pc:cxnChg>
        <pc:cxnChg chg="del mod">
          <ac:chgData name="Sin KinBen" userId="519450e914c15f34" providerId="LiveId" clId="{0F4FBE5E-52CC-4186-93C6-7AE7269A26DD}" dt="2021-04-27T13:36:25.039" v="3217" actId="478"/>
          <ac:cxnSpMkLst>
            <pc:docMk/>
            <pc:sldMk cId="3155251148" sldId="260"/>
            <ac:cxnSpMk id="35" creationId="{00000000-0000-0000-0000-000000000000}"/>
          </ac:cxnSpMkLst>
        </pc:cxnChg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1846209069" sldId="261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233054111" sldId="262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4256661517" sldId="263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3595279237" sldId="264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1753666233" sldId="265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3624108227" sldId="266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119608353" sldId="267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3094480875" sldId="268"/>
        </pc:sldMkLst>
      </pc:sldChg>
      <pc:sldChg chg="modSp del mod">
        <pc:chgData name="Sin KinBen" userId="519450e914c15f34" providerId="LiveId" clId="{0F4FBE5E-52CC-4186-93C6-7AE7269A26DD}" dt="2021-04-27T11:48:04.829" v="52" actId="47"/>
        <pc:sldMkLst>
          <pc:docMk/>
          <pc:sldMk cId="1201453235" sldId="269"/>
        </pc:sldMkLst>
        <pc:spChg chg="mod">
          <ac:chgData name="Sin KinBen" userId="519450e914c15f34" providerId="LiveId" clId="{0F4FBE5E-52CC-4186-93C6-7AE7269A26DD}" dt="2021-04-27T11:47:22.270" v="50" actId="27636"/>
          <ac:spMkLst>
            <pc:docMk/>
            <pc:sldMk cId="1201453235" sldId="269"/>
            <ac:spMk id="5" creationId="{00000000-0000-0000-0000-000000000000}"/>
          </ac:spMkLst>
        </pc:spChg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2473960281" sldId="270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418563550" sldId="271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2465555886" sldId="272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2352436808" sldId="273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1462846646" sldId="274"/>
        </pc:sldMkLst>
      </pc:sldChg>
      <pc:sldChg chg="modSp del mod">
        <pc:chgData name="Sin KinBen" userId="519450e914c15f34" providerId="LiveId" clId="{0F4FBE5E-52CC-4186-93C6-7AE7269A26DD}" dt="2021-04-27T11:48:04.829" v="52" actId="47"/>
        <pc:sldMkLst>
          <pc:docMk/>
          <pc:sldMk cId="2343789687" sldId="275"/>
        </pc:sldMkLst>
        <pc:spChg chg="mod">
          <ac:chgData name="Sin KinBen" userId="519450e914c15f34" providerId="LiveId" clId="{0F4FBE5E-52CC-4186-93C6-7AE7269A26DD}" dt="2021-04-27T11:47:22.286" v="51" actId="27636"/>
          <ac:spMkLst>
            <pc:docMk/>
            <pc:sldMk cId="2343789687" sldId="275"/>
            <ac:spMk id="5" creationId="{00000000-0000-0000-0000-000000000000}"/>
          </ac:spMkLst>
        </pc:spChg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3578238027" sldId="276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3167766486" sldId="277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1620705159" sldId="278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2870202382" sldId="279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2085259256" sldId="280"/>
        </pc:sldMkLst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3997683999" sldId="281"/>
        </pc:sldMkLst>
      </pc:sldChg>
      <pc:sldChg chg="modSp mod">
        <pc:chgData name="Sin KinBen" userId="519450e914c15f34" providerId="LiveId" clId="{0F4FBE5E-52CC-4186-93C6-7AE7269A26DD}" dt="2021-04-27T13:40:26.022" v="3273" actId="20577"/>
        <pc:sldMkLst>
          <pc:docMk/>
          <pc:sldMk cId="1362973645" sldId="282"/>
        </pc:sldMkLst>
        <pc:spChg chg="mod">
          <ac:chgData name="Sin KinBen" userId="519450e914c15f34" providerId="LiveId" clId="{0F4FBE5E-52CC-4186-93C6-7AE7269A26DD}" dt="2021-04-27T13:40:26.022" v="3273" actId="20577"/>
          <ac:spMkLst>
            <pc:docMk/>
            <pc:sldMk cId="1362973645" sldId="282"/>
            <ac:spMk id="3" creationId="{00000000-0000-0000-0000-000000000000}"/>
          </ac:spMkLst>
        </pc:spChg>
      </pc:sldChg>
      <pc:sldChg chg="addSp delSp modSp new mod modClrScheme chgLayout modNotesTx">
        <pc:chgData name="Sin KinBen" userId="519450e914c15f34" providerId="LiveId" clId="{0F4FBE5E-52CC-4186-93C6-7AE7269A26DD}" dt="2021-04-27T14:19:00.167" v="4182" actId="20577"/>
        <pc:sldMkLst>
          <pc:docMk/>
          <pc:sldMk cId="775282556" sldId="283"/>
        </pc:sldMkLst>
        <pc:spChg chg="del mod ord">
          <ac:chgData name="Sin KinBen" userId="519450e914c15f34" providerId="LiveId" clId="{0F4FBE5E-52CC-4186-93C6-7AE7269A26DD}" dt="2021-04-27T11:50:16.263" v="85" actId="700"/>
          <ac:spMkLst>
            <pc:docMk/>
            <pc:sldMk cId="775282556" sldId="283"/>
            <ac:spMk id="2" creationId="{89B14D38-5C6E-4620-A5AE-52112BEE6957}"/>
          </ac:spMkLst>
        </pc:spChg>
        <pc:spChg chg="add mod ord">
          <ac:chgData name="Sin KinBen" userId="519450e914c15f34" providerId="LiveId" clId="{0F4FBE5E-52CC-4186-93C6-7AE7269A26DD}" dt="2021-04-27T11:50:23.293" v="101" actId="20577"/>
          <ac:spMkLst>
            <pc:docMk/>
            <pc:sldMk cId="775282556" sldId="283"/>
            <ac:spMk id="3" creationId="{F6DF0C72-5F52-4F6B-B7FE-2DC4CA94FCF0}"/>
          </ac:spMkLst>
        </pc:spChg>
        <pc:spChg chg="add mod ord">
          <ac:chgData name="Sin KinBen" userId="519450e914c15f34" providerId="LiveId" clId="{0F4FBE5E-52CC-4186-93C6-7AE7269A26DD}" dt="2021-04-27T12:17:59.327" v="794" actId="207"/>
          <ac:spMkLst>
            <pc:docMk/>
            <pc:sldMk cId="775282556" sldId="283"/>
            <ac:spMk id="4" creationId="{628A4F17-257C-4FBA-8D8F-C3075E474CA0}"/>
          </ac:spMkLst>
        </pc:spChg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1305822291" sldId="283"/>
        </pc:sldMkLst>
      </pc:sldChg>
      <pc:sldChg chg="modSp new mod ord">
        <pc:chgData name="Sin KinBen" userId="519450e914c15f34" providerId="LiveId" clId="{0F4FBE5E-52CC-4186-93C6-7AE7269A26DD}" dt="2021-04-27T14:06:38.668" v="3855" actId="20577"/>
        <pc:sldMkLst>
          <pc:docMk/>
          <pc:sldMk cId="949663971" sldId="284"/>
        </pc:sldMkLst>
        <pc:spChg chg="mod">
          <ac:chgData name="Sin KinBen" userId="519450e914c15f34" providerId="LiveId" clId="{0F4FBE5E-52CC-4186-93C6-7AE7269A26DD}" dt="2021-04-27T13:56:27.571" v="3760" actId="113"/>
          <ac:spMkLst>
            <pc:docMk/>
            <pc:sldMk cId="949663971" sldId="284"/>
            <ac:spMk id="2" creationId="{8C61CBF2-801F-48A0-B7E8-F03326976E46}"/>
          </ac:spMkLst>
        </pc:spChg>
        <pc:spChg chg="mod">
          <ac:chgData name="Sin KinBen" userId="519450e914c15f34" providerId="LiveId" clId="{0F4FBE5E-52CC-4186-93C6-7AE7269A26DD}" dt="2021-04-27T14:06:38.668" v="3855" actId="20577"/>
          <ac:spMkLst>
            <pc:docMk/>
            <pc:sldMk cId="949663971" sldId="284"/>
            <ac:spMk id="3" creationId="{BEFAC25F-3B18-4856-9BA0-5CC46BB0B9C7}"/>
          </ac:spMkLst>
        </pc:spChg>
      </pc:sldChg>
      <pc:sldChg chg="del">
        <pc:chgData name="Sin KinBen" userId="519450e914c15f34" providerId="LiveId" clId="{0F4FBE5E-52CC-4186-93C6-7AE7269A26DD}" dt="2021-04-27T11:48:04.829" v="52" actId="47"/>
        <pc:sldMkLst>
          <pc:docMk/>
          <pc:sldMk cId="1026729523" sldId="284"/>
        </pc:sldMkLst>
      </pc:sldChg>
      <pc:sldChg chg="modSp new mod">
        <pc:chgData name="Sin KinBen" userId="519450e914c15f34" providerId="LiveId" clId="{0F4FBE5E-52CC-4186-93C6-7AE7269A26DD}" dt="2021-04-28T04:42:27.287" v="4201" actId="20577"/>
        <pc:sldMkLst>
          <pc:docMk/>
          <pc:sldMk cId="239862934" sldId="285"/>
        </pc:sldMkLst>
        <pc:spChg chg="mod">
          <ac:chgData name="Sin KinBen" userId="519450e914c15f34" providerId="LiveId" clId="{0F4FBE5E-52CC-4186-93C6-7AE7269A26DD}" dt="2021-04-28T04:42:27.287" v="4201" actId="20577"/>
          <ac:spMkLst>
            <pc:docMk/>
            <pc:sldMk cId="239862934" sldId="285"/>
            <ac:spMk id="2" creationId="{B92C3938-3AF8-4C9E-B3DC-DFD71722E61F}"/>
          </ac:spMkLst>
        </pc:spChg>
        <pc:spChg chg="mod">
          <ac:chgData name="Sin KinBen" userId="519450e914c15f34" providerId="LiveId" clId="{0F4FBE5E-52CC-4186-93C6-7AE7269A26DD}" dt="2021-04-27T11:58:05.172" v="184" actId="20577"/>
          <ac:spMkLst>
            <pc:docMk/>
            <pc:sldMk cId="239862934" sldId="285"/>
            <ac:spMk id="3" creationId="{2BBD8332-AEB6-4D8C-8E4B-73DDE62C6374}"/>
          </ac:spMkLst>
        </pc:spChg>
      </pc:sldChg>
      <pc:sldChg chg="addSp delSp modSp new del mod ord modClrScheme chgLayout">
        <pc:chgData name="Sin KinBen" userId="519450e914c15f34" providerId="LiveId" clId="{0F4FBE5E-52CC-4186-93C6-7AE7269A26DD}" dt="2021-04-27T11:51:35.460" v="128" actId="2696"/>
        <pc:sldMkLst>
          <pc:docMk/>
          <pc:sldMk cId="1834188040" sldId="285"/>
        </pc:sldMkLst>
        <pc:spChg chg="del">
          <ac:chgData name="Sin KinBen" userId="519450e914c15f34" providerId="LiveId" clId="{0F4FBE5E-52CC-4186-93C6-7AE7269A26DD}" dt="2021-04-27T11:51:30.484" v="126" actId="700"/>
          <ac:spMkLst>
            <pc:docMk/>
            <pc:sldMk cId="1834188040" sldId="285"/>
            <ac:spMk id="2" creationId="{4D0A0C45-079F-4C95-AD6B-06D9888A2A4F}"/>
          </ac:spMkLst>
        </pc:spChg>
        <pc:spChg chg="del mod ord">
          <ac:chgData name="Sin KinBen" userId="519450e914c15f34" providerId="LiveId" clId="{0F4FBE5E-52CC-4186-93C6-7AE7269A26DD}" dt="2021-04-27T11:51:30.484" v="126" actId="700"/>
          <ac:spMkLst>
            <pc:docMk/>
            <pc:sldMk cId="1834188040" sldId="285"/>
            <ac:spMk id="3" creationId="{49F7FA7C-0A4F-4102-8B7E-8DA766BB245E}"/>
          </ac:spMkLst>
        </pc:spChg>
        <pc:spChg chg="add mod ord">
          <ac:chgData name="Sin KinBen" userId="519450e914c15f34" providerId="LiveId" clId="{0F4FBE5E-52CC-4186-93C6-7AE7269A26DD}" dt="2021-04-27T11:51:30.496" v="127" actId="27636"/>
          <ac:spMkLst>
            <pc:docMk/>
            <pc:sldMk cId="1834188040" sldId="285"/>
            <ac:spMk id="4" creationId="{760B3199-F080-4B94-A1B9-68FE766B91EB}"/>
          </ac:spMkLst>
        </pc:spChg>
      </pc:sldChg>
      <pc:sldChg chg="addSp delSp modSp new mod">
        <pc:chgData name="Sin KinBen" userId="519450e914c15f34" providerId="LiveId" clId="{0F4FBE5E-52CC-4186-93C6-7AE7269A26DD}" dt="2021-04-27T12:31:30.482" v="1277" actId="20577"/>
        <pc:sldMkLst>
          <pc:docMk/>
          <pc:sldMk cId="3287042507" sldId="286"/>
        </pc:sldMkLst>
        <pc:spChg chg="mod">
          <ac:chgData name="Sin KinBen" userId="519450e914c15f34" providerId="LiveId" clId="{0F4FBE5E-52CC-4186-93C6-7AE7269A26DD}" dt="2021-04-27T12:31:30.482" v="1277" actId="20577"/>
          <ac:spMkLst>
            <pc:docMk/>
            <pc:sldMk cId="3287042507" sldId="286"/>
            <ac:spMk id="2" creationId="{DEC44789-45D8-41BE-B8BF-510553B3A43F}"/>
          </ac:spMkLst>
        </pc:spChg>
        <pc:spChg chg="mod">
          <ac:chgData name="Sin KinBen" userId="519450e914c15f34" providerId="LiveId" clId="{0F4FBE5E-52CC-4186-93C6-7AE7269A26DD}" dt="2021-04-27T12:14:45.845" v="751" actId="20577"/>
          <ac:spMkLst>
            <pc:docMk/>
            <pc:sldMk cId="3287042507" sldId="286"/>
            <ac:spMk id="3" creationId="{85BBCF81-0DE9-4FF8-84A4-471455942454}"/>
          </ac:spMkLst>
        </pc:spChg>
        <pc:picChg chg="add del mod">
          <ac:chgData name="Sin KinBen" userId="519450e914c15f34" providerId="LiveId" clId="{0F4FBE5E-52CC-4186-93C6-7AE7269A26DD}" dt="2021-04-27T12:25:32.639" v="968" actId="478"/>
          <ac:picMkLst>
            <pc:docMk/>
            <pc:sldMk cId="3287042507" sldId="286"/>
            <ac:picMk id="4" creationId="{9B89BE50-2838-455B-A468-09319AEFE8CB}"/>
          </ac:picMkLst>
        </pc:picChg>
      </pc:sldChg>
      <pc:sldChg chg="addSp delSp modSp new mod">
        <pc:chgData name="Sin KinBen" userId="519450e914c15f34" providerId="LiveId" clId="{0F4FBE5E-52CC-4186-93C6-7AE7269A26DD}" dt="2021-04-27T12:27:22.678" v="1049" actId="20577"/>
        <pc:sldMkLst>
          <pc:docMk/>
          <pc:sldMk cId="3496103845" sldId="287"/>
        </pc:sldMkLst>
        <pc:spChg chg="mod">
          <ac:chgData name="Sin KinBen" userId="519450e914c15f34" providerId="LiveId" clId="{0F4FBE5E-52CC-4186-93C6-7AE7269A26DD}" dt="2021-04-27T12:27:22.678" v="1049" actId="20577"/>
          <ac:spMkLst>
            <pc:docMk/>
            <pc:sldMk cId="3496103845" sldId="287"/>
            <ac:spMk id="2" creationId="{3BBF39C0-F211-4442-984F-2325941339F2}"/>
          </ac:spMkLst>
        </pc:spChg>
        <pc:spChg chg="mod">
          <ac:chgData name="Sin KinBen" userId="519450e914c15f34" providerId="LiveId" clId="{0F4FBE5E-52CC-4186-93C6-7AE7269A26DD}" dt="2021-04-27T12:27:02.209" v="1042" actId="20577"/>
          <ac:spMkLst>
            <pc:docMk/>
            <pc:sldMk cId="3496103845" sldId="287"/>
            <ac:spMk id="3" creationId="{27D3B57A-4F7C-48BC-B8C7-712BB9D583FD}"/>
          </ac:spMkLst>
        </pc:spChg>
        <pc:spChg chg="add del">
          <ac:chgData name="Sin KinBen" userId="519450e914c15f34" providerId="LiveId" clId="{0F4FBE5E-52CC-4186-93C6-7AE7269A26DD}" dt="2021-04-27T12:26:21.352" v="1009" actId="22"/>
          <ac:spMkLst>
            <pc:docMk/>
            <pc:sldMk cId="3496103845" sldId="287"/>
            <ac:spMk id="5" creationId="{1A82599F-A641-4AD2-ACF6-2D2D2E365EDA}"/>
          </ac:spMkLst>
        </pc:spChg>
        <pc:picChg chg="add mod">
          <ac:chgData name="Sin KinBen" userId="519450e914c15f34" providerId="LiveId" clId="{0F4FBE5E-52CC-4186-93C6-7AE7269A26DD}" dt="2021-04-27T12:26:59.753" v="1039" actId="14100"/>
          <ac:picMkLst>
            <pc:docMk/>
            <pc:sldMk cId="3496103845" sldId="287"/>
            <ac:picMk id="6" creationId="{359F1D2E-F2D6-400A-B5BE-E27251487EEB}"/>
          </ac:picMkLst>
        </pc:picChg>
      </pc:sldChg>
      <pc:sldChg chg="addSp delSp modSp new mod">
        <pc:chgData name="Sin KinBen" userId="519450e914c15f34" providerId="LiveId" clId="{0F4FBE5E-52CC-4186-93C6-7AE7269A26DD}" dt="2021-04-27T12:29:30.955" v="1140" actId="1076"/>
        <pc:sldMkLst>
          <pc:docMk/>
          <pc:sldMk cId="2051772460" sldId="288"/>
        </pc:sldMkLst>
        <pc:spChg chg="mod">
          <ac:chgData name="Sin KinBen" userId="519450e914c15f34" providerId="LiveId" clId="{0F4FBE5E-52CC-4186-93C6-7AE7269A26DD}" dt="2021-04-27T12:28:41.924" v="1131" actId="113"/>
          <ac:spMkLst>
            <pc:docMk/>
            <pc:sldMk cId="2051772460" sldId="288"/>
            <ac:spMk id="2" creationId="{69929241-AFDA-4CC9-9360-6317CB28279C}"/>
          </ac:spMkLst>
        </pc:spChg>
        <pc:spChg chg="mod">
          <ac:chgData name="Sin KinBen" userId="519450e914c15f34" providerId="LiveId" clId="{0F4FBE5E-52CC-4186-93C6-7AE7269A26DD}" dt="2021-04-27T12:27:34.161" v="1080" actId="20577"/>
          <ac:spMkLst>
            <pc:docMk/>
            <pc:sldMk cId="2051772460" sldId="288"/>
            <ac:spMk id="3" creationId="{53B36E22-1C4B-4711-B427-90FF8C93A2CC}"/>
          </ac:spMkLst>
        </pc:spChg>
        <pc:picChg chg="add del mod">
          <ac:chgData name="Sin KinBen" userId="519450e914c15f34" providerId="LiveId" clId="{0F4FBE5E-52CC-4186-93C6-7AE7269A26DD}" dt="2021-04-27T12:28:52.411" v="1136" actId="478"/>
          <ac:picMkLst>
            <pc:docMk/>
            <pc:sldMk cId="2051772460" sldId="288"/>
            <ac:picMk id="5" creationId="{A54BA457-26E4-4DA4-B088-529A73BEEF34}"/>
          </ac:picMkLst>
        </pc:picChg>
        <pc:picChg chg="add mod">
          <ac:chgData name="Sin KinBen" userId="519450e914c15f34" providerId="LiveId" clId="{0F4FBE5E-52CC-4186-93C6-7AE7269A26DD}" dt="2021-04-27T12:29:30.955" v="1140" actId="1076"/>
          <ac:picMkLst>
            <pc:docMk/>
            <pc:sldMk cId="2051772460" sldId="288"/>
            <ac:picMk id="7" creationId="{FDFDAD12-B8A6-4D2D-8598-19E9C37CAF52}"/>
          </ac:picMkLst>
        </pc:picChg>
      </pc:sldChg>
      <pc:sldChg chg="addSp delSp modSp new mod">
        <pc:chgData name="Sin KinBen" userId="519450e914c15f34" providerId="LiveId" clId="{0F4FBE5E-52CC-4186-93C6-7AE7269A26DD}" dt="2021-04-27T14:15:37.214" v="4029" actId="20577"/>
        <pc:sldMkLst>
          <pc:docMk/>
          <pc:sldMk cId="3995809074" sldId="289"/>
        </pc:sldMkLst>
        <pc:spChg chg="mod">
          <ac:chgData name="Sin KinBen" userId="519450e914c15f34" providerId="LiveId" clId="{0F4FBE5E-52CC-4186-93C6-7AE7269A26DD}" dt="2021-04-27T14:15:37.214" v="4029" actId="20577"/>
          <ac:spMkLst>
            <pc:docMk/>
            <pc:sldMk cId="3995809074" sldId="289"/>
            <ac:spMk id="2" creationId="{C63A2FF2-0B2A-429A-B060-74ED6CD07C59}"/>
          </ac:spMkLst>
        </pc:spChg>
        <pc:spChg chg="mod">
          <ac:chgData name="Sin KinBen" userId="519450e914c15f34" providerId="LiveId" clId="{0F4FBE5E-52CC-4186-93C6-7AE7269A26DD}" dt="2021-04-27T12:29:43.741" v="1160" actId="20577"/>
          <ac:spMkLst>
            <pc:docMk/>
            <pc:sldMk cId="3995809074" sldId="289"/>
            <ac:spMk id="3" creationId="{C966BA97-D320-4F4D-B8F7-B261B02DE670}"/>
          </ac:spMkLst>
        </pc:spChg>
        <pc:picChg chg="add del mod">
          <ac:chgData name="Sin KinBen" userId="519450e914c15f34" providerId="LiveId" clId="{0F4FBE5E-52CC-4186-93C6-7AE7269A26DD}" dt="2021-04-27T12:32:51.863" v="1309" actId="478"/>
          <ac:picMkLst>
            <pc:docMk/>
            <pc:sldMk cId="3995809074" sldId="289"/>
            <ac:picMk id="5" creationId="{6E3BA52C-8A1A-4CE3-A63B-2FFC36DD5A23}"/>
          </ac:picMkLst>
        </pc:picChg>
        <pc:picChg chg="add mod">
          <ac:chgData name="Sin KinBen" userId="519450e914c15f34" providerId="LiveId" clId="{0F4FBE5E-52CC-4186-93C6-7AE7269A26DD}" dt="2021-04-27T12:38:56.447" v="1385" actId="1076"/>
          <ac:picMkLst>
            <pc:docMk/>
            <pc:sldMk cId="3995809074" sldId="289"/>
            <ac:picMk id="7" creationId="{4F0E5F0D-6367-4C06-BC61-B86D96ACFC80}"/>
          </ac:picMkLst>
        </pc:picChg>
      </pc:sldChg>
      <pc:sldChg chg="addSp modSp new mod modAnim">
        <pc:chgData name="Sin KinBen" userId="519450e914c15f34" providerId="LiveId" clId="{0F4FBE5E-52CC-4186-93C6-7AE7269A26DD}" dt="2021-04-28T04:46:42.387" v="4207" actId="1076"/>
        <pc:sldMkLst>
          <pc:docMk/>
          <pc:sldMk cId="410826917" sldId="290"/>
        </pc:sldMkLst>
        <pc:spChg chg="mod">
          <ac:chgData name="Sin KinBen" userId="519450e914c15f34" providerId="LiveId" clId="{0F4FBE5E-52CC-4186-93C6-7AE7269A26DD}" dt="2021-04-27T13:35:15.069" v="3215" actId="207"/>
          <ac:spMkLst>
            <pc:docMk/>
            <pc:sldMk cId="410826917" sldId="290"/>
            <ac:spMk id="2" creationId="{082704EB-9A8D-461C-A67B-BEB635DD9D18}"/>
          </ac:spMkLst>
        </pc:spChg>
        <pc:spChg chg="mod">
          <ac:chgData name="Sin KinBen" userId="519450e914c15f34" providerId="LiveId" clId="{0F4FBE5E-52CC-4186-93C6-7AE7269A26DD}" dt="2021-04-27T12:39:06.153" v="1404" actId="20577"/>
          <ac:spMkLst>
            <pc:docMk/>
            <pc:sldMk cId="410826917" sldId="290"/>
            <ac:spMk id="3" creationId="{88FCE597-4C10-47EF-B7A4-358C8E63B8C6}"/>
          </ac:spMkLst>
        </pc:spChg>
        <pc:picChg chg="add mod">
          <ac:chgData name="Sin KinBen" userId="519450e914c15f34" providerId="LiveId" clId="{0F4FBE5E-52CC-4186-93C6-7AE7269A26DD}" dt="2021-04-27T13:34:15.738" v="3149" actId="1076"/>
          <ac:picMkLst>
            <pc:docMk/>
            <pc:sldMk cId="410826917" sldId="290"/>
            <ac:picMk id="5" creationId="{BFB071FF-ACA6-4D61-B2D3-0520F6D2AD64}"/>
          </ac:picMkLst>
        </pc:picChg>
        <pc:picChg chg="add mod">
          <ac:chgData name="Sin KinBen" userId="519450e914c15f34" providerId="LiveId" clId="{0F4FBE5E-52CC-4186-93C6-7AE7269A26DD}" dt="2021-04-28T04:46:42.387" v="4207" actId="1076"/>
          <ac:picMkLst>
            <pc:docMk/>
            <pc:sldMk cId="410826917" sldId="290"/>
            <ac:picMk id="7" creationId="{1524BE39-4004-445A-8521-5B1EFDB8D1AB}"/>
          </ac:picMkLst>
        </pc:picChg>
      </pc:sldChg>
      <pc:sldChg chg="modSp new mod ord">
        <pc:chgData name="Sin KinBen" userId="519450e914c15f34" providerId="LiveId" clId="{0F4FBE5E-52CC-4186-93C6-7AE7269A26DD}" dt="2021-04-28T04:51:31.913" v="4262" actId="20577"/>
        <pc:sldMkLst>
          <pc:docMk/>
          <pc:sldMk cId="814717623" sldId="291"/>
        </pc:sldMkLst>
        <pc:spChg chg="mod">
          <ac:chgData name="Sin KinBen" userId="519450e914c15f34" providerId="LiveId" clId="{0F4FBE5E-52CC-4186-93C6-7AE7269A26DD}" dt="2021-04-28T04:51:31.913" v="4262" actId="20577"/>
          <ac:spMkLst>
            <pc:docMk/>
            <pc:sldMk cId="814717623" sldId="291"/>
            <ac:spMk id="2" creationId="{82790B9D-E802-4FE5-8436-0EFCF5639042}"/>
          </ac:spMkLst>
        </pc:spChg>
        <pc:spChg chg="mod">
          <ac:chgData name="Sin KinBen" userId="519450e914c15f34" providerId="LiveId" clId="{0F4FBE5E-52CC-4186-93C6-7AE7269A26DD}" dt="2021-04-27T13:07:08.318" v="1745" actId="20577"/>
          <ac:spMkLst>
            <pc:docMk/>
            <pc:sldMk cId="814717623" sldId="291"/>
            <ac:spMk id="3" creationId="{76C6B22C-F5F2-4978-B0C3-B73DA1B782BC}"/>
          </ac:spMkLst>
        </pc:spChg>
      </pc:sldChg>
      <pc:sldChg chg="modSp new mod ord">
        <pc:chgData name="Sin KinBen" userId="519450e914c15f34" providerId="LiveId" clId="{0F4FBE5E-52CC-4186-93C6-7AE7269A26DD}" dt="2021-04-28T05:38:05.962" v="4502" actId="20577"/>
        <pc:sldMkLst>
          <pc:docMk/>
          <pc:sldMk cId="460865735" sldId="292"/>
        </pc:sldMkLst>
        <pc:spChg chg="mod">
          <ac:chgData name="Sin KinBen" userId="519450e914c15f34" providerId="LiveId" clId="{0F4FBE5E-52CC-4186-93C6-7AE7269A26DD}" dt="2021-04-28T05:38:05.962" v="4502" actId="20577"/>
          <ac:spMkLst>
            <pc:docMk/>
            <pc:sldMk cId="460865735" sldId="292"/>
            <ac:spMk id="2" creationId="{84FADD46-175E-4517-8094-5F20446ABAAC}"/>
          </ac:spMkLst>
        </pc:spChg>
        <pc:spChg chg="mod">
          <ac:chgData name="Sin KinBen" userId="519450e914c15f34" providerId="LiveId" clId="{0F4FBE5E-52CC-4186-93C6-7AE7269A26DD}" dt="2021-04-27T14:05:10.479" v="3835"/>
          <ac:spMkLst>
            <pc:docMk/>
            <pc:sldMk cId="460865735" sldId="292"/>
            <ac:spMk id="3" creationId="{911FBEA3-87D8-4CDF-B4E9-58F98D0ABBF1}"/>
          </ac:spMkLst>
        </pc:spChg>
      </pc:sldChg>
      <pc:sldChg chg="delSp modSp new mod ord">
        <pc:chgData name="Sin KinBen" userId="519450e914c15f34" providerId="LiveId" clId="{0F4FBE5E-52CC-4186-93C6-7AE7269A26DD}" dt="2021-04-27T13:30:36.715" v="3027" actId="20577"/>
        <pc:sldMkLst>
          <pc:docMk/>
          <pc:sldMk cId="1181479715" sldId="293"/>
        </pc:sldMkLst>
        <pc:spChg chg="del">
          <ac:chgData name="Sin KinBen" userId="519450e914c15f34" providerId="LiveId" clId="{0F4FBE5E-52CC-4186-93C6-7AE7269A26DD}" dt="2021-04-27T13:23:23.637" v="2695" actId="478"/>
          <ac:spMkLst>
            <pc:docMk/>
            <pc:sldMk cId="1181479715" sldId="293"/>
            <ac:spMk id="2" creationId="{BB6F6537-8C73-45D1-B77D-E7DB78951A5E}"/>
          </ac:spMkLst>
        </pc:spChg>
        <pc:spChg chg="mod">
          <ac:chgData name="Sin KinBen" userId="519450e914c15f34" providerId="LiveId" clId="{0F4FBE5E-52CC-4186-93C6-7AE7269A26DD}" dt="2021-04-27T13:30:36.715" v="3027" actId="20577"/>
          <ac:spMkLst>
            <pc:docMk/>
            <pc:sldMk cId="1181479715" sldId="293"/>
            <ac:spMk id="3" creationId="{37DB610A-1642-46DB-822A-D84258D292B0}"/>
          </ac:spMkLst>
        </pc:spChg>
      </pc:sldChg>
      <pc:sldChg chg="modSp new mod">
        <pc:chgData name="Sin KinBen" userId="519450e914c15f34" providerId="LiveId" clId="{0F4FBE5E-52CC-4186-93C6-7AE7269A26DD}" dt="2021-04-27T14:26:35.668" v="4197" actId="20577"/>
        <pc:sldMkLst>
          <pc:docMk/>
          <pc:sldMk cId="2518894890" sldId="294"/>
        </pc:sldMkLst>
        <pc:spChg chg="mod">
          <ac:chgData name="Sin KinBen" userId="519450e914c15f34" providerId="LiveId" clId="{0F4FBE5E-52CC-4186-93C6-7AE7269A26DD}" dt="2021-04-27T14:26:35.668" v="4197" actId="20577"/>
          <ac:spMkLst>
            <pc:docMk/>
            <pc:sldMk cId="2518894890" sldId="294"/>
            <ac:spMk id="2" creationId="{CB8E38CA-1F91-4C73-821F-BBCD3665D122}"/>
          </ac:spMkLst>
        </pc:spChg>
        <pc:spChg chg="mod">
          <ac:chgData name="Sin KinBen" userId="519450e914c15f34" providerId="LiveId" clId="{0F4FBE5E-52CC-4186-93C6-7AE7269A26DD}" dt="2021-04-27T13:28:24.893" v="2775" actId="20577"/>
          <ac:spMkLst>
            <pc:docMk/>
            <pc:sldMk cId="2518894890" sldId="294"/>
            <ac:spMk id="3" creationId="{A88EA5A7-1DE3-47AE-BF00-14F7F0158793}"/>
          </ac:spMkLst>
        </pc:spChg>
      </pc:sldChg>
      <pc:sldChg chg="modSp add mod ord">
        <pc:chgData name="Sin KinBen" userId="519450e914c15f34" providerId="LiveId" clId="{0F4FBE5E-52CC-4186-93C6-7AE7269A26DD}" dt="2021-04-27T14:17:56.535" v="4073"/>
        <pc:sldMkLst>
          <pc:docMk/>
          <pc:sldMk cId="677132130" sldId="295"/>
        </pc:sldMkLst>
        <pc:spChg chg="mod">
          <ac:chgData name="Sin KinBen" userId="519450e914c15f34" providerId="LiveId" clId="{0F4FBE5E-52CC-4186-93C6-7AE7269A26DD}" dt="2021-04-27T13:41:12.911" v="3305" actId="20577"/>
          <ac:spMkLst>
            <pc:docMk/>
            <pc:sldMk cId="677132130" sldId="295"/>
            <ac:spMk id="3" creationId="{37DB610A-1642-46DB-822A-D84258D292B0}"/>
          </ac:spMkLst>
        </pc:spChg>
      </pc:sldChg>
      <pc:sldChg chg="addSp delSp modSp new mod ord">
        <pc:chgData name="Sin KinBen" userId="519450e914c15f34" providerId="LiveId" clId="{0F4FBE5E-52CC-4186-93C6-7AE7269A26DD}" dt="2021-04-27T14:04:50.171" v="3833"/>
        <pc:sldMkLst>
          <pc:docMk/>
          <pc:sldMk cId="943332217" sldId="296"/>
        </pc:sldMkLst>
        <pc:spChg chg="del">
          <ac:chgData name="Sin KinBen" userId="519450e914c15f34" providerId="LiveId" clId="{0F4FBE5E-52CC-4186-93C6-7AE7269A26DD}" dt="2021-04-27T13:37:13.864" v="3245" actId="22"/>
          <ac:spMkLst>
            <pc:docMk/>
            <pc:sldMk cId="943332217" sldId="296"/>
            <ac:spMk id="2" creationId="{8B1B7B41-A34D-4106-B552-4F6DD1D579AF}"/>
          </ac:spMkLst>
        </pc:spChg>
        <pc:spChg chg="mod">
          <ac:chgData name="Sin KinBen" userId="519450e914c15f34" providerId="LiveId" clId="{0F4FBE5E-52CC-4186-93C6-7AE7269A26DD}" dt="2021-04-27T13:36:54.282" v="3244" actId="20577"/>
          <ac:spMkLst>
            <pc:docMk/>
            <pc:sldMk cId="943332217" sldId="296"/>
            <ac:spMk id="3" creationId="{2CBF2DD5-1F06-4592-AFE7-1E8405A537C0}"/>
          </ac:spMkLst>
        </pc:spChg>
        <pc:picChg chg="add mod ord">
          <ac:chgData name="Sin KinBen" userId="519450e914c15f34" providerId="LiveId" clId="{0F4FBE5E-52CC-4186-93C6-7AE7269A26DD}" dt="2021-04-27T13:39:30.283" v="3270" actId="1076"/>
          <ac:picMkLst>
            <pc:docMk/>
            <pc:sldMk cId="943332217" sldId="296"/>
            <ac:picMk id="5" creationId="{0B16BA9F-93F2-4A64-873C-8878B9DC7497}"/>
          </ac:picMkLst>
        </pc:picChg>
      </pc:sldChg>
      <pc:sldChg chg="modSp new mod">
        <pc:chgData name="Sin KinBen" userId="519450e914c15f34" providerId="LiveId" clId="{0F4FBE5E-52CC-4186-93C6-7AE7269A26DD}" dt="2021-04-28T04:44:55.485" v="4206" actId="20577"/>
        <pc:sldMkLst>
          <pc:docMk/>
          <pc:sldMk cId="2457589600" sldId="297"/>
        </pc:sldMkLst>
        <pc:spChg chg="mod">
          <ac:chgData name="Sin KinBen" userId="519450e914c15f34" providerId="LiveId" clId="{0F4FBE5E-52CC-4186-93C6-7AE7269A26DD}" dt="2021-04-28T04:44:55.485" v="4206" actId="20577"/>
          <ac:spMkLst>
            <pc:docMk/>
            <pc:sldMk cId="2457589600" sldId="297"/>
            <ac:spMk id="2" creationId="{0DA3013E-E37B-4A13-8150-2F521D80CE28}"/>
          </ac:spMkLst>
        </pc:spChg>
        <pc:spChg chg="mod">
          <ac:chgData name="Sin KinBen" userId="519450e914c15f34" providerId="LiveId" clId="{0F4FBE5E-52CC-4186-93C6-7AE7269A26DD}" dt="2021-04-27T13:44:48.473" v="3319" actId="20577"/>
          <ac:spMkLst>
            <pc:docMk/>
            <pc:sldMk cId="2457589600" sldId="297"/>
            <ac:spMk id="3" creationId="{883710A9-BA37-4FFE-9431-958C7AA14A01}"/>
          </ac:spMkLst>
        </pc:spChg>
      </pc:sldChg>
      <pc:sldChg chg="modSp add mod">
        <pc:chgData name="Sin KinBen" userId="519450e914c15f34" providerId="LiveId" clId="{0F4FBE5E-52CC-4186-93C6-7AE7269A26DD}" dt="2021-04-27T14:05:08.142" v="3834"/>
        <pc:sldMkLst>
          <pc:docMk/>
          <pc:sldMk cId="340878559" sldId="298"/>
        </pc:sldMkLst>
        <pc:spChg chg="mod">
          <ac:chgData name="Sin KinBen" userId="519450e914c15f34" providerId="LiveId" clId="{0F4FBE5E-52CC-4186-93C6-7AE7269A26DD}" dt="2021-04-27T14:05:08.142" v="3834"/>
          <ac:spMkLst>
            <pc:docMk/>
            <pc:sldMk cId="340878559" sldId="298"/>
            <ac:spMk id="3" creationId="{37DB610A-1642-46DB-822A-D84258D292B0}"/>
          </ac:spMkLst>
        </pc:spChg>
      </pc:sldChg>
      <pc:sldChg chg="modSp add mod">
        <pc:chgData name="Sin KinBen" userId="519450e914c15f34" providerId="LiveId" clId="{0F4FBE5E-52CC-4186-93C6-7AE7269A26DD}" dt="2021-04-27T14:18:12.203" v="4093" actId="20577"/>
        <pc:sldMkLst>
          <pc:docMk/>
          <pc:sldMk cId="3677902253" sldId="299"/>
        </pc:sldMkLst>
        <pc:spChg chg="mod">
          <ac:chgData name="Sin KinBen" userId="519450e914c15f34" providerId="LiveId" clId="{0F4FBE5E-52CC-4186-93C6-7AE7269A26DD}" dt="2021-04-27T14:18:12.203" v="4093" actId="20577"/>
          <ac:spMkLst>
            <pc:docMk/>
            <pc:sldMk cId="3677902253" sldId="299"/>
            <ac:spMk id="3" creationId="{37DB610A-1642-46DB-822A-D84258D292B0}"/>
          </ac:spMkLst>
        </pc:spChg>
      </pc:sldChg>
      <pc:sldChg chg="addSp modSp new mod">
        <pc:chgData name="Sin KinBen" userId="519450e914c15f34" providerId="LiveId" clId="{0F4FBE5E-52CC-4186-93C6-7AE7269A26DD}" dt="2021-04-28T05:03:11.601" v="4317" actId="1076"/>
        <pc:sldMkLst>
          <pc:docMk/>
          <pc:sldMk cId="3364299968" sldId="300"/>
        </pc:sldMkLst>
        <pc:spChg chg="mod">
          <ac:chgData name="Sin KinBen" userId="519450e914c15f34" providerId="LiveId" clId="{0F4FBE5E-52CC-4186-93C6-7AE7269A26DD}" dt="2021-04-28T05:02:47.327" v="4311" actId="20577"/>
          <ac:spMkLst>
            <pc:docMk/>
            <pc:sldMk cId="3364299968" sldId="300"/>
            <ac:spMk id="2" creationId="{C611F343-F44A-4AE7-BFBC-D5D6D89F94A8}"/>
          </ac:spMkLst>
        </pc:spChg>
        <pc:spChg chg="mod">
          <ac:chgData name="Sin KinBen" userId="519450e914c15f34" providerId="LiveId" clId="{0F4FBE5E-52CC-4186-93C6-7AE7269A26DD}" dt="2021-04-28T04:57:41.860" v="4274" actId="20577"/>
          <ac:spMkLst>
            <pc:docMk/>
            <pc:sldMk cId="3364299968" sldId="300"/>
            <ac:spMk id="3" creationId="{825D687B-ED93-45F5-ABB7-59F188A51BF0}"/>
          </ac:spMkLst>
        </pc:spChg>
        <pc:picChg chg="add mod">
          <ac:chgData name="Sin KinBen" userId="519450e914c15f34" providerId="LiveId" clId="{0F4FBE5E-52CC-4186-93C6-7AE7269A26DD}" dt="2021-04-28T05:03:11.601" v="4317" actId="1076"/>
          <ac:picMkLst>
            <pc:docMk/>
            <pc:sldMk cId="3364299968" sldId="300"/>
            <ac:picMk id="5" creationId="{6C84A933-CF2B-42A5-807E-41A30F41B5A4}"/>
          </ac:picMkLst>
        </pc:picChg>
      </pc:sldChg>
      <pc:sldChg chg="modSp new del mod ord">
        <pc:chgData name="Sin KinBen" userId="519450e914c15f34" providerId="LiveId" clId="{0F4FBE5E-52CC-4186-93C6-7AE7269A26DD}" dt="2021-04-28T05:35:10.253" v="4460" actId="2696"/>
        <pc:sldMkLst>
          <pc:docMk/>
          <pc:sldMk cId="592025380" sldId="301"/>
        </pc:sldMkLst>
        <pc:spChg chg="mod">
          <ac:chgData name="Sin KinBen" userId="519450e914c15f34" providerId="LiveId" clId="{0F4FBE5E-52CC-4186-93C6-7AE7269A26DD}" dt="2021-04-28T05:30:11.212" v="4459" actId="20577"/>
          <ac:spMkLst>
            <pc:docMk/>
            <pc:sldMk cId="592025380" sldId="301"/>
            <ac:spMk id="2" creationId="{C8D30626-740A-457A-9AF0-BEE1A21C0D8E}"/>
          </ac:spMkLst>
        </pc:spChg>
        <pc:spChg chg="mod">
          <ac:chgData name="Sin KinBen" userId="519450e914c15f34" providerId="LiveId" clId="{0F4FBE5E-52CC-4186-93C6-7AE7269A26DD}" dt="2021-04-28T05:29:49.965" v="4445" actId="20577"/>
          <ac:spMkLst>
            <pc:docMk/>
            <pc:sldMk cId="592025380" sldId="301"/>
            <ac:spMk id="3" creationId="{77557683-1FEB-40FC-AB74-AD40980ED9CC}"/>
          </ac:spMkLst>
        </pc:spChg>
      </pc:sldChg>
      <pc:sldChg chg="modSp new mod ord">
        <pc:chgData name="Sin KinBen" userId="519450e914c15f34" providerId="LiveId" clId="{0F4FBE5E-52CC-4186-93C6-7AE7269A26DD}" dt="2021-04-28T05:57:29.261" v="4580" actId="20577"/>
        <pc:sldMkLst>
          <pc:docMk/>
          <pc:sldMk cId="736536617" sldId="301"/>
        </pc:sldMkLst>
        <pc:spChg chg="mod">
          <ac:chgData name="Sin KinBen" userId="519450e914c15f34" providerId="LiveId" clId="{0F4FBE5E-52CC-4186-93C6-7AE7269A26DD}" dt="2021-04-28T05:57:29.261" v="4580" actId="20577"/>
          <ac:spMkLst>
            <pc:docMk/>
            <pc:sldMk cId="736536617" sldId="301"/>
            <ac:spMk id="2" creationId="{EBD9D47F-AA89-4BC7-BBA1-08E99A5D6676}"/>
          </ac:spMkLst>
        </pc:spChg>
        <pc:spChg chg="mod">
          <ac:chgData name="Sin KinBen" userId="519450e914c15f34" providerId="LiveId" clId="{0F4FBE5E-52CC-4186-93C6-7AE7269A26DD}" dt="2021-04-28T05:52:54.301" v="4527" actId="20577"/>
          <ac:spMkLst>
            <pc:docMk/>
            <pc:sldMk cId="736536617" sldId="301"/>
            <ac:spMk id="3" creationId="{D8FDF6FF-132D-4233-B419-17071D80BB1D}"/>
          </ac:spMkLst>
        </pc:spChg>
      </pc:sldChg>
      <pc:sldChg chg="modSp new del mod">
        <pc:chgData name="Sin KinBen" userId="519450e914c15f34" providerId="LiveId" clId="{0F4FBE5E-52CC-4186-93C6-7AE7269A26DD}" dt="2021-04-28T05:19:36.927" v="4425" actId="2696"/>
        <pc:sldMkLst>
          <pc:docMk/>
          <pc:sldMk cId="4057306431" sldId="301"/>
        </pc:sldMkLst>
        <pc:spChg chg="mod">
          <ac:chgData name="Sin KinBen" userId="519450e914c15f34" providerId="LiveId" clId="{0F4FBE5E-52CC-4186-93C6-7AE7269A26DD}" dt="2021-04-28T05:14:43.639" v="4424" actId="20577"/>
          <ac:spMkLst>
            <pc:docMk/>
            <pc:sldMk cId="4057306431" sldId="301"/>
            <ac:spMk id="2" creationId="{24B0A16E-5DC5-4401-8FF2-9F566D61DC2A}"/>
          </ac:spMkLst>
        </pc:spChg>
        <pc:spChg chg="mod">
          <ac:chgData name="Sin KinBen" userId="519450e914c15f34" providerId="LiveId" clId="{0F4FBE5E-52CC-4186-93C6-7AE7269A26DD}" dt="2021-04-28T05:12:41.390" v="4332" actId="20577"/>
          <ac:spMkLst>
            <pc:docMk/>
            <pc:sldMk cId="4057306431" sldId="301"/>
            <ac:spMk id="3" creationId="{224CD9ED-F4CB-4B85-AC51-8A9F3A0326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分布式场景下的一种计算模型</a:t>
            </a:r>
            <a:r>
              <a:rPr lang="en-US" altLang="zh-CN" dirty="0"/>
              <a:t>, </a:t>
            </a:r>
            <a:r>
              <a:rPr lang="zh-CN" altLang="en-US" dirty="0"/>
              <a:t>或者说是编程范式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9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HCPfO5e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JTU-SE34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dos.csail.mit.edu/6.824/papers/mapreduce.pdf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dos.csail.mit.edu/6.824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google.cn/doc/" TargetMode="External"/><Relationship Id="rId2" Type="http://schemas.openxmlformats.org/officeDocument/2006/relationships/hyperlink" Target="https://github.com/git-guides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inkinben@outlook.com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os.csail.mit.edu/6.824/papers/mapreduce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cloud.sjtu.edu.cn/index.html" TargetMode="External"/><Relationship Id="rId2" Type="http://schemas.openxmlformats.org/officeDocument/2006/relationships/hyperlink" Target="https://docs.microsoft.com/zh-cn/windows/wsl/install-win1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jetbrains.com/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Lab 1 - MapReduce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2021/04/28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DB610A-1642-46DB-822A-D84258D2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3214138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Getting Start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7713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C44789-45D8-41BE-B8BF-510553B3A4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complete this lab based on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Classroom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for a GitHub account.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click the link: 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https://classroom.github.com/a/HCPfO5e2</a:t>
            </a:r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BBCF81-0DE9-4FF8-84A4-47145594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 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04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BF39C0-F211-4442-984F-2325941339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2844793" cy="492149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 will see ...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choose your name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D3B57A-4F7C-48BC-B8C7-712BB9D5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Start(2)</a:t>
            </a:r>
            <a:endParaRPr lang="zh-CN" altLang="en-US" dirty="0"/>
          </a:p>
        </p:txBody>
      </p:sp>
      <p:pic>
        <p:nvPicPr>
          <p:cNvPr id="6" name="84943514-F333-4747-9A3F-93E2EF5E1295">
            <a:extLst>
              <a:ext uri="{FF2B5EF4-FFF2-40B4-BE49-F238E27FC236}">
                <a16:creationId xmlns:a16="http://schemas.microsoft.com/office/drawing/2014/main" id="{359F1D2E-F2D6-400A-B5BE-E27251487E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31" y="872454"/>
            <a:ext cx="5578678" cy="5734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10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9929241-AFDA-4CC9-9360-6317CB2827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assignment MapReduce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B36E22-1C4B-4711-B427-90FF8C93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Start(3)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FDAD12-B8A6-4D2D-8598-19E9C37C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34" y="2617689"/>
            <a:ext cx="7708531" cy="34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7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3A2FF2-0B2A-429A-B060-74ED6CD07C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 will see ...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is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own private repository. 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remember it!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6BA97-D320-4F4D-B8F7-B261B02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 (4)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0E5F0D-6367-4C06-BC61-B86D96AC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12" y="2774837"/>
            <a:ext cx="6126385" cy="37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0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2704EB-9A8D-461C-A67B-BEB635DD9D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your repo’s link, you will see the source code and docs of this lab.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this repo, and start coding!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forget the link, come here: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https://github.com/SJTU-SE347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FCE597-4C10-47EF-B7A4-358C8E63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 (5)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B071FF-ACA6-4D61-B2D3-0520F6D2A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3" y="3093203"/>
            <a:ext cx="7810424" cy="33965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24BE39-4004-445A-8521-5B1EFDB8D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27" y="3093203"/>
            <a:ext cx="8176755" cy="3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DB610A-1642-46DB-822A-D84258D2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3214138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What needs to be done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087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4FADD46-175E-4517-8094-5F20446ABA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source code. (See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paper: 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MapReduce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1 - 3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lab description doc: Lab1 - MapReduce.pdf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description docs is in 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docs/Lab1 - MapReduce.pdf,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repo.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your code and report.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to the remote repository before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deadline 2021/5/31 23:59.</a:t>
            </a:r>
            <a:endParaRPr lang="en-US" altLang="zh-C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it as soon as possible!</a:t>
            </a:r>
            <a:endParaRPr lang="zh-CN" alt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1FBEA3-87D8-4CDF-B4E9-58F98D0A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needs to be 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6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11F343-F44A-4AE7-BFBC-D5D6D89F94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cd </a:t>
            </a:r>
            <a:r>
              <a:rPr lang="en-US" altLang="zh-CN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/main/ &amp;&amp; bash test-mr.sh</a:t>
            </a:r>
            <a:endParaRPr lang="zh-CN" alt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25D687B-ED93-45F5-ABB7-59F188A5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84A933-CF2B-42A5-807E-41A30F41B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2" y="1793289"/>
            <a:ext cx="7539195" cy="53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9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790B9D-E802-4FE5-8436-0EFCF56390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description docs is in </a:t>
            </a:r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docs/Lab1 - MapReduce.pdf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your code and report to the remote repository before the deadline.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modules (such as </a:t>
            </a:r>
            <a:r>
              <a:rPr lang="en-US" altLang="zh-CN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/raft/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don't need to be cared about, they are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MapReduce. (If you want to know more, you can visit the homepage of </a:t>
            </a:r>
            <a:r>
              <a:rPr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MIT6.824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care about the modules mentioned in the document.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details are in the </a:t>
            </a:r>
            <a:r>
              <a:rPr lang="en-US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docs/Lab-1 MapReduce.pdf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read the doc carefully!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C6B22C-F5F2-4978-B0C3-B73DA1B7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71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D4A29F-CD14-4047-8D60-74049614DAA7}"/>
              </a:ext>
            </a:extLst>
          </p:cNvPr>
          <p:cNvGrpSpPr/>
          <p:nvPr/>
        </p:nvGrpSpPr>
        <p:grpSpPr>
          <a:xfrm>
            <a:off x="2260984" y="2273006"/>
            <a:ext cx="5460930" cy="2311988"/>
            <a:chOff x="1841535" y="1274734"/>
            <a:chExt cx="5460930" cy="2311988"/>
          </a:xfrm>
        </p:grpSpPr>
        <p:grpSp>
          <p:nvGrpSpPr>
            <p:cNvPr id="3" name="组合 2"/>
            <p:cNvGrpSpPr/>
            <p:nvPr/>
          </p:nvGrpSpPr>
          <p:grpSpPr>
            <a:xfrm>
              <a:off x="1841535" y="1303550"/>
              <a:ext cx="843427" cy="443226"/>
              <a:chOff x="666810" y="2586037"/>
              <a:chExt cx="468000" cy="245937"/>
            </a:xfrm>
          </p:grpSpPr>
          <p:sp>
            <p:nvSpPr>
              <p:cNvPr id="4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>
              <a:stCxn id="4" idx="6"/>
            </p:cNvCxnSpPr>
            <p:nvPr/>
          </p:nvCxnSpPr>
          <p:spPr>
            <a:xfrm>
              <a:off x="2534033" y="1711215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915073" y="1274734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Introduction</a:t>
              </a:r>
              <a:endParaRPr lang="zh-CN" altLang="en-US" sz="24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841535" y="2223523"/>
              <a:ext cx="843427" cy="443226"/>
              <a:chOff x="666810" y="2586037"/>
              <a:chExt cx="468000" cy="245937"/>
            </a:xfrm>
          </p:grpSpPr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4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>
              <a:stCxn id="13" idx="6"/>
            </p:cNvCxnSpPr>
            <p:nvPr/>
          </p:nvCxnSpPr>
          <p:spPr>
            <a:xfrm>
              <a:off x="2534033" y="2631188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073" y="2194707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Getting Start</a:t>
              </a:r>
              <a:endParaRPr lang="zh-CN" altLang="en-US" sz="24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841535" y="3143496"/>
              <a:ext cx="843427" cy="443226"/>
              <a:chOff x="666810" y="2586037"/>
              <a:chExt cx="468000" cy="245937"/>
            </a:xfrm>
          </p:grpSpPr>
          <p:sp>
            <p:nvSpPr>
              <p:cNvPr id="18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19" name="文本框 18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>
              <a:stCxn id="18" idx="6"/>
            </p:cNvCxnSpPr>
            <p:nvPr/>
          </p:nvCxnSpPr>
          <p:spPr>
            <a:xfrm>
              <a:off x="2534033" y="3551161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915073" y="3114680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What needs to be done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D9D47F-AA89-4BC7-BBA1-08E99A5D66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Guide: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https://github.com/git-guides/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Go: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https://golang.google.cn/doc/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FDF6FF-132D-4233-B419-17071D80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Material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53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8E38CA-1F91-4C73-821F-BBCD3665D1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have any problems, welcome to contact me.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sinkinben@outlook.com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WeChat: sinkinben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软件学院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5318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8EA5A7-1DE3-47AE-BF00-14F7F01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89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Q&amp;A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DB610A-1642-46DB-822A-D84258D2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3214138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Introduction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14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A4F17-257C-4FBA-8D8F-C3075E474C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MapReduce?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computing model proposed by Google in the paper: 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MapReduce: Simplified Data Processing on Large Clusters</a:t>
            </a:r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DF0C72-5F52-4F6B-B7FE-2DC4CA94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28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16BA9F-93F2-4A64-873C-8878B9DC749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57858" y="1464570"/>
            <a:ext cx="6444493" cy="492125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CBF2DD5-1F06-4592-AFE7-1E8405A5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33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61CBF2-801F-48A0-B7E8-F03326976E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lab comes from MIT 6.824, which includes 5 parts: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Map/Reduce input and output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Single-worker work count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 Distributing MapReduce tasks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IV: Handling worker failures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V (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and bonus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Inverted index generation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part has corresponding test script to test whether your implementation is correct.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FAC25F-3B18-4856-9BA0-5CC46BB0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66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DB610A-1642-46DB-822A-D84258D2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8" y="3214138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Environment Settings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7790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2C3938-3AF8-4C9E-B3DC-DFD71722E6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Linux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Go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to install Go1.9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made tests on MacOS with Go1.15 and Ubuntu16 with Go1.9, both of them are OK.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assign labs by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course.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source code and submit your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handin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 source code and report).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know little about Git, please ask google for help.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BD8332-AEB6-4D8C-8E4B-73DDE62C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6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A3013E-E37B-4A13-8150-2F521D80CE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use Windows, you can: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 virtual machine, or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WSL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Servers,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SJTU Cloud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for IDE, you can choose the one you like. Such as: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+ Go Plugin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+ Go Plugin</a:t>
            </a:r>
          </a:p>
          <a:p>
            <a:pPr lvl="1"/>
            <a:r>
              <a:rPr lang="en-US" altLang="zh-CN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JetBrains </a:t>
            </a:r>
            <a:r>
              <a:rPr lang="en-US" altLang="zh-CN" b="0" i="0" u="none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GoLand</a:t>
            </a:r>
            <a:r>
              <a:rPr lang="en-US" altLang="zh-CN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Capable and Ergonomic Go IDE</a:t>
            </a:r>
            <a:endParaRPr lang="en-US" altLang="zh-CN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Vim/Emacs + Terminal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any problems you can’t fix, you can contact me (see the last slide).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3710A9-BA37-4FFE-9431-958C7AA1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589600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1152</TotalTime>
  <Words>675</Words>
  <Application>Microsoft Office PowerPoint</Application>
  <PresentationFormat>全屏显示(4:3)</PresentationFormat>
  <Paragraphs>88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Cascadia Code</vt:lpstr>
      <vt:lpstr>Times New Roman</vt:lpstr>
      <vt:lpstr>2016-VI主题-蓝</vt:lpstr>
      <vt:lpstr>Lab 1 - MapReduce</vt:lpstr>
      <vt:lpstr>Contents</vt:lpstr>
      <vt:lpstr>Introduction</vt:lpstr>
      <vt:lpstr>Introduction</vt:lpstr>
      <vt:lpstr>MapReduce</vt:lpstr>
      <vt:lpstr>Lab Outline</vt:lpstr>
      <vt:lpstr>Environment Settings</vt:lpstr>
      <vt:lpstr>Environment</vt:lpstr>
      <vt:lpstr>Environment</vt:lpstr>
      <vt:lpstr>Getting Start</vt:lpstr>
      <vt:lpstr>Getting Start (1)</vt:lpstr>
      <vt:lpstr>Getting Start(2)</vt:lpstr>
      <vt:lpstr>Getting Start(3)</vt:lpstr>
      <vt:lpstr>Getting Start (4)</vt:lpstr>
      <vt:lpstr>Getting Start (5)</vt:lpstr>
      <vt:lpstr>What needs to be done</vt:lpstr>
      <vt:lpstr>What needs to be done</vt:lpstr>
      <vt:lpstr>Testing</vt:lpstr>
      <vt:lpstr>Notices</vt:lpstr>
      <vt:lpstr>Learning Material</vt:lpstr>
      <vt:lpstr>Contact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sinkinben</dc:creator>
  <cp:lastModifiedBy>sinkinben</cp:lastModifiedBy>
  <cp:revision>52</cp:revision>
  <dcterms:created xsi:type="dcterms:W3CDTF">2016-04-20T02:59:17Z</dcterms:created>
  <dcterms:modified xsi:type="dcterms:W3CDTF">2021-04-28T05:57:29Z</dcterms:modified>
</cp:coreProperties>
</file>