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9" r:id="rId50"/>
    <p:sldId id="305" r:id="rId51"/>
    <p:sldId id="306" r:id="rId52"/>
    <p:sldId id="311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FD47AB-DBB0-42FE-B756-14AF53684D4E}">
          <p14:sldIdLst>
            <p14:sldId id="256"/>
            <p14:sldId id="257"/>
            <p14:sldId id="258"/>
          </p14:sldIdLst>
        </p14:section>
        <p14:section name="Arrays" id="{4EC038DF-9680-4132-A633-A1A7BF93CC4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Matrices" id="{0243BA84-8F9B-44F8-8652-189BEF100B89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32449146-A45E-4FFB-A90F-FEA5626E4215}">
          <p14:sldIdLst>
            <p14:sldId id="302"/>
          </p14:sldIdLst>
        </p14:section>
        <p14:section name="Conclusion" id="{DF902738-4829-43A5-AD76-7379DC68D548}">
          <p14:sldIdLst>
            <p14:sldId id="303"/>
            <p14:sldId id="309"/>
            <p14:sldId id="305"/>
            <p14:sldId id="306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76" y="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0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71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Array Elements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 number</a:t>
            </a:r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  <a:endParaRPr lang="en-US" sz="34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9" y="1719000"/>
            <a:ext cx="774546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464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elements are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endParaRPr lang="en-US" dirty="0"/>
          </a:p>
          <a:p>
            <a:r>
              <a:rPr lang="en-US" dirty="0"/>
              <a:t>Trying to access an element of an array as follows throws a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because the property name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609000"/>
            <a:ext cx="86106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years = [1950, 1960, 1970, 1980, 1990, 2000];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years.0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a syntax error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works properly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3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Modify the 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nums.lenghth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Accessing elements</a:t>
            </a:r>
          </a:p>
          <a:p>
            <a:pPr lvl="1"/>
            <a:r>
              <a:rPr lang="en-US" sz="3200" dirty="0"/>
              <a:t>Properties and Methods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Nested Arrays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Loop through nested arrays</a:t>
            </a:r>
          </a:p>
          <a:p>
            <a:pPr lvl="1"/>
            <a:r>
              <a:rPr lang="en-US" sz="3200" dirty="0"/>
              <a:t>Manipulate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1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Reverses the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array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becomes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last</a:t>
            </a:r>
            <a:r>
              <a:rPr lang="en-US" sz="3400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204000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 </a:t>
            </a:r>
            <a:r>
              <a:rPr lang="en-US" sz="3400" b="1" dirty="0">
                <a:solidFill>
                  <a:schemeClr val="bg1"/>
                </a:solidFill>
              </a:rPr>
              <a:t>sorts</a:t>
            </a:r>
            <a:r>
              <a:rPr lang="en-US" sz="3400" dirty="0"/>
              <a:t> the elements of an array in </a:t>
            </a:r>
            <a:br>
              <a:rPr lang="en-US" sz="3400" dirty="0"/>
            </a:br>
            <a:r>
              <a:rPr lang="en-US" sz="3400" dirty="0"/>
              <a:t>place and returns the sorted array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/>
              <a:t> is built upon </a:t>
            </a:r>
            <a:r>
              <a:rPr lang="en-US" sz="3400" b="1" dirty="0">
                <a:solidFill>
                  <a:schemeClr val="bg1"/>
                </a:solidFill>
              </a:rPr>
              <a:t>converting</a:t>
            </a:r>
            <a:r>
              <a:rPr lang="en-US" sz="3400" dirty="0"/>
              <a:t> the </a:t>
            </a:r>
            <a:br>
              <a:rPr lang="en-US" sz="3400" dirty="0"/>
            </a:br>
            <a:r>
              <a:rPr lang="en-US" sz="3400" dirty="0"/>
              <a:t>elements into strings, </a:t>
            </a:r>
            <a:r>
              <a:rPr lang="en-US" sz="3400" b="1" dirty="0">
                <a:solidFill>
                  <a:schemeClr val="bg1"/>
                </a:solidFill>
              </a:rPr>
              <a:t>then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comparing</a:t>
            </a:r>
            <a:r>
              <a:rPr lang="en-US" sz="3400" dirty="0"/>
              <a:t> their </a:t>
            </a:r>
            <a:br>
              <a:rPr lang="en-US" sz="3400" dirty="0"/>
            </a:br>
            <a:r>
              <a:rPr lang="en-US" sz="3400" dirty="0"/>
              <a:t>sequences of UTF-16 code units values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space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  <a:r>
              <a:rPr lang="en-US" sz="3400" dirty="0"/>
              <a:t> of the sort cannot be guaranteed </a:t>
            </a:r>
          </a:p>
          <a:p>
            <a:pPr lvl="1"/>
            <a:r>
              <a:rPr lang="en-US" sz="3200" dirty="0"/>
              <a:t>It depends on the </a:t>
            </a: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662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6256" y="1266325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months = ['March', 'Jan', 'Feb', 'Dec'];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months.sort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console.log(months);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["Dec", "Feb", "Jan", "March"]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6256" y="2996771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array1.sort();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console.log(array1);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100000, 21, 30, 4]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6256" y="4727218"/>
            <a:ext cx="9439488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array2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array2.sort(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console.log(array2);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4, 21, 30, 100000 ]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(a, b) {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a - b;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441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dirty="0"/>
              <a:t>Objects can be sorted, given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one of their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6000" y="1854639"/>
            <a:ext cx="10215000" cy="4454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items = [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'Edward', value: 21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'Sharpe', value: 37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'And', value: 45 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value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items.sort(function (a, b) {</a:t>
            </a:r>
            <a:r>
              <a:rPr lang="en-US" sz="20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value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return a.value - b.value;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name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items.sort(function (a, b) 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let nameA = a.name.toUpperCase(); </a:t>
            </a:r>
            <a:r>
              <a:rPr lang="en-US" sz="20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let nameB = b.name.toUpperCase(); </a:t>
            </a:r>
            <a:r>
              <a:rPr lang="en-US" sz="20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if (nameA &lt; nameB) { 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-1;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if (nameA &gt; nameB) { 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1;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0;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667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Accessor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array, or  </a:t>
            </a:r>
            <a:r>
              <a:rPr lang="en-US" sz="3400" b="1" dirty="0">
                <a:solidFill>
                  <a:schemeClr val="bg1"/>
                </a:solidFill>
              </a:rPr>
              <a:t>-1</a:t>
            </a:r>
            <a:r>
              <a:rPr lang="en-US" sz="3400" dirty="0"/>
              <a:t> if 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02400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Iteration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/>
          <a:lstStyle/>
          <a:p>
            <a:r>
              <a:rPr lang="en-US" dirty="0"/>
              <a:t>Creates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the test implemented by the provided function</a:t>
            </a:r>
          </a:p>
          <a:p>
            <a:r>
              <a:rPr lang="en-US" dirty="0"/>
              <a:t>Calls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callback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once for each element in an array</a:t>
            </a:r>
          </a:p>
          <a:p>
            <a:r>
              <a:rPr lang="en-US" dirty="0"/>
              <a:t>Constructs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the values for which callback returns a value that coerces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mutate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on which it is called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416737" y="3445218"/>
            <a:ext cx="11520000" cy="3253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['apple', 'banana', 'grapes', 'mango', 'orange'];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Filter array items based on search criteria (query)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(arr, query) {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arr.filter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(function(el) {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el.toLowerCase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query.toLowerCase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()) !== -1;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pPr marL="0" indent="0" latinLnBrk="1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 latinLnBrk="1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(fruits,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['apple', 'grapes']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2113" y="1224000"/>
            <a:ext cx="11504623" cy="20860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(value) { 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value &gt;= 10; 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filtered = [12, 5, 8, 130, 44].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filtered is [12, 130, 44]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600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 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71000" y="36589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even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(even)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574000"/>
            <a:ext cx="8118897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Reformatting an Array of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54398" y="1707728"/>
            <a:ext cx="9360000" cy="4966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chuloo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'grilled chicken' },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chris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'cold beer' },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'fish biscuits' 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myUsers.map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 =&gt; 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const container = {};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container[item.name]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item.likes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container.age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item.name.length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* 10;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container;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5857364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reduce method accepts </a:t>
            </a:r>
            <a:r>
              <a:rPr lang="en-US" sz="3400" b="1" dirty="0">
                <a:solidFill>
                  <a:schemeClr val="bg1"/>
                </a:solidFill>
              </a:rPr>
              <a:t>2 parameters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Reducer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Initial value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7712" y="2880999"/>
            <a:ext cx="967830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accumulator+currentValue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23565" y="4919312"/>
            <a:ext cx="10961783" cy="76808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Arrays in JS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61307" y="1144148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 all values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 of values in an object array - you must supply</a:t>
            </a:r>
            <a:br>
              <a:rPr lang="en-US" dirty="0"/>
            </a:br>
            <a:r>
              <a:rPr lang="en-US" dirty="0"/>
              <a:t>an initial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19688" y="1773618"/>
            <a:ext cx="9166312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3].reduce(function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19688" y="4522569"/>
            <a:ext cx="9166312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0;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[{x: 1}, {x: 2}, {x: 3}]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curr.x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}, 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00172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200" dirty="0"/>
              <a:t>Find all elements in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dirty="0"/>
              <a:t> them</a:t>
            </a:r>
          </a:p>
          <a:p>
            <a:pPr lvl="1"/>
            <a:r>
              <a:rPr lang="en-US" sz="3200" dirty="0"/>
              <a:t>Print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6490" y="3393277"/>
            <a:ext cx="2540247" cy="3118373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of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Nested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68821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34789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654" y="1196125"/>
            <a:ext cx="11818096" cy="5201066"/>
          </a:xfrm>
        </p:spPr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228861"/>
            <a:ext cx="10820398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 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80792" y="1436686"/>
            <a:ext cx="1826059" cy="1371600"/>
            <a:chOff x="5878536" y="3501957"/>
            <a:chExt cx="1826059" cy="13716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942012" y="3501957"/>
              <a:ext cx="1752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9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5" y="1596445"/>
            <a:ext cx="8282044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2800" dirty="0">
                <a:solidFill>
                  <a:schemeClr val="bg2"/>
                </a:solidFill>
              </a:rPr>
              <a:t>Arrays are </a:t>
            </a:r>
            <a:r>
              <a:rPr lang="en-US" sz="2800" b="1" dirty="0">
                <a:solidFill>
                  <a:schemeClr val="bg1"/>
                </a:solidFill>
              </a:rPr>
              <a:t>list-like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objects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index number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methods - methods that </a:t>
            </a:r>
            <a:r>
              <a:rPr lang="en-US" sz="2800" b="1" dirty="0">
                <a:solidFill>
                  <a:schemeClr val="bg1"/>
                </a:solidFill>
              </a:rPr>
              <a:t>change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the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original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Accessor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methods - methods that return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Looping through arrays </a:t>
            </a:r>
            <a:endParaRPr lang="bg-BG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Nested arrays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698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2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51669" y="1108911"/>
            <a:ext cx="9855000" cy="5546589"/>
          </a:xfrm>
        </p:spPr>
        <p:txBody>
          <a:bodyPr>
            <a:normAutofit/>
          </a:bodyPr>
          <a:lstStyle/>
          <a:p>
            <a:r>
              <a:rPr lang="en-US" dirty="0"/>
              <a:t>Setting or accessing via non-integers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(or dot notation)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set or retrieve an element from the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list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It will set or access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associated with that </a:t>
            </a:r>
            <a:r>
              <a:rPr lang="en-US" sz="3200" b="1" dirty="0">
                <a:solidFill>
                  <a:schemeClr val="bg1"/>
                </a:solidFill>
              </a:rPr>
              <a:t>array's</a:t>
            </a:r>
            <a:r>
              <a:rPr lang="en-US" dirty="0"/>
              <a:t> object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dirty="0"/>
              <a:t>The array's object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list of array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are </a:t>
            </a:r>
            <a:r>
              <a:rPr lang="en-US" sz="3400" b="1" dirty="0">
                <a:solidFill>
                  <a:schemeClr val="bg1"/>
                </a:solidFill>
              </a:rPr>
              <a:t>separate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1000" y="983404"/>
            <a:ext cx="9148849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a = [1, 2, 3];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a[3] = 4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[ 1, 2, 3, 4 ]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0999" y="2758359"/>
            <a:ext cx="9148849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arr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05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</TotalTime>
  <Words>1236</Words>
  <Application>Microsoft Office PowerPoint</Application>
  <PresentationFormat>Widescreen</PresentationFormat>
  <Paragraphs>489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Arrays Indexation</vt:lpstr>
      <vt:lpstr>Examples</vt:lpstr>
      <vt:lpstr>Accessing Array Elements</vt:lpstr>
      <vt:lpstr>Accessing Elements</vt:lpstr>
      <vt:lpstr>Accessing Elements</vt:lpstr>
      <vt:lpstr>Modify the Array</vt:lpstr>
      <vt:lpstr>Pop</vt:lpstr>
      <vt:lpstr>Push</vt:lpstr>
      <vt:lpstr>Shift</vt:lpstr>
      <vt:lpstr>Unshift</vt:lpstr>
      <vt:lpstr>Splice</vt:lpstr>
      <vt:lpstr>Fill</vt:lpstr>
      <vt:lpstr>Reverse</vt:lpstr>
      <vt:lpstr>Sort</vt:lpstr>
      <vt:lpstr>Sort Examples</vt:lpstr>
      <vt:lpstr>Sorting Objects</vt:lpstr>
      <vt:lpstr>Accessor Methods</vt:lpstr>
      <vt:lpstr>Join</vt:lpstr>
      <vt:lpstr>IndexOf</vt:lpstr>
      <vt:lpstr>Concat</vt:lpstr>
      <vt:lpstr>Includes</vt:lpstr>
      <vt:lpstr>Slice</vt:lpstr>
      <vt:lpstr>Iteration Methods</vt:lpstr>
      <vt:lpstr>ForEach</vt:lpstr>
      <vt:lpstr>Filter</vt:lpstr>
      <vt:lpstr>Filter Example</vt:lpstr>
      <vt:lpstr>Find</vt:lpstr>
      <vt:lpstr>Some</vt:lpstr>
      <vt:lpstr>Map</vt:lpstr>
      <vt:lpstr>Map</vt:lpstr>
      <vt:lpstr>Reduce</vt:lpstr>
      <vt:lpstr>Reducer Function</vt:lpstr>
      <vt:lpstr>Examples</vt:lpstr>
      <vt:lpstr>Problem: Process Odd Numbers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Matrices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Alen Paunov</cp:lastModifiedBy>
  <cp:revision>11</cp:revision>
  <dcterms:created xsi:type="dcterms:W3CDTF">2018-05-23T13:08:44Z</dcterms:created>
  <dcterms:modified xsi:type="dcterms:W3CDTF">2019-12-04T11:37:54Z</dcterms:modified>
  <cp:category>computer programming;programming;software development;software engineering</cp:category>
</cp:coreProperties>
</file>