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70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44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10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30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36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65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66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49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79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75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FC92-101A-4DAD-8A84-2EE893732FBE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6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A6BE8-3F23-4B52-8A92-B068DF55C8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report is for {{client}}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14267-279B-474A-932B-8678041D11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Report delivered on {{date}}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01C33-2222-4F56-82B3-EFDFA7E3FD05}"/>
              </a:ext>
            </a:extLst>
          </p:cNvPr>
          <p:cNvSpPr txBox="1"/>
          <p:nvPr/>
        </p:nvSpPr>
        <p:spPr>
          <a:xfrm>
            <a:off x="106017" y="5073134"/>
            <a:ext cx="247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{{client}} - {{date}}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4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oman in black long sleeve shirt covering her face with her hands">
            <a:extLst>
              <a:ext uri="{FF2B5EF4-FFF2-40B4-BE49-F238E27FC236}">
                <a16:creationId xmlns:a16="http://schemas.microsoft.com/office/drawing/2014/main" id="{C678B36E-556E-4956-9DDC-8FFBF1A8C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35" y="2208255"/>
            <a:ext cx="4214192" cy="281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656443-CD18-41FF-A8E6-DDD846C4E35D}"/>
              </a:ext>
            </a:extLst>
          </p:cNvPr>
          <p:cNvSpPr txBox="1"/>
          <p:nvPr/>
        </p:nvSpPr>
        <p:spPr>
          <a:xfrm>
            <a:off x="6816823" y="5111886"/>
            <a:ext cx="5141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It’s {{adjective}} making PowerPoint presentations manually</a:t>
            </a:r>
            <a:endParaRPr lang="en-GB" sz="16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738C3E-A076-4555-A583-200C52732561}"/>
              </a:ext>
            </a:extLst>
          </p:cNvPr>
          <p:cNvSpPr txBox="1"/>
          <p:nvPr/>
        </p:nvSpPr>
        <p:spPr>
          <a:xfrm>
            <a:off x="106017" y="662609"/>
            <a:ext cx="1185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{{product}} makes creating PowerPoint simple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0831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1FE824F-0641-4EA0-9360-0A749AA90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414674"/>
              </p:ext>
            </p:extLst>
          </p:nvPr>
        </p:nvGraphicFramePr>
        <p:xfrm>
          <a:off x="316878" y="1073126"/>
          <a:ext cx="8128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0501127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222041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784384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106444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860998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82322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31781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0552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04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80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02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This report is for {{client}}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Placeholder title</dc:title>
  <dc:creator>Chris Hawkins</dc:creator>
  <cp:lastModifiedBy>Chris Hawkins</cp:lastModifiedBy>
  <cp:revision>6</cp:revision>
  <dcterms:created xsi:type="dcterms:W3CDTF">2021-09-08T07:58:06Z</dcterms:created>
  <dcterms:modified xsi:type="dcterms:W3CDTF">2021-09-10T12:32:59Z</dcterms:modified>
</cp:coreProperties>
</file>