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7"/>
    <p:sldMasterId id="2147483750" r:id="rId8"/>
  </p:sldMasterIdLst>
  <p:notesMasterIdLst>
    <p:notesMasterId r:id="rId17"/>
  </p:notesMasterIdLst>
  <p:sldIdLst>
    <p:sldId id="2147469861" r:id="rId9"/>
    <p:sldId id="301" r:id="rId10"/>
    <p:sldId id="2147469863" r:id="rId11"/>
    <p:sldId id="310" r:id="rId12"/>
    <p:sldId id="2147469864" r:id="rId13"/>
    <p:sldId id="2147469865" r:id="rId14"/>
    <p:sldId id="6987" r:id="rId15"/>
    <p:sldId id="290" r:id="rId16"/>
  </p:sldIdLst>
  <p:sldSz cx="10969625" cy="6170613"/>
  <p:notesSz cx="6858000" cy="9144000"/>
  <p:custDataLst>
    <p:tags r:id="rId18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66"/>
    <a:srgbClr val="339966"/>
    <a:srgbClr val="000099"/>
    <a:srgbClr val="00FF00"/>
    <a:srgbClr val="99FF99"/>
    <a:srgbClr val="FFFFCC"/>
    <a:srgbClr val="FFFF66"/>
    <a:srgbClr val="007BC0"/>
    <a:srgbClr val="0061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2" autoAdjust="0"/>
    <p:restoredTop sz="94598" autoAdjust="0"/>
  </p:normalViewPr>
  <p:slideViewPr>
    <p:cSldViewPr snapToGrid="0">
      <p:cViewPr varScale="1">
        <p:scale>
          <a:sx n="86" d="100"/>
          <a:sy n="86" d="100"/>
        </p:scale>
        <p:origin x="95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2.xml"/><Relationship Id="rId13" Type="http://schemas.openxmlformats.org/officeDocument/2006/relationships/slide" Target="slides/slide5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1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3.xml"/><Relationship Id="rId5" Type="http://schemas.openxmlformats.org/officeDocument/2006/relationships/customXml" Target="../customXml/item5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04.07.2025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 1" descr="bg1_d2_169.png">
            <a:extLst>
              <a:ext uri="{FF2B5EF4-FFF2-40B4-BE49-F238E27FC236}">
                <a16:creationId xmlns:a16="http://schemas.microsoft.com/office/drawing/2014/main" id="{896CC0FD-4256-4167-AE25-A738EE088951}"/>
              </a:ext>
            </a:extLst>
          </p:cNvPr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173BBCFB-9404-4FBA-9EEC-E8008B6044A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10" name="Grafik 3" descr="right_d2.png">
            <a:extLst>
              <a:ext uri="{FF2B5EF4-FFF2-40B4-BE49-F238E27FC236}">
                <a16:creationId xmlns:a16="http://schemas.microsoft.com/office/drawing/2014/main" id="{649683E7-5D3C-46E0-92A4-661F3C29C85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8600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AD1AA2B6-6C2F-4A14-9E4C-FB86A10EF6B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60000" y="1295999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2646ABA5-1E42-496E-B88F-BEBEC4B2C7B6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A9AAC15-C2E5-4D68-B499-7D3FC8760D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9600" y="1296000"/>
            <a:ext cx="31284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Rectangle7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853C9362-E049-4C5A-93EB-CA7DB346BCAC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35" userDrawn="1">
          <p15:clr>
            <a:srgbClr val="FBAE40"/>
          </p15:clr>
        </p15:guide>
        <p15:guide id="9" pos="2462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08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49900" y="1295399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90449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4" hasCustomPrompt="1"/>
          </p:nvPr>
        </p:nvSpPr>
        <p:spPr>
          <a:xfrm>
            <a:off x="8195310" y="1295400"/>
            <a:ext cx="2515870" cy="416814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A3C6D0D9-04AD-43FA-8B6F-53255648BE83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A5FC486E-34C4-4DFC-9640-0742E0B83B94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7" name="Grafik 4" descr="logo1_d2.png">
            <a:extLst>
              <a:ext uri="{FF2B5EF4-FFF2-40B4-BE49-F238E27FC236}">
                <a16:creationId xmlns:a16="http://schemas.microsoft.com/office/drawing/2014/main" id="{2F5D5F7F-9AC3-4C8C-9378-5DCB41FEB94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1749" userDrawn="1">
          <p15:clr>
            <a:srgbClr val="FBAE40"/>
          </p15:clr>
        </p15:guide>
        <p15:guide id="9" pos="1829" userDrawn="1">
          <p15:clr>
            <a:srgbClr val="FBAE40"/>
          </p15:clr>
        </p15:guide>
        <p15:guide id="10" pos="3416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82" userDrawn="1">
          <p15:clr>
            <a:srgbClr val="FBAE40"/>
          </p15:clr>
        </p15:guide>
        <p15:guide id="13" pos="516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104508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9" name="Grafik 3" descr="bottom_d2_169.png">
            <a:extLst>
              <a:ext uri="{FF2B5EF4-FFF2-40B4-BE49-F238E27FC236}">
                <a16:creationId xmlns:a16="http://schemas.microsoft.com/office/drawing/2014/main" id="{E1C644A7-78AF-407E-A25C-6F76F012AC1D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0" name="Grafik 29" descr="logo2_d2.png">
            <a:extLst>
              <a:ext uri="{FF2B5EF4-FFF2-40B4-BE49-F238E27FC236}">
                <a16:creationId xmlns:a16="http://schemas.microsoft.com/office/drawing/2014/main" id="{BF432EB7-B56F-491D-9D42-9FA89D925A5A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F944409F-1D53-436E-A382-254727DA7F5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853600" y="1295999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5853600" y="3445201"/>
            <a:ext cx="48600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1" name="Grafik 3" descr="bottom_d2_169.png">
            <a:extLst>
              <a:ext uri="{FF2B5EF4-FFF2-40B4-BE49-F238E27FC236}">
                <a16:creationId xmlns:a16="http://schemas.microsoft.com/office/drawing/2014/main" id="{14946AFE-2563-4C40-963E-DFE36F6D317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2" name="Grafik 31" descr="logo2_d2.png">
            <a:extLst>
              <a:ext uri="{FF2B5EF4-FFF2-40B4-BE49-F238E27FC236}">
                <a16:creationId xmlns:a16="http://schemas.microsoft.com/office/drawing/2014/main" id="{8A247A46-B0BA-49FE-BDE2-4F90A734854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4" name="Rectangle7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6" name="Grafik 4" descr="logo1_d2.png">
            <a:extLst>
              <a:ext uri="{FF2B5EF4-FFF2-40B4-BE49-F238E27FC236}">
                <a16:creationId xmlns:a16="http://schemas.microsoft.com/office/drawing/2014/main" id="{17992435-2281-4D69-8E9C-A9BD8CD4504F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39096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60000" y="1295999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39096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6" hasCustomPrompt="1"/>
          </p:nvPr>
        </p:nvSpPr>
        <p:spPr>
          <a:xfrm>
            <a:off x="7560000" y="3445201"/>
            <a:ext cx="3128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6" name="Rectangle7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8" name="Grafik 4" descr="logo1_d2.png">
            <a:extLst>
              <a:ext uri="{FF2B5EF4-FFF2-40B4-BE49-F238E27FC236}">
                <a16:creationId xmlns:a16="http://schemas.microsoft.com/office/drawing/2014/main" id="{058025F0-4E5A-4419-90FC-FD31DB24C30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pos="2140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34" userDrawn="1">
          <p15:clr>
            <a:srgbClr val="FBAE40"/>
          </p15:clr>
        </p15:guide>
        <p15:guide id="11" pos="4761" userDrawn="1">
          <p15:clr>
            <a:srgbClr val="FBAE40"/>
          </p15:clr>
        </p15:guide>
        <p15:guide id="12" orient="horz" pos="2090" userDrawn="1">
          <p15:clr>
            <a:srgbClr val="FBAE40"/>
          </p15:clr>
        </p15:guide>
        <p15:guide id="13" orient="horz" pos="216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9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2905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7" hasCustomPrompt="1"/>
          </p:nvPr>
        </p:nvSpPr>
        <p:spPr>
          <a:xfrm>
            <a:off x="8197200" y="1295999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59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4" hasCustomPrompt="1"/>
          </p:nvPr>
        </p:nvSpPr>
        <p:spPr>
          <a:xfrm>
            <a:off x="2905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8" hasCustomPrompt="1"/>
          </p:nvPr>
        </p:nvSpPr>
        <p:spPr>
          <a:xfrm>
            <a:off x="8197200" y="3445201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33" name="Grafik 3" descr="bottom_d2_169.png">
            <a:extLst>
              <a:ext uri="{FF2B5EF4-FFF2-40B4-BE49-F238E27FC236}">
                <a16:creationId xmlns:a16="http://schemas.microsoft.com/office/drawing/2014/main" id="{D68326DC-5F3B-4205-8352-8D213F6B12F1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4" name="Grafik 33" descr="logo2_d2.png">
            <a:extLst>
              <a:ext uri="{FF2B5EF4-FFF2-40B4-BE49-F238E27FC236}">
                <a16:creationId xmlns:a16="http://schemas.microsoft.com/office/drawing/2014/main" id="{6306B871-7048-4385-84D6-368540647FAF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1200" y="12960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1200" y="3445200"/>
            <a:ext cx="2516400" cy="2019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Rectangle7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22" name="Grafik 4" descr="logo1_d2.png">
            <a:extLst>
              <a:ext uri="{FF2B5EF4-FFF2-40B4-BE49-F238E27FC236}">
                <a16:creationId xmlns:a16="http://schemas.microsoft.com/office/drawing/2014/main" id="{F7F706B3-07D4-410C-B7A6-C9E5735A9928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  <p15:guide id="8" orient="horz" pos="2090" userDrawn="1">
          <p15:clr>
            <a:srgbClr val="FBAE40"/>
          </p15:clr>
        </p15:guide>
        <p15:guide id="9" orient="horz" pos="2169" userDrawn="1">
          <p15:clr>
            <a:srgbClr val="FBAE40"/>
          </p15:clr>
        </p15:guide>
        <p15:guide id="10" pos="1749" userDrawn="1">
          <p15:clr>
            <a:srgbClr val="FBAE40"/>
          </p15:clr>
        </p15:guide>
        <p15:guide id="11" pos="183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82" userDrawn="1">
          <p15:clr>
            <a:srgbClr val="FBAE40"/>
          </p15:clr>
        </p15:guide>
        <p15:guide id="15" pos="516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9" name="Grafik 3" descr="bottom_d2_169.png">
            <a:extLst>
              <a:ext uri="{FF2B5EF4-FFF2-40B4-BE49-F238E27FC236}">
                <a16:creationId xmlns:a16="http://schemas.microsoft.com/office/drawing/2014/main" id="{EF316F00-ABDB-4F1C-8223-8689636D6D52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0" name="Grafik 9" descr="logo2_d2.png">
            <a:extLst>
              <a:ext uri="{FF2B5EF4-FFF2-40B4-BE49-F238E27FC236}">
                <a16:creationId xmlns:a16="http://schemas.microsoft.com/office/drawing/2014/main" id="{30CBBFCD-8992-45AF-92BD-7EBF3A86E1C1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8" name="Rectangle7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0B4DD8A5-C16C-443A-8C22-A52B612231A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Full Page Graphi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35DC742-BC8F-47B5-88E2-93616D59A618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6" name="Grafik 3" descr="right_d2.png">
            <a:extLst>
              <a:ext uri="{FF2B5EF4-FFF2-40B4-BE49-F238E27FC236}">
                <a16:creationId xmlns:a16="http://schemas.microsoft.com/office/drawing/2014/main" id="{2E1D2BC1-44DB-403E-B4D8-3E1DC5D199E5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73178664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 descr="bg3_d2_169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60E046F-66D0-431E-9C49-8E6C18C3F3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8000" kern="1200" cap="all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Add Closing Phrase</a:t>
            </a:r>
          </a:p>
        </p:txBody>
      </p:sp>
      <p:pic>
        <p:nvPicPr>
          <p:cNvPr id="6" name="Grafik 4" descr="logo1_d2.png">
            <a:extLst>
              <a:ext uri="{FF2B5EF4-FFF2-40B4-BE49-F238E27FC236}">
                <a16:creationId xmlns:a16="http://schemas.microsoft.com/office/drawing/2014/main" id="{AD329951-67FC-4FE1-85D1-D4AEA8479C0D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7AD5F0A5-2B17-4D20-B0E6-B4F0FA97751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7379696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ackground 2" descr="bg2_d2_169.pn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" y="2"/>
            <a:ext cx="10969509" cy="617092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7868D6E5-0EC1-4883-8CF9-7E8712A5DE97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1453195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2276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nyPPT.com">
    <p:bg>
      <p:bgPr>
        <a:gradFill flip="none" rotWithShape="1">
          <a:gsLst>
            <a:gs pos="0">
              <a:srgbClr val="5E5E5E"/>
            </a:gs>
            <a:gs pos="100000">
              <a:srgbClr val="212121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104453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ustom 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algn="l">
              <a:lnSpc>
                <a:spcPct val="90000"/>
              </a:lnSpc>
              <a:defRPr sz="7999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Pres. Title</a:t>
            </a:r>
          </a:p>
        </p:txBody>
      </p:sp>
      <p:pic>
        <p:nvPicPr>
          <p:cNvPr id="7" name="Grafik 4" descr="logo1_d2.png">
            <a:extLst>
              <a:ext uri="{FF2B5EF4-FFF2-40B4-BE49-F238E27FC236}">
                <a16:creationId xmlns:a16="http://schemas.microsoft.com/office/drawing/2014/main" id="{EFF0EBDE-7B9D-4454-9B44-8763A24EC960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9" name="Grafik 3" descr="right_d2.png">
            <a:extLst>
              <a:ext uri="{FF2B5EF4-FFF2-40B4-BE49-F238E27FC236}">
                <a16:creationId xmlns:a16="http://schemas.microsoft.com/office/drawing/2014/main" id="{24DBB17F-A4BD-455D-A654-0625D135562B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76259289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pter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9200" y="259200"/>
            <a:ext cx="9874800" cy="5205600"/>
          </a:xfrm>
          <a:ln w="0">
            <a:noFill/>
          </a:ln>
          <a:effectLst/>
        </p:spPr>
        <p:txBody>
          <a:bodyPr anchor="t" anchorCtr="0"/>
          <a:lstStyle>
            <a:lvl1pPr algn="l">
              <a:lnSpc>
                <a:spcPct val="90000"/>
              </a:lnSpc>
              <a:defRPr sz="65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Add Chapter Title</a:t>
            </a:r>
          </a:p>
        </p:txBody>
      </p:sp>
      <p:pic>
        <p:nvPicPr>
          <p:cNvPr id="5" name="Grafik 4" descr="logo1_d2.png">
            <a:extLst>
              <a:ext uri="{FF2B5EF4-FFF2-40B4-BE49-F238E27FC236}">
                <a16:creationId xmlns:a16="http://schemas.microsoft.com/office/drawing/2014/main" id="{FC6E8050-6AB1-433E-A876-5E84688D10B0}"/>
              </a:ext>
            </a:extLst>
          </p:cNvPr>
          <p:cNvPicPr>
            <a:picLocks noSel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7" name="Grafik 3" descr="right_d2.png">
            <a:extLst>
              <a:ext uri="{FF2B5EF4-FFF2-40B4-BE49-F238E27FC236}">
                <a16:creationId xmlns:a16="http://schemas.microsoft.com/office/drawing/2014/main" id="{50EF21B3-288B-44C8-B2D9-3FFE25CF4E6C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0940" y="2"/>
            <a:ext cx="129600" cy="617092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Quo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1"/>
            </a:lvl1pPr>
          </a:lstStyle>
          <a:p>
            <a:r>
              <a:rPr lang="en-US" noProof="1"/>
              <a:t>“Add Quotation”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2" name="Rectangle7">
            <a:extLst>
              <a:ext uri="{FF2B5EF4-FFF2-40B4-BE49-F238E27FC236}">
                <a16:creationId xmlns:a16="http://schemas.microsoft.com/office/drawing/2014/main" id="{855EB1A0-FDAA-4D62-99AE-E08E3E26E93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5" name="Grafik 4" descr="logo1_d2.png">
            <a:extLst>
              <a:ext uri="{FF2B5EF4-FFF2-40B4-BE49-F238E27FC236}">
                <a16:creationId xmlns:a16="http://schemas.microsoft.com/office/drawing/2014/main" id="{6E018BBC-5CA8-4135-B38C-8681A1586972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0417785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259199"/>
            <a:ext cx="9874800" cy="5205600"/>
          </a:xfrm>
        </p:spPr>
        <p:txBody>
          <a:bodyPr anchor="ctr" anchorCtr="0"/>
          <a:lstStyle>
            <a:lvl1pPr>
              <a:lnSpc>
                <a:spcPct val="90000"/>
              </a:lnSpc>
              <a:defRPr sz="4000" i="0"/>
            </a:lvl1pPr>
          </a:lstStyle>
          <a:p>
            <a:r>
              <a:rPr lang="en-US" noProof="1"/>
              <a:t>Add Conclusion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7" name="Grafik 3" descr="bottom_d2_169.png"/>
          <p:cNvPicPr>
            <a:picLocks noSel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11" name="Grafik 10" descr="logo2_d2.png">
            <a:extLst>
              <a:ext uri="{FF2B5EF4-FFF2-40B4-BE49-F238E27FC236}">
                <a16:creationId xmlns:a16="http://schemas.microsoft.com/office/drawing/2014/main" id="{77D5F5E1-4827-426B-99FE-8CE2E1270E2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72390B9F-3EB3-4FEE-B4B2-61FC8089007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4" name="Grafik 4" descr="logo1_d2.png">
            <a:extLst>
              <a:ext uri="{FF2B5EF4-FFF2-40B4-BE49-F238E27FC236}">
                <a16:creationId xmlns:a16="http://schemas.microsoft.com/office/drawing/2014/main" id="{30F7B7DF-6F0E-4921-B877-3E2AD7D8C29A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5323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3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3443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 hasCustomPrompt="1"/>
          </p:nvPr>
        </p:nvSpPr>
        <p:spPr>
          <a:xfrm>
            <a:off x="259200" y="1296000"/>
            <a:ext cx="10450800" cy="4168800"/>
          </a:xfrm>
        </p:spPr>
        <p:txBody>
          <a:bodyPr/>
          <a:lstStyle>
            <a:lvl1pPr marL="251982" indent="-251982">
              <a:lnSpc>
                <a:spcPct val="107000"/>
              </a:lnSpc>
              <a:buFont typeface="+mj-lt"/>
              <a:buAutoNum type="arabicPeriod"/>
              <a:defRPr/>
            </a:lvl1pPr>
            <a:lvl2pPr marL="507563" indent="-273580">
              <a:lnSpc>
                <a:spcPct val="103000"/>
              </a:lnSpc>
              <a:buFont typeface="+mj-lt"/>
              <a:buAutoNum type="arabicPeriod"/>
              <a:defRPr/>
            </a:lvl2pPr>
            <a:lvl3pPr marL="730746" indent="-205185">
              <a:lnSpc>
                <a:spcPct val="102000"/>
              </a:lnSpc>
              <a:buFont typeface="+mj-lt"/>
              <a:buAutoNum type="arabicPeriod"/>
              <a:defRPr/>
            </a:lvl3pPr>
            <a:lvl4pPr marL="932331" indent="-183586">
              <a:lnSpc>
                <a:spcPct val="107000"/>
              </a:lnSpc>
              <a:buFont typeface="+mj-lt"/>
              <a:buAutoNum type="arabicPeriod"/>
              <a:defRPr/>
            </a:lvl4pPr>
            <a:lvl5pPr marL="932331" indent="-183586">
              <a:lnSpc>
                <a:spcPct val="103000"/>
              </a:lnSpc>
              <a:buFont typeface="+mj-lt"/>
              <a:buAutoNum type="arabicPeriod"/>
              <a:defRPr/>
            </a:lvl5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Rectangle7" hidden="1"/>
          <p:cNvSpPr>
            <a:spLocks/>
          </p:cNvSpPr>
          <p:nvPr/>
        </p:nvSpPr>
        <p:spPr>
          <a:xfrm>
            <a:off x="9223200" y="259078"/>
            <a:ext cx="1692000" cy="777721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25" name="Grafik 3" descr="bottom_d2_169.png">
            <a:extLst>
              <a:ext uri="{FF2B5EF4-FFF2-40B4-BE49-F238E27FC236}">
                <a16:creationId xmlns:a16="http://schemas.microsoft.com/office/drawing/2014/main" id="{5924583E-7B93-41AC-AC5B-430C0AD45AC7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90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3" name="Grafik 32" descr="logo2_d2.png">
            <a:extLst>
              <a:ext uri="{FF2B5EF4-FFF2-40B4-BE49-F238E27FC236}">
                <a16:creationId xmlns:a16="http://schemas.microsoft.com/office/drawing/2014/main" id="{48E231CC-E3B9-4D96-AA06-B1CFFA847D96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EC746CB-10AC-40C9-8647-79D1DEB9F93D}"/>
              </a:ext>
            </a:extLst>
          </p:cNvPr>
          <p:cNvSpPr txBox="1"/>
          <p:nvPr userDrawn="1"/>
        </p:nvSpPr>
        <p:spPr>
          <a:xfrm>
            <a:off x="259200" y="259200"/>
            <a:ext cx="10450800" cy="7776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defTabSz="914400" eaLnBrk="1" fontAlgn="auto" latinLnBrk="0" hangingPunct="1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kern="1200" cap="none" spc="0" normalizeH="0" baseline="0" noProof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Agenda</a:t>
            </a:r>
          </a:p>
        </p:txBody>
      </p:sp>
      <p:sp>
        <p:nvSpPr>
          <p:cNvPr id="12" name="Rectangle7">
            <a:extLst>
              <a:ext uri="{FF2B5EF4-FFF2-40B4-BE49-F238E27FC236}">
                <a16:creationId xmlns:a16="http://schemas.microsoft.com/office/drawing/2014/main" id="{F0D59F04-5C89-4857-A44C-3D9D9D3D938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3" name="Grafik 4" descr="logo1_d2.png">
            <a:extLst>
              <a:ext uri="{FF2B5EF4-FFF2-40B4-BE49-F238E27FC236}">
                <a16:creationId xmlns:a16="http://schemas.microsoft.com/office/drawing/2014/main" id="{39A24C14-69FA-48C5-9BFC-E264F89C2E76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9403102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200" y="648000"/>
            <a:ext cx="10450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9200" y="259200"/>
            <a:ext cx="10450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</p:spPr>
        <p:txBody>
          <a:bodyPr/>
          <a:lstStyle>
            <a:lvl1pPr>
              <a:defRPr kern="0" baseline="0">
                <a:solidFill>
                  <a:srgbClr val="999FA6"/>
                </a:solidFill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pic>
        <p:nvPicPr>
          <p:cNvPr id="28" name="Grafik 3" descr="bottom_d2_169.png">
            <a:extLst>
              <a:ext uri="{FF2B5EF4-FFF2-40B4-BE49-F238E27FC236}">
                <a16:creationId xmlns:a16="http://schemas.microsoft.com/office/drawing/2014/main" id="{EE92306B-89C4-4A4D-81C1-DE629B5A33A0}"/>
              </a:ext>
            </a:extLst>
          </p:cNvPr>
          <p:cNvPicPr>
            <a:picLocks noSel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389"/>
            <a:ext cx="10970260" cy="129540"/>
          </a:xfrm>
          <a:prstGeom prst="rect">
            <a:avLst/>
          </a:prstGeom>
          <a:ln w="0">
            <a:noFill/>
          </a:ln>
          <a:effectLst/>
        </p:spPr>
      </p:pic>
      <p:pic>
        <p:nvPicPr>
          <p:cNvPr id="35" name="Grafik 34" descr="logo2_d2.png">
            <a:extLst>
              <a:ext uri="{FF2B5EF4-FFF2-40B4-BE49-F238E27FC236}">
                <a16:creationId xmlns:a16="http://schemas.microsoft.com/office/drawing/2014/main" id="{4A0BB653-08E0-42FB-832C-B4ECC24A4E72}"/>
              </a:ext>
            </a:extLst>
          </p:cNvPr>
          <p:cNvPicPr>
            <a:picLocks noSel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22613"/>
            <a:ext cx="135936" cy="648000"/>
          </a:xfrm>
          <a:prstGeom prst="rect">
            <a:avLst/>
          </a:prstGeom>
        </p:spPr>
      </p:pic>
      <p:sp>
        <p:nvSpPr>
          <p:cNvPr id="10" name="Rectangle7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pic>
        <p:nvPicPr>
          <p:cNvPr id="11" name="Grafik 4" descr="logo1_d2.png">
            <a:extLst>
              <a:ext uri="{FF2B5EF4-FFF2-40B4-BE49-F238E27FC236}">
                <a16:creationId xmlns:a16="http://schemas.microsoft.com/office/drawing/2014/main" id="{EA45B0BA-5E3B-4D0F-8BE3-B1AAA7A49623}"/>
              </a:ext>
            </a:extLst>
          </p:cNvPr>
          <p:cNvPicPr>
            <a:picLocks noSel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00" y="5464811"/>
            <a:ext cx="1094400" cy="575309"/>
          </a:xfrm>
          <a:prstGeom prst="rect">
            <a:avLst/>
          </a:prstGeom>
          <a:ln w="0">
            <a:noFill/>
          </a:ln>
          <a:effectLst/>
        </p:spPr>
      </p:pic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58762" y="1296000"/>
            <a:ext cx="10450800" cy="416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" userDrawn="1">
          <p15:clr>
            <a:srgbClr val="FBAE40"/>
          </p15:clr>
        </p15:guide>
        <p15:guide id="2" pos="6747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4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00" y="648000"/>
            <a:ext cx="10450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200" y="1296000"/>
            <a:ext cx="10450800" cy="4168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  <a:p>
            <a:pPr lvl="5"/>
            <a:r>
              <a:rPr lang="en-US" noProof="1"/>
              <a:t>Sixth level</a:t>
            </a:r>
          </a:p>
          <a:p>
            <a:pPr lvl="6"/>
            <a:r>
              <a:rPr lang="en-US" noProof="1"/>
              <a:t>Seventh level</a:t>
            </a:r>
          </a:p>
          <a:p>
            <a:pPr lvl="7"/>
            <a:r>
              <a:rPr lang="en-US" noProof="1"/>
              <a:t>Eighth level</a:t>
            </a:r>
          </a:p>
          <a:p>
            <a:pPr lvl="8"/>
            <a:r>
              <a:rPr lang="en-US" noProof="1"/>
              <a:t>Ninth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6700" y="562864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5" name="Bosch_footer_1">
            <a:extLst>
              <a:ext uri="{FF2B5EF4-FFF2-40B4-BE49-F238E27FC236}">
                <a16:creationId xmlns:a16="http://schemas.microsoft.com/office/drawing/2014/main" id="{C4A0DCBC-1EFB-43C4-AF00-AB85781F48E7}"/>
              </a:ext>
            </a:extLst>
          </p:cNvPr>
          <p:cNvSpPr txBox="1"/>
          <p:nvPr userDrawn="1"/>
        </p:nvSpPr>
        <p:spPr>
          <a:xfrm>
            <a:off x="593090" y="5643880"/>
            <a:ext cx="915289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 | 2025-07-04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2021.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0" name="Bosch_footer_1" hidden="1">
            <a:extLst>
              <a:ext uri="{FF2B5EF4-FFF2-40B4-BE49-F238E27FC236}">
                <a16:creationId xmlns:a16="http://schemas.microsoft.com/office/drawing/2014/main" id="{BB7EB8EC-2C22-471E-A5D4-B578263D307B}"/>
              </a:ext>
            </a:extLst>
          </p:cNvPr>
          <p:cNvSpPr txBox="1"/>
          <p:nvPr userDrawn="1"/>
        </p:nvSpPr>
        <p:spPr>
          <a:xfrm>
            <a:off x="594000" y="5644800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41" r:id="rId2"/>
    <p:sldLayoutId id="2147483742" r:id="rId3"/>
    <p:sldLayoutId id="2147483713" r:id="rId4"/>
    <p:sldLayoutId id="2147483743" r:id="rId5"/>
    <p:sldLayoutId id="2147483721" r:id="rId6"/>
    <p:sldLayoutId id="2147483747" r:id="rId7"/>
    <p:sldLayoutId id="214748372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34" r:id="rId17"/>
    <p:sldLayoutId id="2147483731" r:id="rId18"/>
    <p:sldLayoutId id="2147483712" r:id="rId19"/>
    <p:sldLayoutId id="2147483749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51982" indent="-251982" algn="l" defTabSz="914333" rtl="0" eaLnBrk="1" latinLnBrk="0" hangingPunct="1">
        <a:lnSpc>
          <a:spcPct val="107000"/>
        </a:lnSpc>
        <a:spcBef>
          <a:spcPts val="500"/>
        </a:spcBef>
        <a:buFont typeface="Wingdings 3" panose="05040102010807070707" pitchFamily="18" charset="2"/>
        <a:buChar char="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63" indent="-273580" algn="l" defTabSz="914333" rtl="0" eaLnBrk="1" latinLnBrk="0" hangingPunct="1">
        <a:lnSpc>
          <a:spcPct val="103000"/>
        </a:lnSpc>
        <a:spcBef>
          <a:spcPts val="500"/>
        </a:spcBef>
        <a:buFont typeface="Wingdings 3" panose="05040102010807070707" pitchFamily="18" charset="2"/>
        <a:buChar char="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746" indent="-205185" algn="l" defTabSz="914333" rtl="0" eaLnBrk="1" latinLnBrk="0" hangingPunct="1">
        <a:lnSpc>
          <a:spcPct val="102000"/>
        </a:lnSpc>
        <a:spcBef>
          <a:spcPts val="500"/>
        </a:spcBef>
        <a:buFont typeface="Bosch Office Sans" pitchFamily="2" charset="0"/>
        <a:buChar char="‒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932331" indent="-183586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754162" y="328528"/>
            <a:ext cx="9461302" cy="1192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754162" y="1642640"/>
            <a:ext cx="9461302" cy="39151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tIns="91439" bIns="9143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9868894" y="5708078"/>
            <a:ext cx="346570" cy="350863"/>
          </a:xfrm>
          <a:prstGeom prst="rect">
            <a:avLst/>
          </a:prstGeom>
          <a:ln w="12700">
            <a:miter lim="400000"/>
          </a:ln>
        </p:spPr>
        <p:txBody>
          <a:bodyPr wrap="none" tIns="91439" bIns="91439" anchor="ctr">
            <a:spAutoFit/>
          </a:bodyPr>
          <a:lstStyle>
            <a:lvl1pPr algn="r" defTabSz="822686">
              <a:defRPr sz="1080" b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4663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ransition spd="med"/>
  <p:txStyles>
    <p:titleStyle>
      <a:lvl1pPr marL="0" marR="0" indent="0" algn="l" defTabSz="822686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59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822686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59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822686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59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822686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59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822686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59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822686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59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822686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59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822686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59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822686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959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05671" marR="0" indent="-205671" algn="l" defTabSz="822686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519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445621" marR="0" indent="-239950" algn="l" defTabSz="822686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519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699283" marR="0" indent="-287940" algn="l" defTabSz="822686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519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936948" marR="0" indent="-319933" algn="l" defTabSz="822686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519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142619" marR="0" indent="-319933" algn="l" defTabSz="822686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519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348290" marR="0" indent="-319933" algn="l" defTabSz="822686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519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1553962" marR="0" indent="-319933" algn="l" defTabSz="822686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519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1759633" marR="0" indent="-319933" algn="l" defTabSz="822686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519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1965305" marR="0" indent="-319933" algn="l" defTabSz="822686" latinLnBrk="0">
        <a:lnSpc>
          <a:spcPct val="90000"/>
        </a:lnSpc>
        <a:spcBef>
          <a:spcPts val="900"/>
        </a:spcBef>
        <a:spcAft>
          <a:spcPts val="0"/>
        </a:spcAft>
        <a:buClrTx/>
        <a:buSzPct val="100000"/>
        <a:buFont typeface="Arial"/>
        <a:buChar char="•"/>
        <a:tabLst/>
        <a:defRPr sz="2519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82268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205671" algn="r" defTabSz="82268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411343" algn="r" defTabSz="82268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617014" algn="r" defTabSz="82268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822686" algn="r" defTabSz="82268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028357" algn="r" defTabSz="82268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234029" algn="r" defTabSz="82268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1439700" algn="r" defTabSz="82268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1645371" algn="r" defTabSz="822686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8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3" Type="http://schemas.openxmlformats.org/officeDocument/2006/relationships/tags" Target="../tags/tag6.xml"/><Relationship Id="rId21" Type="http://schemas.openxmlformats.org/officeDocument/2006/relationships/image" Target="../media/image11.jpe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image" Target="../media/image10.jpe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image" Target="../media/image13.jpeg"/><Relationship Id="rId10" Type="http://schemas.openxmlformats.org/officeDocument/2006/relationships/tags" Target="../tags/tag13.xml"/><Relationship Id="rId19" Type="http://schemas.openxmlformats.org/officeDocument/2006/relationships/slideLayout" Target="../slideLayouts/slideLayout8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24.xml"/><Relationship Id="rId7" Type="http://schemas.openxmlformats.org/officeDocument/2006/relationships/image" Target="../media/image18.jpe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Layout" Target="../slideLayouts/slideLayout20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AI Optimizes Resource Allocation in Projects">
            <a:extLst>
              <a:ext uri="{FF2B5EF4-FFF2-40B4-BE49-F238E27FC236}">
                <a16:creationId xmlns:a16="http://schemas.microsoft.com/office/drawing/2014/main" id="{DC3E32D8-61F8-9DB1-F6F0-85F0A13D1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1" y="0"/>
            <a:ext cx="10969625" cy="612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10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41" y="4937759"/>
            <a:ext cx="10969625" cy="1228053"/>
          </a:xfrm>
          <a:prstGeom prst="rect">
            <a:avLst/>
          </a:prstGeom>
          <a:solidFill>
            <a:srgbClr val="153B63">
              <a:alpha val="66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dirty="0">
              <a:solidFill>
                <a:schemeClr val="bg1"/>
              </a:solidFill>
              <a:latin typeface="Bosch Office Sans" pitchFamily="34" charset="0"/>
              <a:ea typeface="MS PGothic" pitchFamily="34" charset="-128"/>
            </a:endParaRPr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C3B7AD81-BC9B-4842-8297-09ED84F82D0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4115" y="4937759"/>
            <a:ext cx="10224802" cy="963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44000" rIns="0" bIns="0"/>
          <a:lstStyle>
            <a:lvl1pPr>
              <a:defRPr>
                <a:solidFill>
                  <a:schemeClr val="tx1"/>
                </a:solidFill>
                <a:latin typeface="Bosch Office Sans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Bosch Office Sans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Bosch Office Sans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Bosch Office Sans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Bosch Office Sans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Bosch Office Sans" pitchFamily="2" charset="0"/>
              </a:defRPr>
            </a:lvl9pPr>
          </a:lstStyle>
          <a:p>
            <a:pPr>
              <a:lnSpc>
                <a:spcPts val="3600"/>
              </a:lnSpc>
            </a:pPr>
            <a:r>
              <a:rPr lang="en-US" sz="2800" kern="0" dirty="0">
                <a:solidFill>
                  <a:schemeClr val="bg1"/>
                </a:solidFill>
              </a:rPr>
              <a:t>Agentic AI for Smart supply demand harmony         4</a:t>
            </a:r>
            <a:r>
              <a:rPr lang="en-US" sz="2800" kern="0" baseline="30000" dirty="0">
                <a:solidFill>
                  <a:schemeClr val="bg1"/>
                </a:solidFill>
              </a:rPr>
              <a:t>th</a:t>
            </a:r>
            <a:r>
              <a:rPr lang="en-US" sz="2800" kern="0" dirty="0">
                <a:solidFill>
                  <a:schemeClr val="bg1"/>
                </a:solidFill>
              </a:rPr>
              <a:t> July 2025</a:t>
            </a:r>
          </a:p>
          <a:p>
            <a:pPr>
              <a:lnSpc>
                <a:spcPts val="3600"/>
              </a:lnSpc>
            </a:pPr>
            <a:r>
              <a:rPr lang="en-US" altLang="en-US" sz="2400" dirty="0">
                <a:solidFill>
                  <a:srgbClr val="FFFF00"/>
                </a:solidFill>
                <a:ea typeface="MS PGothic" panose="020B0600070205080204" pitchFamily="34" charset="-128"/>
              </a:rPr>
              <a:t>Presented By: Akanksh G Prabhu (Intern)	Mentor: Arun B S (BD/APA)</a:t>
            </a:r>
          </a:p>
          <a:p>
            <a:pPr>
              <a:lnSpc>
                <a:spcPts val="3600"/>
              </a:lnSpc>
            </a:pPr>
            <a:endParaRPr lang="en-US" altLang="en-US" sz="2400" dirty="0">
              <a:solidFill>
                <a:srgbClr val="FFFF00"/>
              </a:solidFill>
              <a:ea typeface="MS PGothic" panose="020B0600070205080204" pitchFamily="34" charset="-128"/>
            </a:endParaRPr>
          </a:p>
          <a:p>
            <a:pPr>
              <a:lnSpc>
                <a:spcPts val="3600"/>
              </a:lnSpc>
            </a:pPr>
            <a:endParaRPr lang="en-US" altLang="en-US" sz="2400" dirty="0">
              <a:solidFill>
                <a:srgbClr val="FFFF00"/>
              </a:solidFill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63184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174207-4BA7-4046-B589-867FBBB387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356" y="453561"/>
            <a:ext cx="10450800" cy="3888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 defTabSz="822716" fontAlgn="base">
              <a:spcAft>
                <a:spcPct val="0"/>
              </a:spcAft>
            </a:pPr>
            <a:r>
              <a:rPr lang="de-DE" sz="2400" kern="1200" dirty="0">
                <a:solidFill>
                  <a:srgbClr val="0000CC"/>
                </a:solidFill>
                <a:latin typeface="Bosch Office Sans" pitchFamily="34" charset="0"/>
                <a:ea typeface="+mj-ea"/>
                <a:cs typeface="+mj-cs"/>
              </a:rPr>
              <a:t>Agenda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0D26050-5AF0-C730-398F-E3F6BFEA3E71}"/>
              </a:ext>
            </a:extLst>
          </p:cNvPr>
          <p:cNvSpPr txBox="1">
            <a:spLocks/>
          </p:cNvSpPr>
          <p:nvPr/>
        </p:nvSpPr>
        <p:spPr>
          <a:xfrm>
            <a:off x="181032" y="15240"/>
            <a:ext cx="10450800" cy="388800"/>
          </a:xfrm>
          <a:prstGeom prst="rect">
            <a:avLst/>
          </a:prstGeom>
        </p:spPr>
        <p:txBody>
          <a:bodyPr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/>
              <a:t>AI driven Smart supply demand </a:t>
            </a:r>
            <a:endParaRPr lang="es-MX" sz="2800" dirty="0"/>
          </a:p>
        </p:txBody>
      </p:sp>
      <p:sp>
        <p:nvSpPr>
          <p:cNvPr id="74" name="Flowchart: Off-page Connector 88">
            <a:extLst>
              <a:ext uri="{FF2B5EF4-FFF2-40B4-BE49-F238E27FC236}">
                <a16:creationId xmlns:a16="http://schemas.microsoft.com/office/drawing/2014/main" id="{DCC35937-B316-D200-9D57-41E7285A4B83}"/>
              </a:ext>
            </a:extLst>
          </p:cNvPr>
          <p:cNvSpPr/>
          <p:nvPr/>
        </p:nvSpPr>
        <p:spPr>
          <a:xfrm>
            <a:off x="1650195" y="1580390"/>
            <a:ext cx="689402" cy="758132"/>
          </a:xfrm>
          <a:prstGeom prst="flowChartOffpageConnector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1</a:t>
            </a:r>
          </a:p>
        </p:txBody>
      </p:sp>
      <p:sp>
        <p:nvSpPr>
          <p:cNvPr id="75" name="Right Triangle 74">
            <a:extLst>
              <a:ext uri="{FF2B5EF4-FFF2-40B4-BE49-F238E27FC236}">
                <a16:creationId xmlns:a16="http://schemas.microsoft.com/office/drawing/2014/main" id="{5408195F-491C-1453-A1E8-6E85358BB6AB}"/>
              </a:ext>
            </a:extLst>
          </p:cNvPr>
          <p:cNvSpPr/>
          <p:nvPr/>
        </p:nvSpPr>
        <p:spPr>
          <a:xfrm>
            <a:off x="2339597" y="1580390"/>
            <a:ext cx="83676" cy="13131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77" name="CuadroTexto 395">
            <a:extLst>
              <a:ext uri="{FF2B5EF4-FFF2-40B4-BE49-F238E27FC236}">
                <a16:creationId xmlns:a16="http://schemas.microsoft.com/office/drawing/2014/main" id="{7C545EEC-0B2E-86AD-4B0F-868C774E039C}"/>
              </a:ext>
            </a:extLst>
          </p:cNvPr>
          <p:cNvSpPr txBox="1"/>
          <p:nvPr/>
        </p:nvSpPr>
        <p:spPr>
          <a:xfrm>
            <a:off x="2575477" y="1701260"/>
            <a:ext cx="244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Business Challenges</a:t>
            </a:r>
          </a:p>
        </p:txBody>
      </p:sp>
      <p:sp>
        <p:nvSpPr>
          <p:cNvPr id="79" name="Flowchart: Off-page Connector 100">
            <a:extLst>
              <a:ext uri="{FF2B5EF4-FFF2-40B4-BE49-F238E27FC236}">
                <a16:creationId xmlns:a16="http://schemas.microsoft.com/office/drawing/2014/main" id="{21095590-7253-77E7-894B-7F39D1A59FCF}"/>
              </a:ext>
            </a:extLst>
          </p:cNvPr>
          <p:cNvSpPr/>
          <p:nvPr/>
        </p:nvSpPr>
        <p:spPr>
          <a:xfrm>
            <a:off x="1650195" y="2717246"/>
            <a:ext cx="689402" cy="758132"/>
          </a:xfrm>
          <a:prstGeom prst="flowChartOffpageConnector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2</a:t>
            </a:r>
          </a:p>
        </p:txBody>
      </p:sp>
      <p:sp>
        <p:nvSpPr>
          <p:cNvPr id="84" name="Flowchart: Off-page Connector 106">
            <a:extLst>
              <a:ext uri="{FF2B5EF4-FFF2-40B4-BE49-F238E27FC236}">
                <a16:creationId xmlns:a16="http://schemas.microsoft.com/office/drawing/2014/main" id="{6282CF9C-93A2-7CE0-78F5-F0BFC4A4F979}"/>
              </a:ext>
            </a:extLst>
          </p:cNvPr>
          <p:cNvSpPr/>
          <p:nvPr/>
        </p:nvSpPr>
        <p:spPr>
          <a:xfrm>
            <a:off x="1650195" y="3786373"/>
            <a:ext cx="689402" cy="758132"/>
          </a:xfrm>
          <a:prstGeom prst="flowChartOffpageConnector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89" name="Flowchart: Off-page Connector 88">
            <a:extLst>
              <a:ext uri="{FF2B5EF4-FFF2-40B4-BE49-F238E27FC236}">
                <a16:creationId xmlns:a16="http://schemas.microsoft.com/office/drawing/2014/main" id="{AA8756F8-D6A7-515F-EC24-E29C6169FF28}"/>
              </a:ext>
            </a:extLst>
          </p:cNvPr>
          <p:cNvSpPr/>
          <p:nvPr/>
        </p:nvSpPr>
        <p:spPr>
          <a:xfrm>
            <a:off x="6355657" y="1580390"/>
            <a:ext cx="689402" cy="758132"/>
          </a:xfrm>
          <a:prstGeom prst="flowChartOffpageConnector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3</a:t>
            </a:r>
          </a:p>
        </p:txBody>
      </p:sp>
      <p:sp>
        <p:nvSpPr>
          <p:cNvPr id="90" name="Right Triangle 89">
            <a:extLst>
              <a:ext uri="{FF2B5EF4-FFF2-40B4-BE49-F238E27FC236}">
                <a16:creationId xmlns:a16="http://schemas.microsoft.com/office/drawing/2014/main" id="{CACF8032-3ECD-1A40-63A7-3C3A0BFE06D8}"/>
              </a:ext>
            </a:extLst>
          </p:cNvPr>
          <p:cNvSpPr/>
          <p:nvPr/>
        </p:nvSpPr>
        <p:spPr>
          <a:xfrm>
            <a:off x="7045059" y="1580390"/>
            <a:ext cx="83676" cy="131315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4" name="Flowchart: Off-page Connector 100">
            <a:extLst>
              <a:ext uri="{FF2B5EF4-FFF2-40B4-BE49-F238E27FC236}">
                <a16:creationId xmlns:a16="http://schemas.microsoft.com/office/drawing/2014/main" id="{356237FE-FFE1-46AC-78BE-758EDA9307EA}"/>
              </a:ext>
            </a:extLst>
          </p:cNvPr>
          <p:cNvSpPr/>
          <p:nvPr/>
        </p:nvSpPr>
        <p:spPr>
          <a:xfrm>
            <a:off x="6355657" y="2717246"/>
            <a:ext cx="689402" cy="758132"/>
          </a:xfrm>
          <a:prstGeom prst="flowChartOffpageConnector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4</a:t>
            </a:r>
          </a:p>
        </p:txBody>
      </p:sp>
      <p:sp>
        <p:nvSpPr>
          <p:cNvPr id="95" name="Right Triangle 94">
            <a:extLst>
              <a:ext uri="{FF2B5EF4-FFF2-40B4-BE49-F238E27FC236}">
                <a16:creationId xmlns:a16="http://schemas.microsoft.com/office/drawing/2014/main" id="{FF2D2358-0D25-EE17-3CFC-01F753DB5DA5}"/>
              </a:ext>
            </a:extLst>
          </p:cNvPr>
          <p:cNvSpPr/>
          <p:nvPr/>
        </p:nvSpPr>
        <p:spPr>
          <a:xfrm>
            <a:off x="7045059" y="2717246"/>
            <a:ext cx="83676" cy="131315"/>
          </a:xfrm>
          <a:prstGeom prst="rt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99" name="Flowchart: Off-page Connector 106">
            <a:extLst>
              <a:ext uri="{FF2B5EF4-FFF2-40B4-BE49-F238E27FC236}">
                <a16:creationId xmlns:a16="http://schemas.microsoft.com/office/drawing/2014/main" id="{B00A5EB3-F253-DA77-E39E-770DA2EF6DF1}"/>
              </a:ext>
            </a:extLst>
          </p:cNvPr>
          <p:cNvSpPr/>
          <p:nvPr/>
        </p:nvSpPr>
        <p:spPr>
          <a:xfrm>
            <a:off x="6355657" y="3786373"/>
            <a:ext cx="689402" cy="758132"/>
          </a:xfrm>
          <a:prstGeom prst="flowChartOffpageConnector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 dirty="0"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5</a:t>
            </a:r>
          </a:p>
        </p:txBody>
      </p:sp>
      <p:sp>
        <p:nvSpPr>
          <p:cNvPr id="100" name="Right Triangle 99">
            <a:extLst>
              <a:ext uri="{FF2B5EF4-FFF2-40B4-BE49-F238E27FC236}">
                <a16:creationId xmlns:a16="http://schemas.microsoft.com/office/drawing/2014/main" id="{E16CAA31-F10A-694D-64C6-0E32F88B75D1}"/>
              </a:ext>
            </a:extLst>
          </p:cNvPr>
          <p:cNvSpPr/>
          <p:nvPr/>
        </p:nvSpPr>
        <p:spPr>
          <a:xfrm>
            <a:off x="7045059" y="3786373"/>
            <a:ext cx="83676" cy="131315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19" name="CuadroTexto 395">
            <a:extLst>
              <a:ext uri="{FF2B5EF4-FFF2-40B4-BE49-F238E27FC236}">
                <a16:creationId xmlns:a16="http://schemas.microsoft.com/office/drawing/2014/main" id="{39FDCEE8-C30B-75AD-25C6-DB364F340A75}"/>
              </a:ext>
            </a:extLst>
          </p:cNvPr>
          <p:cNvSpPr txBox="1"/>
          <p:nvPr/>
        </p:nvSpPr>
        <p:spPr>
          <a:xfrm>
            <a:off x="2579345" y="2782903"/>
            <a:ext cx="244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Target Cross</a:t>
            </a:r>
          </a:p>
        </p:txBody>
      </p:sp>
      <p:sp>
        <p:nvSpPr>
          <p:cNvPr id="120" name="CuadroTexto 395">
            <a:extLst>
              <a:ext uri="{FF2B5EF4-FFF2-40B4-BE49-F238E27FC236}">
                <a16:creationId xmlns:a16="http://schemas.microsoft.com/office/drawing/2014/main" id="{48A90431-7FC6-AB2D-1291-0CFD590986D5}"/>
              </a:ext>
            </a:extLst>
          </p:cNvPr>
          <p:cNvSpPr txBox="1"/>
          <p:nvPr/>
        </p:nvSpPr>
        <p:spPr>
          <a:xfrm>
            <a:off x="2575476" y="3864546"/>
            <a:ext cx="244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Concept</a:t>
            </a:r>
          </a:p>
        </p:txBody>
      </p:sp>
      <p:sp>
        <p:nvSpPr>
          <p:cNvPr id="121" name="CuadroTexto 395">
            <a:extLst>
              <a:ext uri="{FF2B5EF4-FFF2-40B4-BE49-F238E27FC236}">
                <a16:creationId xmlns:a16="http://schemas.microsoft.com/office/drawing/2014/main" id="{C9536B99-A11D-1B0D-4C93-A433C9C93710}"/>
              </a:ext>
            </a:extLst>
          </p:cNvPr>
          <p:cNvSpPr txBox="1"/>
          <p:nvPr/>
        </p:nvSpPr>
        <p:spPr>
          <a:xfrm>
            <a:off x="7515532" y="1696176"/>
            <a:ext cx="244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Project plan and Outcome</a:t>
            </a:r>
          </a:p>
        </p:txBody>
      </p:sp>
      <p:sp>
        <p:nvSpPr>
          <p:cNvPr id="122" name="CuadroTexto 395">
            <a:extLst>
              <a:ext uri="{FF2B5EF4-FFF2-40B4-BE49-F238E27FC236}">
                <a16:creationId xmlns:a16="http://schemas.microsoft.com/office/drawing/2014/main" id="{6E2899F2-10A7-89D4-EDE5-8D8CA91BE2CD}"/>
              </a:ext>
            </a:extLst>
          </p:cNvPr>
          <p:cNvSpPr txBox="1"/>
          <p:nvPr/>
        </p:nvSpPr>
        <p:spPr>
          <a:xfrm>
            <a:off x="7515531" y="2816820"/>
            <a:ext cx="2442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Next steps</a:t>
            </a:r>
          </a:p>
        </p:txBody>
      </p:sp>
      <p:sp>
        <p:nvSpPr>
          <p:cNvPr id="123" name="CuadroTexto 395">
            <a:extLst>
              <a:ext uri="{FF2B5EF4-FFF2-40B4-BE49-F238E27FC236}">
                <a16:creationId xmlns:a16="http://schemas.microsoft.com/office/drawing/2014/main" id="{7A4D2535-244F-01EF-4DA3-CB15A3034B29}"/>
              </a:ext>
            </a:extLst>
          </p:cNvPr>
          <p:cNvSpPr txBox="1"/>
          <p:nvPr/>
        </p:nvSpPr>
        <p:spPr>
          <a:xfrm>
            <a:off x="7515531" y="3905837"/>
            <a:ext cx="2442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Q &amp; A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Sharing Experiences</a:t>
            </a:r>
          </a:p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Any advice?</a:t>
            </a:r>
          </a:p>
        </p:txBody>
      </p:sp>
    </p:spTree>
    <p:extLst>
      <p:ext uri="{BB962C8B-B14F-4D97-AF65-F5344CB8AC3E}">
        <p14:creationId xmlns:p14="http://schemas.microsoft.com/office/powerpoint/2010/main" val="323066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174207-4BA7-4046-B589-867FBBB387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356" y="453561"/>
            <a:ext cx="10450800" cy="3888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 defTabSz="822716" fontAlgn="base">
              <a:spcAft>
                <a:spcPct val="0"/>
              </a:spcAft>
            </a:pPr>
            <a:r>
              <a:rPr lang="de-DE" sz="2400" kern="1200" dirty="0">
                <a:solidFill>
                  <a:srgbClr val="0000CC"/>
                </a:solidFill>
                <a:latin typeface="Bosch Office Sans" pitchFamily="34" charset="0"/>
                <a:ea typeface="+mj-ea"/>
                <a:cs typeface="+mj-cs"/>
              </a:rPr>
              <a:t>Current business challenges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0D26050-5AF0-C730-398F-E3F6BFEA3E71}"/>
              </a:ext>
            </a:extLst>
          </p:cNvPr>
          <p:cNvSpPr txBox="1">
            <a:spLocks/>
          </p:cNvSpPr>
          <p:nvPr/>
        </p:nvSpPr>
        <p:spPr>
          <a:xfrm>
            <a:off x="181032" y="15240"/>
            <a:ext cx="10450800" cy="388800"/>
          </a:xfrm>
          <a:prstGeom prst="rect">
            <a:avLst/>
          </a:prstGeom>
        </p:spPr>
        <p:txBody>
          <a:bodyPr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/>
              <a:t>AI driven Smart supply demand </a:t>
            </a:r>
            <a:endParaRPr lang="es-MX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F21065-4EBA-1770-5D40-7097CC709E83}"/>
              </a:ext>
            </a:extLst>
          </p:cNvPr>
          <p:cNvGrpSpPr/>
          <p:nvPr/>
        </p:nvGrpSpPr>
        <p:grpSpPr>
          <a:xfrm>
            <a:off x="2727932" y="837850"/>
            <a:ext cx="5369331" cy="4812625"/>
            <a:chOff x="2159229" y="959580"/>
            <a:chExt cx="6030002" cy="5404796"/>
          </a:xfrm>
        </p:grpSpPr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2B28FB84-DCAC-69F9-DC86-8A5FEE95CFCD}"/>
                </a:ext>
              </a:extLst>
            </p:cNvPr>
            <p:cNvSpPr>
              <a:spLocks/>
            </p:cNvSpPr>
            <p:nvPr/>
          </p:nvSpPr>
          <p:spPr bwMode="auto">
            <a:xfrm rot="11637289">
              <a:off x="5366730" y="4278619"/>
              <a:ext cx="949748" cy="945520"/>
            </a:xfrm>
            <a:custGeom>
              <a:avLst/>
              <a:gdLst>
                <a:gd name="T0" fmla="*/ 223 w 497"/>
                <a:gd name="T1" fmla="*/ 0 h 496"/>
                <a:gd name="T2" fmla="*/ 0 w 497"/>
                <a:gd name="T3" fmla="*/ 222 h 496"/>
                <a:gd name="T4" fmla="*/ 234 w 497"/>
                <a:gd name="T5" fmla="*/ 259 h 496"/>
                <a:gd name="T6" fmla="*/ 269 w 497"/>
                <a:gd name="T7" fmla="*/ 496 h 496"/>
                <a:gd name="T8" fmla="*/ 497 w 497"/>
                <a:gd name="T9" fmla="*/ 269 h 496"/>
                <a:gd name="T10" fmla="*/ 259 w 497"/>
                <a:gd name="T11" fmla="*/ 234 h 496"/>
                <a:gd name="T12" fmla="*/ 223 w 497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6">
                  <a:moveTo>
                    <a:pt x="223" y="0"/>
                  </a:moveTo>
                  <a:cubicBezTo>
                    <a:pt x="0" y="222"/>
                    <a:pt x="0" y="222"/>
                    <a:pt x="0" y="222"/>
                  </a:cubicBezTo>
                  <a:cubicBezTo>
                    <a:pt x="76" y="183"/>
                    <a:pt x="171" y="196"/>
                    <a:pt x="234" y="259"/>
                  </a:cubicBezTo>
                  <a:cubicBezTo>
                    <a:pt x="299" y="323"/>
                    <a:pt x="310" y="420"/>
                    <a:pt x="269" y="496"/>
                  </a:cubicBezTo>
                  <a:cubicBezTo>
                    <a:pt x="497" y="269"/>
                    <a:pt x="497" y="269"/>
                    <a:pt x="497" y="269"/>
                  </a:cubicBezTo>
                  <a:cubicBezTo>
                    <a:pt x="420" y="310"/>
                    <a:pt x="323" y="298"/>
                    <a:pt x="259" y="234"/>
                  </a:cubicBezTo>
                  <a:cubicBezTo>
                    <a:pt x="196" y="171"/>
                    <a:pt x="184" y="75"/>
                    <a:pt x="223" y="0"/>
                  </a:cubicBezTo>
                  <a:close/>
                </a:path>
              </a:pathLst>
            </a:custGeom>
            <a:solidFill>
              <a:srgbClr val="0083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C2DF307-916D-299F-BA22-1AF34C9E33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637289">
              <a:off x="5651251" y="4907509"/>
              <a:ext cx="1433078" cy="14302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D958D52-4036-A170-B102-C6D510044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51278" y="5007726"/>
              <a:ext cx="1234391" cy="1230163"/>
            </a:xfrm>
            <a:prstGeom prst="ellipse">
              <a:avLst/>
            </a:prstGeom>
            <a:solidFill>
              <a:srgbClr val="008380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8" name="Freeform 74">
              <a:extLst>
                <a:ext uri="{FF2B5EF4-FFF2-40B4-BE49-F238E27FC236}">
                  <a16:creationId xmlns:a16="http://schemas.microsoft.com/office/drawing/2014/main" id="{4650AFF5-F481-8FA0-BCEF-C8D4C4332941}"/>
                </a:ext>
              </a:extLst>
            </p:cNvPr>
            <p:cNvSpPr>
              <a:spLocks/>
            </p:cNvSpPr>
            <p:nvPr/>
          </p:nvSpPr>
          <p:spPr bwMode="auto">
            <a:xfrm rot="837289">
              <a:off x="4051452" y="2080353"/>
              <a:ext cx="949748" cy="945520"/>
            </a:xfrm>
            <a:custGeom>
              <a:avLst/>
              <a:gdLst>
                <a:gd name="T0" fmla="*/ 223 w 497"/>
                <a:gd name="T1" fmla="*/ 0 h 496"/>
                <a:gd name="T2" fmla="*/ 0 w 497"/>
                <a:gd name="T3" fmla="*/ 222 h 496"/>
                <a:gd name="T4" fmla="*/ 234 w 497"/>
                <a:gd name="T5" fmla="*/ 259 h 496"/>
                <a:gd name="T6" fmla="*/ 269 w 497"/>
                <a:gd name="T7" fmla="*/ 496 h 496"/>
                <a:gd name="T8" fmla="*/ 497 w 497"/>
                <a:gd name="T9" fmla="*/ 269 h 496"/>
                <a:gd name="T10" fmla="*/ 259 w 497"/>
                <a:gd name="T11" fmla="*/ 234 h 496"/>
                <a:gd name="T12" fmla="*/ 223 w 497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6">
                  <a:moveTo>
                    <a:pt x="223" y="0"/>
                  </a:moveTo>
                  <a:cubicBezTo>
                    <a:pt x="0" y="222"/>
                    <a:pt x="0" y="222"/>
                    <a:pt x="0" y="222"/>
                  </a:cubicBezTo>
                  <a:cubicBezTo>
                    <a:pt x="76" y="183"/>
                    <a:pt x="171" y="196"/>
                    <a:pt x="234" y="259"/>
                  </a:cubicBezTo>
                  <a:cubicBezTo>
                    <a:pt x="299" y="323"/>
                    <a:pt x="310" y="420"/>
                    <a:pt x="269" y="496"/>
                  </a:cubicBezTo>
                  <a:cubicBezTo>
                    <a:pt x="497" y="269"/>
                    <a:pt x="497" y="269"/>
                    <a:pt x="497" y="269"/>
                  </a:cubicBezTo>
                  <a:cubicBezTo>
                    <a:pt x="420" y="310"/>
                    <a:pt x="323" y="298"/>
                    <a:pt x="259" y="234"/>
                  </a:cubicBezTo>
                  <a:cubicBezTo>
                    <a:pt x="196" y="171"/>
                    <a:pt x="184" y="75"/>
                    <a:pt x="22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4B1F0D-E604-C477-2096-3CFB55CFA0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37289">
              <a:off x="3283601" y="966725"/>
              <a:ext cx="1433078" cy="14302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94244D-BF92-9965-2014-71EA30300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2261" y="1066603"/>
              <a:ext cx="1234391" cy="1230163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667CB7CE-3F40-634C-2D6C-60C03B816852}"/>
                </a:ext>
              </a:extLst>
            </p:cNvPr>
            <p:cNvSpPr>
              <a:spLocks/>
            </p:cNvSpPr>
            <p:nvPr/>
          </p:nvSpPr>
          <p:spPr bwMode="auto">
            <a:xfrm rot="15311603">
              <a:off x="4052261" y="4294588"/>
              <a:ext cx="949748" cy="945520"/>
            </a:xfrm>
            <a:custGeom>
              <a:avLst/>
              <a:gdLst>
                <a:gd name="T0" fmla="*/ 223 w 497"/>
                <a:gd name="T1" fmla="*/ 0 h 496"/>
                <a:gd name="T2" fmla="*/ 0 w 497"/>
                <a:gd name="T3" fmla="*/ 222 h 496"/>
                <a:gd name="T4" fmla="*/ 234 w 497"/>
                <a:gd name="T5" fmla="*/ 259 h 496"/>
                <a:gd name="T6" fmla="*/ 269 w 497"/>
                <a:gd name="T7" fmla="*/ 496 h 496"/>
                <a:gd name="T8" fmla="*/ 497 w 497"/>
                <a:gd name="T9" fmla="*/ 269 h 496"/>
                <a:gd name="T10" fmla="*/ 259 w 497"/>
                <a:gd name="T11" fmla="*/ 234 h 496"/>
                <a:gd name="T12" fmla="*/ 223 w 497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6">
                  <a:moveTo>
                    <a:pt x="223" y="0"/>
                  </a:moveTo>
                  <a:cubicBezTo>
                    <a:pt x="0" y="222"/>
                    <a:pt x="0" y="222"/>
                    <a:pt x="0" y="222"/>
                  </a:cubicBezTo>
                  <a:cubicBezTo>
                    <a:pt x="76" y="183"/>
                    <a:pt x="171" y="196"/>
                    <a:pt x="234" y="259"/>
                  </a:cubicBezTo>
                  <a:cubicBezTo>
                    <a:pt x="299" y="323"/>
                    <a:pt x="310" y="420"/>
                    <a:pt x="269" y="496"/>
                  </a:cubicBezTo>
                  <a:cubicBezTo>
                    <a:pt x="497" y="269"/>
                    <a:pt x="497" y="269"/>
                    <a:pt x="497" y="269"/>
                  </a:cubicBezTo>
                  <a:cubicBezTo>
                    <a:pt x="420" y="310"/>
                    <a:pt x="323" y="298"/>
                    <a:pt x="259" y="234"/>
                  </a:cubicBezTo>
                  <a:cubicBezTo>
                    <a:pt x="196" y="171"/>
                    <a:pt x="184" y="75"/>
                    <a:pt x="223" y="0"/>
                  </a:cubicBezTo>
                  <a:close/>
                </a:path>
              </a:pathLst>
            </a:custGeom>
            <a:solidFill>
              <a:srgbClr val="BD0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3C6ADE-678D-6AD1-A735-62FBE2C8D5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5311603">
              <a:off x="3300005" y="4932708"/>
              <a:ext cx="1433078" cy="14302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14775E-5A3B-DDBF-0C5F-559D6FC6B4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9529" y="5033436"/>
              <a:ext cx="1234391" cy="1230163"/>
            </a:xfrm>
            <a:prstGeom prst="ellipse">
              <a:avLst/>
            </a:prstGeom>
            <a:solidFill>
              <a:srgbClr val="BD0F79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5459361-ADB6-9B24-1264-6F238654246E}"/>
                </a:ext>
              </a:extLst>
            </p:cNvPr>
            <p:cNvSpPr>
              <a:spLocks/>
            </p:cNvSpPr>
            <p:nvPr/>
          </p:nvSpPr>
          <p:spPr bwMode="auto">
            <a:xfrm rot="4511603">
              <a:off x="5346465" y="2083848"/>
              <a:ext cx="949748" cy="945520"/>
            </a:xfrm>
            <a:custGeom>
              <a:avLst/>
              <a:gdLst>
                <a:gd name="T0" fmla="*/ 223 w 497"/>
                <a:gd name="T1" fmla="*/ 0 h 496"/>
                <a:gd name="T2" fmla="*/ 0 w 497"/>
                <a:gd name="T3" fmla="*/ 222 h 496"/>
                <a:gd name="T4" fmla="*/ 234 w 497"/>
                <a:gd name="T5" fmla="*/ 259 h 496"/>
                <a:gd name="T6" fmla="*/ 269 w 497"/>
                <a:gd name="T7" fmla="*/ 496 h 496"/>
                <a:gd name="T8" fmla="*/ 497 w 497"/>
                <a:gd name="T9" fmla="*/ 269 h 496"/>
                <a:gd name="T10" fmla="*/ 259 w 497"/>
                <a:gd name="T11" fmla="*/ 234 h 496"/>
                <a:gd name="T12" fmla="*/ 223 w 497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6">
                  <a:moveTo>
                    <a:pt x="223" y="0"/>
                  </a:moveTo>
                  <a:cubicBezTo>
                    <a:pt x="0" y="222"/>
                    <a:pt x="0" y="222"/>
                    <a:pt x="0" y="222"/>
                  </a:cubicBezTo>
                  <a:cubicBezTo>
                    <a:pt x="76" y="183"/>
                    <a:pt x="171" y="196"/>
                    <a:pt x="234" y="259"/>
                  </a:cubicBezTo>
                  <a:cubicBezTo>
                    <a:pt x="299" y="323"/>
                    <a:pt x="310" y="420"/>
                    <a:pt x="269" y="496"/>
                  </a:cubicBezTo>
                  <a:cubicBezTo>
                    <a:pt x="497" y="269"/>
                    <a:pt x="497" y="269"/>
                    <a:pt x="497" y="269"/>
                  </a:cubicBezTo>
                  <a:cubicBezTo>
                    <a:pt x="420" y="310"/>
                    <a:pt x="323" y="298"/>
                    <a:pt x="259" y="234"/>
                  </a:cubicBezTo>
                  <a:cubicBezTo>
                    <a:pt x="196" y="171"/>
                    <a:pt x="184" y="75"/>
                    <a:pt x="223" y="0"/>
                  </a:cubicBezTo>
                  <a:close/>
                </a:path>
              </a:pathLst>
            </a:custGeom>
            <a:solidFill>
              <a:srgbClr val="BD0F7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2CA02F-CDAC-6C90-363E-40B4B3FE58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511603">
              <a:off x="5615391" y="960990"/>
              <a:ext cx="1433078" cy="14302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2A83F7B-3F1D-7232-0D7D-E2A69E340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4554" y="1060357"/>
              <a:ext cx="1234391" cy="1230163"/>
            </a:xfrm>
            <a:prstGeom prst="ellipse">
              <a:avLst/>
            </a:prstGeom>
            <a:solidFill>
              <a:srgbClr val="BD0F79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13B70CE2-B52F-91AA-5EBA-0639C88DC037}"/>
                </a:ext>
              </a:extLst>
            </p:cNvPr>
            <p:cNvSpPr>
              <a:spLocks/>
            </p:cNvSpPr>
            <p:nvPr/>
          </p:nvSpPr>
          <p:spPr bwMode="auto">
            <a:xfrm rot="18943444">
              <a:off x="3418654" y="3169633"/>
              <a:ext cx="949748" cy="945520"/>
            </a:xfrm>
            <a:custGeom>
              <a:avLst/>
              <a:gdLst>
                <a:gd name="T0" fmla="*/ 223 w 497"/>
                <a:gd name="T1" fmla="*/ 0 h 496"/>
                <a:gd name="T2" fmla="*/ 0 w 497"/>
                <a:gd name="T3" fmla="*/ 222 h 496"/>
                <a:gd name="T4" fmla="*/ 234 w 497"/>
                <a:gd name="T5" fmla="*/ 259 h 496"/>
                <a:gd name="T6" fmla="*/ 269 w 497"/>
                <a:gd name="T7" fmla="*/ 496 h 496"/>
                <a:gd name="T8" fmla="*/ 497 w 497"/>
                <a:gd name="T9" fmla="*/ 269 h 496"/>
                <a:gd name="T10" fmla="*/ 259 w 497"/>
                <a:gd name="T11" fmla="*/ 234 h 496"/>
                <a:gd name="T12" fmla="*/ 223 w 497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6">
                  <a:moveTo>
                    <a:pt x="223" y="0"/>
                  </a:moveTo>
                  <a:cubicBezTo>
                    <a:pt x="0" y="222"/>
                    <a:pt x="0" y="222"/>
                    <a:pt x="0" y="222"/>
                  </a:cubicBezTo>
                  <a:cubicBezTo>
                    <a:pt x="76" y="183"/>
                    <a:pt x="171" y="196"/>
                    <a:pt x="234" y="259"/>
                  </a:cubicBezTo>
                  <a:cubicBezTo>
                    <a:pt x="299" y="323"/>
                    <a:pt x="310" y="420"/>
                    <a:pt x="269" y="496"/>
                  </a:cubicBezTo>
                  <a:cubicBezTo>
                    <a:pt x="497" y="269"/>
                    <a:pt x="497" y="269"/>
                    <a:pt x="497" y="269"/>
                  </a:cubicBezTo>
                  <a:cubicBezTo>
                    <a:pt x="420" y="310"/>
                    <a:pt x="323" y="298"/>
                    <a:pt x="259" y="234"/>
                  </a:cubicBezTo>
                  <a:cubicBezTo>
                    <a:pt x="196" y="171"/>
                    <a:pt x="184" y="75"/>
                    <a:pt x="223" y="0"/>
                  </a:cubicBezTo>
                  <a:close/>
                </a:path>
              </a:pathLst>
            </a:custGeom>
            <a:solidFill>
              <a:srgbClr val="00838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FA5713C-0EBA-8FE3-4736-1C4BC41F2E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943444">
              <a:off x="2159229" y="2915897"/>
              <a:ext cx="1433078" cy="14302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F9E22E-B831-1BCA-1DE9-589C6EA5D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8069" y="3016436"/>
              <a:ext cx="1234391" cy="1230163"/>
            </a:xfrm>
            <a:prstGeom prst="ellipse">
              <a:avLst/>
            </a:prstGeom>
            <a:solidFill>
              <a:srgbClr val="008380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8E6D80D6-4683-E2F8-E88A-0A5DB423A0C0}"/>
                </a:ext>
              </a:extLst>
            </p:cNvPr>
            <p:cNvSpPr>
              <a:spLocks/>
            </p:cNvSpPr>
            <p:nvPr/>
          </p:nvSpPr>
          <p:spPr bwMode="auto">
            <a:xfrm rot="8143444">
              <a:off x="5980058" y="3208803"/>
              <a:ext cx="949748" cy="945520"/>
            </a:xfrm>
            <a:custGeom>
              <a:avLst/>
              <a:gdLst>
                <a:gd name="T0" fmla="*/ 223 w 497"/>
                <a:gd name="T1" fmla="*/ 0 h 496"/>
                <a:gd name="T2" fmla="*/ 0 w 497"/>
                <a:gd name="T3" fmla="*/ 222 h 496"/>
                <a:gd name="T4" fmla="*/ 234 w 497"/>
                <a:gd name="T5" fmla="*/ 259 h 496"/>
                <a:gd name="T6" fmla="*/ 269 w 497"/>
                <a:gd name="T7" fmla="*/ 496 h 496"/>
                <a:gd name="T8" fmla="*/ 497 w 497"/>
                <a:gd name="T9" fmla="*/ 269 h 496"/>
                <a:gd name="T10" fmla="*/ 259 w 497"/>
                <a:gd name="T11" fmla="*/ 234 h 496"/>
                <a:gd name="T12" fmla="*/ 223 w 497"/>
                <a:gd name="T13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97" h="496">
                  <a:moveTo>
                    <a:pt x="223" y="0"/>
                  </a:moveTo>
                  <a:cubicBezTo>
                    <a:pt x="0" y="222"/>
                    <a:pt x="0" y="222"/>
                    <a:pt x="0" y="222"/>
                  </a:cubicBezTo>
                  <a:cubicBezTo>
                    <a:pt x="76" y="183"/>
                    <a:pt x="171" y="196"/>
                    <a:pt x="234" y="259"/>
                  </a:cubicBezTo>
                  <a:cubicBezTo>
                    <a:pt x="299" y="323"/>
                    <a:pt x="310" y="420"/>
                    <a:pt x="269" y="496"/>
                  </a:cubicBezTo>
                  <a:cubicBezTo>
                    <a:pt x="497" y="269"/>
                    <a:pt x="497" y="269"/>
                    <a:pt x="497" y="269"/>
                  </a:cubicBezTo>
                  <a:cubicBezTo>
                    <a:pt x="420" y="310"/>
                    <a:pt x="323" y="298"/>
                    <a:pt x="259" y="234"/>
                  </a:cubicBezTo>
                  <a:cubicBezTo>
                    <a:pt x="196" y="171"/>
                    <a:pt x="184" y="75"/>
                    <a:pt x="223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B43D18D-466F-3502-E42B-7549F88378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143444">
              <a:off x="6756153" y="2977801"/>
              <a:ext cx="1433078" cy="143025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190500" dist="152400" dir="2700000" algn="tl" rotWithShape="0">
                <a:prstClr val="black">
                  <a:alpha val="14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574FC5E-B649-B60F-6FFB-3A8AF4ABA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56000" y="3077357"/>
              <a:ext cx="1234391" cy="123016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6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901FA3F-7C1C-FDB9-D641-328F41717B8F}"/>
                </a:ext>
              </a:extLst>
            </p:cNvPr>
            <p:cNvGrpSpPr/>
            <p:nvPr/>
          </p:nvGrpSpPr>
          <p:grpSpPr>
            <a:xfrm rot="1813036">
              <a:off x="4182374" y="2663214"/>
              <a:ext cx="1991098" cy="1987312"/>
              <a:chOff x="5098864" y="2829476"/>
              <a:chExt cx="1991098" cy="1987312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3E78B6F9-DC0C-500F-2EA1-28D2E0C7B2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864" y="2962847"/>
                <a:ext cx="995076" cy="860759"/>
              </a:xfrm>
              <a:custGeom>
                <a:avLst/>
                <a:gdLst>
                  <a:gd name="T0" fmla="*/ 388 w 776"/>
                  <a:gd name="T1" fmla="*/ 0 h 672"/>
                  <a:gd name="T2" fmla="*/ 0 w 776"/>
                  <a:gd name="T3" fmla="*/ 672 h 672"/>
                  <a:gd name="T4" fmla="*/ 776 w 776"/>
                  <a:gd name="T5" fmla="*/ 672 h 672"/>
                  <a:gd name="T6" fmla="*/ 388 w 776"/>
                  <a:gd name="T7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6" h="672">
                    <a:moveTo>
                      <a:pt x="388" y="0"/>
                    </a:moveTo>
                    <a:cubicBezTo>
                      <a:pt x="156" y="134"/>
                      <a:pt x="0" y="385"/>
                      <a:pt x="0" y="672"/>
                    </a:cubicBezTo>
                    <a:cubicBezTo>
                      <a:pt x="776" y="672"/>
                      <a:pt x="776" y="672"/>
                      <a:pt x="776" y="672"/>
                    </a:cubicBez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hangingPunct="1">
                  <a:defRPr/>
                </a:pPr>
                <a:endParaRPr lang="en-IN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CCC27F3D-7542-DCF5-7BF9-AA4028299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6402" y="2829476"/>
                <a:ext cx="996967" cy="994128"/>
              </a:xfrm>
              <a:custGeom>
                <a:avLst/>
                <a:gdLst>
                  <a:gd name="T0" fmla="*/ 388 w 777"/>
                  <a:gd name="T1" fmla="*/ 776 h 776"/>
                  <a:gd name="T2" fmla="*/ 777 w 777"/>
                  <a:gd name="T3" fmla="*/ 105 h 776"/>
                  <a:gd name="T4" fmla="*/ 388 w 777"/>
                  <a:gd name="T5" fmla="*/ 0 h 776"/>
                  <a:gd name="T6" fmla="*/ 0 w 777"/>
                  <a:gd name="T7" fmla="*/ 104 h 776"/>
                  <a:gd name="T8" fmla="*/ 388 w 777"/>
                  <a:gd name="T9" fmla="*/ 776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7" h="776">
                    <a:moveTo>
                      <a:pt x="388" y="776"/>
                    </a:moveTo>
                    <a:cubicBezTo>
                      <a:pt x="777" y="105"/>
                      <a:pt x="777" y="105"/>
                      <a:pt x="777" y="105"/>
                    </a:cubicBezTo>
                    <a:cubicBezTo>
                      <a:pt x="662" y="38"/>
                      <a:pt x="530" y="0"/>
                      <a:pt x="388" y="0"/>
                    </a:cubicBezTo>
                    <a:cubicBezTo>
                      <a:pt x="247" y="0"/>
                      <a:pt x="114" y="38"/>
                      <a:pt x="0" y="104"/>
                    </a:cubicBezTo>
                    <a:cubicBezTo>
                      <a:pt x="388" y="776"/>
                      <a:pt x="388" y="776"/>
                      <a:pt x="388" y="776"/>
                    </a:cubicBezTo>
                    <a:close/>
                  </a:path>
                </a:pathLst>
              </a:custGeom>
              <a:solidFill>
                <a:srgbClr val="BD0F7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hangingPunct="1">
                  <a:defRPr/>
                </a:pPr>
                <a:endParaRPr lang="en-IN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F2DB2C5B-C6DD-CED9-3660-7F4DF1112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940" y="2963792"/>
                <a:ext cx="996022" cy="859812"/>
              </a:xfrm>
              <a:custGeom>
                <a:avLst/>
                <a:gdLst>
                  <a:gd name="T0" fmla="*/ 776 w 776"/>
                  <a:gd name="T1" fmla="*/ 671 h 671"/>
                  <a:gd name="T2" fmla="*/ 389 w 776"/>
                  <a:gd name="T3" fmla="*/ 0 h 671"/>
                  <a:gd name="T4" fmla="*/ 0 w 776"/>
                  <a:gd name="T5" fmla="*/ 671 h 671"/>
                  <a:gd name="T6" fmla="*/ 776 w 776"/>
                  <a:gd name="T7" fmla="*/ 671 h 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6" h="671">
                    <a:moveTo>
                      <a:pt x="776" y="671"/>
                    </a:moveTo>
                    <a:cubicBezTo>
                      <a:pt x="776" y="385"/>
                      <a:pt x="620" y="134"/>
                      <a:pt x="389" y="0"/>
                    </a:cubicBezTo>
                    <a:cubicBezTo>
                      <a:pt x="0" y="671"/>
                      <a:pt x="0" y="671"/>
                      <a:pt x="0" y="671"/>
                    </a:cubicBezTo>
                    <a:lnTo>
                      <a:pt x="776" y="671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hangingPunct="1">
                  <a:defRPr/>
                </a:pPr>
                <a:endParaRPr lang="en-IN" kern="120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2A6EBE44-B3E6-0430-E258-5820A040C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3940" y="3823605"/>
                <a:ext cx="996022" cy="860759"/>
              </a:xfrm>
              <a:custGeom>
                <a:avLst/>
                <a:gdLst>
                  <a:gd name="T0" fmla="*/ 776 w 776"/>
                  <a:gd name="T1" fmla="*/ 0 h 673"/>
                  <a:gd name="T2" fmla="*/ 0 w 776"/>
                  <a:gd name="T3" fmla="*/ 0 h 673"/>
                  <a:gd name="T4" fmla="*/ 0 w 776"/>
                  <a:gd name="T5" fmla="*/ 0 h 673"/>
                  <a:gd name="T6" fmla="*/ 387 w 776"/>
                  <a:gd name="T7" fmla="*/ 673 h 673"/>
                  <a:gd name="T8" fmla="*/ 776 w 776"/>
                  <a:gd name="T9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6" h="673">
                    <a:moveTo>
                      <a:pt x="7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387" y="673"/>
                      <a:pt x="387" y="673"/>
                      <a:pt x="387" y="673"/>
                    </a:cubicBezTo>
                    <a:cubicBezTo>
                      <a:pt x="620" y="539"/>
                      <a:pt x="776" y="288"/>
                      <a:pt x="776" y="0"/>
                    </a:cubicBezTo>
                    <a:close/>
                  </a:path>
                </a:pathLst>
              </a:custGeom>
              <a:solidFill>
                <a:srgbClr val="0083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hangingPunct="1">
                  <a:defRPr/>
                </a:pPr>
                <a:endParaRPr lang="en-IN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3B861FC8-065A-97BC-C180-7F71AF5E14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8864" y="3823605"/>
                <a:ext cx="995076" cy="859812"/>
              </a:xfrm>
              <a:custGeom>
                <a:avLst/>
                <a:gdLst>
                  <a:gd name="T0" fmla="*/ 776 w 776"/>
                  <a:gd name="T1" fmla="*/ 0 h 672"/>
                  <a:gd name="T2" fmla="*/ 0 w 776"/>
                  <a:gd name="T3" fmla="*/ 0 h 672"/>
                  <a:gd name="T4" fmla="*/ 387 w 776"/>
                  <a:gd name="T5" fmla="*/ 672 h 672"/>
                  <a:gd name="T6" fmla="*/ 776 w 776"/>
                  <a:gd name="T7" fmla="*/ 0 h 6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76" h="672">
                    <a:moveTo>
                      <a:pt x="776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87"/>
                      <a:pt x="155" y="538"/>
                      <a:pt x="387" y="672"/>
                    </a:cubicBezTo>
                    <a:cubicBezTo>
                      <a:pt x="776" y="0"/>
                      <a:pt x="776" y="0"/>
                      <a:pt x="776" y="0"/>
                    </a:cubicBezTo>
                    <a:close/>
                  </a:path>
                </a:pathLst>
              </a:custGeom>
              <a:solidFill>
                <a:srgbClr val="00838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hangingPunct="1">
                  <a:defRPr/>
                </a:pPr>
                <a:endParaRPr lang="en-IN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9CE0E17D-DF81-8BC9-E093-FE66591AC9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95456" y="3823605"/>
                <a:ext cx="995076" cy="993183"/>
              </a:xfrm>
              <a:custGeom>
                <a:avLst/>
                <a:gdLst>
                  <a:gd name="T0" fmla="*/ 0 w 776"/>
                  <a:gd name="T1" fmla="*/ 672 h 776"/>
                  <a:gd name="T2" fmla="*/ 389 w 776"/>
                  <a:gd name="T3" fmla="*/ 776 h 776"/>
                  <a:gd name="T4" fmla="*/ 776 w 776"/>
                  <a:gd name="T5" fmla="*/ 673 h 776"/>
                  <a:gd name="T6" fmla="*/ 389 w 776"/>
                  <a:gd name="T7" fmla="*/ 0 h 776"/>
                  <a:gd name="T8" fmla="*/ 0 w 776"/>
                  <a:gd name="T9" fmla="*/ 672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76" h="776">
                    <a:moveTo>
                      <a:pt x="0" y="672"/>
                    </a:moveTo>
                    <a:cubicBezTo>
                      <a:pt x="114" y="738"/>
                      <a:pt x="247" y="776"/>
                      <a:pt x="389" y="776"/>
                    </a:cubicBezTo>
                    <a:cubicBezTo>
                      <a:pt x="530" y="776"/>
                      <a:pt x="662" y="739"/>
                      <a:pt x="776" y="673"/>
                    </a:cubicBezTo>
                    <a:cubicBezTo>
                      <a:pt x="389" y="0"/>
                      <a:pt x="389" y="0"/>
                      <a:pt x="389" y="0"/>
                    </a:cubicBezTo>
                    <a:lnTo>
                      <a:pt x="0" y="672"/>
                    </a:lnTo>
                    <a:close/>
                  </a:path>
                </a:pathLst>
              </a:custGeom>
              <a:solidFill>
                <a:srgbClr val="BD0F79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hangingPunct="1">
                  <a:defRPr/>
                </a:pPr>
                <a:endParaRPr lang="en-IN" kern="12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670B575-D905-6686-6C15-883927332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9335" y="2779692"/>
              <a:ext cx="1757176" cy="1754356"/>
            </a:xfrm>
            <a:prstGeom prst="ellipse">
              <a:avLst/>
            </a:prstGeom>
            <a:solidFill>
              <a:srgbClr val="FEFEF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12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hangingPunct="1">
                <a:defRPr/>
              </a:pPr>
              <a:endParaRPr lang="en-IN" kern="120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7" name="TextBox 38">
            <a:extLst>
              <a:ext uri="{FF2B5EF4-FFF2-40B4-BE49-F238E27FC236}">
                <a16:creationId xmlns:a16="http://schemas.microsoft.com/office/drawing/2014/main" id="{8CB31D50-51A9-556F-AB5F-7B4CE567A6D5}"/>
              </a:ext>
            </a:extLst>
          </p:cNvPr>
          <p:cNvSpPr txBox="1"/>
          <p:nvPr/>
        </p:nvSpPr>
        <p:spPr>
          <a:xfrm>
            <a:off x="7222140" y="987742"/>
            <a:ext cx="2668620" cy="80278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fontAlgn="base" hangingPunct="1">
              <a:spcBef>
                <a:spcPts val="50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Bosch Sans Regular" pitchFamily="50" charset="0"/>
              </a:rPr>
              <a:t>Many demands</a:t>
            </a:r>
          </a:p>
          <a:p>
            <a:pPr fontAlgn="base" hangingPunct="1">
              <a:spcBef>
                <a:spcPts val="500"/>
              </a:spcBef>
              <a:spcAft>
                <a:spcPct val="0"/>
              </a:spcAft>
              <a:defRPr/>
            </a:pPr>
            <a:r>
              <a:rPr lang="en-US" sz="1600" kern="1200" dirty="0">
                <a:solidFill>
                  <a:prstClr val="black"/>
                </a:solidFill>
                <a:latin typeface="Bosch Sans Regular" pitchFamily="50" charset="0"/>
              </a:rPr>
              <a:t>Expecting allocation in short time</a:t>
            </a:r>
          </a:p>
        </p:txBody>
      </p:sp>
      <p:sp>
        <p:nvSpPr>
          <p:cNvPr id="38" name="TextBox 38">
            <a:extLst>
              <a:ext uri="{FF2B5EF4-FFF2-40B4-BE49-F238E27FC236}">
                <a16:creationId xmlns:a16="http://schemas.microsoft.com/office/drawing/2014/main" id="{413EE1A6-12CC-4BA8-BFA7-2EFE84EFEF9C}"/>
              </a:ext>
            </a:extLst>
          </p:cNvPr>
          <p:cNvSpPr txBox="1"/>
          <p:nvPr/>
        </p:nvSpPr>
        <p:spPr>
          <a:xfrm>
            <a:off x="8278026" y="2953410"/>
            <a:ext cx="1743535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fontAlgn="base" hangingPunct="1">
              <a:spcBef>
                <a:spcPts val="50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Bosch Sans Regular" pitchFamily="50" charset="0"/>
              </a:rPr>
              <a:t>Free resource analysis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F0EF59-9307-C0F5-CE45-D66CB726E2E1}"/>
              </a:ext>
            </a:extLst>
          </p:cNvPr>
          <p:cNvSpPr txBox="1"/>
          <p:nvPr/>
        </p:nvSpPr>
        <p:spPr>
          <a:xfrm>
            <a:off x="7248151" y="4889937"/>
            <a:ext cx="2372817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fontAlgn="base" hangingPunct="1">
              <a:spcBef>
                <a:spcPts val="500"/>
              </a:spcBef>
              <a:spcAft>
                <a:spcPct val="0"/>
              </a:spcAft>
              <a:defRPr/>
            </a:pPr>
            <a:r>
              <a:rPr lang="en-US" sz="1600" kern="1200" dirty="0">
                <a:solidFill>
                  <a:prstClr val="black"/>
                </a:solidFill>
                <a:latin typeface="Bosch Sans Regular" pitchFamily="50" charset="0"/>
              </a:rPr>
              <a:t>Skill set analysis</a:t>
            </a:r>
            <a:endParaRPr lang="en-US" sz="1600" dirty="0">
              <a:solidFill>
                <a:prstClr val="black"/>
              </a:solidFill>
              <a:latin typeface="Bosch Sans Regular" pitchFamily="50" charset="0"/>
            </a:endParaRPr>
          </a:p>
        </p:txBody>
      </p:sp>
      <p:sp>
        <p:nvSpPr>
          <p:cNvPr id="40" name="TextBox 38">
            <a:extLst>
              <a:ext uri="{FF2B5EF4-FFF2-40B4-BE49-F238E27FC236}">
                <a16:creationId xmlns:a16="http://schemas.microsoft.com/office/drawing/2014/main" id="{B7A662F8-59BB-941A-66CD-C33A381D805C}"/>
              </a:ext>
            </a:extLst>
          </p:cNvPr>
          <p:cNvSpPr txBox="1"/>
          <p:nvPr/>
        </p:nvSpPr>
        <p:spPr>
          <a:xfrm>
            <a:off x="408208" y="3025063"/>
            <a:ext cx="2094971" cy="73866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fontAlgn="base" hangingPunct="1">
              <a:spcBef>
                <a:spcPts val="50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Bosch Sans Regular" pitchFamily="50" charset="0"/>
              </a:rPr>
              <a:t>Too much manual and time consuming effort</a:t>
            </a:r>
          </a:p>
        </p:txBody>
      </p:sp>
      <p:sp>
        <p:nvSpPr>
          <p:cNvPr id="42" name="TextBox 38">
            <a:extLst>
              <a:ext uri="{FF2B5EF4-FFF2-40B4-BE49-F238E27FC236}">
                <a16:creationId xmlns:a16="http://schemas.microsoft.com/office/drawing/2014/main" id="{D66353E8-43FD-9243-CAB3-AA61A2175525}"/>
              </a:ext>
            </a:extLst>
          </p:cNvPr>
          <p:cNvSpPr txBox="1"/>
          <p:nvPr/>
        </p:nvSpPr>
        <p:spPr>
          <a:xfrm>
            <a:off x="1459523" y="4902810"/>
            <a:ext cx="2173923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fontAlgn="base" hangingPunct="1">
              <a:spcBef>
                <a:spcPts val="50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Bosch Sans Regular" pitchFamily="50" charset="0"/>
              </a:rPr>
              <a:t>Matching resource to demand</a:t>
            </a:r>
            <a:endParaRPr lang="en-US" sz="1600" kern="1200" dirty="0">
              <a:solidFill>
                <a:prstClr val="black"/>
              </a:solidFill>
              <a:latin typeface="Bosch Sans Regular" pitchFamily="50" charset="0"/>
            </a:endParaRPr>
          </a:p>
        </p:txBody>
      </p:sp>
      <p:sp>
        <p:nvSpPr>
          <p:cNvPr id="43" name="Rectangle 7">
            <a:extLst>
              <a:ext uri="{FF2B5EF4-FFF2-40B4-BE49-F238E27FC236}">
                <a16:creationId xmlns:a16="http://schemas.microsoft.com/office/drawing/2014/main" id="{49BED588-DEDD-2BE3-44B5-7737DBA2B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297" y="3721478"/>
            <a:ext cx="946" cy="946"/>
          </a:xfrm>
          <a:prstGeom prst="rect">
            <a:avLst/>
          </a:prstGeom>
          <a:solidFill>
            <a:srgbClr val="ADADAD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hangingPunct="1">
              <a:defRPr/>
            </a:pPr>
            <a:endParaRPr lang="en-IN" kern="120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B6698BE-6EBC-EF38-AC22-977CD33BD646}"/>
              </a:ext>
            </a:extLst>
          </p:cNvPr>
          <p:cNvSpPr txBox="1"/>
          <p:nvPr/>
        </p:nvSpPr>
        <p:spPr>
          <a:xfrm>
            <a:off x="4657228" y="2954187"/>
            <a:ext cx="1530631" cy="7242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 hangingPunct="1">
              <a:spcBef>
                <a:spcPts val="5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Bosch Sans Bold" pitchFamily="50" charset="0"/>
              </a:rPr>
              <a:t>Business</a:t>
            </a:r>
          </a:p>
          <a:p>
            <a:pPr algn="ctr" hangingPunct="1">
              <a:spcBef>
                <a:spcPts val="500"/>
              </a:spcBef>
              <a:defRPr/>
            </a:pPr>
            <a:r>
              <a:rPr lang="en-US" dirty="0">
                <a:solidFill>
                  <a:prstClr val="black"/>
                </a:solidFill>
                <a:latin typeface="Bosch Sans Bold" pitchFamily="50" charset="0"/>
              </a:rPr>
              <a:t>Challenges</a:t>
            </a:r>
            <a:endParaRPr lang="en-IN" dirty="0">
              <a:solidFill>
                <a:prstClr val="black"/>
              </a:solidFill>
              <a:latin typeface="Bosch Sans Bold" pitchFamily="50" charset="0"/>
            </a:endParaRPr>
          </a:p>
        </p:txBody>
      </p:sp>
      <p:sp>
        <p:nvSpPr>
          <p:cNvPr id="45" name="TextBox 38">
            <a:extLst>
              <a:ext uri="{FF2B5EF4-FFF2-40B4-BE49-F238E27FC236}">
                <a16:creationId xmlns:a16="http://schemas.microsoft.com/office/drawing/2014/main" id="{9A8DC89F-16B5-306D-D9C2-DFBA13184433}"/>
              </a:ext>
            </a:extLst>
          </p:cNvPr>
          <p:cNvSpPr txBox="1"/>
          <p:nvPr/>
        </p:nvSpPr>
        <p:spPr>
          <a:xfrm>
            <a:off x="1417113" y="1184161"/>
            <a:ext cx="2094971" cy="49244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fontAlgn="base" hangingPunct="1">
              <a:spcBef>
                <a:spcPts val="50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prstClr val="black"/>
                </a:solidFill>
                <a:latin typeface="Bosch Sans Regular" pitchFamily="50" charset="0"/>
              </a:rPr>
              <a:t>Delayed Demand flow to Planisware </a:t>
            </a:r>
          </a:p>
        </p:txBody>
      </p:sp>
    </p:spTree>
    <p:extLst>
      <p:ext uri="{BB962C8B-B14F-4D97-AF65-F5344CB8AC3E}">
        <p14:creationId xmlns:p14="http://schemas.microsoft.com/office/powerpoint/2010/main" val="4102410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e-kompetenz_03">
            <a:extLst>
              <a:ext uri="{FF2B5EF4-FFF2-40B4-BE49-F238E27FC236}">
                <a16:creationId xmlns:a16="http://schemas.microsoft.com/office/drawing/2014/main" id="{C211B3CD-408F-7727-ED56-4CEC5320D2E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057" y="4372109"/>
            <a:ext cx="806197" cy="844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39" name="TextBox 38"/>
          <p:cNvSpPr txBox="1"/>
          <p:nvPr>
            <p:custDataLst>
              <p:tags r:id="rId2"/>
            </p:custDataLst>
          </p:nvPr>
        </p:nvSpPr>
        <p:spPr>
          <a:xfrm>
            <a:off x="245640" y="433146"/>
            <a:ext cx="3178094" cy="475759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 marL="0" indent="0" defTabSz="822716" eaLnBrk="1" latinLnBrk="0" hangingPunct="1">
              <a:lnSpc>
                <a:spcPct val="89000"/>
              </a:lnSpc>
              <a:spcBef>
                <a:spcPts val="0"/>
              </a:spcBef>
              <a:buFont typeface="Wingdings 3" panose="05040102010807070707" pitchFamily="18" charset="2"/>
              <a:buNone/>
              <a:defRPr sz="2400" baseline="0">
                <a:solidFill>
                  <a:srgbClr val="0000CC"/>
                </a:solidFill>
                <a:ea typeface="+mj-ea"/>
                <a:cs typeface="+mj-cs"/>
              </a:defRPr>
            </a:lvl1pPr>
            <a:lvl2pPr marL="233983" indent="0" defTabSz="914333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None/>
              <a:defRPr sz="2800">
                <a:latin typeface="+mn-lt"/>
              </a:defRPr>
            </a:lvl2pPr>
            <a:lvl3pPr marL="525562" indent="0" defTabSz="914333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None/>
              <a:defRPr sz="2800">
                <a:latin typeface="+mn-lt"/>
              </a:defRPr>
            </a:lvl3pPr>
            <a:lvl4pPr marL="748745" indent="0" defTabSz="914333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>
                <a:latin typeface="+mn-lt"/>
              </a:defRPr>
            </a:lvl4pPr>
            <a:lvl5pPr marL="748745" indent="0" defTabSz="914333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None/>
              <a:defRPr sz="2800">
                <a:latin typeface="+mn-lt"/>
              </a:defRPr>
            </a:lvl5pPr>
            <a:lvl6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>
                <a:latin typeface="+mn-lt"/>
              </a:defRPr>
            </a:lvl6pPr>
            <a:lvl7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>
                <a:latin typeface="+mn-lt"/>
              </a:defRPr>
            </a:lvl7pPr>
            <a:lvl8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>
                <a:latin typeface="+mn-lt"/>
              </a:defRPr>
            </a:lvl8pPr>
            <a:lvl9pPr marL="932331" indent="-183586" defTabSz="914333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baseline="0">
                <a:latin typeface="+mn-lt"/>
              </a:defRPr>
            </a:lvl9pPr>
          </a:lstStyle>
          <a:p>
            <a:r>
              <a:rPr lang="en-US" dirty="0"/>
              <a:t>Target Cross</a:t>
            </a:r>
          </a:p>
        </p:txBody>
      </p:sp>
      <p:sp>
        <p:nvSpPr>
          <p:cNvPr id="40" name="Oval 39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01078" y="2283084"/>
            <a:ext cx="1546915" cy="1440160"/>
          </a:xfrm>
          <a:prstGeom prst="ellipse">
            <a:avLst/>
          </a:prstGeom>
          <a:solidFill>
            <a:schemeClr val="accent1">
              <a:lumMod val="10000"/>
              <a:lumOff val="90000"/>
              <a:alpha val="29000"/>
            </a:schemeClr>
          </a:solidFill>
          <a:ln w="11113">
            <a:solidFill>
              <a:srgbClr val="000000"/>
            </a:solidFill>
            <a:round/>
            <a:headEnd/>
            <a:tailEnd/>
          </a:ln>
        </p:spPr>
        <p:txBody>
          <a:bodyPr lIns="83985" tIns="41992" rIns="83985" bIns="41992"/>
          <a:lstStyle/>
          <a:p>
            <a:pPr defTabSz="839788" eaLnBrk="0" hangingPunct="0"/>
            <a:endParaRPr lang="en-US" sz="1700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1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05857" y="2621652"/>
            <a:ext cx="684175" cy="20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5" tIns="41992" rIns="83985" bIns="41992">
            <a:spAutoFit/>
          </a:bodyPr>
          <a:lstStyle/>
          <a:p>
            <a:pPr defTabSz="839788" eaLnBrk="0" hangingPunct="0"/>
            <a:r>
              <a:rPr lang="de-DE" sz="800" dirty="0">
                <a:solidFill>
                  <a:srgbClr val="0000CC"/>
                </a:solidFill>
                <a:latin typeface="Arial" pitchFamily="34" charset="0"/>
              </a:rPr>
              <a:t>For whom?</a:t>
            </a:r>
          </a:p>
        </p:txBody>
      </p:sp>
      <p:sp>
        <p:nvSpPr>
          <p:cNvPr id="42" name="Text Box 1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642261" y="3065036"/>
            <a:ext cx="680969" cy="45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5" tIns="41992" rIns="83985" bIns="41992">
            <a:spAutoFit/>
          </a:bodyPr>
          <a:lstStyle/>
          <a:p>
            <a:pPr defTabSz="839788" eaLnBrk="0" hangingPunct="0"/>
            <a:r>
              <a:rPr lang="de-DE" sz="800" dirty="0">
                <a:solidFill>
                  <a:srgbClr val="0000CC"/>
                </a:solidFill>
                <a:latin typeface="Arial" pitchFamily="34" charset="0"/>
              </a:rPr>
              <a:t>What </a:t>
            </a:r>
          </a:p>
          <a:p>
            <a:pPr defTabSz="839788" eaLnBrk="0" hangingPunct="0"/>
            <a:r>
              <a:rPr lang="de-DE" sz="800" dirty="0">
                <a:solidFill>
                  <a:srgbClr val="0000CC"/>
                </a:solidFill>
                <a:latin typeface="Arial" pitchFamily="34" charset="0"/>
              </a:rPr>
              <a:t>Should be </a:t>
            </a:r>
          </a:p>
          <a:p>
            <a:pPr defTabSz="839788" eaLnBrk="0" hangingPunct="0"/>
            <a:r>
              <a:rPr lang="de-DE" sz="800" dirty="0">
                <a:solidFill>
                  <a:srgbClr val="0000CC"/>
                </a:solidFill>
                <a:latin typeface="Arial" pitchFamily="34" charset="0"/>
              </a:rPr>
              <a:t>Achieved? </a:t>
            </a:r>
          </a:p>
        </p:txBody>
      </p:sp>
      <p:sp>
        <p:nvSpPr>
          <p:cNvPr id="43" name="Text Box 12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294237" y="3071533"/>
            <a:ext cx="708219" cy="45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5" tIns="41992" rIns="83985" bIns="41992">
            <a:spAutoFit/>
          </a:bodyPr>
          <a:lstStyle/>
          <a:p>
            <a:pPr defTabSz="839788" eaLnBrk="0" hangingPunct="0"/>
            <a:r>
              <a:rPr lang="en-US" sz="800" dirty="0">
                <a:solidFill>
                  <a:srgbClr val="0000CC"/>
                </a:solidFill>
                <a:latin typeface="Arial" pitchFamily="34" charset="0"/>
              </a:rPr>
              <a:t>How do we </a:t>
            </a:r>
          </a:p>
          <a:p>
            <a:pPr defTabSz="839788" eaLnBrk="0" hangingPunct="0"/>
            <a:r>
              <a:rPr lang="en-US" sz="800" dirty="0">
                <a:solidFill>
                  <a:srgbClr val="0000CC"/>
                </a:solidFill>
                <a:latin typeface="Arial" pitchFamily="34" charset="0"/>
              </a:rPr>
              <a:t>measure </a:t>
            </a:r>
          </a:p>
          <a:p>
            <a:pPr defTabSz="839788" eaLnBrk="0" hangingPunct="0"/>
            <a:r>
              <a:rPr lang="en-US" sz="800" dirty="0">
                <a:solidFill>
                  <a:srgbClr val="0000CC"/>
                </a:solidFill>
                <a:latin typeface="Arial" pitchFamily="34" charset="0"/>
              </a:rPr>
              <a:t>the result</a:t>
            </a:r>
            <a:r>
              <a:rPr lang="de-DE" sz="800" dirty="0">
                <a:solidFill>
                  <a:srgbClr val="0000CC"/>
                </a:solidFill>
                <a:latin typeface="Arial" pitchFamily="34" charset="0"/>
              </a:rPr>
              <a:t>?</a:t>
            </a:r>
          </a:p>
        </p:txBody>
      </p:sp>
      <p:sp>
        <p:nvSpPr>
          <p:cNvPr id="44" name="Text Box 13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741855" y="2621575"/>
            <a:ext cx="432503" cy="207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3985" tIns="41992" rIns="83985" bIns="41992">
            <a:spAutoFit/>
          </a:bodyPr>
          <a:lstStyle/>
          <a:p>
            <a:pPr defTabSz="839788" eaLnBrk="0" hangingPunct="0"/>
            <a:r>
              <a:rPr lang="de-DE" sz="800" dirty="0">
                <a:solidFill>
                  <a:srgbClr val="0000CC"/>
                </a:solidFill>
                <a:latin typeface="Arial" pitchFamily="34" charset="0"/>
              </a:rPr>
              <a:t>Why?</a:t>
            </a:r>
          </a:p>
        </p:txBody>
      </p:sp>
      <p:grpSp>
        <p:nvGrpSpPr>
          <p:cNvPr id="45" name="Group 44"/>
          <p:cNvGrpSpPr>
            <a:grpSpLocks/>
          </p:cNvGrpSpPr>
          <p:nvPr/>
        </p:nvGrpSpPr>
        <p:grpSpPr bwMode="auto">
          <a:xfrm>
            <a:off x="1406186" y="834270"/>
            <a:ext cx="3760047" cy="898527"/>
            <a:chOff x="433" y="420"/>
            <a:chExt cx="2279" cy="566"/>
          </a:xfrm>
        </p:grpSpPr>
        <p:sp>
          <p:nvSpPr>
            <p:cNvPr id="46" name="Rectangle 45"/>
            <p:cNvSpPr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433" y="420"/>
              <a:ext cx="2015" cy="177"/>
            </a:xfrm>
            <a:prstGeom prst="rect">
              <a:avLst/>
            </a:prstGeom>
            <a:gradFill rotWithShape="1">
              <a:gsLst>
                <a:gs pos="0">
                  <a:srgbClr val="AEC1D6"/>
                </a:gs>
                <a:gs pos="50000">
                  <a:srgbClr val="AEC1D6">
                    <a:gamma/>
                    <a:tint val="49020"/>
                    <a:invGamma/>
                  </a:srgbClr>
                </a:gs>
                <a:gs pos="100000">
                  <a:srgbClr val="AEC1D6"/>
                </a:gs>
              </a:gsLst>
              <a:lin ang="5400000" scaled="1"/>
            </a:gra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88910" tIns="44455" rIns="88910" bIns="44455">
              <a:spAutoFit/>
            </a:bodyPr>
            <a:lstStyle/>
            <a:p>
              <a:pPr marL="180975" indent="-180975" algn="ctr" defTabSz="889000" eaLnBrk="0" hangingPunct="0">
                <a:spcBef>
                  <a:spcPct val="50000"/>
                </a:spcBef>
                <a:buClr>
                  <a:schemeClr val="accent2"/>
                </a:buClr>
                <a:buSzPct val="150000"/>
                <a:buFont typeface="Wingdings" pitchFamily="2" charset="2"/>
                <a:buNone/>
              </a:pPr>
              <a:r>
                <a:rPr lang="de-DE" sz="1200" b="1" dirty="0">
                  <a:solidFill>
                    <a:srgbClr val="4D4D4D"/>
                  </a:solidFill>
                  <a:latin typeface="Arial" pitchFamily="34" charset="0"/>
                </a:rPr>
                <a:t>Purpose</a:t>
              </a:r>
              <a:endParaRPr lang="en-US" sz="1200" b="1" dirty="0">
                <a:solidFill>
                  <a:srgbClr val="4D4D4D"/>
                </a:solidFill>
                <a:latin typeface="Arial" pitchFamily="34" charset="0"/>
              </a:endParaRPr>
            </a:p>
          </p:txBody>
        </p:sp>
        <p:sp>
          <p:nvSpPr>
            <p:cNvPr id="47" name="Text Box 16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441" y="685"/>
              <a:ext cx="2271" cy="3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3985" tIns="41992" rIns="83985" bIns="41992">
              <a:spAutoFit/>
            </a:bodyPr>
            <a:lstStyle>
              <a:defPPr>
                <a:defRPr lang="de-DE"/>
              </a:defPPr>
              <a:lvl1pPr marL="169863" indent="-169863" defTabSz="839788" eaLnBrk="0" hangingPunct="0">
                <a:lnSpc>
                  <a:spcPct val="111000"/>
                </a:lnSpc>
                <a:spcBef>
                  <a:spcPts val="0"/>
                </a:spcBef>
                <a:buClr>
                  <a:srgbClr val="0000FF"/>
                </a:buClr>
                <a:buSzPct val="120000"/>
                <a:buFont typeface="Wingdings" pitchFamily="2" charset="2"/>
                <a:buChar char="§"/>
                <a:defRPr sz="1200">
                  <a:solidFill>
                    <a:srgbClr val="000000"/>
                  </a:solidFill>
                  <a:latin typeface="Arial" pitchFamily="34" charset="0"/>
                </a:defRPr>
              </a:lvl1pPr>
            </a:lstStyle>
            <a:p>
              <a:r>
                <a:rPr lang="en-US" dirty="0"/>
                <a:t>Streamline the process of demand creation, flow  and allocation process </a:t>
              </a:r>
              <a:endParaRPr lang="en-IN" dirty="0"/>
            </a:p>
          </p:txBody>
        </p:sp>
      </p:grpSp>
      <p:grpSp>
        <p:nvGrpSpPr>
          <p:cNvPr id="48" name="Group 47"/>
          <p:cNvGrpSpPr>
            <a:grpSpLocks/>
          </p:cNvGrpSpPr>
          <p:nvPr/>
        </p:nvGrpSpPr>
        <p:grpSpPr bwMode="auto">
          <a:xfrm>
            <a:off x="1394192" y="3118696"/>
            <a:ext cx="3343275" cy="2443175"/>
            <a:chOff x="403" y="1859"/>
            <a:chExt cx="2106" cy="1539"/>
          </a:xfrm>
        </p:grpSpPr>
        <p:sp>
          <p:nvSpPr>
            <p:cNvPr id="49" name="Rectangle 48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433" y="3221"/>
              <a:ext cx="2015" cy="177"/>
            </a:xfrm>
            <a:prstGeom prst="rect">
              <a:avLst/>
            </a:prstGeom>
            <a:gradFill rotWithShape="1">
              <a:gsLst>
                <a:gs pos="0">
                  <a:srgbClr val="AEC1D6"/>
                </a:gs>
                <a:gs pos="50000">
                  <a:srgbClr val="AEC1D6">
                    <a:gamma/>
                    <a:tint val="49020"/>
                    <a:invGamma/>
                  </a:srgbClr>
                </a:gs>
                <a:gs pos="100000">
                  <a:srgbClr val="AEC1D6"/>
                </a:gs>
              </a:gsLst>
              <a:lin ang="5400000" scaled="1"/>
            </a:gra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88910" tIns="44455" rIns="88910" bIns="44455">
              <a:spAutoFit/>
            </a:bodyPr>
            <a:lstStyle/>
            <a:p>
              <a:pPr marL="180975" indent="-180975" algn="ctr" defTabSz="889000" eaLnBrk="0" hangingPunct="0">
                <a:spcBef>
                  <a:spcPct val="50000"/>
                </a:spcBef>
                <a:buClr>
                  <a:schemeClr val="accent2"/>
                </a:buClr>
                <a:buSzPct val="150000"/>
                <a:buFont typeface="Wingdings" pitchFamily="2" charset="2"/>
                <a:buNone/>
              </a:pPr>
              <a:r>
                <a:rPr lang="de-DE" sz="1200" b="1" dirty="0">
                  <a:solidFill>
                    <a:srgbClr val="4D4D4D"/>
                  </a:solidFill>
                  <a:latin typeface="Arial" pitchFamily="34" charset="0"/>
                </a:rPr>
                <a:t>Result</a:t>
              </a:r>
              <a:endParaRPr lang="en-US" sz="1200" b="1" dirty="0">
                <a:solidFill>
                  <a:srgbClr val="4D4D4D"/>
                </a:solidFill>
                <a:latin typeface="Arial" pitchFamily="34" charset="0"/>
              </a:endParaRPr>
            </a:p>
          </p:txBody>
        </p:sp>
        <p:sp>
          <p:nvSpPr>
            <p:cNvPr id="50" name="Text Box 19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403" y="1859"/>
              <a:ext cx="2106" cy="9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3985" tIns="41992" rIns="83985" bIns="41992">
              <a:spAutoFit/>
            </a:bodyPr>
            <a:lstStyle>
              <a:defPPr>
                <a:defRPr lang="de-DE"/>
              </a:defPPr>
              <a:lvl1pPr marL="169863" indent="-169863" defTabSz="839788" eaLnBrk="0" hangingPunct="0">
                <a:lnSpc>
                  <a:spcPct val="111000"/>
                </a:lnSpc>
                <a:spcBef>
                  <a:spcPts val="0"/>
                </a:spcBef>
                <a:buClr>
                  <a:srgbClr val="0000FF"/>
                </a:buClr>
                <a:buSzPct val="120000"/>
                <a:buFont typeface="Wingdings" pitchFamily="2" charset="2"/>
                <a:buChar char="§"/>
                <a:defRPr sz="1200">
                  <a:solidFill>
                    <a:srgbClr val="000000"/>
                  </a:solidFill>
                  <a:latin typeface="Arial" pitchFamily="34" charset="0"/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altLang="de-DE" dirty="0"/>
                <a:t>Reduce time and Complexity of process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It lowers the barrier to entry (onboarding)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 Smart automation though Agentic AI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Demand error prevention 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Automating the backend update process</a:t>
              </a:r>
              <a:endParaRPr lang="en-US" altLang="de-DE" dirty="0"/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5767439" y="3145680"/>
            <a:ext cx="3688857" cy="2416184"/>
            <a:chOff x="2896" y="1876"/>
            <a:chExt cx="2015" cy="1522"/>
          </a:xfrm>
        </p:grpSpPr>
        <p:sp>
          <p:nvSpPr>
            <p:cNvPr id="52" name="Rectangle 51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2896" y="3221"/>
              <a:ext cx="2015" cy="177"/>
            </a:xfrm>
            <a:prstGeom prst="rect">
              <a:avLst/>
            </a:prstGeom>
            <a:gradFill rotWithShape="1">
              <a:gsLst>
                <a:gs pos="0">
                  <a:srgbClr val="AEC1D6"/>
                </a:gs>
                <a:gs pos="50000">
                  <a:srgbClr val="AEC1D6">
                    <a:gamma/>
                    <a:tint val="49020"/>
                    <a:invGamma/>
                  </a:srgbClr>
                </a:gs>
                <a:gs pos="100000">
                  <a:srgbClr val="AEC1D6"/>
                </a:gs>
              </a:gsLst>
              <a:lin ang="5400000" scaled="1"/>
            </a:gra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88910" tIns="44455" rIns="88910" bIns="44455">
              <a:spAutoFit/>
            </a:bodyPr>
            <a:lstStyle/>
            <a:p>
              <a:pPr marL="180975" indent="-180975" algn="ctr" defTabSz="889000" eaLnBrk="0" hangingPunct="0">
                <a:spcBef>
                  <a:spcPct val="50000"/>
                </a:spcBef>
                <a:buClr>
                  <a:schemeClr val="accent2"/>
                </a:buClr>
                <a:buSzPct val="150000"/>
                <a:buFont typeface="Wingdings" pitchFamily="2" charset="2"/>
                <a:buNone/>
              </a:pPr>
              <a:r>
                <a:rPr lang="de-DE" sz="1200" b="1" dirty="0">
                  <a:solidFill>
                    <a:srgbClr val="4D4D4D"/>
                  </a:solidFill>
                  <a:latin typeface="Arial" pitchFamily="34" charset="0"/>
                </a:rPr>
                <a:t>Criteria for success</a:t>
              </a:r>
              <a:endParaRPr lang="en-US" sz="1200" b="1" dirty="0">
                <a:solidFill>
                  <a:srgbClr val="4D4D4D"/>
                </a:solidFill>
                <a:latin typeface="Arial" pitchFamily="34" charset="0"/>
              </a:endParaRPr>
            </a:p>
          </p:txBody>
        </p:sp>
        <p:sp>
          <p:nvSpPr>
            <p:cNvPr id="53" name="Text Box 22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3039" y="1876"/>
              <a:ext cx="1830" cy="3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3985" tIns="41992" rIns="83985" bIns="41992">
              <a:spAutoFit/>
            </a:bodyPr>
            <a:lstStyle>
              <a:defPPr>
                <a:defRPr lang="de-DE"/>
              </a:defPPr>
              <a:lvl1pPr marL="169863" indent="-169863" defTabSz="839788" eaLnBrk="0" hangingPunct="0">
                <a:spcBef>
                  <a:spcPct val="50000"/>
                </a:spcBef>
                <a:buClr>
                  <a:srgbClr val="0000FF"/>
                </a:buClr>
                <a:buSzPct val="120000"/>
                <a:buFont typeface="Wingdings" pitchFamily="2" charset="2"/>
                <a:buChar char="§"/>
                <a:defRPr sz="1200">
                  <a:solidFill>
                    <a:srgbClr val="000000"/>
                  </a:solidFill>
                  <a:latin typeface="Arial" pitchFamily="34" charset="0"/>
                </a:defRPr>
              </a:lvl1pPr>
            </a:lstStyle>
            <a:p>
              <a:pPr marL="169863" lvl="1" indent="-169863" defTabSz="839788" eaLnBrk="0" hangingPunct="0">
                <a:lnSpc>
                  <a:spcPct val="150000"/>
                </a:lnSpc>
                <a:spcBef>
                  <a:spcPts val="0"/>
                </a:spcBef>
                <a:buClr>
                  <a:srgbClr val="0000FF"/>
                </a:buClr>
                <a:buSzPct val="120000"/>
                <a:buFont typeface="Wingdings" pitchFamily="2" charset="2"/>
                <a:buChar char="§"/>
              </a:pPr>
              <a:r>
                <a:rPr lang="en-US" altLang="de-DE" sz="1200" dirty="0">
                  <a:solidFill>
                    <a:srgbClr val="000000"/>
                  </a:solidFill>
                  <a:latin typeface="Arial" pitchFamily="34" charset="0"/>
                </a:rPr>
                <a:t>Phase 1 – Mid of July’25</a:t>
              </a:r>
            </a:p>
            <a:p>
              <a:pPr marL="169863" lvl="1" indent="-169863" defTabSz="839788" eaLnBrk="0" hangingPunct="0">
                <a:lnSpc>
                  <a:spcPct val="150000"/>
                </a:lnSpc>
                <a:spcBef>
                  <a:spcPts val="0"/>
                </a:spcBef>
                <a:buClr>
                  <a:srgbClr val="0000FF"/>
                </a:buClr>
                <a:buSzPct val="120000"/>
                <a:buFont typeface="Wingdings" pitchFamily="2" charset="2"/>
                <a:buChar char="§"/>
              </a:pPr>
              <a:r>
                <a:rPr lang="en-US" altLang="de-DE" sz="1200" dirty="0">
                  <a:solidFill>
                    <a:srgbClr val="000000"/>
                  </a:solidFill>
                  <a:latin typeface="Arial" pitchFamily="34" charset="0"/>
                </a:rPr>
                <a:t>Phase 2 – End of August’25</a:t>
              </a:r>
            </a:p>
          </p:txBody>
        </p:sp>
      </p:grpSp>
      <p:grpSp>
        <p:nvGrpSpPr>
          <p:cNvPr id="54" name="Group 26"/>
          <p:cNvGrpSpPr>
            <a:grpSpLocks/>
          </p:cNvGrpSpPr>
          <p:nvPr/>
        </p:nvGrpSpPr>
        <p:grpSpPr bwMode="auto">
          <a:xfrm>
            <a:off x="5767448" y="841442"/>
            <a:ext cx="3198813" cy="725492"/>
            <a:chOff x="2896" y="420"/>
            <a:chExt cx="2015" cy="457"/>
          </a:xfrm>
        </p:grpSpPr>
        <p:sp>
          <p:nvSpPr>
            <p:cNvPr id="55" name="Rectangle 27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896" y="420"/>
              <a:ext cx="2015" cy="177"/>
            </a:xfrm>
            <a:prstGeom prst="rect">
              <a:avLst/>
            </a:prstGeom>
            <a:gradFill rotWithShape="1">
              <a:gsLst>
                <a:gs pos="0">
                  <a:srgbClr val="AEC1D6"/>
                </a:gs>
                <a:gs pos="50000">
                  <a:srgbClr val="AEC1D6">
                    <a:gamma/>
                    <a:tint val="49020"/>
                    <a:invGamma/>
                  </a:srgbClr>
                </a:gs>
                <a:gs pos="100000">
                  <a:srgbClr val="AEC1D6"/>
                </a:gs>
              </a:gsLst>
              <a:lin ang="5400000" scaled="1"/>
            </a:gradFill>
            <a:ln w="9525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lIns="88910" tIns="44455" rIns="88910" bIns="44455">
              <a:spAutoFit/>
            </a:bodyPr>
            <a:lstStyle/>
            <a:p>
              <a:pPr marL="180975" indent="-180975" algn="ctr" defTabSz="889000" eaLnBrk="0" hangingPunct="0">
                <a:spcBef>
                  <a:spcPct val="50000"/>
                </a:spcBef>
                <a:buClr>
                  <a:schemeClr val="accent2"/>
                </a:buClr>
                <a:buSzPct val="150000"/>
                <a:buFont typeface="Wingdings" pitchFamily="2" charset="2"/>
                <a:buNone/>
              </a:pPr>
              <a:r>
                <a:rPr lang="de-DE" sz="1200" b="1" dirty="0">
                  <a:solidFill>
                    <a:srgbClr val="4D4D4D"/>
                  </a:solidFill>
                  <a:latin typeface="Arial" pitchFamily="34" charset="0"/>
                </a:rPr>
                <a:t>Customer / Requester</a:t>
              </a:r>
              <a:endParaRPr lang="en-US" sz="1200" b="1" dirty="0">
                <a:solidFill>
                  <a:srgbClr val="4D4D4D"/>
                </a:solidFill>
                <a:latin typeface="Arial" pitchFamily="34" charset="0"/>
              </a:endParaRPr>
            </a:p>
          </p:txBody>
        </p:sp>
        <p:sp>
          <p:nvSpPr>
            <p:cNvPr id="56" name="Text Box 28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973" y="707"/>
              <a:ext cx="1938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83985" tIns="41992" rIns="83985" bIns="41992">
              <a:spAutoFit/>
            </a:bodyPr>
            <a:lstStyle/>
            <a:p>
              <a:pPr marL="169863" indent="-169863" defTabSz="839788" eaLnBrk="0" hangingPunct="0">
                <a:spcBef>
                  <a:spcPct val="50000"/>
                </a:spcBef>
                <a:buClr>
                  <a:srgbClr val="0000FF"/>
                </a:buClr>
                <a:buSzPct val="120000"/>
                <a:buFont typeface="Wingdings" pitchFamily="2" charset="2"/>
                <a:buChar char="§"/>
              </a:pPr>
              <a:r>
                <a:rPr lang="en-US" sz="1200" dirty="0">
                  <a:solidFill>
                    <a:srgbClr val="000000"/>
                  </a:solidFill>
                  <a:latin typeface="Arial" pitchFamily="34" charset="0"/>
                </a:rPr>
                <a:t>BGSW BDO</a:t>
              </a:r>
            </a:p>
          </p:txBody>
        </p:sp>
      </p:grpSp>
      <p:grpSp>
        <p:nvGrpSpPr>
          <p:cNvPr id="57" name="Group 23"/>
          <p:cNvGrpSpPr>
            <a:grpSpLocks/>
          </p:cNvGrpSpPr>
          <p:nvPr/>
        </p:nvGrpSpPr>
        <p:grpSpPr bwMode="auto">
          <a:xfrm>
            <a:off x="1368311" y="646906"/>
            <a:ext cx="8064895" cy="4991100"/>
            <a:chOff x="317" y="590"/>
            <a:chExt cx="4906" cy="3301"/>
          </a:xfrm>
        </p:grpSpPr>
        <p:sp>
          <p:nvSpPr>
            <p:cNvPr id="58" name="Line 24"/>
            <p:cNvSpPr>
              <a:spLocks noChangeShapeType="1"/>
            </p:cNvSpPr>
            <p:nvPr/>
          </p:nvSpPr>
          <p:spPr bwMode="auto">
            <a:xfrm>
              <a:off x="317" y="2132"/>
              <a:ext cx="4906" cy="0"/>
            </a:xfrm>
            <a:prstGeom prst="line">
              <a:avLst/>
            </a:pr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9" name="Line 25"/>
            <p:cNvSpPr>
              <a:spLocks noChangeShapeType="1"/>
            </p:cNvSpPr>
            <p:nvPr/>
          </p:nvSpPr>
          <p:spPr bwMode="auto">
            <a:xfrm>
              <a:off x="2715" y="590"/>
              <a:ext cx="0" cy="3301"/>
            </a:xfrm>
            <a:prstGeom prst="line">
              <a:avLst/>
            </a:prstGeom>
            <a:noFill/>
            <a:ln w="28575">
              <a:solidFill>
                <a:srgbClr val="FF9966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2" name="Picture 12" descr="43925865_5b799cfe11">
            <a:extLst>
              <a:ext uri="{FF2B5EF4-FFF2-40B4-BE49-F238E27FC236}">
                <a16:creationId xmlns:a16="http://schemas.microsoft.com/office/drawing/2014/main" id="{46B21228-FE4E-F8CA-96D3-6C615EA67B6D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 cstate="hqprint">
            <a:lum bright="6000"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74" y="2140396"/>
            <a:ext cx="797983" cy="797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13" descr="3612148944_7c854bc198">
            <a:extLst>
              <a:ext uri="{FF2B5EF4-FFF2-40B4-BE49-F238E27FC236}">
                <a16:creationId xmlns:a16="http://schemas.microsoft.com/office/drawing/2014/main" id="{0E49B087-9378-C6A1-EFEB-558600CC4A58}"/>
              </a:ext>
            </a:extLst>
          </p:cNvPr>
          <p:cNvPicPr>
            <a:picLocks noChangeAspect="1" noChangeArrowheads="1"/>
          </p:cNvPicPr>
          <p:nvPr>
            <p:custDataLst>
              <p:tags r:id="rId9"/>
            </p:custDataLst>
          </p:nvPr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807" y="4391547"/>
            <a:ext cx="889315" cy="8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blank_hilfe">
            <a:extLst>
              <a:ext uri="{FF2B5EF4-FFF2-40B4-BE49-F238E27FC236}">
                <a16:creationId xmlns:a16="http://schemas.microsoft.com/office/drawing/2014/main" id="{A3642A25-CA87-B838-4F37-3D4C19E9EE0D}"/>
              </a:ext>
            </a:extLst>
          </p:cNvPr>
          <p:cNvPicPr>
            <a:picLocks noChangeAspect="1" noChangeArrowheads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4246" y="2081775"/>
            <a:ext cx="689848" cy="812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F7FC3C7-7EB3-EF22-2328-7EA4B1F38C77}"/>
              </a:ext>
            </a:extLst>
          </p:cNvPr>
          <p:cNvSpPr txBox="1">
            <a:spLocks/>
          </p:cNvSpPr>
          <p:nvPr/>
        </p:nvSpPr>
        <p:spPr>
          <a:xfrm>
            <a:off x="181032" y="15240"/>
            <a:ext cx="10450800" cy="388800"/>
          </a:xfrm>
          <a:prstGeom prst="rect">
            <a:avLst/>
          </a:prstGeom>
        </p:spPr>
        <p:txBody>
          <a:bodyPr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/>
              <a:t>AI driven Smart supply demand 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116403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174207-4BA7-4046-B589-867FBBB387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356" y="453561"/>
            <a:ext cx="10450800" cy="3888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 defTabSz="822716" fontAlgn="base">
              <a:spcAft>
                <a:spcPct val="0"/>
              </a:spcAft>
            </a:pPr>
            <a:r>
              <a:rPr lang="de-DE" sz="2400" kern="1200" dirty="0">
                <a:solidFill>
                  <a:srgbClr val="0000CC"/>
                </a:solidFill>
                <a:latin typeface="Bosch Office Sans" pitchFamily="34" charset="0"/>
                <a:ea typeface="+mj-ea"/>
                <a:cs typeface="+mj-cs"/>
              </a:rPr>
              <a:t>Concept 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0D26050-5AF0-C730-398F-E3F6BFEA3E71}"/>
              </a:ext>
            </a:extLst>
          </p:cNvPr>
          <p:cNvSpPr txBox="1">
            <a:spLocks/>
          </p:cNvSpPr>
          <p:nvPr/>
        </p:nvSpPr>
        <p:spPr>
          <a:xfrm>
            <a:off x="181032" y="15240"/>
            <a:ext cx="10450800" cy="388800"/>
          </a:xfrm>
          <a:prstGeom prst="rect">
            <a:avLst/>
          </a:prstGeom>
        </p:spPr>
        <p:txBody>
          <a:bodyPr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/>
              <a:t>AI driven Smart supply demand </a:t>
            </a:r>
            <a:endParaRPr lang="es-MX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81F83F-B27E-9870-AB79-53E874F411BA}"/>
              </a:ext>
            </a:extLst>
          </p:cNvPr>
          <p:cNvSpPr txBox="1"/>
          <p:nvPr/>
        </p:nvSpPr>
        <p:spPr>
          <a:xfrm>
            <a:off x="632460" y="1036581"/>
            <a:ext cx="9867900" cy="3798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concept of the project revolves around the integration of 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Agentic AI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using the emerging </a:t>
            </a:r>
            <a:r>
              <a:rPr lang="en-US" sz="1600" b="1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Agentic AI 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framework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, to create a 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conversational demand creation assistant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 Instead of relying on </a:t>
            </a:r>
            <a:r>
              <a:rPr lang="en-US" sz="1600" kern="100" dirty="0"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Planisware tools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or complex enterprise tools, users interact with AI agents through natural language.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system performs tasks such as: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Taking project details and required resources as input from managers.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Suggesting suitable 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skillsets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for each project, based on historical and contextual data.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Validating entries and providing 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real-time feedback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to prevent errors.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Writing directly to the Planisware database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— bypassing manual workflows.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The use of the 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Agentic AI framework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 allows the system to be modular, expandable, and ready for future enhancements. The conversational UI and intelligent backend setup together represent a shift toward </a:t>
            </a:r>
            <a:r>
              <a:rPr lang="en-US" sz="1600" b="1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user-centric, AI-augmented enterprise tools</a:t>
            </a:r>
            <a:r>
              <a:rPr lang="en-US" sz="1600" kern="100" dirty="0">
                <a:effectLst/>
                <a:latin typeface="+mj-lt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71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174207-4BA7-4046-B589-867FBBB387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2356" y="461181"/>
            <a:ext cx="10450800" cy="388800"/>
          </a:xfr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 anchorCtr="0">
            <a:noAutofit/>
          </a:bodyPr>
          <a:lstStyle/>
          <a:p>
            <a:pPr defTabSz="822716" fontAlgn="base">
              <a:spcAft>
                <a:spcPct val="0"/>
              </a:spcAft>
            </a:pPr>
            <a:r>
              <a:rPr lang="de-DE" sz="2400" kern="1200" dirty="0">
                <a:solidFill>
                  <a:srgbClr val="0000CC"/>
                </a:solidFill>
                <a:latin typeface="Bosch Office Sans" pitchFamily="34" charset="0"/>
                <a:ea typeface="+mj-ea"/>
                <a:cs typeface="+mj-cs"/>
              </a:rPr>
              <a:t>Project Plan and Status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70D26050-5AF0-C730-398F-E3F6BFEA3E71}"/>
              </a:ext>
            </a:extLst>
          </p:cNvPr>
          <p:cNvSpPr txBox="1">
            <a:spLocks/>
          </p:cNvSpPr>
          <p:nvPr/>
        </p:nvSpPr>
        <p:spPr>
          <a:xfrm>
            <a:off x="181032" y="15240"/>
            <a:ext cx="10450800" cy="388800"/>
          </a:xfrm>
          <a:prstGeom prst="rect">
            <a:avLst/>
          </a:prstGeom>
        </p:spPr>
        <p:txBody>
          <a:bodyPr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2800" dirty="0"/>
              <a:t>AI driven Smart supply demand </a:t>
            </a:r>
            <a:endParaRPr lang="es-MX" sz="2800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0FBB4F-6B5C-D0AF-7B9F-1F30F64564F2}"/>
              </a:ext>
            </a:extLst>
          </p:cNvPr>
          <p:cNvCxnSpPr>
            <a:cxnSpLocks/>
          </p:cNvCxnSpPr>
          <p:nvPr/>
        </p:nvCxnSpPr>
        <p:spPr>
          <a:xfrm>
            <a:off x="8065253" y="1353276"/>
            <a:ext cx="0" cy="2850919"/>
          </a:xfrm>
          <a:prstGeom prst="line">
            <a:avLst/>
          </a:prstGeom>
          <a:noFill/>
          <a:ln w="762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67" name="Pentagon 45">
            <a:extLst>
              <a:ext uri="{FF2B5EF4-FFF2-40B4-BE49-F238E27FC236}">
                <a16:creationId xmlns:a16="http://schemas.microsoft.com/office/drawing/2014/main" id="{1111C9ED-153D-FEA3-3241-023E66305334}"/>
              </a:ext>
            </a:extLst>
          </p:cNvPr>
          <p:cNvSpPr/>
          <p:nvPr/>
        </p:nvSpPr>
        <p:spPr>
          <a:xfrm>
            <a:off x="8046120" y="1353276"/>
            <a:ext cx="2008389" cy="621845"/>
          </a:xfrm>
          <a:prstGeom prst="homePlate">
            <a:avLst/>
          </a:prstGeom>
          <a:solidFill>
            <a:srgbClr val="EEB9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6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V" sz="162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7D9B189-98FB-84F0-CABB-E3195D9B7C6A}"/>
              </a:ext>
            </a:extLst>
          </p:cNvPr>
          <p:cNvCxnSpPr>
            <a:cxnSpLocks/>
          </p:cNvCxnSpPr>
          <p:nvPr/>
        </p:nvCxnSpPr>
        <p:spPr>
          <a:xfrm>
            <a:off x="727486" y="1353276"/>
            <a:ext cx="0" cy="2850919"/>
          </a:xfrm>
          <a:prstGeom prst="line">
            <a:avLst/>
          </a:prstGeom>
          <a:noFill/>
          <a:ln w="762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69" name="Pentagon 1">
            <a:extLst>
              <a:ext uri="{FF2B5EF4-FFF2-40B4-BE49-F238E27FC236}">
                <a16:creationId xmlns:a16="http://schemas.microsoft.com/office/drawing/2014/main" id="{88768C08-0057-D575-DE8E-BA1FCC56C6CD}"/>
              </a:ext>
            </a:extLst>
          </p:cNvPr>
          <p:cNvSpPr/>
          <p:nvPr/>
        </p:nvSpPr>
        <p:spPr>
          <a:xfrm>
            <a:off x="708353" y="1353276"/>
            <a:ext cx="2008389" cy="621845"/>
          </a:xfrm>
          <a:prstGeom prst="homePlate">
            <a:avLst/>
          </a:prstGeom>
          <a:solidFill>
            <a:srgbClr val="EEB94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6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V" sz="162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AD1A19C-79C0-BFA8-9F30-6FBD76765967}"/>
              </a:ext>
            </a:extLst>
          </p:cNvPr>
          <p:cNvCxnSpPr>
            <a:cxnSpLocks/>
          </p:cNvCxnSpPr>
          <p:nvPr/>
        </p:nvCxnSpPr>
        <p:spPr>
          <a:xfrm>
            <a:off x="2411250" y="1975121"/>
            <a:ext cx="0" cy="2850919"/>
          </a:xfrm>
          <a:prstGeom prst="line">
            <a:avLst/>
          </a:prstGeom>
          <a:noFill/>
          <a:ln w="762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1" name="Pentagon 37">
            <a:extLst>
              <a:ext uri="{FF2B5EF4-FFF2-40B4-BE49-F238E27FC236}">
                <a16:creationId xmlns:a16="http://schemas.microsoft.com/office/drawing/2014/main" id="{8F1EB67C-F984-FB44-2B36-822BD56D7AF7}"/>
              </a:ext>
            </a:extLst>
          </p:cNvPr>
          <p:cNvSpPr/>
          <p:nvPr/>
        </p:nvSpPr>
        <p:spPr>
          <a:xfrm>
            <a:off x="2392117" y="2395851"/>
            <a:ext cx="2008389" cy="621845"/>
          </a:xfrm>
          <a:prstGeom prst="homePlate">
            <a:avLst/>
          </a:prstGeom>
          <a:solidFill>
            <a:srgbClr val="E3473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6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V" sz="162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FB70C02-947C-B26F-F14A-3C394BD1752F}"/>
              </a:ext>
            </a:extLst>
          </p:cNvPr>
          <p:cNvCxnSpPr>
            <a:cxnSpLocks/>
          </p:cNvCxnSpPr>
          <p:nvPr/>
        </p:nvCxnSpPr>
        <p:spPr>
          <a:xfrm>
            <a:off x="4410720" y="1353276"/>
            <a:ext cx="0" cy="2850919"/>
          </a:xfrm>
          <a:prstGeom prst="line">
            <a:avLst/>
          </a:prstGeom>
          <a:noFill/>
          <a:ln w="762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3" name="Pentagon 39">
            <a:extLst>
              <a:ext uri="{FF2B5EF4-FFF2-40B4-BE49-F238E27FC236}">
                <a16:creationId xmlns:a16="http://schemas.microsoft.com/office/drawing/2014/main" id="{3153843E-43C4-EF3A-93DC-56A5D2234E8A}"/>
              </a:ext>
            </a:extLst>
          </p:cNvPr>
          <p:cNvSpPr/>
          <p:nvPr/>
        </p:nvSpPr>
        <p:spPr>
          <a:xfrm>
            <a:off x="4391587" y="1353276"/>
            <a:ext cx="2008389" cy="621845"/>
          </a:xfrm>
          <a:prstGeom prst="homePlate">
            <a:avLst/>
          </a:prstGeom>
          <a:solidFill>
            <a:srgbClr val="24B5B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6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V" sz="162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728FCC3-DFB8-DA6F-C606-EFD254D83F02}"/>
              </a:ext>
            </a:extLst>
          </p:cNvPr>
          <p:cNvCxnSpPr>
            <a:cxnSpLocks/>
          </p:cNvCxnSpPr>
          <p:nvPr/>
        </p:nvCxnSpPr>
        <p:spPr>
          <a:xfrm>
            <a:off x="6094484" y="1975121"/>
            <a:ext cx="0" cy="2850919"/>
          </a:xfrm>
          <a:prstGeom prst="line">
            <a:avLst/>
          </a:prstGeom>
          <a:noFill/>
          <a:ln w="762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</p:cxnSp>
      <p:sp>
        <p:nvSpPr>
          <p:cNvPr id="75" name="Pentagon 41">
            <a:extLst>
              <a:ext uri="{FF2B5EF4-FFF2-40B4-BE49-F238E27FC236}">
                <a16:creationId xmlns:a16="http://schemas.microsoft.com/office/drawing/2014/main" id="{89B7D3EB-33BD-BD94-E3E4-A883460788F6}"/>
              </a:ext>
            </a:extLst>
          </p:cNvPr>
          <p:cNvSpPr/>
          <p:nvPr/>
        </p:nvSpPr>
        <p:spPr>
          <a:xfrm>
            <a:off x="6075351" y="2395851"/>
            <a:ext cx="2008389" cy="621845"/>
          </a:xfrm>
          <a:prstGeom prst="homePlate">
            <a:avLst/>
          </a:prstGeom>
          <a:solidFill>
            <a:srgbClr val="9CD1D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226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V" sz="162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0592EDA-BB11-B64A-E419-39999F6FA301}"/>
              </a:ext>
            </a:extLst>
          </p:cNvPr>
          <p:cNvSpPr txBox="1"/>
          <p:nvPr/>
        </p:nvSpPr>
        <p:spPr>
          <a:xfrm>
            <a:off x="866243" y="2094706"/>
            <a:ext cx="15073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44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MCP server concepts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59B969-EE0C-6214-7E44-449F03CD7F19}"/>
              </a:ext>
            </a:extLst>
          </p:cNvPr>
          <p:cNvSpPr txBox="1"/>
          <p:nvPr/>
        </p:nvSpPr>
        <p:spPr>
          <a:xfrm>
            <a:off x="4578180" y="2094706"/>
            <a:ext cx="150738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44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Developed a MVP for validating demands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AD5F61-C6B5-92A1-F45E-A615EB1050FB}"/>
              </a:ext>
            </a:extLst>
          </p:cNvPr>
          <p:cNvSpPr txBox="1"/>
          <p:nvPr/>
        </p:nvSpPr>
        <p:spPr>
          <a:xfrm>
            <a:off x="2578710" y="3138666"/>
            <a:ext cx="15073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44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Setting up Agentic AI components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4346C3-DCEF-5125-D6A5-4DD2C8861E71}"/>
              </a:ext>
            </a:extLst>
          </p:cNvPr>
          <p:cNvSpPr txBox="1"/>
          <p:nvPr/>
        </p:nvSpPr>
        <p:spPr>
          <a:xfrm>
            <a:off x="6281077" y="3204460"/>
            <a:ext cx="15073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44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Connected with Redmesh database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0C05288-BE72-F253-FE79-88E23A991E34}"/>
              </a:ext>
            </a:extLst>
          </p:cNvPr>
          <p:cNvSpPr/>
          <p:nvPr/>
        </p:nvSpPr>
        <p:spPr>
          <a:xfrm>
            <a:off x="1287022" y="1511191"/>
            <a:ext cx="15254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FFFFFF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Week 1 &amp;2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E04A675-7019-486A-7E63-B9197A845776}"/>
              </a:ext>
            </a:extLst>
          </p:cNvPr>
          <p:cNvSpPr/>
          <p:nvPr/>
        </p:nvSpPr>
        <p:spPr>
          <a:xfrm>
            <a:off x="2987973" y="2552030"/>
            <a:ext cx="152546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620" b="1" dirty="0">
                <a:solidFill>
                  <a:srgbClr val="FFFFFF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Week 3&amp;4</a:t>
            </a:r>
            <a:endParaRPr lang="en-US" sz="2429" b="1" dirty="0">
              <a:solidFill>
                <a:srgbClr val="FFFFFF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4B20FEA-4820-EEB5-F632-3E1F7523CFCB}"/>
              </a:ext>
            </a:extLst>
          </p:cNvPr>
          <p:cNvSpPr/>
          <p:nvPr/>
        </p:nvSpPr>
        <p:spPr>
          <a:xfrm>
            <a:off x="4977876" y="1509244"/>
            <a:ext cx="152546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620" b="1" dirty="0">
                <a:solidFill>
                  <a:srgbClr val="FFFFFF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Week5&amp;6</a:t>
            </a:r>
            <a:endParaRPr lang="en-US" sz="2429" b="1" dirty="0">
              <a:solidFill>
                <a:srgbClr val="FFFFFF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D0B9AAD-599A-16AD-7B28-62A5345BE9D1}"/>
              </a:ext>
            </a:extLst>
          </p:cNvPr>
          <p:cNvSpPr/>
          <p:nvPr/>
        </p:nvSpPr>
        <p:spPr>
          <a:xfrm>
            <a:off x="6652073" y="2552030"/>
            <a:ext cx="152546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620" b="1" dirty="0">
                <a:solidFill>
                  <a:srgbClr val="FFFFFF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Week7&amp;8</a:t>
            </a:r>
            <a:endParaRPr lang="en-US" sz="2429" b="1" dirty="0">
              <a:solidFill>
                <a:srgbClr val="FFFFFF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6A03FE0-D0B7-ED33-308D-B8964DB00E29}"/>
              </a:ext>
            </a:extLst>
          </p:cNvPr>
          <p:cNvSpPr/>
          <p:nvPr/>
        </p:nvSpPr>
        <p:spPr>
          <a:xfrm>
            <a:off x="8632410" y="1499677"/>
            <a:ext cx="1525469" cy="3416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620" b="1" dirty="0">
                <a:solidFill>
                  <a:srgbClr val="FFFFFF"/>
                </a:solidFill>
                <a:latin typeface="Poppins SemiBold" pitchFamily="2" charset="77"/>
                <a:ea typeface="Roboto Medium" panose="02000000000000000000" pitchFamily="2" charset="0"/>
                <a:cs typeface="Montserrat" charset="0"/>
              </a:rPr>
              <a:t>Phase 2</a:t>
            </a:r>
            <a:endParaRPr lang="en-US" sz="2429" b="1" dirty="0">
              <a:solidFill>
                <a:srgbClr val="FFFFFF"/>
              </a:solidFill>
              <a:latin typeface="Poppins SemiBold" pitchFamily="2" charset="77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6A388D3-C399-691E-9215-BE52D2BDE577}"/>
              </a:ext>
            </a:extLst>
          </p:cNvPr>
          <p:cNvSpPr txBox="1"/>
          <p:nvPr/>
        </p:nvSpPr>
        <p:spPr>
          <a:xfrm>
            <a:off x="866243" y="2754818"/>
            <a:ext cx="1507386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44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Installing necessary software components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FEB70E-E28B-2BF0-81C6-C83DF9B7FF99}"/>
              </a:ext>
            </a:extLst>
          </p:cNvPr>
          <p:cNvSpPr txBox="1"/>
          <p:nvPr/>
        </p:nvSpPr>
        <p:spPr>
          <a:xfrm>
            <a:off x="4606881" y="3204460"/>
            <a:ext cx="15073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44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Exposing APIs and chainlit frontend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2D37CED-9F1C-45F0-91F7-78E59C3F1F7C}"/>
              </a:ext>
            </a:extLst>
          </p:cNvPr>
          <p:cNvSpPr txBox="1"/>
          <p:nvPr/>
        </p:nvSpPr>
        <p:spPr>
          <a:xfrm>
            <a:off x="8261414" y="2754818"/>
            <a:ext cx="15073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44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Suggesting resources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E1CCD08-966D-8E87-BBD5-B48EC47463EE}"/>
              </a:ext>
            </a:extLst>
          </p:cNvPr>
          <p:cNvSpPr txBox="1"/>
          <p:nvPr/>
        </p:nvSpPr>
        <p:spPr>
          <a:xfrm>
            <a:off x="2597843" y="4028035"/>
            <a:ext cx="150738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44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Built a POC on the framework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2A2C44B-5B36-54D9-255C-FCA523F8FF30}"/>
              </a:ext>
            </a:extLst>
          </p:cNvPr>
          <p:cNvSpPr txBox="1"/>
          <p:nvPr/>
        </p:nvSpPr>
        <p:spPr>
          <a:xfrm>
            <a:off x="6281077" y="4021538"/>
            <a:ext cx="150738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44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and skillset data enabled agents</a:t>
            </a:r>
          </a:p>
        </p:txBody>
      </p:sp>
      <p:pic>
        <p:nvPicPr>
          <p:cNvPr id="91" name="Gráfico 224">
            <a:extLst>
              <a:ext uri="{FF2B5EF4-FFF2-40B4-BE49-F238E27FC236}">
                <a16:creationId xmlns:a16="http://schemas.microsoft.com/office/drawing/2014/main" id="{0FF81A87-A2E6-E51B-BA9A-A3C628923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16617" y="2479729"/>
            <a:ext cx="406619" cy="406619"/>
          </a:xfrm>
          <a:prstGeom prst="rect">
            <a:avLst/>
          </a:prstGeom>
        </p:spPr>
      </p:pic>
      <p:sp>
        <p:nvSpPr>
          <p:cNvPr id="92" name="Gráfico 85">
            <a:extLst>
              <a:ext uri="{FF2B5EF4-FFF2-40B4-BE49-F238E27FC236}">
                <a16:creationId xmlns:a16="http://schemas.microsoft.com/office/drawing/2014/main" id="{63206A20-C88D-3B59-0A59-A83B1029A6EA}"/>
              </a:ext>
            </a:extLst>
          </p:cNvPr>
          <p:cNvSpPr/>
          <p:nvPr/>
        </p:nvSpPr>
        <p:spPr>
          <a:xfrm>
            <a:off x="6216254" y="2593581"/>
            <a:ext cx="323247" cy="202029"/>
          </a:xfrm>
          <a:custGeom>
            <a:avLst/>
            <a:gdLst>
              <a:gd name="connsiteX0" fmla="*/ 516994 w 570476"/>
              <a:gd name="connsiteY0" fmla="*/ 0 h 356547"/>
              <a:gd name="connsiteX1" fmla="*/ 427857 w 570476"/>
              <a:gd name="connsiteY1" fmla="*/ 78304 h 356547"/>
              <a:gd name="connsiteX2" fmla="*/ 427857 w 570476"/>
              <a:gd name="connsiteY2" fmla="*/ 35655 h 356547"/>
              <a:gd name="connsiteX3" fmla="*/ 392202 w 570476"/>
              <a:gd name="connsiteY3" fmla="*/ 0 h 356547"/>
              <a:gd name="connsiteX4" fmla="*/ 35655 w 570476"/>
              <a:gd name="connsiteY4" fmla="*/ 0 h 356547"/>
              <a:gd name="connsiteX5" fmla="*/ 0 w 570476"/>
              <a:gd name="connsiteY5" fmla="*/ 35655 h 356547"/>
              <a:gd name="connsiteX6" fmla="*/ 0 w 570476"/>
              <a:gd name="connsiteY6" fmla="*/ 320893 h 356547"/>
              <a:gd name="connsiteX7" fmla="*/ 35655 w 570476"/>
              <a:gd name="connsiteY7" fmla="*/ 356548 h 356547"/>
              <a:gd name="connsiteX8" fmla="*/ 392202 w 570476"/>
              <a:gd name="connsiteY8" fmla="*/ 356548 h 356547"/>
              <a:gd name="connsiteX9" fmla="*/ 427857 w 570476"/>
              <a:gd name="connsiteY9" fmla="*/ 320893 h 356547"/>
              <a:gd name="connsiteX10" fmla="*/ 427857 w 570476"/>
              <a:gd name="connsiteY10" fmla="*/ 278242 h 356547"/>
              <a:gd name="connsiteX11" fmla="*/ 516994 w 570476"/>
              <a:gd name="connsiteY11" fmla="*/ 356548 h 356547"/>
              <a:gd name="connsiteX12" fmla="*/ 570477 w 570476"/>
              <a:gd name="connsiteY12" fmla="*/ 356548 h 356547"/>
              <a:gd name="connsiteX13" fmla="*/ 570477 w 570476"/>
              <a:gd name="connsiteY13" fmla="*/ 178274 h 356547"/>
              <a:gd name="connsiteX14" fmla="*/ 570477 w 570476"/>
              <a:gd name="connsiteY14" fmla="*/ 0 h 3565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70476" h="356547">
                <a:moveTo>
                  <a:pt x="516994" y="0"/>
                </a:moveTo>
                <a:lnTo>
                  <a:pt x="427857" y="78304"/>
                </a:lnTo>
                <a:lnTo>
                  <a:pt x="427857" y="35655"/>
                </a:lnTo>
                <a:cubicBezTo>
                  <a:pt x="427857" y="15962"/>
                  <a:pt x="411895" y="0"/>
                  <a:pt x="392202" y="0"/>
                </a:cubicBezTo>
                <a:lnTo>
                  <a:pt x="35655" y="0"/>
                </a:lnTo>
                <a:cubicBezTo>
                  <a:pt x="15962" y="0"/>
                  <a:pt x="0" y="15962"/>
                  <a:pt x="0" y="35655"/>
                </a:cubicBezTo>
                <a:lnTo>
                  <a:pt x="0" y="320893"/>
                </a:lnTo>
                <a:cubicBezTo>
                  <a:pt x="0" y="340583"/>
                  <a:pt x="15962" y="356548"/>
                  <a:pt x="35655" y="356548"/>
                </a:cubicBezTo>
                <a:lnTo>
                  <a:pt x="392202" y="356548"/>
                </a:lnTo>
                <a:cubicBezTo>
                  <a:pt x="411895" y="356548"/>
                  <a:pt x="427857" y="340583"/>
                  <a:pt x="427857" y="320893"/>
                </a:cubicBezTo>
                <a:lnTo>
                  <a:pt x="427857" y="278242"/>
                </a:lnTo>
                <a:lnTo>
                  <a:pt x="516994" y="356548"/>
                </a:lnTo>
                <a:lnTo>
                  <a:pt x="570477" y="356548"/>
                </a:lnTo>
                <a:lnTo>
                  <a:pt x="570477" y="178274"/>
                </a:lnTo>
                <a:lnTo>
                  <a:pt x="570477" y="0"/>
                </a:lnTo>
                <a:close/>
              </a:path>
            </a:pathLst>
          </a:custGeom>
          <a:solidFill>
            <a:srgbClr val="FFFFFF"/>
          </a:solidFill>
          <a:ln w="99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8226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20" b="0" i="0" u="none" strike="noStrike" kern="0" cap="none" spc="0" normalizeH="0" baseline="0" noProof="0">
              <a:ln>
                <a:noFill/>
              </a:ln>
              <a:solidFill>
                <a:srgbClr val="7E7C7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3" name="Gráfico 255">
            <a:extLst>
              <a:ext uri="{FF2B5EF4-FFF2-40B4-BE49-F238E27FC236}">
                <a16:creationId xmlns:a16="http://schemas.microsoft.com/office/drawing/2014/main" id="{2DCA6488-B8B0-3E65-E27F-F07BF96BDA98}"/>
              </a:ext>
            </a:extLst>
          </p:cNvPr>
          <p:cNvSpPr/>
          <p:nvPr/>
        </p:nvSpPr>
        <p:spPr>
          <a:xfrm>
            <a:off x="879943" y="1526521"/>
            <a:ext cx="350243" cy="262679"/>
          </a:xfrm>
          <a:custGeom>
            <a:avLst/>
            <a:gdLst>
              <a:gd name="connsiteX0" fmla="*/ 565443 w 570829"/>
              <a:gd name="connsiteY0" fmla="*/ 204102 h 428117"/>
              <a:gd name="connsiteX1" fmla="*/ 256242 w 570829"/>
              <a:gd name="connsiteY1" fmla="*/ 1933 h 428117"/>
              <a:gd name="connsiteX2" fmla="*/ 241829 w 570829"/>
              <a:gd name="connsiteY2" fmla="*/ 3001 h 428117"/>
              <a:gd name="connsiteX3" fmla="*/ 239100 w 570829"/>
              <a:gd name="connsiteY3" fmla="*/ 17205 h 428117"/>
              <a:gd name="connsiteX4" fmla="*/ 301848 w 570829"/>
              <a:gd name="connsiteY4" fmla="*/ 142702 h 428117"/>
              <a:gd name="connsiteX5" fmla="*/ 11893 w 570829"/>
              <a:gd name="connsiteY5" fmla="*/ 142702 h 428117"/>
              <a:gd name="connsiteX6" fmla="*/ 0 w 570829"/>
              <a:gd name="connsiteY6" fmla="*/ 154594 h 428117"/>
              <a:gd name="connsiteX7" fmla="*/ 0 w 570829"/>
              <a:gd name="connsiteY7" fmla="*/ 273517 h 428117"/>
              <a:gd name="connsiteX8" fmla="*/ 11893 w 570829"/>
              <a:gd name="connsiteY8" fmla="*/ 285410 h 428117"/>
              <a:gd name="connsiteX9" fmla="*/ 301849 w 570829"/>
              <a:gd name="connsiteY9" fmla="*/ 285410 h 428117"/>
              <a:gd name="connsiteX10" fmla="*/ 239100 w 570829"/>
              <a:gd name="connsiteY10" fmla="*/ 410906 h 428117"/>
              <a:gd name="connsiteX11" fmla="*/ 241829 w 570829"/>
              <a:gd name="connsiteY11" fmla="*/ 425110 h 428117"/>
              <a:gd name="connsiteX12" fmla="*/ 249739 w 570829"/>
              <a:gd name="connsiteY12" fmla="*/ 428118 h 428117"/>
              <a:gd name="connsiteX13" fmla="*/ 256242 w 570829"/>
              <a:gd name="connsiteY13" fmla="*/ 426178 h 428117"/>
              <a:gd name="connsiteX14" fmla="*/ 565442 w 570829"/>
              <a:gd name="connsiteY14" fmla="*/ 224009 h 428117"/>
              <a:gd name="connsiteX15" fmla="*/ 570830 w 570829"/>
              <a:gd name="connsiteY15" fmla="*/ 214056 h 428117"/>
              <a:gd name="connsiteX16" fmla="*/ 565443 w 570829"/>
              <a:gd name="connsiteY16" fmla="*/ 204102 h 428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0829" h="428117">
                <a:moveTo>
                  <a:pt x="565443" y="204102"/>
                </a:moveTo>
                <a:lnTo>
                  <a:pt x="256242" y="1933"/>
                </a:lnTo>
                <a:cubicBezTo>
                  <a:pt x="251759" y="-1004"/>
                  <a:pt x="245848" y="-552"/>
                  <a:pt x="241829" y="3001"/>
                </a:cubicBezTo>
                <a:cubicBezTo>
                  <a:pt x="237811" y="6578"/>
                  <a:pt x="236696" y="12397"/>
                  <a:pt x="239100" y="17205"/>
                </a:cubicBezTo>
                <a:lnTo>
                  <a:pt x="301848" y="142702"/>
                </a:lnTo>
                <a:lnTo>
                  <a:pt x="11893" y="142702"/>
                </a:lnTo>
                <a:cubicBezTo>
                  <a:pt x="5319" y="142701"/>
                  <a:pt x="0" y="148020"/>
                  <a:pt x="0" y="154594"/>
                </a:cubicBezTo>
                <a:lnTo>
                  <a:pt x="0" y="273517"/>
                </a:lnTo>
                <a:cubicBezTo>
                  <a:pt x="0" y="280091"/>
                  <a:pt x="5319" y="285410"/>
                  <a:pt x="11893" y="285410"/>
                </a:cubicBezTo>
                <a:lnTo>
                  <a:pt x="301849" y="285410"/>
                </a:lnTo>
                <a:lnTo>
                  <a:pt x="239100" y="410906"/>
                </a:lnTo>
                <a:cubicBezTo>
                  <a:pt x="236696" y="415715"/>
                  <a:pt x="237811" y="421532"/>
                  <a:pt x="241829" y="425110"/>
                </a:cubicBezTo>
                <a:cubicBezTo>
                  <a:pt x="244070" y="427095"/>
                  <a:pt x="246893" y="428118"/>
                  <a:pt x="249739" y="428118"/>
                </a:cubicBezTo>
                <a:cubicBezTo>
                  <a:pt x="251992" y="428118"/>
                  <a:pt x="254256" y="427479"/>
                  <a:pt x="256242" y="426178"/>
                </a:cubicBezTo>
                <a:lnTo>
                  <a:pt x="565442" y="224009"/>
                </a:lnTo>
                <a:cubicBezTo>
                  <a:pt x="568810" y="221814"/>
                  <a:pt x="570830" y="218074"/>
                  <a:pt x="570830" y="214056"/>
                </a:cubicBezTo>
                <a:cubicBezTo>
                  <a:pt x="570831" y="210037"/>
                  <a:pt x="568811" y="206298"/>
                  <a:pt x="565443" y="204102"/>
                </a:cubicBezTo>
                <a:close/>
              </a:path>
            </a:pathLst>
          </a:custGeom>
          <a:solidFill>
            <a:srgbClr val="FFFFFF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8226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20" b="0" i="0" u="none" strike="noStrike" kern="0" cap="none" spc="0" normalizeH="0" baseline="0" noProof="0">
              <a:ln>
                <a:noFill/>
              </a:ln>
              <a:solidFill>
                <a:srgbClr val="7E7C7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4" name="Forma libre 283">
            <a:extLst>
              <a:ext uri="{FF2B5EF4-FFF2-40B4-BE49-F238E27FC236}">
                <a16:creationId xmlns:a16="http://schemas.microsoft.com/office/drawing/2014/main" id="{5F5A9820-EF58-BBA9-2BFD-1C24D4657925}"/>
              </a:ext>
            </a:extLst>
          </p:cNvPr>
          <p:cNvSpPr/>
          <p:nvPr/>
        </p:nvSpPr>
        <p:spPr>
          <a:xfrm>
            <a:off x="4584383" y="1514373"/>
            <a:ext cx="349296" cy="261972"/>
          </a:xfrm>
          <a:custGeom>
            <a:avLst/>
            <a:gdLst>
              <a:gd name="connsiteX0" fmla="*/ 472210 w 475693"/>
              <a:gd name="connsiteY0" fmla="*/ 146192 h 356769"/>
              <a:gd name="connsiteX1" fmla="*/ 377072 w 475693"/>
              <a:gd name="connsiteY1" fmla="*/ 51054 h 356769"/>
              <a:gd name="connsiteX2" fmla="*/ 368663 w 475693"/>
              <a:gd name="connsiteY2" fmla="*/ 47570 h 356769"/>
              <a:gd name="connsiteX3" fmla="*/ 285417 w 475693"/>
              <a:gd name="connsiteY3" fmla="*/ 47570 h 356769"/>
              <a:gd name="connsiteX4" fmla="*/ 285417 w 475693"/>
              <a:gd name="connsiteY4" fmla="*/ 11893 h 356769"/>
              <a:gd name="connsiteX5" fmla="*/ 273524 w 475693"/>
              <a:gd name="connsiteY5" fmla="*/ 0 h 356769"/>
              <a:gd name="connsiteX6" fmla="*/ 195178 w 475693"/>
              <a:gd name="connsiteY6" fmla="*/ 0 h 356769"/>
              <a:gd name="connsiteX7" fmla="*/ 185632 w 475693"/>
              <a:gd name="connsiteY7" fmla="*/ 4785 h 356769"/>
              <a:gd name="connsiteX8" fmla="*/ 183773 w 475693"/>
              <a:gd name="connsiteY8" fmla="*/ 15295 h 356769"/>
              <a:gd name="connsiteX9" fmla="*/ 190276 w 475693"/>
              <a:gd name="connsiteY9" fmla="*/ 59462 h 356769"/>
              <a:gd name="connsiteX10" fmla="*/ 35678 w 475693"/>
              <a:gd name="connsiteY10" fmla="*/ 214062 h 356769"/>
              <a:gd name="connsiteX11" fmla="*/ 13588 w 475693"/>
              <a:gd name="connsiteY11" fmla="*/ 212284 h 356769"/>
              <a:gd name="connsiteX12" fmla="*/ 4112 w 475693"/>
              <a:gd name="connsiteY12" fmla="*/ 215072 h 356769"/>
              <a:gd name="connsiteX13" fmla="*/ 0 w 475693"/>
              <a:gd name="connsiteY13" fmla="*/ 224061 h 356769"/>
              <a:gd name="connsiteX14" fmla="*/ 0 w 475693"/>
              <a:gd name="connsiteY14" fmla="*/ 261631 h 356769"/>
              <a:gd name="connsiteX15" fmla="*/ 47570 w 475693"/>
              <a:gd name="connsiteY15" fmla="*/ 309201 h 356769"/>
              <a:gd name="connsiteX16" fmla="*/ 48771 w 475693"/>
              <a:gd name="connsiteY16" fmla="*/ 309201 h 356769"/>
              <a:gd name="connsiteX17" fmla="*/ 107032 w 475693"/>
              <a:gd name="connsiteY17" fmla="*/ 356769 h 356769"/>
              <a:gd name="connsiteX18" fmla="*/ 165291 w 475693"/>
              <a:gd name="connsiteY18" fmla="*/ 309200 h 356769"/>
              <a:gd name="connsiteX19" fmla="*/ 310403 w 475693"/>
              <a:gd name="connsiteY19" fmla="*/ 309200 h 356769"/>
              <a:gd name="connsiteX20" fmla="*/ 368663 w 475693"/>
              <a:gd name="connsiteY20" fmla="*/ 356769 h 356769"/>
              <a:gd name="connsiteX21" fmla="*/ 426923 w 475693"/>
              <a:gd name="connsiteY21" fmla="*/ 309200 h 356769"/>
              <a:gd name="connsiteX22" fmla="*/ 463801 w 475693"/>
              <a:gd name="connsiteY22" fmla="*/ 309200 h 356769"/>
              <a:gd name="connsiteX23" fmla="*/ 475694 w 475693"/>
              <a:gd name="connsiteY23" fmla="*/ 297307 h 356769"/>
              <a:gd name="connsiteX24" fmla="*/ 475694 w 475693"/>
              <a:gd name="connsiteY24" fmla="*/ 154599 h 356769"/>
              <a:gd name="connsiteX25" fmla="*/ 472210 w 475693"/>
              <a:gd name="connsiteY25" fmla="*/ 146192 h 356769"/>
              <a:gd name="connsiteX26" fmla="*/ 107032 w 475693"/>
              <a:gd name="connsiteY26" fmla="*/ 332985 h 356769"/>
              <a:gd name="connsiteX27" fmla="*/ 71355 w 475693"/>
              <a:gd name="connsiteY27" fmla="*/ 297308 h 356769"/>
              <a:gd name="connsiteX28" fmla="*/ 107032 w 475693"/>
              <a:gd name="connsiteY28" fmla="*/ 261631 h 356769"/>
              <a:gd name="connsiteX29" fmla="*/ 142709 w 475693"/>
              <a:gd name="connsiteY29" fmla="*/ 297308 h 356769"/>
              <a:gd name="connsiteX30" fmla="*/ 107032 w 475693"/>
              <a:gd name="connsiteY30" fmla="*/ 332985 h 356769"/>
              <a:gd name="connsiteX31" fmla="*/ 368663 w 475693"/>
              <a:gd name="connsiteY31" fmla="*/ 332985 h 356769"/>
              <a:gd name="connsiteX32" fmla="*/ 332986 w 475693"/>
              <a:gd name="connsiteY32" fmla="*/ 297308 h 356769"/>
              <a:gd name="connsiteX33" fmla="*/ 368663 w 475693"/>
              <a:gd name="connsiteY33" fmla="*/ 261631 h 356769"/>
              <a:gd name="connsiteX34" fmla="*/ 404340 w 475693"/>
              <a:gd name="connsiteY34" fmla="*/ 297308 h 356769"/>
              <a:gd name="connsiteX35" fmla="*/ 368663 w 475693"/>
              <a:gd name="connsiteY35" fmla="*/ 332985 h 356769"/>
              <a:gd name="connsiteX36" fmla="*/ 392447 w 475693"/>
              <a:gd name="connsiteY36" fmla="*/ 190277 h 356769"/>
              <a:gd name="connsiteX37" fmla="*/ 321094 w 475693"/>
              <a:gd name="connsiteY37" fmla="*/ 190277 h 356769"/>
              <a:gd name="connsiteX38" fmla="*/ 309201 w 475693"/>
              <a:gd name="connsiteY38" fmla="*/ 178385 h 356769"/>
              <a:gd name="connsiteX39" fmla="*/ 309201 w 475693"/>
              <a:gd name="connsiteY39" fmla="*/ 107031 h 356769"/>
              <a:gd name="connsiteX40" fmla="*/ 321094 w 475693"/>
              <a:gd name="connsiteY40" fmla="*/ 95138 h 356769"/>
              <a:gd name="connsiteX41" fmla="*/ 332986 w 475693"/>
              <a:gd name="connsiteY41" fmla="*/ 107031 h 356769"/>
              <a:gd name="connsiteX42" fmla="*/ 332986 w 475693"/>
              <a:gd name="connsiteY42" fmla="*/ 166492 h 356769"/>
              <a:gd name="connsiteX43" fmla="*/ 392447 w 475693"/>
              <a:gd name="connsiteY43" fmla="*/ 166492 h 356769"/>
              <a:gd name="connsiteX44" fmla="*/ 404340 w 475693"/>
              <a:gd name="connsiteY44" fmla="*/ 178385 h 356769"/>
              <a:gd name="connsiteX45" fmla="*/ 392447 w 475693"/>
              <a:gd name="connsiteY45" fmla="*/ 190277 h 35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75693" h="356769">
                <a:moveTo>
                  <a:pt x="472210" y="146192"/>
                </a:moveTo>
                <a:lnTo>
                  <a:pt x="377072" y="51054"/>
                </a:lnTo>
                <a:cubicBezTo>
                  <a:pt x="374842" y="48824"/>
                  <a:pt x="371823" y="47570"/>
                  <a:pt x="368663" y="47570"/>
                </a:cubicBezTo>
                <a:lnTo>
                  <a:pt x="285417" y="47570"/>
                </a:lnTo>
                <a:lnTo>
                  <a:pt x="285417" y="11893"/>
                </a:lnTo>
                <a:cubicBezTo>
                  <a:pt x="285417" y="5319"/>
                  <a:pt x="280097" y="0"/>
                  <a:pt x="273524" y="0"/>
                </a:cubicBezTo>
                <a:lnTo>
                  <a:pt x="195178" y="0"/>
                </a:lnTo>
                <a:cubicBezTo>
                  <a:pt x="191416" y="0"/>
                  <a:pt x="187885" y="1777"/>
                  <a:pt x="185632" y="4785"/>
                </a:cubicBezTo>
                <a:cubicBezTo>
                  <a:pt x="183402" y="7804"/>
                  <a:pt x="182705" y="11695"/>
                  <a:pt x="183773" y="15295"/>
                </a:cubicBezTo>
                <a:cubicBezTo>
                  <a:pt x="188093" y="29720"/>
                  <a:pt x="190276" y="44585"/>
                  <a:pt x="190276" y="59462"/>
                </a:cubicBezTo>
                <a:cubicBezTo>
                  <a:pt x="190278" y="144706"/>
                  <a:pt x="120923" y="214062"/>
                  <a:pt x="35678" y="214062"/>
                </a:cubicBezTo>
                <a:cubicBezTo>
                  <a:pt x="29035" y="214062"/>
                  <a:pt x="22020" y="213504"/>
                  <a:pt x="13588" y="212284"/>
                </a:cubicBezTo>
                <a:cubicBezTo>
                  <a:pt x="10104" y="211843"/>
                  <a:pt x="6713" y="212819"/>
                  <a:pt x="4112" y="215072"/>
                </a:cubicBezTo>
                <a:cubicBezTo>
                  <a:pt x="1487" y="217336"/>
                  <a:pt x="0" y="220612"/>
                  <a:pt x="0" y="224061"/>
                </a:cubicBezTo>
                <a:lnTo>
                  <a:pt x="0" y="261631"/>
                </a:lnTo>
                <a:cubicBezTo>
                  <a:pt x="0" y="287866"/>
                  <a:pt x="21346" y="309201"/>
                  <a:pt x="47570" y="309201"/>
                </a:cubicBezTo>
                <a:lnTo>
                  <a:pt x="48771" y="309201"/>
                </a:lnTo>
                <a:cubicBezTo>
                  <a:pt x="54298" y="336308"/>
                  <a:pt x="78309" y="356769"/>
                  <a:pt x="107032" y="356769"/>
                </a:cubicBezTo>
                <a:cubicBezTo>
                  <a:pt x="135755" y="356769"/>
                  <a:pt x="159766" y="336308"/>
                  <a:pt x="165291" y="309200"/>
                </a:cubicBezTo>
                <a:lnTo>
                  <a:pt x="310403" y="309200"/>
                </a:lnTo>
                <a:cubicBezTo>
                  <a:pt x="315929" y="336308"/>
                  <a:pt x="339940" y="356769"/>
                  <a:pt x="368663" y="356769"/>
                </a:cubicBezTo>
                <a:cubicBezTo>
                  <a:pt x="397386" y="356769"/>
                  <a:pt x="421397" y="336308"/>
                  <a:pt x="426923" y="309200"/>
                </a:cubicBezTo>
                <a:lnTo>
                  <a:pt x="463801" y="309200"/>
                </a:lnTo>
                <a:cubicBezTo>
                  <a:pt x="470375" y="309200"/>
                  <a:pt x="475694" y="303881"/>
                  <a:pt x="475694" y="297307"/>
                </a:cubicBezTo>
                <a:lnTo>
                  <a:pt x="475694" y="154599"/>
                </a:lnTo>
                <a:cubicBezTo>
                  <a:pt x="475694" y="151441"/>
                  <a:pt x="474440" y="148422"/>
                  <a:pt x="472210" y="146192"/>
                </a:cubicBezTo>
                <a:close/>
                <a:moveTo>
                  <a:pt x="107032" y="332985"/>
                </a:moveTo>
                <a:cubicBezTo>
                  <a:pt x="87358" y="332985"/>
                  <a:pt x="71355" y="316982"/>
                  <a:pt x="71355" y="297308"/>
                </a:cubicBezTo>
                <a:cubicBezTo>
                  <a:pt x="71355" y="277635"/>
                  <a:pt x="87358" y="261631"/>
                  <a:pt x="107032" y="261631"/>
                </a:cubicBezTo>
                <a:cubicBezTo>
                  <a:pt x="126706" y="261631"/>
                  <a:pt x="142709" y="277635"/>
                  <a:pt x="142709" y="297308"/>
                </a:cubicBezTo>
                <a:cubicBezTo>
                  <a:pt x="142709" y="316982"/>
                  <a:pt x="126706" y="332985"/>
                  <a:pt x="107032" y="332985"/>
                </a:cubicBezTo>
                <a:close/>
                <a:moveTo>
                  <a:pt x="368663" y="332985"/>
                </a:moveTo>
                <a:cubicBezTo>
                  <a:pt x="348990" y="332985"/>
                  <a:pt x="332986" y="316982"/>
                  <a:pt x="332986" y="297308"/>
                </a:cubicBezTo>
                <a:cubicBezTo>
                  <a:pt x="332986" y="277635"/>
                  <a:pt x="348990" y="261631"/>
                  <a:pt x="368663" y="261631"/>
                </a:cubicBezTo>
                <a:cubicBezTo>
                  <a:pt x="388337" y="261631"/>
                  <a:pt x="404340" y="277635"/>
                  <a:pt x="404340" y="297308"/>
                </a:cubicBezTo>
                <a:cubicBezTo>
                  <a:pt x="404340" y="316982"/>
                  <a:pt x="388337" y="332985"/>
                  <a:pt x="368663" y="332985"/>
                </a:cubicBezTo>
                <a:close/>
                <a:moveTo>
                  <a:pt x="392447" y="190277"/>
                </a:moveTo>
                <a:lnTo>
                  <a:pt x="321094" y="190277"/>
                </a:lnTo>
                <a:cubicBezTo>
                  <a:pt x="314520" y="190277"/>
                  <a:pt x="309201" y="184958"/>
                  <a:pt x="309201" y="178385"/>
                </a:cubicBezTo>
                <a:lnTo>
                  <a:pt x="309201" y="107031"/>
                </a:lnTo>
                <a:cubicBezTo>
                  <a:pt x="309201" y="100457"/>
                  <a:pt x="314520" y="95138"/>
                  <a:pt x="321094" y="95138"/>
                </a:cubicBezTo>
                <a:cubicBezTo>
                  <a:pt x="327667" y="95138"/>
                  <a:pt x="332986" y="100457"/>
                  <a:pt x="332986" y="107031"/>
                </a:cubicBezTo>
                <a:lnTo>
                  <a:pt x="332986" y="166492"/>
                </a:lnTo>
                <a:lnTo>
                  <a:pt x="392447" y="166492"/>
                </a:lnTo>
                <a:cubicBezTo>
                  <a:pt x="399021" y="166492"/>
                  <a:pt x="404340" y="171811"/>
                  <a:pt x="404340" y="178385"/>
                </a:cubicBezTo>
                <a:cubicBezTo>
                  <a:pt x="404340" y="184958"/>
                  <a:pt x="399021" y="190277"/>
                  <a:pt x="392447" y="190277"/>
                </a:cubicBezTo>
                <a:close/>
              </a:path>
            </a:pathLst>
          </a:custGeom>
          <a:solidFill>
            <a:srgbClr val="FFFFFF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8226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20" b="0" i="0" u="none" strike="noStrike" kern="0" cap="none" spc="0" normalizeH="0" baseline="0" noProof="0">
              <a:ln>
                <a:noFill/>
              </a:ln>
              <a:solidFill>
                <a:srgbClr val="7E7C7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5" name="Forma libre 284">
            <a:extLst>
              <a:ext uri="{FF2B5EF4-FFF2-40B4-BE49-F238E27FC236}">
                <a16:creationId xmlns:a16="http://schemas.microsoft.com/office/drawing/2014/main" id="{05AF884F-13DE-663B-818B-B0B1D8198C43}"/>
              </a:ext>
            </a:extLst>
          </p:cNvPr>
          <p:cNvSpPr/>
          <p:nvPr/>
        </p:nvSpPr>
        <p:spPr>
          <a:xfrm>
            <a:off x="4514524" y="1461979"/>
            <a:ext cx="192113" cy="192112"/>
          </a:xfrm>
          <a:custGeom>
            <a:avLst/>
            <a:gdLst>
              <a:gd name="connsiteX0" fmla="*/ 261631 w 261631"/>
              <a:gd name="connsiteY0" fmla="*/ 130815 h 261630"/>
              <a:gd name="connsiteX1" fmla="*/ 130815 w 261631"/>
              <a:gd name="connsiteY1" fmla="*/ 0 h 261630"/>
              <a:gd name="connsiteX2" fmla="*/ 0 w 261631"/>
              <a:gd name="connsiteY2" fmla="*/ 130815 h 261630"/>
              <a:gd name="connsiteX3" fmla="*/ 130815 w 261631"/>
              <a:gd name="connsiteY3" fmla="*/ 261630 h 261630"/>
              <a:gd name="connsiteX4" fmla="*/ 261631 w 261631"/>
              <a:gd name="connsiteY4" fmla="*/ 130815 h 261630"/>
              <a:gd name="connsiteX5" fmla="*/ 118924 w 261631"/>
              <a:gd name="connsiteY5" fmla="*/ 130815 h 261630"/>
              <a:gd name="connsiteX6" fmla="*/ 118924 w 261631"/>
              <a:gd name="connsiteY6" fmla="*/ 59461 h 261630"/>
              <a:gd name="connsiteX7" fmla="*/ 130816 w 261631"/>
              <a:gd name="connsiteY7" fmla="*/ 47569 h 261630"/>
              <a:gd name="connsiteX8" fmla="*/ 142709 w 261631"/>
              <a:gd name="connsiteY8" fmla="*/ 59461 h 261630"/>
              <a:gd name="connsiteX9" fmla="*/ 142709 w 261631"/>
              <a:gd name="connsiteY9" fmla="*/ 125891 h 261630"/>
              <a:gd name="connsiteX10" fmla="*/ 174902 w 261631"/>
              <a:gd name="connsiteY10" fmla="*/ 158083 h 261630"/>
              <a:gd name="connsiteX11" fmla="*/ 174902 w 261631"/>
              <a:gd name="connsiteY11" fmla="*/ 174899 h 261630"/>
              <a:gd name="connsiteX12" fmla="*/ 166493 w 261631"/>
              <a:gd name="connsiteY12" fmla="*/ 178384 h 261630"/>
              <a:gd name="connsiteX13" fmla="*/ 158085 w 261631"/>
              <a:gd name="connsiteY13" fmla="*/ 174899 h 261630"/>
              <a:gd name="connsiteX14" fmla="*/ 122408 w 261631"/>
              <a:gd name="connsiteY14" fmla="*/ 139223 h 261630"/>
              <a:gd name="connsiteX15" fmla="*/ 118924 w 261631"/>
              <a:gd name="connsiteY15" fmla="*/ 130815 h 261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61631" h="261630">
                <a:moveTo>
                  <a:pt x="261631" y="130815"/>
                </a:moveTo>
                <a:cubicBezTo>
                  <a:pt x="261631" y="58683"/>
                  <a:pt x="202936" y="0"/>
                  <a:pt x="130815" y="0"/>
                </a:cubicBezTo>
                <a:cubicBezTo>
                  <a:pt x="58694" y="0"/>
                  <a:pt x="0" y="58683"/>
                  <a:pt x="0" y="130815"/>
                </a:cubicBezTo>
                <a:cubicBezTo>
                  <a:pt x="0" y="202947"/>
                  <a:pt x="58695" y="261630"/>
                  <a:pt x="130815" y="261630"/>
                </a:cubicBezTo>
                <a:cubicBezTo>
                  <a:pt x="202935" y="261630"/>
                  <a:pt x="261631" y="202947"/>
                  <a:pt x="261631" y="130815"/>
                </a:cubicBezTo>
                <a:close/>
                <a:moveTo>
                  <a:pt x="118924" y="130815"/>
                </a:moveTo>
                <a:lnTo>
                  <a:pt x="118924" y="59461"/>
                </a:lnTo>
                <a:cubicBezTo>
                  <a:pt x="118924" y="52888"/>
                  <a:pt x="124243" y="47569"/>
                  <a:pt x="130816" y="47569"/>
                </a:cubicBezTo>
                <a:cubicBezTo>
                  <a:pt x="137390" y="47569"/>
                  <a:pt x="142709" y="52888"/>
                  <a:pt x="142709" y="59461"/>
                </a:cubicBezTo>
                <a:lnTo>
                  <a:pt x="142709" y="125891"/>
                </a:lnTo>
                <a:lnTo>
                  <a:pt x="174902" y="158083"/>
                </a:lnTo>
                <a:cubicBezTo>
                  <a:pt x="179548" y="162729"/>
                  <a:pt x="179548" y="170255"/>
                  <a:pt x="174902" y="174899"/>
                </a:cubicBezTo>
                <a:cubicBezTo>
                  <a:pt x="172579" y="177222"/>
                  <a:pt x="169536" y="178384"/>
                  <a:pt x="166493" y="178384"/>
                </a:cubicBezTo>
                <a:cubicBezTo>
                  <a:pt x="163451" y="178384"/>
                  <a:pt x="160408" y="177222"/>
                  <a:pt x="158085" y="174899"/>
                </a:cubicBezTo>
                <a:lnTo>
                  <a:pt x="122408" y="139223"/>
                </a:lnTo>
                <a:cubicBezTo>
                  <a:pt x="120178" y="136994"/>
                  <a:pt x="118924" y="133975"/>
                  <a:pt x="118924" y="130815"/>
                </a:cubicBezTo>
                <a:close/>
              </a:path>
            </a:pathLst>
          </a:custGeom>
          <a:solidFill>
            <a:srgbClr val="FFFFFF"/>
          </a:solidFill>
          <a:ln w="109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8226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20" b="0" i="0" u="none" strike="noStrike" kern="0" cap="none" spc="0" normalizeH="0" baseline="0" noProof="0">
              <a:ln>
                <a:noFill/>
              </a:ln>
              <a:solidFill>
                <a:srgbClr val="7E7C7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96" name="Gráfico 55">
            <a:extLst>
              <a:ext uri="{FF2B5EF4-FFF2-40B4-BE49-F238E27FC236}">
                <a16:creationId xmlns:a16="http://schemas.microsoft.com/office/drawing/2014/main" id="{6E5E873F-828E-6B6F-2A84-1F44C39834B8}"/>
              </a:ext>
            </a:extLst>
          </p:cNvPr>
          <p:cNvSpPr/>
          <p:nvPr/>
        </p:nvSpPr>
        <p:spPr>
          <a:xfrm>
            <a:off x="8183570" y="1437006"/>
            <a:ext cx="416117" cy="416117"/>
          </a:xfrm>
          <a:custGeom>
            <a:avLst/>
            <a:gdLst>
              <a:gd name="connsiteX0" fmla="*/ 428123 w 570831"/>
              <a:gd name="connsiteY0" fmla="*/ 0 h 570831"/>
              <a:gd name="connsiteX1" fmla="*/ 285416 w 570831"/>
              <a:gd name="connsiteY1" fmla="*/ 142708 h 570831"/>
              <a:gd name="connsiteX2" fmla="*/ 401612 w 570831"/>
              <a:gd name="connsiteY2" fmla="*/ 369504 h 570831"/>
              <a:gd name="connsiteX3" fmla="*/ 226611 w 570831"/>
              <a:gd name="connsiteY3" fmla="*/ 482939 h 570831"/>
              <a:gd name="connsiteX4" fmla="*/ 285416 w 570831"/>
              <a:gd name="connsiteY4" fmla="*/ 321092 h 570831"/>
              <a:gd name="connsiteX5" fmla="*/ 142708 w 570831"/>
              <a:gd name="connsiteY5" fmla="*/ 178385 h 570831"/>
              <a:gd name="connsiteX6" fmla="*/ 0 w 570831"/>
              <a:gd name="connsiteY6" fmla="*/ 321092 h 570831"/>
              <a:gd name="connsiteX7" fmla="*/ 142708 w 570831"/>
              <a:gd name="connsiteY7" fmla="*/ 570831 h 570831"/>
              <a:gd name="connsiteX8" fmla="*/ 428123 w 570831"/>
              <a:gd name="connsiteY8" fmla="*/ 392446 h 570831"/>
              <a:gd name="connsiteX9" fmla="*/ 570831 w 570831"/>
              <a:gd name="connsiteY9" fmla="*/ 142708 h 570831"/>
              <a:gd name="connsiteX10" fmla="*/ 428123 w 570831"/>
              <a:gd name="connsiteY10" fmla="*/ 0 h 570831"/>
              <a:gd name="connsiteX11" fmla="*/ 107031 w 570831"/>
              <a:gd name="connsiteY11" fmla="*/ 321093 h 570831"/>
              <a:gd name="connsiteX12" fmla="*/ 142708 w 570831"/>
              <a:gd name="connsiteY12" fmla="*/ 285416 h 570831"/>
              <a:gd name="connsiteX13" fmla="*/ 178385 w 570831"/>
              <a:gd name="connsiteY13" fmla="*/ 321093 h 570831"/>
              <a:gd name="connsiteX14" fmla="*/ 142708 w 570831"/>
              <a:gd name="connsiteY14" fmla="*/ 356770 h 570831"/>
              <a:gd name="connsiteX15" fmla="*/ 107031 w 570831"/>
              <a:gd name="connsiteY15" fmla="*/ 321093 h 570831"/>
              <a:gd name="connsiteX16" fmla="*/ 428123 w 570831"/>
              <a:gd name="connsiteY16" fmla="*/ 178385 h 570831"/>
              <a:gd name="connsiteX17" fmla="*/ 392446 w 570831"/>
              <a:gd name="connsiteY17" fmla="*/ 142708 h 570831"/>
              <a:gd name="connsiteX18" fmla="*/ 428123 w 570831"/>
              <a:gd name="connsiteY18" fmla="*/ 107031 h 570831"/>
              <a:gd name="connsiteX19" fmla="*/ 463800 w 570831"/>
              <a:gd name="connsiteY19" fmla="*/ 142708 h 570831"/>
              <a:gd name="connsiteX20" fmla="*/ 428123 w 570831"/>
              <a:gd name="connsiteY20" fmla="*/ 178385 h 570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570831" h="570831">
                <a:moveTo>
                  <a:pt x="428123" y="0"/>
                </a:moveTo>
                <a:cubicBezTo>
                  <a:pt x="349307" y="0"/>
                  <a:pt x="285416" y="63892"/>
                  <a:pt x="285416" y="142708"/>
                </a:cubicBezTo>
                <a:cubicBezTo>
                  <a:pt x="285416" y="246259"/>
                  <a:pt x="360378" y="330783"/>
                  <a:pt x="401612" y="369504"/>
                </a:cubicBezTo>
                <a:lnTo>
                  <a:pt x="226611" y="482939"/>
                </a:lnTo>
                <a:cubicBezTo>
                  <a:pt x="257645" y="439998"/>
                  <a:pt x="285416" y="384037"/>
                  <a:pt x="285416" y="321092"/>
                </a:cubicBezTo>
                <a:cubicBezTo>
                  <a:pt x="285416" y="242276"/>
                  <a:pt x="221524" y="178385"/>
                  <a:pt x="142708" y="178385"/>
                </a:cubicBezTo>
                <a:cubicBezTo>
                  <a:pt x="63891" y="178385"/>
                  <a:pt x="0" y="242276"/>
                  <a:pt x="0" y="321092"/>
                </a:cubicBezTo>
                <a:cubicBezTo>
                  <a:pt x="0" y="463800"/>
                  <a:pt x="142708" y="570831"/>
                  <a:pt x="142708" y="570831"/>
                </a:cubicBezTo>
                <a:lnTo>
                  <a:pt x="428123" y="392446"/>
                </a:lnTo>
                <a:cubicBezTo>
                  <a:pt x="428123" y="392446"/>
                  <a:pt x="570831" y="285416"/>
                  <a:pt x="570831" y="142708"/>
                </a:cubicBezTo>
                <a:cubicBezTo>
                  <a:pt x="570831" y="63891"/>
                  <a:pt x="506940" y="0"/>
                  <a:pt x="428123" y="0"/>
                </a:cubicBezTo>
                <a:close/>
                <a:moveTo>
                  <a:pt x="107031" y="321093"/>
                </a:moveTo>
                <a:cubicBezTo>
                  <a:pt x="107031" y="301388"/>
                  <a:pt x="123003" y="285416"/>
                  <a:pt x="142708" y="285416"/>
                </a:cubicBezTo>
                <a:cubicBezTo>
                  <a:pt x="162412" y="285416"/>
                  <a:pt x="178385" y="301388"/>
                  <a:pt x="178385" y="321093"/>
                </a:cubicBezTo>
                <a:cubicBezTo>
                  <a:pt x="178385" y="340795"/>
                  <a:pt x="162412" y="356770"/>
                  <a:pt x="142708" y="356770"/>
                </a:cubicBezTo>
                <a:cubicBezTo>
                  <a:pt x="123003" y="356770"/>
                  <a:pt x="107031" y="340795"/>
                  <a:pt x="107031" y="321093"/>
                </a:cubicBezTo>
                <a:close/>
                <a:moveTo>
                  <a:pt x="428123" y="178385"/>
                </a:moveTo>
                <a:cubicBezTo>
                  <a:pt x="408419" y="178385"/>
                  <a:pt x="392446" y="162411"/>
                  <a:pt x="392446" y="142708"/>
                </a:cubicBezTo>
                <a:cubicBezTo>
                  <a:pt x="392446" y="123003"/>
                  <a:pt x="408419" y="107031"/>
                  <a:pt x="428123" y="107031"/>
                </a:cubicBezTo>
                <a:cubicBezTo>
                  <a:pt x="447828" y="107031"/>
                  <a:pt x="463800" y="123003"/>
                  <a:pt x="463800" y="142708"/>
                </a:cubicBezTo>
                <a:cubicBezTo>
                  <a:pt x="463800" y="162411"/>
                  <a:pt x="447828" y="178385"/>
                  <a:pt x="428123" y="178385"/>
                </a:cubicBezTo>
                <a:close/>
              </a:path>
            </a:pathLst>
          </a:custGeom>
          <a:solidFill>
            <a:srgbClr val="FFFFFF"/>
          </a:solidFill>
          <a:ln w="3512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82261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620" b="0" i="0" u="none" strike="noStrike" kern="0" cap="none" spc="0" normalizeH="0" baseline="0" noProof="0">
              <a:ln>
                <a:noFill/>
              </a:ln>
              <a:solidFill>
                <a:srgbClr val="7E7C7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7BE6C-419E-9B88-F1BB-877DC92EB8F6}"/>
              </a:ext>
            </a:extLst>
          </p:cNvPr>
          <p:cNvSpPr txBox="1"/>
          <p:nvPr/>
        </p:nvSpPr>
        <p:spPr>
          <a:xfrm>
            <a:off x="5029200" y="2602831"/>
            <a:ext cx="914400" cy="9144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3B6B3-DFDA-BCCB-5556-EF147882A0FB}"/>
              </a:ext>
            </a:extLst>
          </p:cNvPr>
          <p:cNvSpPr txBox="1"/>
          <p:nvPr/>
        </p:nvSpPr>
        <p:spPr>
          <a:xfrm>
            <a:off x="4510630" y="4078750"/>
            <a:ext cx="150738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612" fontAlgn="auto">
              <a:spcBef>
                <a:spcPts val="0"/>
              </a:spcBef>
              <a:spcAft>
                <a:spcPts val="0"/>
              </a:spcAft>
            </a:pPr>
            <a:r>
              <a:rPr lang="en-US" sz="144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Demo Video</a:t>
            </a:r>
          </a:p>
        </p:txBody>
      </p:sp>
    </p:spTree>
    <p:extLst>
      <p:ext uri="{BB962C8B-B14F-4D97-AF65-F5344CB8AC3E}">
        <p14:creationId xmlns:p14="http://schemas.microsoft.com/office/powerpoint/2010/main" val="424030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6" name="Group"/>
          <p:cNvGrpSpPr/>
          <p:nvPr/>
        </p:nvGrpSpPr>
        <p:grpSpPr>
          <a:xfrm>
            <a:off x="3381409" y="1501779"/>
            <a:ext cx="4137108" cy="3486008"/>
            <a:chOff x="141968" y="154043"/>
            <a:chExt cx="9196233" cy="7748925"/>
          </a:xfrm>
        </p:grpSpPr>
        <p:sp>
          <p:nvSpPr>
            <p:cNvPr id="1917" name="Freeform 8"/>
            <p:cNvSpPr/>
            <p:nvPr/>
          </p:nvSpPr>
          <p:spPr>
            <a:xfrm>
              <a:off x="1164344" y="840549"/>
              <a:ext cx="5932276" cy="5937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0801" y="0"/>
                  </a:moveTo>
                  <a:cubicBezTo>
                    <a:pt x="4836" y="0"/>
                    <a:pt x="1" y="4835"/>
                    <a:pt x="0" y="10799"/>
                  </a:cubicBezTo>
                  <a:cubicBezTo>
                    <a:pt x="0" y="16764"/>
                    <a:pt x="4835" y="21599"/>
                    <a:pt x="10800" y="21600"/>
                  </a:cubicBezTo>
                  <a:cubicBezTo>
                    <a:pt x="16764" y="21600"/>
                    <a:pt x="21600" y="16765"/>
                    <a:pt x="21600" y="10801"/>
                  </a:cubicBezTo>
                  <a:cubicBezTo>
                    <a:pt x="21600" y="10800"/>
                    <a:pt x="21600" y="10800"/>
                    <a:pt x="21600" y="10800"/>
                  </a:cubicBezTo>
                  <a:cubicBezTo>
                    <a:pt x="21600" y="4836"/>
                    <a:pt x="16765" y="1"/>
                    <a:pt x="10801" y="0"/>
                  </a:cubicBezTo>
                  <a:close/>
                  <a:moveTo>
                    <a:pt x="10801" y="20380"/>
                  </a:moveTo>
                  <a:cubicBezTo>
                    <a:pt x="5510" y="20381"/>
                    <a:pt x="1220" y="16093"/>
                    <a:pt x="1218" y="10802"/>
                  </a:cubicBezTo>
                  <a:cubicBezTo>
                    <a:pt x="1217" y="5511"/>
                    <a:pt x="5506" y="1221"/>
                    <a:pt x="10797" y="1220"/>
                  </a:cubicBezTo>
                  <a:cubicBezTo>
                    <a:pt x="16088" y="1219"/>
                    <a:pt x="20378" y="5507"/>
                    <a:pt x="20379" y="10798"/>
                  </a:cubicBezTo>
                  <a:cubicBezTo>
                    <a:pt x="20379" y="10799"/>
                    <a:pt x="20379" y="10799"/>
                    <a:pt x="20379" y="10800"/>
                  </a:cubicBezTo>
                  <a:cubicBezTo>
                    <a:pt x="20380" y="16090"/>
                    <a:pt x="16091" y="20380"/>
                    <a:pt x="10801" y="2038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C3FF00"/>
                </a:gs>
                <a:gs pos="100000">
                  <a:srgbClr val="54B005"/>
                </a:gs>
              </a:gsLst>
              <a:lin ang="317415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14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1918" name="Freeform 9"/>
            <p:cNvSpPr/>
            <p:nvPr/>
          </p:nvSpPr>
          <p:spPr>
            <a:xfrm>
              <a:off x="824377" y="500098"/>
              <a:ext cx="6612573" cy="6618456"/>
            </a:xfrm>
            <a:prstGeom prst="ellipse">
              <a:avLst/>
            </a:prstGeom>
            <a:noFill/>
            <a:ln w="50800" cap="rnd">
              <a:solidFill>
                <a:srgbClr val="BCBEC0"/>
              </a:solidFill>
              <a:custDash>
                <a:ds d="100000" sp="947999"/>
              </a:custDash>
              <a:miter lim="8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9" name="Freeform 11"/>
            <p:cNvSpPr/>
            <p:nvPr/>
          </p:nvSpPr>
          <p:spPr>
            <a:xfrm rot="18900000">
              <a:off x="1499445" y="1175675"/>
              <a:ext cx="5262457" cy="5267138"/>
            </a:xfrm>
            <a:prstGeom prst="ellipse">
              <a:avLst/>
            </a:prstGeom>
            <a:gradFill flip="none" rotWithShape="1"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7130667" scaled="0"/>
            </a:gradFill>
            <a:ln w="25400" cap="rnd">
              <a:solidFill>
                <a:srgbClr val="FFFFFF"/>
              </a:solidFill>
              <a:prstDash val="solid"/>
              <a:miter lim="8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Regular"/>
                <a:sym typeface="Avenir Next Regular"/>
              </a:endParaRPr>
            </a:p>
          </p:txBody>
        </p:sp>
        <p:sp>
          <p:nvSpPr>
            <p:cNvPr id="1920" name="Freeform 14"/>
            <p:cNvSpPr/>
            <p:nvPr/>
          </p:nvSpPr>
          <p:spPr>
            <a:xfrm>
              <a:off x="431645" y="498137"/>
              <a:ext cx="8404290" cy="723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03" extrusionOk="0">
                  <a:moveTo>
                    <a:pt x="17590" y="5257"/>
                  </a:moveTo>
                  <a:cubicBezTo>
                    <a:pt x="15842" y="5265"/>
                    <a:pt x="14306" y="6603"/>
                    <a:pt x="13813" y="8549"/>
                  </a:cubicBezTo>
                  <a:cubicBezTo>
                    <a:pt x="13691" y="9044"/>
                    <a:pt x="13301" y="9385"/>
                    <a:pt x="12857" y="9387"/>
                  </a:cubicBezTo>
                  <a:lnTo>
                    <a:pt x="12853" y="9387"/>
                  </a:lnTo>
                  <a:cubicBezTo>
                    <a:pt x="12289" y="9385"/>
                    <a:pt x="11768" y="9038"/>
                    <a:pt x="11482" y="8474"/>
                  </a:cubicBezTo>
                  <a:cubicBezTo>
                    <a:pt x="10866" y="7261"/>
                    <a:pt x="9547" y="6805"/>
                    <a:pt x="8458" y="7429"/>
                  </a:cubicBezTo>
                  <a:cubicBezTo>
                    <a:pt x="8059" y="7654"/>
                    <a:pt x="7581" y="7559"/>
                    <a:pt x="7269" y="7193"/>
                  </a:cubicBezTo>
                  <a:lnTo>
                    <a:pt x="7250" y="7171"/>
                  </a:lnTo>
                  <a:cubicBezTo>
                    <a:pt x="6865" y="6719"/>
                    <a:pt x="6736" y="6052"/>
                    <a:pt x="6917" y="5452"/>
                  </a:cubicBezTo>
                  <a:cubicBezTo>
                    <a:pt x="7063" y="4955"/>
                    <a:pt x="7126" y="4429"/>
                    <a:pt x="7102" y="3905"/>
                  </a:cubicBezTo>
                  <a:cubicBezTo>
                    <a:pt x="7012" y="1854"/>
                    <a:pt x="5449" y="73"/>
                    <a:pt x="3679" y="2"/>
                  </a:cubicBezTo>
                  <a:cubicBezTo>
                    <a:pt x="1717" y="-78"/>
                    <a:pt x="71" y="1701"/>
                    <a:pt x="2" y="3975"/>
                  </a:cubicBezTo>
                  <a:cubicBezTo>
                    <a:pt x="-1" y="4068"/>
                    <a:pt x="-1" y="4162"/>
                    <a:pt x="2" y="4255"/>
                  </a:cubicBezTo>
                  <a:cubicBezTo>
                    <a:pt x="60" y="6343"/>
                    <a:pt x="1629" y="8167"/>
                    <a:pt x="3430" y="8238"/>
                  </a:cubicBezTo>
                  <a:cubicBezTo>
                    <a:pt x="4122" y="8266"/>
                    <a:pt x="4805" y="8059"/>
                    <a:pt x="5396" y="7643"/>
                  </a:cubicBezTo>
                  <a:cubicBezTo>
                    <a:pt x="5832" y="7331"/>
                    <a:pt x="6390" y="7374"/>
                    <a:pt x="6786" y="7750"/>
                  </a:cubicBezTo>
                  <a:lnTo>
                    <a:pt x="6813" y="7777"/>
                  </a:lnTo>
                  <a:cubicBezTo>
                    <a:pt x="7176" y="8124"/>
                    <a:pt x="7338" y="8680"/>
                    <a:pt x="7230" y="9212"/>
                  </a:cubicBezTo>
                  <a:cubicBezTo>
                    <a:pt x="7060" y="10037"/>
                    <a:pt x="7236" y="10907"/>
                    <a:pt x="7705" y="11558"/>
                  </a:cubicBezTo>
                  <a:cubicBezTo>
                    <a:pt x="7860" y="11775"/>
                    <a:pt x="7861" y="12089"/>
                    <a:pt x="7708" y="12307"/>
                  </a:cubicBezTo>
                  <a:lnTo>
                    <a:pt x="7687" y="12338"/>
                  </a:lnTo>
                  <a:cubicBezTo>
                    <a:pt x="7520" y="12575"/>
                    <a:pt x="7240" y="12656"/>
                    <a:pt x="6997" y="12538"/>
                  </a:cubicBezTo>
                  <a:cubicBezTo>
                    <a:pt x="6494" y="12299"/>
                    <a:pt x="5955" y="12180"/>
                    <a:pt x="5412" y="12191"/>
                  </a:cubicBezTo>
                  <a:cubicBezTo>
                    <a:pt x="3216" y="12227"/>
                    <a:pt x="1438" y="14335"/>
                    <a:pt x="1455" y="16881"/>
                  </a:cubicBezTo>
                  <a:cubicBezTo>
                    <a:pt x="1472" y="19453"/>
                    <a:pt x="3284" y="21522"/>
                    <a:pt x="5502" y="21502"/>
                  </a:cubicBezTo>
                  <a:cubicBezTo>
                    <a:pt x="5517" y="21502"/>
                    <a:pt x="5532" y="21502"/>
                    <a:pt x="5547" y="21502"/>
                  </a:cubicBezTo>
                  <a:cubicBezTo>
                    <a:pt x="7691" y="21455"/>
                    <a:pt x="9442" y="19429"/>
                    <a:pt x="9486" y="16943"/>
                  </a:cubicBezTo>
                  <a:cubicBezTo>
                    <a:pt x="9510" y="15656"/>
                    <a:pt x="9072" y="14415"/>
                    <a:pt x="8277" y="13517"/>
                  </a:cubicBezTo>
                  <a:cubicBezTo>
                    <a:pt x="8087" y="13305"/>
                    <a:pt x="8039" y="12973"/>
                    <a:pt x="8161" y="12702"/>
                  </a:cubicBezTo>
                  <a:lnTo>
                    <a:pt x="8167" y="12688"/>
                  </a:lnTo>
                  <a:cubicBezTo>
                    <a:pt x="8282" y="12433"/>
                    <a:pt x="8539" y="12311"/>
                    <a:pt x="8776" y="12400"/>
                  </a:cubicBezTo>
                  <a:cubicBezTo>
                    <a:pt x="8938" y="12461"/>
                    <a:pt x="9106" y="12500"/>
                    <a:pt x="9276" y="12518"/>
                  </a:cubicBezTo>
                  <a:cubicBezTo>
                    <a:pt x="10167" y="12612"/>
                    <a:pt x="11027" y="12103"/>
                    <a:pt x="11483" y="11210"/>
                  </a:cubicBezTo>
                  <a:cubicBezTo>
                    <a:pt x="11768" y="10642"/>
                    <a:pt x="12291" y="10292"/>
                    <a:pt x="12857" y="10289"/>
                  </a:cubicBezTo>
                  <a:lnTo>
                    <a:pt x="12857" y="10289"/>
                  </a:lnTo>
                  <a:cubicBezTo>
                    <a:pt x="13302" y="10292"/>
                    <a:pt x="13692" y="10635"/>
                    <a:pt x="13814" y="11131"/>
                  </a:cubicBezTo>
                  <a:cubicBezTo>
                    <a:pt x="14429" y="13558"/>
                    <a:pt x="16626" y="14948"/>
                    <a:pt x="18720" y="14234"/>
                  </a:cubicBezTo>
                  <a:cubicBezTo>
                    <a:pt x="20436" y="13649"/>
                    <a:pt x="21599" y="11800"/>
                    <a:pt x="21556" y="9727"/>
                  </a:cubicBezTo>
                  <a:cubicBezTo>
                    <a:pt x="21505" y="7248"/>
                    <a:pt x="19730" y="5248"/>
                    <a:pt x="17590" y="5257"/>
                  </a:cubicBezTo>
                  <a:close/>
                </a:path>
              </a:pathLst>
            </a:custGeom>
            <a:noFill/>
            <a:ln w="1143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1" name="Freeform 16"/>
            <p:cNvSpPr/>
            <p:nvPr/>
          </p:nvSpPr>
          <p:spPr>
            <a:xfrm>
              <a:off x="431645" y="498137"/>
              <a:ext cx="8404290" cy="72365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7" h="21503" extrusionOk="0">
                  <a:moveTo>
                    <a:pt x="17590" y="5257"/>
                  </a:moveTo>
                  <a:cubicBezTo>
                    <a:pt x="15842" y="5265"/>
                    <a:pt x="14306" y="6603"/>
                    <a:pt x="13813" y="8549"/>
                  </a:cubicBezTo>
                  <a:cubicBezTo>
                    <a:pt x="13691" y="9044"/>
                    <a:pt x="13301" y="9385"/>
                    <a:pt x="12857" y="9387"/>
                  </a:cubicBezTo>
                  <a:lnTo>
                    <a:pt x="12853" y="9387"/>
                  </a:lnTo>
                  <a:cubicBezTo>
                    <a:pt x="12289" y="9385"/>
                    <a:pt x="11768" y="9038"/>
                    <a:pt x="11482" y="8474"/>
                  </a:cubicBezTo>
                  <a:cubicBezTo>
                    <a:pt x="10866" y="7261"/>
                    <a:pt x="9547" y="6805"/>
                    <a:pt x="8458" y="7429"/>
                  </a:cubicBezTo>
                  <a:cubicBezTo>
                    <a:pt x="8059" y="7654"/>
                    <a:pt x="7581" y="7559"/>
                    <a:pt x="7269" y="7193"/>
                  </a:cubicBezTo>
                  <a:lnTo>
                    <a:pt x="7250" y="7171"/>
                  </a:lnTo>
                  <a:cubicBezTo>
                    <a:pt x="6865" y="6719"/>
                    <a:pt x="6736" y="6052"/>
                    <a:pt x="6917" y="5452"/>
                  </a:cubicBezTo>
                  <a:cubicBezTo>
                    <a:pt x="7063" y="4955"/>
                    <a:pt x="7126" y="4429"/>
                    <a:pt x="7102" y="3905"/>
                  </a:cubicBezTo>
                  <a:cubicBezTo>
                    <a:pt x="7012" y="1854"/>
                    <a:pt x="5449" y="73"/>
                    <a:pt x="3679" y="2"/>
                  </a:cubicBezTo>
                  <a:cubicBezTo>
                    <a:pt x="1717" y="-78"/>
                    <a:pt x="71" y="1701"/>
                    <a:pt x="2" y="3975"/>
                  </a:cubicBezTo>
                  <a:cubicBezTo>
                    <a:pt x="-1" y="4068"/>
                    <a:pt x="-1" y="4162"/>
                    <a:pt x="2" y="4255"/>
                  </a:cubicBezTo>
                  <a:cubicBezTo>
                    <a:pt x="60" y="6343"/>
                    <a:pt x="1629" y="8167"/>
                    <a:pt x="3430" y="8238"/>
                  </a:cubicBezTo>
                  <a:cubicBezTo>
                    <a:pt x="4122" y="8266"/>
                    <a:pt x="4805" y="8059"/>
                    <a:pt x="5396" y="7643"/>
                  </a:cubicBezTo>
                  <a:cubicBezTo>
                    <a:pt x="5832" y="7331"/>
                    <a:pt x="6390" y="7374"/>
                    <a:pt x="6786" y="7750"/>
                  </a:cubicBezTo>
                  <a:lnTo>
                    <a:pt x="6813" y="7777"/>
                  </a:lnTo>
                  <a:cubicBezTo>
                    <a:pt x="7176" y="8124"/>
                    <a:pt x="7338" y="8680"/>
                    <a:pt x="7230" y="9212"/>
                  </a:cubicBezTo>
                  <a:cubicBezTo>
                    <a:pt x="7060" y="10037"/>
                    <a:pt x="7236" y="10907"/>
                    <a:pt x="7705" y="11558"/>
                  </a:cubicBezTo>
                  <a:cubicBezTo>
                    <a:pt x="7860" y="11775"/>
                    <a:pt x="7861" y="12089"/>
                    <a:pt x="7708" y="12307"/>
                  </a:cubicBezTo>
                  <a:lnTo>
                    <a:pt x="7687" y="12338"/>
                  </a:lnTo>
                  <a:cubicBezTo>
                    <a:pt x="7520" y="12575"/>
                    <a:pt x="7240" y="12656"/>
                    <a:pt x="6997" y="12538"/>
                  </a:cubicBezTo>
                  <a:cubicBezTo>
                    <a:pt x="6494" y="12299"/>
                    <a:pt x="5955" y="12180"/>
                    <a:pt x="5412" y="12191"/>
                  </a:cubicBezTo>
                  <a:cubicBezTo>
                    <a:pt x="3216" y="12227"/>
                    <a:pt x="1438" y="14335"/>
                    <a:pt x="1455" y="16881"/>
                  </a:cubicBezTo>
                  <a:cubicBezTo>
                    <a:pt x="1472" y="19453"/>
                    <a:pt x="3284" y="21522"/>
                    <a:pt x="5502" y="21502"/>
                  </a:cubicBezTo>
                  <a:cubicBezTo>
                    <a:pt x="5517" y="21502"/>
                    <a:pt x="5532" y="21502"/>
                    <a:pt x="5547" y="21502"/>
                  </a:cubicBezTo>
                  <a:cubicBezTo>
                    <a:pt x="7691" y="21455"/>
                    <a:pt x="9442" y="19429"/>
                    <a:pt x="9486" y="16943"/>
                  </a:cubicBezTo>
                  <a:cubicBezTo>
                    <a:pt x="9510" y="15656"/>
                    <a:pt x="9072" y="14415"/>
                    <a:pt x="8277" y="13517"/>
                  </a:cubicBezTo>
                  <a:cubicBezTo>
                    <a:pt x="8087" y="13305"/>
                    <a:pt x="8039" y="12973"/>
                    <a:pt x="8161" y="12702"/>
                  </a:cubicBezTo>
                  <a:lnTo>
                    <a:pt x="8167" y="12688"/>
                  </a:lnTo>
                  <a:cubicBezTo>
                    <a:pt x="8282" y="12433"/>
                    <a:pt x="8539" y="12311"/>
                    <a:pt x="8776" y="12400"/>
                  </a:cubicBezTo>
                  <a:cubicBezTo>
                    <a:pt x="8938" y="12461"/>
                    <a:pt x="9106" y="12500"/>
                    <a:pt x="9276" y="12518"/>
                  </a:cubicBezTo>
                  <a:cubicBezTo>
                    <a:pt x="10167" y="12612"/>
                    <a:pt x="11027" y="12103"/>
                    <a:pt x="11483" y="11210"/>
                  </a:cubicBezTo>
                  <a:cubicBezTo>
                    <a:pt x="11768" y="10642"/>
                    <a:pt x="12291" y="10292"/>
                    <a:pt x="12857" y="10289"/>
                  </a:cubicBezTo>
                  <a:lnTo>
                    <a:pt x="12857" y="10289"/>
                  </a:lnTo>
                  <a:cubicBezTo>
                    <a:pt x="13302" y="10292"/>
                    <a:pt x="13692" y="10635"/>
                    <a:pt x="13814" y="11131"/>
                  </a:cubicBezTo>
                  <a:cubicBezTo>
                    <a:pt x="14429" y="13558"/>
                    <a:pt x="16626" y="14948"/>
                    <a:pt x="18720" y="14234"/>
                  </a:cubicBezTo>
                  <a:cubicBezTo>
                    <a:pt x="20436" y="13649"/>
                    <a:pt x="21599" y="11800"/>
                    <a:pt x="21556" y="9727"/>
                  </a:cubicBezTo>
                  <a:cubicBezTo>
                    <a:pt x="21505" y="7248"/>
                    <a:pt x="19730" y="5248"/>
                    <a:pt x="17590" y="5257"/>
                  </a:cubicBezTo>
                  <a:close/>
                </a:path>
              </a:pathLst>
            </a:custGeom>
            <a:gradFill flip="none" rotWithShape="1"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3940222" scaled="0"/>
            </a:gradFill>
            <a:ln w="12700" cap="flat">
              <a:noFill/>
              <a:miter lim="4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Regular"/>
                <a:sym typeface="Avenir Next Regular"/>
              </a:endParaRPr>
            </a:p>
          </p:txBody>
        </p:sp>
        <p:sp>
          <p:nvSpPr>
            <p:cNvPr id="1922" name="Freeform 18"/>
            <p:cNvSpPr/>
            <p:nvPr/>
          </p:nvSpPr>
          <p:spPr>
            <a:xfrm rot="18900000">
              <a:off x="1144716" y="4746290"/>
              <a:ext cx="2840412" cy="2842938"/>
            </a:xfrm>
            <a:prstGeom prst="ellipse">
              <a:avLst/>
            </a:prstGeom>
            <a:gradFill flip="none" rotWithShape="1">
              <a:gsLst>
                <a:gs pos="0">
                  <a:srgbClr val="FFF500"/>
                </a:gs>
                <a:gs pos="100000">
                  <a:srgbClr val="FF7E00"/>
                </a:gs>
              </a:gsLst>
              <a:lin ang="6309694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14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1923" name="Freeform 20"/>
            <p:cNvSpPr/>
            <p:nvPr/>
          </p:nvSpPr>
          <p:spPr>
            <a:xfrm rot="18900000">
              <a:off x="1233231" y="4834882"/>
              <a:ext cx="2663383" cy="2665752"/>
            </a:xfrm>
            <a:prstGeom prst="ellipse">
              <a:avLst/>
            </a:prstGeom>
            <a:noFill/>
            <a:ln w="508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Freeform 22"/>
            <p:cNvSpPr/>
            <p:nvPr/>
          </p:nvSpPr>
          <p:spPr>
            <a:xfrm>
              <a:off x="635968" y="702416"/>
              <a:ext cx="2362433" cy="2364537"/>
            </a:xfrm>
            <a:prstGeom prst="ellipse">
              <a:avLst/>
            </a:prstGeom>
            <a:gradFill flip="none" rotWithShape="1">
              <a:gsLst>
                <a:gs pos="0">
                  <a:srgbClr val="FFA200"/>
                </a:gs>
                <a:gs pos="100000">
                  <a:srgbClr val="FF3320"/>
                </a:gs>
              </a:gsLst>
              <a:lin ang="317415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14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1925" name="Freeform 24"/>
            <p:cNvSpPr/>
            <p:nvPr/>
          </p:nvSpPr>
          <p:spPr>
            <a:xfrm>
              <a:off x="5900229" y="2412988"/>
              <a:ext cx="2790193" cy="2792677"/>
            </a:xfrm>
            <a:prstGeom prst="ellipse">
              <a:avLst/>
            </a:prstGeom>
            <a:noFill/>
            <a:ln w="88900" cap="flat">
              <a:solidFill>
                <a:srgbClr val="CC2BBC"/>
              </a:solidFill>
              <a:prstDash val="solid"/>
              <a:miter lim="8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6" name="Freeform 26"/>
            <p:cNvSpPr/>
            <p:nvPr/>
          </p:nvSpPr>
          <p:spPr>
            <a:xfrm>
              <a:off x="3125030" y="2802798"/>
              <a:ext cx="2011267" cy="2013056"/>
            </a:xfrm>
            <a:prstGeom prst="ellipse">
              <a:avLst/>
            </a:prstGeom>
            <a:gradFill flip="none" rotWithShape="1">
              <a:gsLst>
                <a:gs pos="0">
                  <a:srgbClr val="C3FF00"/>
                </a:gs>
                <a:gs pos="100000">
                  <a:srgbClr val="54B005"/>
                </a:gs>
              </a:gsLst>
              <a:lin ang="317415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14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1927" name="Freeform 27"/>
            <p:cNvSpPr/>
            <p:nvPr/>
          </p:nvSpPr>
          <p:spPr>
            <a:xfrm rot="16740000">
              <a:off x="3247950" y="2925851"/>
              <a:ext cx="1764509" cy="1766079"/>
            </a:xfrm>
            <a:prstGeom prst="ellipse">
              <a:avLst/>
            </a:prstGeom>
            <a:gradFill flip="none" rotWithShape="1"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7130667" scaled="0"/>
            </a:gradFill>
            <a:ln w="19050" cap="rnd">
              <a:solidFill>
                <a:srgbClr val="FFFFFF"/>
              </a:solidFill>
              <a:prstDash val="solid"/>
              <a:miter lim="800000"/>
            </a:ln>
            <a:effectLst>
              <a:outerShdw blurRad="304800" dist="177800" dir="2315233" rotWithShape="0">
                <a:srgbClr val="000000">
                  <a:alpha val="38297"/>
                </a:srgbClr>
              </a:outerShdw>
            </a:effectLst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solidFill>
                    <a:srgbClr val="FFFFFF"/>
                  </a:solidFill>
                  <a:latin typeface="Avenir Next Regular"/>
                  <a:ea typeface="Avenir Next Regular"/>
                  <a:cs typeface="Avenir Next Regular"/>
                  <a:sym typeface="Avenir Next Regular"/>
                </a:defRPr>
              </a:pPr>
              <a:endParaRPr kumimoji="0" sz="323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venir Next Regular"/>
                <a:sym typeface="Avenir Next Regular"/>
              </a:endParaRPr>
            </a:p>
          </p:txBody>
        </p:sp>
        <p:sp>
          <p:nvSpPr>
            <p:cNvPr id="1931" name="Freeform 39"/>
            <p:cNvSpPr/>
            <p:nvPr/>
          </p:nvSpPr>
          <p:spPr>
            <a:xfrm>
              <a:off x="830220" y="5641216"/>
              <a:ext cx="3034541" cy="22617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738" h="19850" extrusionOk="0">
                  <a:moveTo>
                    <a:pt x="20738" y="14711"/>
                  </a:moveTo>
                  <a:cubicBezTo>
                    <a:pt x="16397" y="21014"/>
                    <a:pt x="8902" y="21600"/>
                    <a:pt x="3998" y="16020"/>
                  </a:cubicBezTo>
                  <a:cubicBezTo>
                    <a:pt x="488" y="12024"/>
                    <a:pt x="-862" y="5745"/>
                    <a:pt x="555" y="0"/>
                  </a:cubicBezTo>
                </a:path>
              </a:pathLst>
            </a:custGeom>
            <a:noFill/>
            <a:ln w="12700" cap="rnd">
              <a:solidFill>
                <a:srgbClr val="D5D5D5"/>
              </a:solidFill>
              <a:prstDash val="solid"/>
              <a:miter lim="8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2" name="Freeform 40"/>
            <p:cNvSpPr/>
            <p:nvPr/>
          </p:nvSpPr>
          <p:spPr>
            <a:xfrm>
              <a:off x="855267" y="5586615"/>
              <a:ext cx="109109" cy="109206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3" name="Freeform 42"/>
            <p:cNvSpPr/>
            <p:nvPr/>
          </p:nvSpPr>
          <p:spPr>
            <a:xfrm>
              <a:off x="141968" y="208644"/>
              <a:ext cx="1675217" cy="29338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365" h="21599" extrusionOk="0">
                  <a:moveTo>
                    <a:pt x="6565" y="21599"/>
                  </a:moveTo>
                  <a:cubicBezTo>
                    <a:pt x="-1459" y="17095"/>
                    <a:pt x="-2235" y="9299"/>
                    <a:pt x="4830" y="4185"/>
                  </a:cubicBezTo>
                  <a:cubicBezTo>
                    <a:pt x="8507" y="1523"/>
                    <a:pt x="13802" y="-1"/>
                    <a:pt x="19365" y="0"/>
                  </a:cubicBezTo>
                </a:path>
              </a:pathLst>
            </a:custGeom>
            <a:noFill/>
            <a:ln w="12700" cap="rnd">
              <a:solidFill>
                <a:srgbClr val="D5D5D5"/>
              </a:solidFill>
              <a:prstDash val="solid"/>
              <a:miter lim="8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4" name="Picture 43" descr="Picture 4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2903600" y="1455323"/>
              <a:ext cx="1029660" cy="1609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35" name="Freeform 44"/>
            <p:cNvSpPr/>
            <p:nvPr/>
          </p:nvSpPr>
          <p:spPr>
            <a:xfrm>
              <a:off x="3324819" y="1884684"/>
              <a:ext cx="166917" cy="730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54" h="21600" extrusionOk="0">
                  <a:moveTo>
                    <a:pt x="21553" y="0"/>
                  </a:moveTo>
                  <a:cubicBezTo>
                    <a:pt x="21600" y="7481"/>
                    <a:pt x="14230" y="14867"/>
                    <a:pt x="0" y="21600"/>
                  </a:cubicBezTo>
                </a:path>
              </a:pathLst>
            </a:custGeom>
            <a:noFill/>
            <a:ln w="12700" cap="rnd">
              <a:solidFill>
                <a:srgbClr val="808285"/>
              </a:solidFill>
              <a:prstDash val="solid"/>
              <a:miter lim="8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6" name="Freeform 46"/>
            <p:cNvSpPr/>
            <p:nvPr/>
          </p:nvSpPr>
          <p:spPr>
            <a:xfrm>
              <a:off x="1652258" y="3254443"/>
              <a:ext cx="1130275" cy="3062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61" extrusionOk="0">
                  <a:moveTo>
                    <a:pt x="21600" y="0"/>
                  </a:moveTo>
                  <a:cubicBezTo>
                    <a:pt x="16206" y="14066"/>
                    <a:pt x="9759" y="21600"/>
                    <a:pt x="3152" y="21561"/>
                  </a:cubicBezTo>
                  <a:cubicBezTo>
                    <a:pt x="2089" y="21561"/>
                    <a:pt x="1036" y="21370"/>
                    <a:pt x="0" y="21001"/>
                  </a:cubicBezTo>
                </a:path>
              </a:pathLst>
            </a:custGeom>
            <a:noFill/>
            <a:ln w="12700" cap="rnd">
              <a:solidFill>
                <a:srgbClr val="808285"/>
              </a:solidFill>
              <a:prstDash val="solid"/>
              <a:miter lim="8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7" name="Freeform 47"/>
            <p:cNvSpPr/>
            <p:nvPr/>
          </p:nvSpPr>
          <p:spPr>
            <a:xfrm>
              <a:off x="1762630" y="154043"/>
              <a:ext cx="109109" cy="109206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8" name="Freeform 48"/>
            <p:cNvSpPr/>
            <p:nvPr/>
          </p:nvSpPr>
          <p:spPr>
            <a:xfrm>
              <a:off x="3437540" y="1830443"/>
              <a:ext cx="108386" cy="108483"/>
            </a:xfrm>
            <a:prstGeom prst="ellipse">
              <a:avLst/>
            </a:prstGeom>
            <a:solidFill>
              <a:srgbClr val="808285"/>
            </a:solidFill>
            <a:ln w="12700" cap="flat">
              <a:noFill/>
              <a:miter lim="4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939" name="Picture 49" descr="Picture 4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874972" y="3808174"/>
              <a:ext cx="1571583" cy="20249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40" name="Freeform 50"/>
            <p:cNvSpPr/>
            <p:nvPr/>
          </p:nvSpPr>
          <p:spPr>
            <a:xfrm>
              <a:off x="5295983" y="4234753"/>
              <a:ext cx="724735" cy="11734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0570" y="16164"/>
                    <a:pt x="2935" y="8529"/>
                    <a:pt x="0" y="0"/>
                  </a:cubicBezTo>
                </a:path>
              </a:pathLst>
            </a:custGeom>
            <a:noFill/>
            <a:ln w="12700" cap="rnd">
              <a:solidFill>
                <a:srgbClr val="808285"/>
              </a:solidFill>
              <a:prstDash val="solid"/>
              <a:miter lim="8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1" name="Freeform 52"/>
            <p:cNvSpPr/>
            <p:nvPr/>
          </p:nvSpPr>
          <p:spPr>
            <a:xfrm>
              <a:off x="6936392" y="1763743"/>
              <a:ext cx="2401809" cy="40908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05" h="20758" extrusionOk="0">
                  <a:moveTo>
                    <a:pt x="0" y="162"/>
                  </a:moveTo>
                  <a:cubicBezTo>
                    <a:pt x="9347" y="-842"/>
                    <a:pt x="18273" y="2918"/>
                    <a:pt x="19936" y="8561"/>
                  </a:cubicBezTo>
                  <a:cubicBezTo>
                    <a:pt x="21600" y="14204"/>
                    <a:pt x="15371" y="19593"/>
                    <a:pt x="6024" y="20597"/>
                  </a:cubicBezTo>
                  <a:cubicBezTo>
                    <a:pt x="5032" y="20704"/>
                    <a:pt x="4027" y="20758"/>
                    <a:pt x="3020" y="20758"/>
                  </a:cubicBezTo>
                </a:path>
              </a:pathLst>
            </a:custGeom>
            <a:noFill/>
            <a:ln w="12700" cap="rnd">
              <a:solidFill>
                <a:srgbClr val="D5D5D5"/>
              </a:solidFill>
              <a:prstDash val="solid"/>
              <a:miter lim="8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2" name="Freeform 53"/>
            <p:cNvSpPr/>
            <p:nvPr/>
          </p:nvSpPr>
          <p:spPr>
            <a:xfrm>
              <a:off x="7241314" y="5800323"/>
              <a:ext cx="108386" cy="108482"/>
            </a:xfrm>
            <a:prstGeom prst="ellipse">
              <a:avLst/>
            </a:prstGeom>
            <a:solidFill>
              <a:srgbClr val="929292"/>
            </a:solidFill>
            <a:ln w="12700" cap="flat">
              <a:noFill/>
              <a:miter lim="400000"/>
            </a:ln>
            <a:effectLst/>
          </p:spPr>
          <p:txBody>
            <a:bodyPr wrap="square" lIns="41136" tIns="41136" rIns="41136" bIns="41136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600" b="0">
                  <a:latin typeface="Calibri"/>
                  <a:ea typeface="Calibri"/>
                  <a:cs typeface="Calibri"/>
                  <a:sym typeface="Calibri"/>
                </a:defRPr>
              </a:pPr>
              <a:endParaRPr kumimoji="0" sz="323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3" name="Freeform 13"/>
            <p:cNvSpPr/>
            <p:nvPr/>
          </p:nvSpPr>
          <p:spPr>
            <a:xfrm rot="18900000">
              <a:off x="5997919" y="2510766"/>
              <a:ext cx="2594812" cy="2597121"/>
            </a:xfrm>
            <a:prstGeom prst="ellipse">
              <a:avLst/>
            </a:prstGeom>
            <a:gradFill flip="none" rotWithShape="1">
              <a:gsLst>
                <a:gs pos="0">
                  <a:srgbClr val="FF00C5"/>
                </a:gs>
                <a:gs pos="100000">
                  <a:srgbClr val="9C00BD"/>
                </a:gs>
              </a:gsLst>
              <a:lin ang="3174155" scaled="0"/>
            </a:gra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14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  <p:sp>
          <p:nvSpPr>
            <p:cNvPr id="1944" name="Freeform 22"/>
            <p:cNvSpPr/>
            <p:nvPr/>
          </p:nvSpPr>
          <p:spPr>
            <a:xfrm>
              <a:off x="555479" y="626674"/>
              <a:ext cx="2523411" cy="2525658"/>
            </a:xfrm>
            <a:prstGeom prst="ellipse">
              <a:avLst/>
            </a:prstGeom>
            <a:noFill/>
            <a:ln w="50800" cap="flat">
              <a:solidFill>
                <a:srgbClr val="EF87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marL="0" marR="0" lvl="0" indent="0" algn="ctr" defTabSz="82268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kumimoji="0" sz="144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sym typeface="Helvetica Neue Medium"/>
              </a:endParaRPr>
            </a:p>
          </p:txBody>
        </p:sp>
      </p:grp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6C66B70-77BE-E90E-B6E4-77E303DB29DF}"/>
              </a:ext>
            </a:extLst>
          </p:cNvPr>
          <p:cNvSpPr txBox="1">
            <a:spLocks/>
          </p:cNvSpPr>
          <p:nvPr/>
        </p:nvSpPr>
        <p:spPr>
          <a:xfrm>
            <a:off x="181032" y="15240"/>
            <a:ext cx="10450800" cy="388800"/>
          </a:xfrm>
          <a:prstGeom prst="rect">
            <a:avLst/>
          </a:prstGeom>
        </p:spPr>
        <p:txBody>
          <a:bodyPr/>
          <a:lstStyle>
            <a:lvl1pPr marL="251982" indent="-251982" algn="l" defTabSz="914333" rtl="0" eaLnBrk="1" latinLnBrk="0" hangingPunct="1">
              <a:lnSpc>
                <a:spcPct val="107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563" indent="-273580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Wingdings 3" panose="05040102010807070707" pitchFamily="18" charset="2"/>
              <a:buChar char="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0746" indent="-205185" algn="l" defTabSz="914333" rtl="0" eaLnBrk="1" latinLnBrk="0" hangingPunct="1">
              <a:lnSpc>
                <a:spcPct val="102000"/>
              </a:lnSpc>
              <a:spcBef>
                <a:spcPts val="500"/>
              </a:spcBef>
              <a:buFont typeface="Bosch Office Sans" pitchFamily="2" charset="0"/>
              <a:buChar char="‒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932331" indent="-183586" algn="l" defTabSz="914333" rtl="0" eaLnBrk="1" latinLnBrk="0" hangingPunct="1">
              <a:lnSpc>
                <a:spcPct val="103000"/>
              </a:lnSpc>
              <a:spcBef>
                <a:spcPts val="500"/>
              </a:spcBef>
              <a:buFont typeface="Bosch Office Sans" pitchFamily="2" charset="0"/>
              <a:buChar char="‒"/>
              <a:defRPr sz="13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33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 3" panose="050401020108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</a:rPr>
              <a:t>AI driven Smart supply demand </a:t>
            </a:r>
            <a:endParaRPr kumimoji="0" lang="es-MX" sz="2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</a:endParaRP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D3901F9C-DBF5-40EA-6998-EDB08B262796}"/>
              </a:ext>
            </a:extLst>
          </p:cNvPr>
          <p:cNvSpPr txBox="1">
            <a:spLocks/>
          </p:cNvSpPr>
          <p:nvPr/>
        </p:nvSpPr>
        <p:spPr>
          <a:xfrm>
            <a:off x="259412" y="453921"/>
            <a:ext cx="10450800" cy="388800"/>
          </a:xfrm>
          <a:prstGeom prst="rect">
            <a:avLst/>
          </a:prstGeom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 marL="205671" marR="0" indent="-205671" algn="l" defTabSz="822686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519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1pPr>
            <a:lvl2pPr marL="445621" marR="0" indent="-239950" algn="l" defTabSz="822686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519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2pPr>
            <a:lvl3pPr marL="699283" marR="0" indent="-287940" algn="l" defTabSz="822686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519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3pPr>
            <a:lvl4pPr marL="936948" marR="0" indent="-319933" algn="l" defTabSz="822686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519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4pPr>
            <a:lvl5pPr marL="1142619" marR="0" indent="-319933" algn="l" defTabSz="822686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519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5pPr>
            <a:lvl6pPr marL="1348290" marR="0" indent="-319933" algn="l" defTabSz="822686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519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6pPr>
            <a:lvl7pPr marL="1553962" marR="0" indent="-319933" algn="l" defTabSz="822686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519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7pPr>
            <a:lvl8pPr marL="1759633" marR="0" indent="-319933" algn="l" defTabSz="822686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519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8pPr>
            <a:lvl9pPr marL="1965305" marR="0" indent="-319933" algn="l" defTabSz="822686" latinLnBrk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519" b="0" i="0" u="none" strike="noStrike" cap="none" spc="0" baseline="0">
                <a:solidFill>
                  <a:srgbClr val="000000"/>
                </a:solidFill>
                <a:uFillTx/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05671" marR="0" lvl="0" indent="-205671" algn="l" defTabSz="822716" rtl="0" eaLnBrk="1" fontAlgn="base" latinLnBrk="0" hangingPunct="1">
              <a:lnSpc>
                <a:spcPct val="90000"/>
              </a:lnSpc>
              <a:spcBef>
                <a:spcPts val="900"/>
              </a:spcBef>
              <a:spcAft>
                <a:spcPct val="0"/>
              </a:spcAft>
              <a:buClrTx/>
              <a:buSzPct val="100000"/>
              <a:buFont typeface="Arial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osch Office Sans" pitchFamily="34" charset="0"/>
                <a:ea typeface="+mj-ea"/>
                <a:cs typeface="+mj-cs"/>
                <a:sym typeface="Calibri"/>
              </a:rPr>
              <a:t>Next steps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osch Office Sans" pitchFamily="34" charset="0"/>
              <a:ea typeface="+mj-ea"/>
              <a:cs typeface="+mj-cs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595BC-D64A-ABC4-3E36-AE3CB4A03BE1}"/>
              </a:ext>
            </a:extLst>
          </p:cNvPr>
          <p:cNvSpPr txBox="1"/>
          <p:nvPr/>
        </p:nvSpPr>
        <p:spPr>
          <a:xfrm>
            <a:off x="6499150" y="2941875"/>
            <a:ext cx="2452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79469-9019-B49A-FDB0-F59F19099831}"/>
              </a:ext>
            </a:extLst>
          </p:cNvPr>
          <p:cNvSpPr txBox="1"/>
          <p:nvPr/>
        </p:nvSpPr>
        <p:spPr>
          <a:xfrm>
            <a:off x="4319830" y="4008675"/>
            <a:ext cx="2452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5BEEA-96B6-6423-0A5B-AA85D6EC1105}"/>
              </a:ext>
            </a:extLst>
          </p:cNvPr>
          <p:cNvSpPr txBox="1"/>
          <p:nvPr/>
        </p:nvSpPr>
        <p:spPr>
          <a:xfrm>
            <a:off x="3999790" y="2065575"/>
            <a:ext cx="245260" cy="4103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ea typeface="Helvetica Neue"/>
                <a:cs typeface="Helvetica Neue"/>
                <a:sym typeface="Helvetica Neue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EA41D6-0F45-8EED-35F7-058C418A950A}"/>
              </a:ext>
            </a:extLst>
          </p:cNvPr>
          <p:cNvSpPr txBox="1"/>
          <p:nvPr/>
        </p:nvSpPr>
        <p:spPr>
          <a:xfrm>
            <a:off x="7579651" y="1817627"/>
            <a:ext cx="2699729" cy="14875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1. Integrate </a:t>
            </a:r>
            <a:r>
              <a:rPr kumimoji="0" lang="en-US" sz="1500" b="1" i="0" u="none" strike="noStrike" kern="1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OneIDM</a:t>
            </a:r>
            <a:r>
              <a:rPr kumimoji="0" lang="en-US" sz="15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 authentication</a:t>
            </a:r>
            <a:r>
              <a:rPr kumimoji="0" lang="en-US" sz="15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  : to identify users securely and personalize the project selection experience.</a:t>
            </a:r>
          </a:p>
          <a:p>
            <a:pPr marL="0" marR="0" lvl="0" indent="0" algn="l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310B1-48E8-D70D-C275-111AF24F85C9}"/>
              </a:ext>
            </a:extLst>
          </p:cNvPr>
          <p:cNvSpPr txBox="1"/>
          <p:nvPr/>
        </p:nvSpPr>
        <p:spPr>
          <a:xfrm>
            <a:off x="266701" y="4069614"/>
            <a:ext cx="3299460" cy="16927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5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2. Develop and connect the Planisware update agent</a:t>
            </a:r>
            <a:r>
              <a:rPr kumimoji="0" lang="en-US" sz="1500" b="0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  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5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This will allow the system to write finalized demand data into the Planisware database, fully automating the workflow.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DEE51-4CC6-DA7E-49DB-61146B514451}"/>
              </a:ext>
            </a:extLst>
          </p:cNvPr>
          <p:cNvSpPr txBox="1"/>
          <p:nvPr/>
        </p:nvSpPr>
        <p:spPr>
          <a:xfrm>
            <a:off x="419101" y="1224864"/>
            <a:ext cx="3299460" cy="16825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kumimoji="0" lang="en-US" sz="1600" b="1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3. Begin Phase 2</a:t>
            </a:r>
            <a:r>
              <a:rPr kumimoji="0" 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:  once demand creation is complete, the next phase will involve AI agents </a:t>
            </a:r>
            <a:r>
              <a:rPr kumimoji="0" lang="en-US" sz="16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recommending suitable resources</a:t>
            </a:r>
            <a:r>
              <a:rPr kumimoji="0" lang="en-US" sz="16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 Medium"/>
                <a:ea typeface="Aptos" panose="020B0004020202020204" pitchFamily="34" charset="0"/>
                <a:cs typeface="Times New Roman" panose="02020603050405020304" pitchFamily="18" charset="0"/>
              </a:rPr>
              <a:t> based on the created demand.</a:t>
            </a:r>
          </a:p>
        </p:txBody>
      </p:sp>
    </p:spTree>
    <p:extLst>
      <p:ext uri="{BB962C8B-B14F-4D97-AF65-F5344CB8AC3E}">
        <p14:creationId xmlns:p14="http://schemas.microsoft.com/office/powerpoint/2010/main" val="28040862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,048 Futuristic Robot Human Handshake Stock Photos - Free &amp; Royalty-Free  Stock Photos from Dreamstime">
            <a:extLst>
              <a:ext uri="{FF2B5EF4-FFF2-40B4-BE49-F238E27FC236}">
                <a16:creationId xmlns:a16="http://schemas.microsoft.com/office/drawing/2014/main" id="{C959430F-EE44-4C0D-630C-C6EC37785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9"/>
            <a:ext cx="10969625" cy="61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 hidden="1"/>
          <p:cNvSpPr>
            <a:spLocks/>
          </p:cNvSpPr>
          <p:nvPr>
            <p:custDataLst>
              <p:tags r:id="rId2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3F136C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lIns="0" tIns="17780" rIns="0" bIns="0" rtlCol="0" anchor="t">
            <a:normAutofit/>
          </a:bodyPr>
          <a:lstStyle/>
          <a:p>
            <a:pPr marL="0" marR="0" indent="0" defTabSz="914400" eaLnBrk="1" fontAlgn="auto" latinLnBrk="0" hangingPunct="1">
              <a:lnSpc>
                <a:spcPts val="900"/>
              </a:lnSpc>
              <a:buClrTx/>
              <a:buSzTx/>
              <a:buFontTx/>
              <a:buNone/>
              <a:tabLst/>
            </a:pPr>
            <a:endParaRPr kumimoji="0" lang="en-US" sz="550" b="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Box 3" hidden="1"/>
          <p:cNvSpPr txBox="1"/>
          <p:nvPr>
            <p:custDataLst>
              <p:tags r:id="rId3"/>
            </p:custDataLst>
          </p:nvPr>
        </p:nvSpPr>
        <p:spPr>
          <a:xfrm>
            <a:off x="0" y="5975350"/>
            <a:ext cx="0" cy="0"/>
          </a:xfrm>
          <a:prstGeom prst="rect">
            <a:avLst/>
          </a:prstGeom>
          <a:noFill/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txBody>
          <a:bodyPr vert="horz" wrap="none" lIns="0" tIns="0" rIns="0" bIns="0" rtlCol="0" anchor="t">
            <a:noAutofit/>
          </a:bodyPr>
          <a:lstStyle/>
          <a:p>
            <a:pPr marR="0" defTabSz="914400" eaLnBrk="1" fontAlgn="auto" latinLnBrk="0" hangingPunct="1">
              <a:lnSpc>
                <a:spcPts val="2300"/>
              </a:lnSpc>
              <a:buClrTx/>
              <a:buSzTx/>
              <a:buFontTx/>
              <a:buNone/>
              <a:tabLst/>
            </a:pPr>
            <a:endParaRPr kumimoji="0" lang="en-US" sz="1300" b="0" i="0" u="none" strike="noStrike" kern="0" cap="none" normalizeH="0" baseline="0" noProof="0" dirty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12" name="Rectangle 11" hidden="1"/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accent1"/>
                </a:solidFill>
                <a:prstDash val="soli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7780" rIns="0" bIns="0" rtlCol="0" anchor="t">
            <a:normAutofit/>
          </a:bodyPr>
          <a:lstStyle/>
          <a:p>
            <a:pPr>
              <a:lnSpc>
                <a:spcPts val="900"/>
              </a:lnSpc>
            </a:pPr>
            <a:endParaRPr lang="en-GB" sz="550" dirty="0">
              <a:solidFill>
                <a:srgbClr val="000000"/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596640" y="84864"/>
            <a:ext cx="3509813" cy="19725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403998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G1_D2_169.PNG" val="image1.png"/>
  <p:tag name="RIGHT_D2.PNG" val="image3.png"/>
  <p:tag name="BG2_D2_169.PNG" val="image4.png"/>
  <p:tag name="SWITCH_BG1_D2_169.JPG" val="image5.png"/>
  <p:tag name="BOTTOM_D2_169.PNG" val="image6.png"/>
  <p:tag name="LOGO2_D2.PNG" val="image7.png"/>
  <p:tag name="BG3_D2_169.PNG" val="image9.png"/>
  <p:tag name="SWITCH_BG2_D2_169.JPG" val="image8.png"/>
  <p:tag name="LOGO1_D2.PNG" val="image2.png"/>
  <p:tag name="MLTEMPLATEVERSION" val="1.0"/>
  <p:tag name="SAXMLTEMPLATE" val="presentation_169"/>
  <p:tag name="SAXMLCOMPANYNAME" val="bosch"/>
  <p:tag name="SAXCONVERSION" val="1"/>
  <p:tag name="SAXMLCOMPANYNAME_PREVIOUS" val="bosch"/>
  <p:tag name="MLTEMPLATEVERSION_PREVIOUS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Blue1;-1;-2;-2;-1;-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1;-1;-1;White;-1;-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ELD.CHAPTER.CONTENT" val="Header of section"/>
  <p:tag name="FIELD.CHAPTER.VALUE" val="Header of section"/>
  <p:tag name="FIELD.DPT.CONTENT" val="RBEI/BSG"/>
  <p:tag name="FIELD.DPT.VALUE" val="RBEI/BSG | "/>
  <p:tag name="FIELDS.INITIALIZED" val="1"/>
  <p:tag name="ML_1" val="RBEI_Kor"/>
  <p:tag name="ML_2" val="Bosch2.mcr"/>
  <p:tag name="ML_LAYOUT_RESOURCE" val="BOSCH2_16_9.mcr"/>
  <p:tag name="SHAPESETGROUPCLASSNAME" val="ShapeSetGroup1"/>
  <p:tag name="SHAPESETCLASSNAME" val="Object"/>
  <p:tag name="COLORSETGROUPCLASSNAME" val="ColorSetGroup1"/>
  <p:tag name="COLORSETCLASSNAME" val="ColorSet2"/>
  <p:tag name="FONTSETGROUPCLASSNAME" val="FontSetGroup1"/>
  <p:tag name="STYLESETGROUPCLASSNAME" val="StyleSetGroup1"/>
  <p:tag name="MAPNAME" val="Map1"/>
  <p:tag name="CFG.LAYOUT" val="BOSCH2"/>
  <p:tag name="MLI" val="1"/>
  <p:tag name="TEXTBOX 3_SHAPECLASSPROTECTIONTYPE" val="31"/>
  <p:tag name="RECTANGLE 4_SHAPECLASSPROTECTIONTYPE" val="3"/>
  <p:tag name="RECTANGLE 5_SHAPECLASSPROTECTIONTYPE" val="63"/>
  <p:tag name="RECTANGLE 6_SHAPECLASSPROTECTIONTYPE" val="63"/>
  <p:tag name="RECTANGLE 7_SHAPECLASSPROTECTIONTYPE" val="63"/>
  <p:tag name="CONTENT PLACEHOLDER 2_SHAPECLASSPROTECTIONTYPE" val="0"/>
  <p:tag name="TEXTBOX 8_SHAPECLASSPROTECTIONTYPE" val="25"/>
  <p:tag name="TITLE 1_SHAPECLASSPROTECTIONTYPE" val="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Attachment"/>
  <p:tag name="SHAPECLASSPROTECTIONTYPE" val="3"/>
  <p:tag name="COLORS" val="-2;-2;-2;-2;-1;-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NavbarItem"/>
  <p:tag name="FONTSETCLASSNAME" val="FontSet1"/>
  <p:tag name="COLORS" val="-2;-2;-2;-2;-2;-2"/>
  <p:tag name="COLORSETCLASSNAME" val="ColorSet1"/>
  <p:tag name="MLI" val="1"/>
  <p:tag name="SHAPESETGROUPCLASSNAME" val="ShapeSetGroup1"/>
  <p:tag name="SHAPESETCLASSNAME" val="Object"/>
  <p:tag name="COLORSETGROUPCLASSNAME" val="ColorSetGroup1"/>
  <p:tag name="FONTSETGROUPCLASSNAME" val="FontSetGroup1"/>
  <p:tag name="SHAPECLASSNAME" val="tNavbar"/>
  <p:tag name="SHAPECLASSPROTECTIONTYPE" val="3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ONT" val="Reg5x5"/>
  <p:tag name="FONTSETCLASSNAME" val="FontSet1"/>
  <p:tag name="COLORSETCLASSNAME" val="ColorSet1"/>
  <p:tag name="SCRIPT" val="1"/>
  <p:tag name="FIELDS" val="REM_ANL;"/>
  <p:tag name="MLI" val="1"/>
  <p:tag name="SHAPESETGROUPCLASSNAME" val="ShapeSetGroup1"/>
  <p:tag name="FONTSETGROUPCLASSNAME" val="FontSetGroup1"/>
  <p:tag name="SHAPECLASSNAME" val="Attachment"/>
  <p:tag name="SHAPECLASSPROTECTIONTYPE" val="3"/>
  <p:tag name="COLORSETGROUPCLASSNAME" val="ColorSetGroup1"/>
  <p:tag name="SHAPESETCLASSNAME" val="HiddenType2"/>
  <p:tag name="COLORS" val="-2;-2;-2;-2;-1;-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White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1"/>
  <p:tag name="COLORS" val="-2;-2;-2;-2;-1;-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1;-1;Black;-1;-1;-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heme/theme1.xml><?xml version="1.0" encoding="utf-8"?>
<a:theme xmlns:a="http://schemas.openxmlformats.org/drawingml/2006/main" name="Bosch NG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779E17-DA50-4443-9CCA-C57129DBFB53}" vid="{CBD1DA7C-47F9-4AE4-B1E4-E762B597D2F3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Rectangle7</Sektion>
      <Reihenfolge>0</Reihenfolge>
    </Variable>
    <Variable>
      <Name>departmentshort</Name>
      <OrgInhalt>$departmentshort$</OrgInhalt>
      <Wert>$departmentshort$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2021. All rights reserved, also regarding any disposal, exploitation, reproduction, editing, distribution, as well as in the event of applications for industrial property rights.</OrgInhalt>
      <Wert>© Robert Bosch GmbH 2021.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2021-08-16</OrgInhalt>
      <Wert>2021-08-16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LMBoschDocument" ma:contentTypeID="0x0101008CF1130863ACF94DBF538382ED1ECD2601000EC806C67D550649BC72D57DC4A7267E" ma:contentTypeVersion="7" ma:contentTypeDescription="Bosch Document Content Type for ILM" ma:contentTypeScope="" ma:versionID="b75f902bbb93094bea3182e88d1ebc75">
  <xsd:schema xmlns:xsd="http://www.w3.org/2001/XMLSchema" xmlns:xs="http://www.w3.org/2001/XMLSchema" xmlns:p="http://schemas.microsoft.com/office/2006/metadata/properties" xmlns:ns2="649913db-c4b5-46ea-af5a-8fb73e776eb9" xmlns:ns3="bca0bc44-19d1-4824-98a4-321de56310bf" xmlns:ns4="http://schemas.microsoft.com/sharepoint/v4" targetNamespace="http://schemas.microsoft.com/office/2006/metadata/properties" ma:root="true" ma:fieldsID="7f4fa8360806f6ffc08b865175ab180a" ns2:_="" ns3:_="" ns4:_="">
    <xsd:import namespace="649913db-c4b5-46ea-af5a-8fb73e776eb9"/>
    <xsd:import namespace="bca0bc44-19d1-4824-98a4-321de56310b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CSC"/>
                <xsd:element ref="ns2:ASC"/>
                <xsd:element ref="ns2:ISC"/>
                <xsd:element ref="ns2:ArchivingPeriod"/>
                <xsd:element ref="ns2:Safeguarding"/>
                <xsd:element ref="ns2:Historicalrelevance"/>
                <xsd:element ref="ns3:OriginalSubject" minOccurs="0"/>
                <xsd:element ref="ns3:From1" minOccurs="0"/>
                <xsd:element ref="ns3:Cc" minOccurs="0"/>
                <xsd:element ref="ns3:Bcc" minOccurs="0"/>
                <xsd:element ref="ns3:Conversation-Topic" minOccurs="0"/>
                <xsd:element ref="ns3:Date1" minOccurs="0"/>
                <xsd:element ref="ns3:Reply-To" minOccurs="0"/>
                <xsd:element ref="ns3:To" minOccurs="0"/>
                <xsd:element ref="ns3:Received" minOccurs="0"/>
                <xsd:element ref="ns3:Attachment" minOccurs="0"/>
                <xsd:element ref="ns3:Sensitivity" minOccurs="0"/>
                <xsd:element ref="ns3:Importance" minOccurs="0"/>
                <xsd:element ref="ns3:In-Reply-To" minOccurs="0"/>
                <xsd:element ref="ns3:References" minOccurs="0"/>
                <xsd:element ref="ns3:Conversation-Index" minOccurs="0"/>
                <xsd:element ref="ns3:MailPreviewData" minOccurs="0"/>
                <xsd:element ref="ns2:MessageClass" minOccurs="0"/>
                <xsd:element ref="ns3:Message-ID" minOccurs="0"/>
                <xsd:element ref="ns2:IlmBasedOn" minOccurs="0"/>
                <xsd:element ref="ns2:LockedStatus" minOccurs="0"/>
                <xsd:element ref="ns2:LockedBy" minOccurs="0"/>
                <xsd:element ref="ns2:ILMItemType" minOccurs="0"/>
                <xsd:element ref="ns2:ILMCreationRevision" minOccurs="0"/>
                <xsd:element ref="ns2:Revisions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9913db-c4b5-46ea-af5a-8fb73e776eb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CSC" ma:index="11" ma:displayName="C-SC" ma:default="1" ma:description="Security Class for Confidentiality." ma:format="Dropdown" ma:indexed="true" ma:internalName="C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SC" ma:index="12" ma:displayName="A-SC" ma:default="1" ma:description="Security Class for Availability" ma:format="Dropdown" ma:hidden="true" ma:indexed="true" ma:internalName="A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ISC" ma:index="13" ma:displayName="I-SC" ma:default="1" ma:description="Security Class for Integrity" ma:format="Dropdown" ma:hidden="true" ma:internalName="ISC" ma:readOnly="false">
      <xsd:simpleType>
        <xsd:restriction base="dms:Choice">
          <xsd:enumeration value="0"/>
          <xsd:enumeration value="1"/>
          <xsd:enumeration value="2"/>
          <xsd:enumeration value="3"/>
        </xsd:restriction>
      </xsd:simpleType>
    </xsd:element>
    <xsd:element name="ArchivingPeriod" ma:index="14" ma:displayName="Archiving Period (in years)" ma:default="infinite" ma:description="File will be deleted from the archive after end of the archiving" ma:format="Dropdown" ma:indexed="true" ma:internalName="ArchivingPeriod" ma:readOnly="false">
      <xsd:simpleType>
        <xsd:union memberTypes="dms:Text">
          <xsd:simpleType>
            <xsd:restriction base="dms:Choice">
              <xsd:enumeration value="1"/>
              <xsd:enumeration value="3"/>
              <xsd:enumeration value="6"/>
              <xsd:enumeration value="10"/>
              <xsd:enumeration value="15"/>
              <xsd:enumeration value="35"/>
              <xsd:enumeration value="Delete when archiving"/>
              <xsd:enumeration value="infinite"/>
            </xsd:restriction>
          </xsd:simpleType>
        </xsd:union>
      </xsd:simpleType>
    </xsd:element>
    <xsd:element name="Safeguarding" ma:index="15" ma:displayName="Safeguarding" ma:default="No" ma:description="Special safeguarding requirements" ma:format="Dropdown" ma:hidden="true" ma:internalName="Safeguarding" ma:readOnly="false">
      <xsd:simpleType>
        <xsd:restriction base="dms:Choice">
          <xsd:enumeration value="Yes"/>
          <xsd:enumeration value="No"/>
        </xsd:restriction>
      </xsd:simpleType>
    </xsd:element>
    <xsd:element name="Historicalrelevance" ma:index="16" ma:displayName="Historical relevance" ma:default="No" ma:description="Handover to C/CCH" ma:format="Dropdown" ma:internalName="Historicalrelevance" ma:readOnly="false">
      <xsd:simpleType>
        <xsd:restriction base="dms:Choice">
          <xsd:enumeration value="Yes"/>
          <xsd:enumeration value="No"/>
        </xsd:restriction>
      </xsd:simpleType>
    </xsd:element>
    <xsd:element name="MessageClass" ma:index="33" nillable="true" ma:displayName="MessageClass" ma:hidden="true" ma:internalName="MessageClass">
      <xsd:simpleType>
        <xsd:restriction base="dms:Text">
          <xsd:maxLength value="255"/>
        </xsd:restriction>
      </xsd:simpleType>
    </xsd:element>
    <xsd:element name="IlmBasedOn" ma:index="35" nillable="true" ma:displayName="Based on" ma:internalName="IlmBasedOn" ma:readOnly="true">
      <xsd:simpleType>
        <xsd:restriction base="dms:Text"/>
      </xsd:simpleType>
    </xsd:element>
    <xsd:element name="LockedStatus" ma:index="36" nillable="true" ma:displayName="Locked Status" ma:default="Unlocked" ma:internalName="LockedStatus" ma:readOnly="true">
      <xsd:simpleType>
        <xsd:restriction base="dms:Text"/>
      </xsd:simpleType>
    </xsd:element>
    <xsd:element name="LockedBy" ma:index="37" nillable="true" ma:displayName="Locked By" ma:internalName="Locked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LMItemType" ma:index="38" nillable="true" ma:displayName="ILMItemType" ma:default="ConceptualItem" ma:indexed="true" ma:internalName="ILMItemType" ma:readOnly="true">
      <xsd:simpleType>
        <xsd:restriction base="dms:Text"/>
      </xsd:simpleType>
    </xsd:element>
    <xsd:element name="ILMCreationRevision" ma:index="39" nillable="true" ma:displayName="Creating Revision" ma:internalName="ILMCreationRevision" ma:readOnly="true">
      <xsd:simpleType>
        <xsd:restriction base="dms:Boolean"/>
      </xsd:simpleType>
    </xsd:element>
    <xsd:element name="Revisions" ma:index="40" nillable="true" ma:displayName="Revision set" ma:internalName="Revisions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a0bc44-19d1-4824-98a4-321de56310bf" elementFormDefault="qualified">
    <xsd:import namespace="http://schemas.microsoft.com/office/2006/documentManagement/types"/>
    <xsd:import namespace="http://schemas.microsoft.com/office/infopath/2007/PartnerControls"/>
    <xsd:element name="OriginalSubject" ma:index="17" nillable="true" ma:displayName="OriginalSubject" ma:internalName="OriginalSubject">
      <xsd:simpleType>
        <xsd:restriction base="dms:Text">
          <xsd:maxLength value="255"/>
        </xsd:restriction>
      </xsd:simpleType>
    </xsd:element>
    <xsd:element name="From1" ma:index="18" nillable="true" ma:displayName="From" ma:internalName="From1">
      <xsd:simpleType>
        <xsd:restriction base="dms:Text">
          <xsd:maxLength value="255"/>
        </xsd:restriction>
      </xsd:simpleType>
    </xsd:element>
    <xsd:element name="Cc" ma:index="19" nillable="true" ma:displayName="Cc" ma:internalName="Cc">
      <xsd:simpleType>
        <xsd:restriction base="dms:Note">
          <xsd:maxLength value="255"/>
        </xsd:restriction>
      </xsd:simpleType>
    </xsd:element>
    <xsd:element name="Bcc" ma:index="20" nillable="true" ma:displayName="Bcc" ma:internalName="Bcc">
      <xsd:simpleType>
        <xsd:restriction base="dms:Note">
          <xsd:maxLength value="255"/>
        </xsd:restriction>
      </xsd:simpleType>
    </xsd:element>
    <xsd:element name="Conversation-Topic" ma:index="21" nillable="true" ma:displayName="Conversation-Topic" ma:internalName="Conversation_x002d_Topic">
      <xsd:simpleType>
        <xsd:restriction base="dms:Text">
          <xsd:maxLength value="255"/>
        </xsd:restriction>
      </xsd:simpleType>
    </xsd:element>
    <xsd:element name="Date1" ma:index="22" nillable="true" ma:displayName="Date" ma:format="DateOnly" ma:internalName="Date1">
      <xsd:simpleType>
        <xsd:restriction base="dms:DateTime"/>
      </xsd:simpleType>
    </xsd:element>
    <xsd:element name="Reply-To" ma:index="23" nillable="true" ma:displayName="Reply-To" ma:internalName="Reply_x002d_To">
      <xsd:simpleType>
        <xsd:restriction base="dms:Text">
          <xsd:maxLength value="255"/>
        </xsd:restriction>
      </xsd:simpleType>
    </xsd:element>
    <xsd:element name="To" ma:index="24" nillable="true" ma:displayName="To" ma:internalName="To">
      <xsd:simpleType>
        <xsd:restriction base="dms:Note">
          <xsd:maxLength value="255"/>
        </xsd:restriction>
      </xsd:simpleType>
    </xsd:element>
    <xsd:element name="Received" ma:index="25" nillable="true" ma:displayName="Received" ma:internalName="Received">
      <xsd:simpleType>
        <xsd:restriction base="dms:Text">
          <xsd:maxLength value="255"/>
        </xsd:restriction>
      </xsd:simpleType>
    </xsd:element>
    <xsd:element name="Attachment" ma:index="26" nillable="true" ma:displayName="Attachment" ma:default="1" ma:internalName="Attachment">
      <xsd:simpleType>
        <xsd:restriction base="dms:Boolean"/>
      </xsd:simpleType>
    </xsd:element>
    <xsd:element name="Sensitivity" ma:index="27" nillable="true" ma:displayName="Sensitivity" ma:internalName="Sensitivity">
      <xsd:simpleType>
        <xsd:restriction base="dms:Text">
          <xsd:maxLength value="255"/>
        </xsd:restriction>
      </xsd:simpleType>
    </xsd:element>
    <xsd:element name="Importance" ma:index="28" nillable="true" ma:displayName="Importance" ma:internalName="Importance">
      <xsd:simpleType>
        <xsd:restriction base="dms:Text">
          <xsd:maxLength value="255"/>
        </xsd:restriction>
      </xsd:simpleType>
    </xsd:element>
    <xsd:element name="In-Reply-To" ma:index="29" nillable="true" ma:displayName="In-Reply-To" ma:internalName="In_x002d_Reply_x002d_To">
      <xsd:simpleType>
        <xsd:restriction base="dms:Text">
          <xsd:maxLength value="255"/>
        </xsd:restriction>
      </xsd:simpleType>
    </xsd:element>
    <xsd:element name="References" ma:index="30" nillable="true" ma:displayName="References" ma:internalName="References">
      <xsd:simpleType>
        <xsd:restriction base="dms:Text">
          <xsd:maxLength value="255"/>
        </xsd:restriction>
      </xsd:simpleType>
    </xsd:element>
    <xsd:element name="Conversation-Index" ma:index="31" nillable="true" ma:displayName="Conversation-Index" ma:hidden="true" ma:internalName="Conversation_x002d_Index">
      <xsd:simpleType>
        <xsd:restriction base="dms:Text">
          <xsd:maxLength value="255"/>
        </xsd:restriction>
      </xsd:simpleType>
    </xsd:element>
    <xsd:element name="MailPreviewData" ma:index="32" nillable="true" ma:displayName="MailPreviewData" ma:hidden="true" ma:internalName="MailPreviewData">
      <xsd:simpleType>
        <xsd:restriction base="dms:Note"/>
      </xsd:simpleType>
    </xsd:element>
    <xsd:element name="Message-ID" ma:index="34" nillable="true" ma:displayName="Message-ID" ma:hidden="true" ma:internalName="Message_x002d_ID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4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6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versation-Topic xmlns="bca0bc44-19d1-4824-98a4-321de56310bf" xsi:nil="true"/>
    <MessageClass xmlns="649913db-c4b5-46ea-af5a-8fb73e776eb9" xsi:nil="true"/>
    <CSC xmlns="649913db-c4b5-46ea-af5a-8fb73e776eb9">1</CSC>
    <Historicalrelevance xmlns="649913db-c4b5-46ea-af5a-8fb73e776eb9">No</Historicalrelevance>
    <Received xmlns="bca0bc44-19d1-4824-98a4-321de56310bf" xsi:nil="true"/>
    <Importance xmlns="bca0bc44-19d1-4824-98a4-321de56310bf" xsi:nil="true"/>
    <ASC xmlns="649913db-c4b5-46ea-af5a-8fb73e776eb9">1</ASC>
    <Safeguarding xmlns="649913db-c4b5-46ea-af5a-8fb73e776eb9">No</Safeguarding>
    <Conversation-Index xmlns="bca0bc44-19d1-4824-98a4-321de56310bf" xsi:nil="true"/>
    <Bcc xmlns="bca0bc44-19d1-4824-98a4-321de56310bf" xsi:nil="true"/>
    <Sensitivity xmlns="bca0bc44-19d1-4824-98a4-321de56310bf" xsi:nil="true"/>
    <IconOverlay xmlns="http://schemas.microsoft.com/sharepoint/v4" xsi:nil="true"/>
    <To xmlns="bca0bc44-19d1-4824-98a4-321de56310bf" xsi:nil="true"/>
    <ArchivingPeriod xmlns="649913db-c4b5-46ea-af5a-8fb73e776eb9">infinite</ArchivingPeriod>
    <Reply-To xmlns="bca0bc44-19d1-4824-98a4-321de56310bf" xsi:nil="true"/>
    <In-Reply-To xmlns="bca0bc44-19d1-4824-98a4-321de56310bf" xsi:nil="true"/>
    <MailPreviewData xmlns="bca0bc44-19d1-4824-98a4-321de56310bf" xsi:nil="true"/>
    <ISC xmlns="649913db-c4b5-46ea-af5a-8fb73e776eb9">1</ISC>
    <Date1 xmlns="bca0bc44-19d1-4824-98a4-321de56310bf" xsi:nil="true"/>
    <Attachment xmlns="bca0bc44-19d1-4824-98a4-321de56310bf">true</Attachment>
    <References xmlns="bca0bc44-19d1-4824-98a4-321de56310bf" xsi:nil="true"/>
    <Cc xmlns="bca0bc44-19d1-4824-98a4-321de56310bf" xsi:nil="true"/>
    <Message-ID xmlns="bca0bc44-19d1-4824-98a4-321de56310bf" xsi:nil="true"/>
    <OriginalSubject xmlns="bca0bc44-19d1-4824-98a4-321de56310bf" xsi:nil="true"/>
    <From1 xmlns="bca0bc44-19d1-4824-98a4-321de56310bf" xsi:nil="true"/>
    <Revisions xmlns="649913db-c4b5-46ea-af5a-8fb73e776eb9">
      <Url xsi:nil="true"/>
      <Description xsi:nil="true"/>
    </Revisions>
    <LockedStatus xmlns="649913db-c4b5-46ea-af5a-8fb73e776eb9">Unlocked</LockedStatus>
    <_dlc_DocId xmlns="649913db-c4b5-46ea-af5a-8fb73e776eb9">P12S140577-1948705646-8370</_dlc_DocId>
    <_dlc_DocIdUrl xmlns="649913db-c4b5-46ea-af5a-8fb73e776eb9">
      <Url>https://sites.inside-share2.bosch.com/sites/140577/_layouts/15/DocIdRedir.aspx?ID=P12S140577-1948705646-8370</Url>
      <Description>P12S140577-1948705646-8370</Description>
    </_dlc_DocIdUrl>
    <ILMItemType xmlns="649913db-c4b5-46ea-af5a-8fb73e776eb9">ConceptualItem</ILMItemType>
    <LockedBy xmlns="649913db-c4b5-46ea-af5a-8fb73e776eb9">
      <UserInfo>
        <DisplayName/>
        <AccountId xsi:nil="true"/>
        <AccountType/>
      </UserInfo>
    </LockedBy>
    <ILMCreationRevision xmlns="649913db-c4b5-46ea-af5a-8fb73e776eb9">false</ILMCreationRevision>
    <IlmBasedOn xmlns="649913db-c4b5-46ea-af5a-8fb73e776eb9" xsi:nil="true"/>
  </documentManagement>
</p:propertie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CCBD0C3B-6CB0-4F52-8088-9B4BFAA578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9913db-c4b5-46ea-af5a-8fb73e776eb9"/>
    <ds:schemaRef ds:uri="bca0bc44-19d1-4824-98a4-321de56310b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706AAA-847E-448F-9CA9-E467A677F06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2F6A1D8-77A9-4344-9E7D-B26DBA7D6F3F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D0252559-44F8-474C-B66D-E357B88E32C2}">
  <ds:schemaRefs/>
</ds:datastoreItem>
</file>

<file path=customXml/itemProps6.xml><?xml version="1.0" encoding="utf-8"?>
<ds:datastoreItem xmlns:ds="http://schemas.openxmlformats.org/officeDocument/2006/customXml" ds:itemID="{AAF2BF38-F025-484A-A60A-A3A6ED32ADE0}">
  <ds:schemaRefs>
    <ds:schemaRef ds:uri="649913db-c4b5-46ea-af5a-8fb73e776eb9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sharepoint/v4"/>
    <ds:schemaRef ds:uri="bca0bc44-19d1-4824-98a4-321de56310b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1959</TotalTime>
  <Words>481</Words>
  <Application>Microsoft Office PowerPoint</Application>
  <PresentationFormat>Custom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MS PGothic</vt:lpstr>
      <vt:lpstr>Arial</vt:lpstr>
      <vt:lpstr>Avenir Next Regular</vt:lpstr>
      <vt:lpstr>Bosch Office Sans</vt:lpstr>
      <vt:lpstr>Bosch Sans Bold</vt:lpstr>
      <vt:lpstr>Bosch Sans Regular</vt:lpstr>
      <vt:lpstr>Calibri</vt:lpstr>
      <vt:lpstr>Calibri Light</vt:lpstr>
      <vt:lpstr>Helvetica Neue</vt:lpstr>
      <vt:lpstr>Helvetica Neue Medium</vt:lpstr>
      <vt:lpstr>Lato Light</vt:lpstr>
      <vt:lpstr>Poppins SemiBold</vt:lpstr>
      <vt:lpstr>Roboto Medium</vt:lpstr>
      <vt:lpstr>Symbol</vt:lpstr>
      <vt:lpstr>Wingdings</vt:lpstr>
      <vt:lpstr>Wingdings 3</vt:lpstr>
      <vt:lpstr>Bosch NG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Nagaraja Gowda Nanjegowda (RBEI/BPM-PG)</dc:creator>
  <cp:lastModifiedBy>FIXED-TERM Gurunandan Prabhu Akanksh (BD/APA-IN)</cp:lastModifiedBy>
  <cp:revision>421</cp:revision>
  <dcterms:created xsi:type="dcterms:W3CDTF">2018-01-19T09:06:36Z</dcterms:created>
  <dcterms:modified xsi:type="dcterms:W3CDTF">2025-07-04T07:05:18Z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  <property fmtid="{D5CDD505-2E9C-101B-9397-08002B2CF9AE}" pid="8" name="ContentTypeId">
    <vt:lpwstr>0x0101008CF1130863ACF94DBF538382ED1ECD2601000EC806C67D550649BC72D57DC4A7267E</vt:lpwstr>
  </property>
  <property fmtid="{D5CDD505-2E9C-101B-9397-08002B2CF9AE}" pid="9" name="ecm_ItemDeleteBlockHolders">
    <vt:lpwstr/>
  </property>
  <property fmtid="{D5CDD505-2E9C-101B-9397-08002B2CF9AE}" pid="10" name="ecm_RecordRestrictions">
    <vt:lpwstr/>
  </property>
  <property fmtid="{D5CDD505-2E9C-101B-9397-08002B2CF9AE}" pid="11" name="ecm_ItemLockHolders">
    <vt:lpwstr/>
  </property>
  <property fmtid="{D5CDD505-2E9C-101B-9397-08002B2CF9AE}" pid="12" name="_vti_ItemHoldRecordStatus">
    <vt:lpwstr/>
  </property>
  <property fmtid="{D5CDD505-2E9C-101B-9397-08002B2CF9AE}" pid="13" name="_vti_ItemDeclaredRecord">
    <vt:lpwstr/>
  </property>
  <property fmtid="{D5CDD505-2E9C-101B-9397-08002B2CF9AE}" pid="14" name="_dlc_DocIdItemGuid">
    <vt:lpwstr>a5173354-7dc8-456c-8e5c-54edd2f0229c</vt:lpwstr>
  </property>
  <property fmtid="{D5CDD505-2E9C-101B-9397-08002B2CF9AE}" pid="15" name="ILMRevision">
    <vt:lpwstr/>
  </property>
  <property fmtid="{D5CDD505-2E9C-101B-9397-08002B2CF9AE}" pid="16" name="ConceptualVersion">
    <vt:lpwstr/>
  </property>
  <property fmtid="{D5CDD505-2E9C-101B-9397-08002B2CF9AE}" pid="17" name="ConceptualVersionTreeview">
    <vt:lpwstr/>
  </property>
  <property fmtid="{D5CDD505-2E9C-101B-9397-08002B2CF9AE}" pid="18" name="ILMComments">
    <vt:lpwstr/>
  </property>
  <property fmtid="{D5CDD505-2E9C-101B-9397-08002B2CF9AE}" pid="19" name="ILMExternalReference">
    <vt:lpwstr/>
  </property>
  <property fmtid="{D5CDD505-2E9C-101B-9397-08002B2CF9AE}" pid="20" name="DocIdOfLinkItem">
    <vt:lpwstr/>
  </property>
</Properties>
</file>