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8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9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1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9160-13B5-470C-8884-F27A3F9714E9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C07EE2-C50D-448A-A2B9-124B4A2E4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898-76A3-D2D4-D1E7-CABC69CD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b="1" dirty="0"/>
              <a:t>Title:</a:t>
            </a:r>
            <a:r>
              <a:rPr lang="en-US" sz="4800" dirty="0"/>
              <a:t> Cart Functionality Test Automation with Cypress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36BCF-B0EA-4202-4CD6-820C27FB3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dirty="0"/>
              <a:t>Subtitle:</a:t>
            </a:r>
            <a:r>
              <a:rPr lang="en-US" dirty="0"/>
              <a:t> Using Cypress for Testing Add, Remove, and Update Cart Features</a:t>
            </a:r>
            <a:br>
              <a:rPr lang="en-US" dirty="0"/>
            </a:br>
            <a:r>
              <a:rPr lang="en-US" b="1" dirty="0"/>
              <a:t>Presenter's Name:</a:t>
            </a:r>
            <a:r>
              <a:rPr lang="en-US" dirty="0"/>
              <a:t> Akanksha Darade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November 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49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A3A-0AE0-F1F6-8165-0537ECA2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5DFD17-B6ED-C81F-94E5-E2FE00BEA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039147"/>
            <a:ext cx="910056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the Project: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 of multiple functionalities in an e-commerce platform using Cypress.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core features: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smooth user experience for these key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correct behavior for all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8EB-1809-EE7F-EFB0-4867F615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9DB4-826C-63E5-177F-121F983B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Key Functionalities 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Tested:Login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users can log in with valid credentials.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Registration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Validate user registration process and form submission.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Cart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adding, updating, and removing products from the cart.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Checkout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Verify the checkout process including payment and order summary.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smooth navigation between pages, such as product listing, cart, and checkout.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A5B-E92E-81C8-ECAA-8199F438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Cypress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3B7B1F-B804-F7BF-D0A6-B9DA1DB27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862177"/>
            <a:ext cx="12487714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cypress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install Cypress.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Cypress with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cypress 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 placed 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/cypress/e2e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Object Model (POM)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organization and maintainability of test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1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FF2-2B76-9EC6-77F9-1AE61E03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Object Model (POM)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CD93-B89E-25DC-AD7F-7DC28226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POM </a:t>
            </a:r>
            <a:r>
              <a:rPr lang="en-US" b="1" dirty="0" err="1"/>
              <a:t>Overview:</a:t>
            </a:r>
            <a:r>
              <a:rPr lang="en-US" dirty="0" err="1"/>
              <a:t>Organize</a:t>
            </a:r>
            <a:r>
              <a:rPr lang="en-US" dirty="0"/>
              <a:t> test steps for login, registration, cart, and checkout actions into separate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POM?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Promotes code reusability and cleaner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update locators and test actions across multiple test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54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28A-75F6-CD30-1A33-19C2B3E5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 Results &amp; Debugging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E5A2EE-5D57-D69B-DD1E-B22285E5B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23813"/>
            <a:ext cx="47318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Results: 47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ug: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cy.wait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timeout: 10000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loading delays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cy.log()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better visibility of test steps.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6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9DEE-9218-0155-C71C-1BB51A0E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754-3980-D3E7-8D5E-EA39B33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testing using Cypress ensures all major e-commerce functionalities work correctly.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Page Object Model (POM) simplifies test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 the tests to cover more scenarios like invalid login, failed registration, and special offers.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9629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334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Gill Sans MT</vt:lpstr>
      <vt:lpstr>Gallery</vt:lpstr>
      <vt:lpstr>Title: Cart Functionality Test Automation with Cypress</vt:lpstr>
      <vt:lpstr>Introduction</vt:lpstr>
      <vt:lpstr>Test Scope</vt:lpstr>
      <vt:lpstr>Cypress Setup</vt:lpstr>
      <vt:lpstr>Page Object Model (POM)</vt:lpstr>
      <vt:lpstr>Test Results &amp; Debugging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darade</dc:creator>
  <cp:lastModifiedBy>akanksha darade</cp:lastModifiedBy>
  <cp:revision>1</cp:revision>
  <dcterms:created xsi:type="dcterms:W3CDTF">2024-11-17T11:18:03Z</dcterms:created>
  <dcterms:modified xsi:type="dcterms:W3CDTF">2024-11-17T11:27:41Z</dcterms:modified>
</cp:coreProperties>
</file>