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 Regula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Regular-regular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Regula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Regular-boldItalic.fntdata"/><Relationship Id="rId30" Type="http://schemas.openxmlformats.org/officeDocument/2006/relationships/font" Target="fonts/RobotoMonoRegula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281de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281de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f281deb9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f281deb9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b3dc62fd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b3dc62fd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f281deb9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f281deb9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283325" y="712525"/>
            <a:ext cx="5789100" cy="18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UE19CS204 - Web Technologies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Mini Project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MERN Chat App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60800" y="3077450"/>
            <a:ext cx="73617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Section - A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Akanksha Akkihal - PES1UG19CS039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Aman Kumar M - PES1UG19CS050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descr="index.png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146" y="0"/>
            <a:ext cx="1135850" cy="1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4979350" y="588425"/>
            <a:ext cx="345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</a:t>
            </a:r>
            <a:r>
              <a:rPr lang="es"/>
              <a:t>BSTRACT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4618325" y="1623925"/>
            <a:ext cx="40266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We have developed a text and video chat application using MERN stack.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Our aim is to connect the people and help them expand their network.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Our App has a smooth user experience and is easy to use. It has a responsive web design and has two features i.e. Text Chat and Video chat.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10" name="Google Shape;110;p19"/>
          <p:cNvCxnSpPr/>
          <p:nvPr/>
        </p:nvCxnSpPr>
        <p:spPr>
          <a:xfrm>
            <a:off x="4979350" y="12076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554750" y="934082"/>
            <a:ext cx="513176" cy="547139"/>
          </a:xfrm>
          <a:custGeom>
            <a:rect b="b" l="l" r="r" t="t"/>
            <a:pathLst>
              <a:path extrusionOk="0" h="11658" w="11689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highlight>
                <a:schemeClr val="accent6"/>
              </a:highlight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3411996" y="1829840"/>
            <a:ext cx="334919" cy="334031"/>
            <a:chOff x="-30345325" y="3184750"/>
            <a:chExt cx="292225" cy="291450"/>
          </a:xfrm>
        </p:grpSpPr>
        <p:sp>
          <p:nvSpPr>
            <p:cNvPr id="160" name="Google Shape;160;p19"/>
            <p:cNvSpPr/>
            <p:nvPr/>
          </p:nvSpPr>
          <p:spPr>
            <a:xfrm>
              <a:off x="-30328000" y="3184750"/>
              <a:ext cx="258375" cy="120950"/>
            </a:xfrm>
            <a:custGeom>
              <a:rect b="b" l="l" r="r" t="t"/>
              <a:pathLst>
                <a:path extrusionOk="0" h="4838" w="10335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-30310675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-30345325" y="3408425"/>
              <a:ext cx="137075" cy="67775"/>
            </a:xfrm>
            <a:custGeom>
              <a:rect b="b" l="l" r="r" t="t"/>
              <a:pathLst>
                <a:path extrusionOk="0" h="2711" w="5483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-30156300" y="332257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-30190950" y="3408425"/>
              <a:ext cx="137850" cy="67775"/>
            </a:xfrm>
            <a:custGeom>
              <a:rect b="b" l="l" r="r" t="t"/>
              <a:pathLst>
                <a:path extrusionOk="0" h="2711" w="5514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3156673" y="3585868"/>
            <a:ext cx="334919" cy="333630"/>
            <a:chOff x="-35123050" y="3561225"/>
            <a:chExt cx="292225" cy="291100"/>
          </a:xfrm>
        </p:grpSpPr>
        <p:sp>
          <p:nvSpPr>
            <p:cNvPr id="166" name="Google Shape;166;p19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1086300" y="3384099"/>
            <a:ext cx="335836" cy="334031"/>
          </a:xfrm>
          <a:custGeom>
            <a:rect b="b" l="l" r="r" t="t"/>
            <a:pathLst>
              <a:path extrusionOk="0" h="11658" w="11721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1233606" y="1835171"/>
            <a:ext cx="337641" cy="333114"/>
            <a:chOff x="-33645475" y="3228075"/>
            <a:chExt cx="294600" cy="290650"/>
          </a:xfrm>
        </p:grpSpPr>
        <p:sp>
          <p:nvSpPr>
            <p:cNvPr id="170" name="Google Shape;170;p19"/>
            <p:cNvSpPr/>
            <p:nvPr/>
          </p:nvSpPr>
          <p:spPr>
            <a:xfrm>
              <a:off x="-33456450" y="3261925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-33575375" y="3433625"/>
              <a:ext cx="85075" cy="85100"/>
            </a:xfrm>
            <a:custGeom>
              <a:rect b="b" l="l" r="r" t="t"/>
              <a:pathLst>
                <a:path extrusionOk="0" h="3404" w="3403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-33645475" y="3228075"/>
              <a:ext cx="206375" cy="153600"/>
            </a:xfrm>
            <a:custGeom>
              <a:rect b="b" l="l" r="r" t="t"/>
              <a:pathLst>
                <a:path extrusionOk="0" h="6144" w="8255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-33593500" y="3279250"/>
              <a:ext cx="104775" cy="52275"/>
            </a:xfrm>
            <a:custGeom>
              <a:rect b="b" l="l" r="r" t="t"/>
              <a:pathLst>
                <a:path extrusionOk="0" h="2091" w="4191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33593500" y="3341475"/>
              <a:ext cx="104775" cy="74075"/>
            </a:xfrm>
            <a:custGeom>
              <a:rect b="b" l="l" r="r" t="t"/>
              <a:pathLst>
                <a:path extrusionOk="0" h="2963" w="4191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-33455650" y="3381650"/>
              <a:ext cx="104775" cy="52250"/>
            </a:xfrm>
            <a:custGeom>
              <a:rect b="b" l="l" r="r" t="t"/>
              <a:pathLst>
                <a:path extrusionOk="0" h="2090" w="4191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-33456450" y="3443875"/>
              <a:ext cx="102425" cy="74850"/>
            </a:xfrm>
            <a:custGeom>
              <a:rect b="b" l="l" r="r" t="t"/>
              <a:pathLst>
                <a:path extrusionOk="0" h="2994" w="4097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1313225" y="4202350"/>
            <a:ext cx="3305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HASHTAG.US</a:t>
            </a:r>
            <a:endParaRPr sz="30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—HASHTAG.US</a:t>
            </a:r>
            <a:endParaRPr/>
          </a:p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3123475" y="1952388"/>
            <a:ext cx="3457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Be connected to the world. Expand your network, your network is your net worth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4770775" y="570325"/>
            <a:ext cx="39135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TECHNOLOGIES USED</a:t>
            </a:r>
            <a:endParaRPr sz="3500"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534225" y="1913275"/>
            <a:ext cx="35904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Additional libraries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React styled components           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React Bootstrap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Socket.io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PeerJS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4426" cy="17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4832900" y="2497200"/>
            <a:ext cx="39756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Webpack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Uuid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Axios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cxnSp>
        <p:nvCxnSpPr>
          <p:cNvPr id="214" name="Google Shape;214;p22"/>
          <p:cNvCxnSpPr/>
          <p:nvPr/>
        </p:nvCxnSpPr>
        <p:spPr>
          <a:xfrm flipH="1" rot="10800000">
            <a:off x="2560800" y="2129200"/>
            <a:ext cx="1622100" cy="4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1152600" y="4038600"/>
            <a:ext cx="2721600" cy="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6" name="Google Shape;216;p22"/>
          <p:cNvSpPr txBox="1"/>
          <p:nvPr>
            <p:ph idx="4294967295" type="subTitle"/>
          </p:nvPr>
        </p:nvSpPr>
        <p:spPr>
          <a:xfrm>
            <a:off x="4288675" y="1881250"/>
            <a:ext cx="2813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/>
              <a:t>Landing Page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Video Chat component</a:t>
            </a:r>
            <a:endParaRPr sz="1500"/>
          </a:p>
        </p:txBody>
      </p:sp>
      <p:sp>
        <p:nvSpPr>
          <p:cNvPr id="217" name="Google Shape;217;p22"/>
          <p:cNvSpPr txBox="1"/>
          <p:nvPr>
            <p:ph idx="4294967295" type="subTitle"/>
          </p:nvPr>
        </p:nvSpPr>
        <p:spPr>
          <a:xfrm>
            <a:off x="4027275" y="3841200"/>
            <a:ext cx="36879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/>
              <a:t>Text Chat component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Integration of frontend and backend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Webpack</a:t>
            </a:r>
            <a:endParaRPr sz="1500"/>
          </a:p>
        </p:txBody>
      </p:sp>
      <p:sp>
        <p:nvSpPr>
          <p:cNvPr id="218" name="Google Shape;218;p22"/>
          <p:cNvSpPr txBox="1"/>
          <p:nvPr>
            <p:ph idx="4294967295" type="ctrTitle"/>
          </p:nvPr>
        </p:nvSpPr>
        <p:spPr>
          <a:xfrm>
            <a:off x="4288673" y="1549800"/>
            <a:ext cx="29013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AKANKSHA  AKKIHAL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19" name="Google Shape;219;p22"/>
          <p:cNvSpPr txBox="1"/>
          <p:nvPr>
            <p:ph idx="4294967295" type="ctrTitle"/>
          </p:nvPr>
        </p:nvSpPr>
        <p:spPr>
          <a:xfrm>
            <a:off x="4226675" y="3458261"/>
            <a:ext cx="20760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AMAN KUMAR M</a:t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22"/>
          <p:cNvGrpSpPr/>
          <p:nvPr/>
        </p:nvGrpSpPr>
        <p:grpSpPr>
          <a:xfrm>
            <a:off x="1809763" y="1442350"/>
            <a:ext cx="1402050" cy="1824175"/>
            <a:chOff x="2860363" y="2998575"/>
            <a:chExt cx="1402050" cy="1824175"/>
          </a:xfrm>
        </p:grpSpPr>
        <p:sp>
          <p:nvSpPr>
            <p:cNvPr id="222" name="Google Shape;222;p22"/>
            <p:cNvSpPr/>
            <p:nvPr/>
          </p:nvSpPr>
          <p:spPr>
            <a:xfrm>
              <a:off x="2865888" y="3004100"/>
              <a:ext cx="1396525" cy="1818650"/>
            </a:xfrm>
            <a:custGeom>
              <a:rect b="b" l="l" r="r" t="t"/>
              <a:pathLst>
                <a:path extrusionOk="0" h="72746" w="55861">
                  <a:moveTo>
                    <a:pt x="27486" y="0"/>
                  </a:moveTo>
                  <a:cubicBezTo>
                    <a:pt x="26019" y="0"/>
                    <a:pt x="24658" y="454"/>
                    <a:pt x="23335" y="1354"/>
                  </a:cubicBezTo>
                  <a:lnTo>
                    <a:pt x="14716" y="6827"/>
                  </a:lnTo>
                  <a:cubicBezTo>
                    <a:pt x="14205" y="7025"/>
                    <a:pt x="13731" y="7298"/>
                    <a:pt x="13301" y="7636"/>
                  </a:cubicBezTo>
                  <a:lnTo>
                    <a:pt x="13281" y="7646"/>
                  </a:lnTo>
                  <a:lnTo>
                    <a:pt x="13281" y="7649"/>
                  </a:lnTo>
                  <a:cubicBezTo>
                    <a:pt x="12370" y="8365"/>
                    <a:pt x="11651" y="9382"/>
                    <a:pt x="11170" y="10671"/>
                  </a:cubicBezTo>
                  <a:cubicBezTo>
                    <a:pt x="11170" y="10671"/>
                    <a:pt x="11160" y="10698"/>
                    <a:pt x="11143" y="10749"/>
                  </a:cubicBezTo>
                  <a:cubicBezTo>
                    <a:pt x="10764" y="11793"/>
                    <a:pt x="10542" y="13010"/>
                    <a:pt x="10501" y="14388"/>
                  </a:cubicBezTo>
                  <a:cubicBezTo>
                    <a:pt x="10416" y="15524"/>
                    <a:pt x="10392" y="16909"/>
                    <a:pt x="10515" y="18535"/>
                  </a:cubicBezTo>
                  <a:cubicBezTo>
                    <a:pt x="9901" y="18982"/>
                    <a:pt x="9679" y="20104"/>
                    <a:pt x="10096" y="21867"/>
                  </a:cubicBezTo>
                  <a:cubicBezTo>
                    <a:pt x="10386" y="23106"/>
                    <a:pt x="10982" y="24617"/>
                    <a:pt x="11675" y="25898"/>
                  </a:cubicBezTo>
                  <a:cubicBezTo>
                    <a:pt x="12053" y="28459"/>
                    <a:pt x="12125" y="30677"/>
                    <a:pt x="11545" y="32167"/>
                  </a:cubicBezTo>
                  <a:lnTo>
                    <a:pt x="9881" y="33303"/>
                  </a:lnTo>
                  <a:cubicBezTo>
                    <a:pt x="9881" y="33303"/>
                    <a:pt x="9918" y="33354"/>
                    <a:pt x="10000" y="33452"/>
                  </a:cubicBezTo>
                  <a:lnTo>
                    <a:pt x="2640" y="38159"/>
                  </a:lnTo>
                  <a:cubicBezTo>
                    <a:pt x="2453" y="38251"/>
                    <a:pt x="2272" y="38368"/>
                    <a:pt x="2101" y="38503"/>
                  </a:cubicBezTo>
                  <a:lnTo>
                    <a:pt x="2084" y="38514"/>
                  </a:lnTo>
                  <a:lnTo>
                    <a:pt x="2084" y="38517"/>
                  </a:lnTo>
                  <a:cubicBezTo>
                    <a:pt x="672" y="39673"/>
                    <a:pt x="0" y="42385"/>
                    <a:pt x="512" y="47726"/>
                  </a:cubicBezTo>
                  <a:lnTo>
                    <a:pt x="22185" y="60242"/>
                  </a:lnTo>
                  <a:lnTo>
                    <a:pt x="22185" y="60242"/>
                  </a:lnTo>
                  <a:lnTo>
                    <a:pt x="22169" y="60228"/>
                  </a:lnTo>
                  <a:lnTo>
                    <a:pt x="43842" y="72745"/>
                  </a:lnTo>
                  <a:lnTo>
                    <a:pt x="54595" y="66476"/>
                  </a:lnTo>
                  <a:cubicBezTo>
                    <a:pt x="55860" y="54659"/>
                    <a:pt x="49838" y="50666"/>
                    <a:pt x="43201" y="45788"/>
                  </a:cubicBezTo>
                  <a:cubicBezTo>
                    <a:pt x="42308" y="45133"/>
                    <a:pt x="41571" y="44441"/>
                    <a:pt x="40954" y="43732"/>
                  </a:cubicBezTo>
                  <a:lnTo>
                    <a:pt x="45234" y="41239"/>
                  </a:lnTo>
                  <a:cubicBezTo>
                    <a:pt x="43688" y="39558"/>
                    <a:pt x="42604" y="36600"/>
                    <a:pt x="43422" y="31874"/>
                  </a:cubicBezTo>
                  <a:cubicBezTo>
                    <a:pt x="44156" y="31403"/>
                    <a:pt x="44793" y="30547"/>
                    <a:pt x="45097" y="29602"/>
                  </a:cubicBezTo>
                  <a:cubicBezTo>
                    <a:pt x="45527" y="28272"/>
                    <a:pt x="45271" y="26840"/>
                    <a:pt x="44606" y="25656"/>
                  </a:cubicBezTo>
                  <a:cubicBezTo>
                    <a:pt x="44729" y="24125"/>
                    <a:pt x="44698" y="22676"/>
                    <a:pt x="44599" y="21417"/>
                  </a:cubicBezTo>
                  <a:cubicBezTo>
                    <a:pt x="44551" y="20179"/>
                    <a:pt x="44364" y="18907"/>
                    <a:pt x="44064" y="17625"/>
                  </a:cubicBezTo>
                  <a:cubicBezTo>
                    <a:pt x="43992" y="17301"/>
                    <a:pt x="43945" y="17120"/>
                    <a:pt x="43945" y="17120"/>
                  </a:cubicBezTo>
                  <a:lnTo>
                    <a:pt x="43934" y="17113"/>
                  </a:lnTo>
                  <a:cubicBezTo>
                    <a:pt x="42321" y="10923"/>
                    <a:pt x="38003" y="4665"/>
                    <a:pt x="32928" y="1735"/>
                  </a:cubicBezTo>
                  <a:cubicBezTo>
                    <a:pt x="30918" y="574"/>
                    <a:pt x="29135" y="0"/>
                    <a:pt x="27486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140263" y="2998575"/>
              <a:ext cx="870550" cy="1189925"/>
            </a:xfrm>
            <a:custGeom>
              <a:rect b="b" l="l" r="r" t="t"/>
              <a:pathLst>
                <a:path extrusionOk="0" h="47597" w="34822">
                  <a:moveTo>
                    <a:pt x="16781" y="0"/>
                  </a:moveTo>
                  <a:cubicBezTo>
                    <a:pt x="15314" y="0"/>
                    <a:pt x="13953" y="454"/>
                    <a:pt x="12630" y="1354"/>
                  </a:cubicBezTo>
                  <a:lnTo>
                    <a:pt x="4011" y="6827"/>
                  </a:lnTo>
                  <a:cubicBezTo>
                    <a:pt x="3500" y="7025"/>
                    <a:pt x="3026" y="7298"/>
                    <a:pt x="2596" y="7636"/>
                  </a:cubicBezTo>
                  <a:lnTo>
                    <a:pt x="2576" y="7646"/>
                  </a:lnTo>
                  <a:lnTo>
                    <a:pt x="2576" y="7649"/>
                  </a:lnTo>
                  <a:cubicBezTo>
                    <a:pt x="1665" y="8365"/>
                    <a:pt x="946" y="9382"/>
                    <a:pt x="465" y="10671"/>
                  </a:cubicBezTo>
                  <a:cubicBezTo>
                    <a:pt x="465" y="10671"/>
                    <a:pt x="455" y="10698"/>
                    <a:pt x="438" y="10749"/>
                  </a:cubicBezTo>
                  <a:cubicBezTo>
                    <a:pt x="257" y="11250"/>
                    <a:pt x="110" y="11799"/>
                    <a:pt x="1" y="12383"/>
                  </a:cubicBezTo>
                  <a:lnTo>
                    <a:pt x="23775" y="47596"/>
                  </a:lnTo>
                  <a:lnTo>
                    <a:pt x="30249" y="43732"/>
                  </a:lnTo>
                  <a:lnTo>
                    <a:pt x="34529" y="41239"/>
                  </a:lnTo>
                  <a:cubicBezTo>
                    <a:pt x="32983" y="39558"/>
                    <a:pt x="31899" y="36600"/>
                    <a:pt x="32717" y="31874"/>
                  </a:cubicBezTo>
                  <a:cubicBezTo>
                    <a:pt x="33451" y="31403"/>
                    <a:pt x="34088" y="30547"/>
                    <a:pt x="34392" y="29602"/>
                  </a:cubicBezTo>
                  <a:cubicBezTo>
                    <a:pt x="34822" y="28272"/>
                    <a:pt x="34566" y="26840"/>
                    <a:pt x="33901" y="25656"/>
                  </a:cubicBezTo>
                  <a:cubicBezTo>
                    <a:pt x="34024" y="24125"/>
                    <a:pt x="33993" y="22676"/>
                    <a:pt x="33894" y="21417"/>
                  </a:cubicBezTo>
                  <a:cubicBezTo>
                    <a:pt x="33846" y="20179"/>
                    <a:pt x="33659" y="18907"/>
                    <a:pt x="33359" y="17625"/>
                  </a:cubicBezTo>
                  <a:cubicBezTo>
                    <a:pt x="33287" y="17301"/>
                    <a:pt x="33240" y="17120"/>
                    <a:pt x="33240" y="17120"/>
                  </a:cubicBezTo>
                  <a:lnTo>
                    <a:pt x="33229" y="17113"/>
                  </a:lnTo>
                  <a:cubicBezTo>
                    <a:pt x="31616" y="10923"/>
                    <a:pt x="27298" y="4665"/>
                    <a:pt x="22223" y="1735"/>
                  </a:cubicBezTo>
                  <a:cubicBezTo>
                    <a:pt x="20213" y="574"/>
                    <a:pt x="18430" y="0"/>
                    <a:pt x="167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3636813" y="3800925"/>
              <a:ext cx="314650" cy="280125"/>
            </a:xfrm>
            <a:custGeom>
              <a:rect b="b" l="l" r="r" t="t"/>
              <a:pathLst>
                <a:path extrusionOk="0" h="11205" w="12586">
                  <a:moveTo>
                    <a:pt x="12585" y="1"/>
                  </a:moveTo>
                  <a:lnTo>
                    <a:pt x="1836" y="6265"/>
                  </a:lnTo>
                  <a:lnTo>
                    <a:pt x="1" y="10328"/>
                  </a:lnTo>
                  <a:lnTo>
                    <a:pt x="594" y="11204"/>
                  </a:lnTo>
                  <a:lnTo>
                    <a:pt x="12463" y="5089"/>
                  </a:lnTo>
                  <a:cubicBezTo>
                    <a:pt x="12237" y="3684"/>
                    <a:pt x="12237" y="2003"/>
                    <a:pt x="12585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3649288" y="3645500"/>
              <a:ext cx="348400" cy="245675"/>
            </a:xfrm>
            <a:custGeom>
              <a:rect b="b" l="l" r="r" t="t"/>
              <a:pathLst>
                <a:path extrusionOk="0" h="9827" w="13936">
                  <a:moveTo>
                    <a:pt x="13270" y="0"/>
                  </a:moveTo>
                  <a:lnTo>
                    <a:pt x="2520" y="6266"/>
                  </a:lnTo>
                  <a:lnTo>
                    <a:pt x="426" y="6930"/>
                  </a:lnTo>
                  <a:lnTo>
                    <a:pt x="0" y="9826"/>
                  </a:lnTo>
                  <a:lnTo>
                    <a:pt x="13935" y="1985"/>
                  </a:lnTo>
                  <a:cubicBezTo>
                    <a:pt x="13846" y="1289"/>
                    <a:pt x="13615" y="611"/>
                    <a:pt x="13270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860363" y="3164500"/>
              <a:ext cx="1133300" cy="1658250"/>
            </a:xfrm>
            <a:custGeom>
              <a:rect b="b" l="l" r="r" t="t"/>
              <a:pathLst>
                <a:path extrusionOk="0" h="66330" w="45332">
                  <a:moveTo>
                    <a:pt x="17214" y="0"/>
                  </a:moveTo>
                  <a:cubicBezTo>
                    <a:pt x="14520" y="0"/>
                    <a:pt x="12414" y="1515"/>
                    <a:pt x="11391" y="4255"/>
                  </a:cubicBezTo>
                  <a:cubicBezTo>
                    <a:pt x="11391" y="4255"/>
                    <a:pt x="11381" y="4282"/>
                    <a:pt x="11364" y="4333"/>
                  </a:cubicBezTo>
                  <a:cubicBezTo>
                    <a:pt x="10985" y="5377"/>
                    <a:pt x="10763" y="6594"/>
                    <a:pt x="10722" y="7972"/>
                  </a:cubicBezTo>
                  <a:cubicBezTo>
                    <a:pt x="10637" y="9108"/>
                    <a:pt x="10613" y="10493"/>
                    <a:pt x="10736" y="12119"/>
                  </a:cubicBezTo>
                  <a:cubicBezTo>
                    <a:pt x="10122" y="12566"/>
                    <a:pt x="9900" y="13688"/>
                    <a:pt x="10317" y="15451"/>
                  </a:cubicBezTo>
                  <a:cubicBezTo>
                    <a:pt x="10607" y="16690"/>
                    <a:pt x="11203" y="18201"/>
                    <a:pt x="11896" y="19482"/>
                  </a:cubicBezTo>
                  <a:cubicBezTo>
                    <a:pt x="12724" y="25101"/>
                    <a:pt x="11715" y="26891"/>
                    <a:pt x="10229" y="26891"/>
                  </a:cubicBezTo>
                  <a:cubicBezTo>
                    <a:pt x="10187" y="26891"/>
                    <a:pt x="10144" y="26889"/>
                    <a:pt x="10102" y="26887"/>
                  </a:cubicBezTo>
                  <a:lnTo>
                    <a:pt x="10102" y="26887"/>
                  </a:lnTo>
                  <a:cubicBezTo>
                    <a:pt x="10102" y="26887"/>
                    <a:pt x="11459" y="28858"/>
                    <a:pt x="16906" y="32517"/>
                  </a:cubicBezTo>
                  <a:cubicBezTo>
                    <a:pt x="16513" y="33541"/>
                    <a:pt x="15769" y="34321"/>
                    <a:pt x="14410" y="34321"/>
                  </a:cubicBezTo>
                  <a:cubicBezTo>
                    <a:pt x="13786" y="34321"/>
                    <a:pt x="13033" y="34157"/>
                    <a:pt x="12124" y="33776"/>
                  </a:cubicBezTo>
                  <a:cubicBezTo>
                    <a:pt x="9319" y="32598"/>
                    <a:pt x="6623" y="31389"/>
                    <a:pt x="4541" y="31389"/>
                  </a:cubicBezTo>
                  <a:cubicBezTo>
                    <a:pt x="1698" y="31389"/>
                    <a:pt x="0" y="33643"/>
                    <a:pt x="733" y="41310"/>
                  </a:cubicBezTo>
                  <a:lnTo>
                    <a:pt x="22406" y="53826"/>
                  </a:lnTo>
                  <a:lnTo>
                    <a:pt x="22406" y="53826"/>
                  </a:lnTo>
                  <a:lnTo>
                    <a:pt x="22390" y="53812"/>
                  </a:lnTo>
                  <a:lnTo>
                    <a:pt x="44063" y="66329"/>
                  </a:lnTo>
                  <a:cubicBezTo>
                    <a:pt x="45332" y="54511"/>
                    <a:pt x="39308" y="50518"/>
                    <a:pt x="32672" y="45637"/>
                  </a:cubicBezTo>
                  <a:cubicBezTo>
                    <a:pt x="29783" y="43516"/>
                    <a:pt x="28463" y="41013"/>
                    <a:pt x="27890" y="38861"/>
                  </a:cubicBezTo>
                  <a:lnTo>
                    <a:pt x="27890" y="38861"/>
                  </a:lnTo>
                  <a:cubicBezTo>
                    <a:pt x="32059" y="40873"/>
                    <a:pt x="33834" y="41110"/>
                    <a:pt x="34439" y="41110"/>
                  </a:cubicBezTo>
                  <a:cubicBezTo>
                    <a:pt x="34626" y="41110"/>
                    <a:pt x="34701" y="41088"/>
                    <a:pt x="34701" y="41088"/>
                  </a:cubicBezTo>
                  <a:cubicBezTo>
                    <a:pt x="33160" y="39407"/>
                    <a:pt x="32072" y="36449"/>
                    <a:pt x="32894" y="31722"/>
                  </a:cubicBezTo>
                  <a:cubicBezTo>
                    <a:pt x="33627" y="31252"/>
                    <a:pt x="34262" y="30396"/>
                    <a:pt x="34565" y="29451"/>
                  </a:cubicBezTo>
                  <a:cubicBezTo>
                    <a:pt x="34995" y="28121"/>
                    <a:pt x="34742" y="26689"/>
                    <a:pt x="34077" y="25506"/>
                  </a:cubicBezTo>
                  <a:cubicBezTo>
                    <a:pt x="34197" y="23978"/>
                    <a:pt x="34166" y="22525"/>
                    <a:pt x="34070" y="21270"/>
                  </a:cubicBezTo>
                  <a:cubicBezTo>
                    <a:pt x="34019" y="20032"/>
                    <a:pt x="33835" y="18756"/>
                    <a:pt x="33531" y="17474"/>
                  </a:cubicBezTo>
                  <a:cubicBezTo>
                    <a:pt x="33464" y="17150"/>
                    <a:pt x="33415" y="16969"/>
                    <a:pt x="33415" y="16969"/>
                  </a:cubicBezTo>
                  <a:lnTo>
                    <a:pt x="33405" y="16962"/>
                  </a:lnTo>
                  <a:cubicBezTo>
                    <a:pt x="31789" y="10773"/>
                    <a:pt x="27471" y="4514"/>
                    <a:pt x="22396" y="1585"/>
                  </a:cubicBezTo>
                  <a:cubicBezTo>
                    <a:pt x="20535" y="509"/>
                    <a:pt x="18776" y="0"/>
                    <a:pt x="17214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501238" y="3062159"/>
            <a:ext cx="1458350" cy="1859035"/>
            <a:chOff x="4485175" y="2963684"/>
            <a:chExt cx="1458350" cy="1859035"/>
          </a:xfrm>
        </p:grpSpPr>
        <p:sp>
          <p:nvSpPr>
            <p:cNvPr id="228" name="Google Shape;228;p22"/>
            <p:cNvSpPr/>
            <p:nvPr/>
          </p:nvSpPr>
          <p:spPr>
            <a:xfrm>
              <a:off x="4549451" y="2963684"/>
              <a:ext cx="1394074" cy="1859032"/>
            </a:xfrm>
            <a:custGeom>
              <a:rect b="b" l="l" r="r" t="t"/>
              <a:pathLst>
                <a:path extrusionOk="0" h="55764" w="41817">
                  <a:moveTo>
                    <a:pt x="18425" y="0"/>
                  </a:moveTo>
                  <a:cubicBezTo>
                    <a:pt x="18195" y="0"/>
                    <a:pt x="17981" y="18"/>
                    <a:pt x="17786" y="53"/>
                  </a:cubicBezTo>
                  <a:cubicBezTo>
                    <a:pt x="17271" y="146"/>
                    <a:pt x="16913" y="363"/>
                    <a:pt x="16661" y="629"/>
                  </a:cubicBezTo>
                  <a:lnTo>
                    <a:pt x="8192" y="5299"/>
                  </a:lnTo>
                  <a:lnTo>
                    <a:pt x="11033" y="17501"/>
                  </a:lnTo>
                  <a:lnTo>
                    <a:pt x="11200" y="22634"/>
                  </a:lnTo>
                  <a:lnTo>
                    <a:pt x="8701" y="24301"/>
                  </a:lnTo>
                  <a:lnTo>
                    <a:pt x="1" y="29172"/>
                  </a:lnTo>
                  <a:lnTo>
                    <a:pt x="8380" y="35652"/>
                  </a:lnTo>
                  <a:lnTo>
                    <a:pt x="32168" y="55763"/>
                  </a:lnTo>
                  <a:lnTo>
                    <a:pt x="40834" y="50914"/>
                  </a:lnTo>
                  <a:cubicBezTo>
                    <a:pt x="41816" y="41770"/>
                    <a:pt x="37154" y="38680"/>
                    <a:pt x="32021" y="34905"/>
                  </a:cubicBezTo>
                  <a:cubicBezTo>
                    <a:pt x="28352" y="32208"/>
                    <a:pt x="27949" y="28712"/>
                    <a:pt x="28018" y="26935"/>
                  </a:cubicBezTo>
                  <a:cubicBezTo>
                    <a:pt x="28553" y="26621"/>
                    <a:pt x="29047" y="26174"/>
                    <a:pt x="29494" y="25632"/>
                  </a:cubicBezTo>
                  <a:lnTo>
                    <a:pt x="31874" y="24301"/>
                  </a:lnTo>
                  <a:cubicBezTo>
                    <a:pt x="32014" y="24243"/>
                    <a:pt x="32151" y="24169"/>
                    <a:pt x="32280" y="24076"/>
                  </a:cubicBezTo>
                  <a:lnTo>
                    <a:pt x="32301" y="24067"/>
                  </a:lnTo>
                  <a:lnTo>
                    <a:pt x="32298" y="24063"/>
                  </a:lnTo>
                  <a:cubicBezTo>
                    <a:pt x="32819" y="23688"/>
                    <a:pt x="33266" y="23064"/>
                    <a:pt x="33488" y="22381"/>
                  </a:cubicBezTo>
                  <a:cubicBezTo>
                    <a:pt x="33955" y="20932"/>
                    <a:pt x="33376" y="19329"/>
                    <a:pt x="32335" y="18326"/>
                  </a:cubicBezTo>
                  <a:cubicBezTo>
                    <a:pt x="32737" y="15915"/>
                    <a:pt x="32369" y="13944"/>
                    <a:pt x="31898" y="12553"/>
                  </a:cubicBezTo>
                  <a:cubicBezTo>
                    <a:pt x="33160" y="11720"/>
                    <a:pt x="33651" y="9214"/>
                    <a:pt x="33651" y="9214"/>
                  </a:cubicBezTo>
                  <a:cubicBezTo>
                    <a:pt x="33651" y="9214"/>
                    <a:pt x="30732" y="7484"/>
                    <a:pt x="27025" y="4251"/>
                  </a:cubicBezTo>
                  <a:cubicBezTo>
                    <a:pt x="23701" y="1347"/>
                    <a:pt x="20433" y="0"/>
                    <a:pt x="18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822557" y="2963684"/>
              <a:ext cx="850806" cy="963087"/>
            </a:xfrm>
            <a:custGeom>
              <a:rect b="b" l="l" r="r" t="t"/>
              <a:pathLst>
                <a:path extrusionOk="0" h="28889" w="25521">
                  <a:moveTo>
                    <a:pt x="10233" y="0"/>
                  </a:moveTo>
                  <a:cubicBezTo>
                    <a:pt x="10003" y="0"/>
                    <a:pt x="9789" y="18"/>
                    <a:pt x="9594" y="53"/>
                  </a:cubicBezTo>
                  <a:cubicBezTo>
                    <a:pt x="9079" y="146"/>
                    <a:pt x="8721" y="363"/>
                    <a:pt x="8469" y="629"/>
                  </a:cubicBezTo>
                  <a:lnTo>
                    <a:pt x="0" y="5299"/>
                  </a:lnTo>
                  <a:lnTo>
                    <a:pt x="389" y="6956"/>
                  </a:lnTo>
                  <a:lnTo>
                    <a:pt x="2971" y="8579"/>
                  </a:lnTo>
                  <a:lnTo>
                    <a:pt x="15474" y="28888"/>
                  </a:lnTo>
                  <a:lnTo>
                    <a:pt x="24109" y="24067"/>
                  </a:lnTo>
                  <a:lnTo>
                    <a:pt x="24106" y="24063"/>
                  </a:lnTo>
                  <a:cubicBezTo>
                    <a:pt x="24627" y="23688"/>
                    <a:pt x="25074" y="23064"/>
                    <a:pt x="25296" y="22381"/>
                  </a:cubicBezTo>
                  <a:cubicBezTo>
                    <a:pt x="25337" y="22245"/>
                    <a:pt x="25371" y="22109"/>
                    <a:pt x="25395" y="21969"/>
                  </a:cubicBezTo>
                  <a:cubicBezTo>
                    <a:pt x="25521" y="21311"/>
                    <a:pt x="25446" y="20635"/>
                    <a:pt x="25225" y="20012"/>
                  </a:cubicBezTo>
                  <a:cubicBezTo>
                    <a:pt x="25220" y="20001"/>
                    <a:pt x="25217" y="19991"/>
                    <a:pt x="25214" y="19981"/>
                  </a:cubicBezTo>
                  <a:cubicBezTo>
                    <a:pt x="25193" y="19919"/>
                    <a:pt x="25166" y="19861"/>
                    <a:pt x="25143" y="19800"/>
                  </a:cubicBezTo>
                  <a:cubicBezTo>
                    <a:pt x="25132" y="19776"/>
                    <a:pt x="25125" y="19755"/>
                    <a:pt x="25115" y="19732"/>
                  </a:cubicBezTo>
                  <a:cubicBezTo>
                    <a:pt x="25091" y="19680"/>
                    <a:pt x="25067" y="19626"/>
                    <a:pt x="25044" y="19575"/>
                  </a:cubicBezTo>
                  <a:cubicBezTo>
                    <a:pt x="25030" y="19548"/>
                    <a:pt x="25013" y="19516"/>
                    <a:pt x="24999" y="19489"/>
                  </a:cubicBezTo>
                  <a:cubicBezTo>
                    <a:pt x="24975" y="19442"/>
                    <a:pt x="24951" y="19398"/>
                    <a:pt x="24927" y="19349"/>
                  </a:cubicBezTo>
                  <a:cubicBezTo>
                    <a:pt x="24907" y="19319"/>
                    <a:pt x="24890" y="19285"/>
                    <a:pt x="24869" y="19255"/>
                  </a:cubicBezTo>
                  <a:cubicBezTo>
                    <a:pt x="24846" y="19214"/>
                    <a:pt x="24822" y="19173"/>
                    <a:pt x="24795" y="19132"/>
                  </a:cubicBezTo>
                  <a:cubicBezTo>
                    <a:pt x="24770" y="19094"/>
                    <a:pt x="24750" y="19060"/>
                    <a:pt x="24726" y="19022"/>
                  </a:cubicBezTo>
                  <a:cubicBezTo>
                    <a:pt x="24699" y="18989"/>
                    <a:pt x="24675" y="18951"/>
                    <a:pt x="24652" y="18916"/>
                  </a:cubicBezTo>
                  <a:cubicBezTo>
                    <a:pt x="24624" y="18879"/>
                    <a:pt x="24593" y="18838"/>
                    <a:pt x="24562" y="18800"/>
                  </a:cubicBezTo>
                  <a:cubicBezTo>
                    <a:pt x="24542" y="18770"/>
                    <a:pt x="24518" y="18739"/>
                    <a:pt x="24494" y="18712"/>
                  </a:cubicBezTo>
                  <a:cubicBezTo>
                    <a:pt x="24457" y="18668"/>
                    <a:pt x="24422" y="18627"/>
                    <a:pt x="24386" y="18583"/>
                  </a:cubicBezTo>
                  <a:cubicBezTo>
                    <a:pt x="24365" y="18559"/>
                    <a:pt x="24345" y="18534"/>
                    <a:pt x="24324" y="18514"/>
                  </a:cubicBezTo>
                  <a:cubicBezTo>
                    <a:pt x="24266" y="18449"/>
                    <a:pt x="24205" y="18388"/>
                    <a:pt x="24143" y="18326"/>
                  </a:cubicBezTo>
                  <a:cubicBezTo>
                    <a:pt x="24545" y="15915"/>
                    <a:pt x="24177" y="13944"/>
                    <a:pt x="23706" y="12553"/>
                  </a:cubicBezTo>
                  <a:cubicBezTo>
                    <a:pt x="24968" y="11720"/>
                    <a:pt x="25459" y="9214"/>
                    <a:pt x="25459" y="9214"/>
                  </a:cubicBezTo>
                  <a:cubicBezTo>
                    <a:pt x="25459" y="9214"/>
                    <a:pt x="22540" y="7484"/>
                    <a:pt x="18833" y="4251"/>
                  </a:cubicBezTo>
                  <a:cubicBezTo>
                    <a:pt x="15509" y="1347"/>
                    <a:pt x="12241" y="0"/>
                    <a:pt x="10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316694" y="3574638"/>
              <a:ext cx="354078" cy="275068"/>
            </a:xfrm>
            <a:custGeom>
              <a:rect b="b" l="l" r="r" t="t"/>
              <a:pathLst>
                <a:path extrusionOk="0" h="8251" w="10621">
                  <a:moveTo>
                    <a:pt x="9321" y="0"/>
                  </a:moveTo>
                  <a:lnTo>
                    <a:pt x="652" y="4850"/>
                  </a:lnTo>
                  <a:lnTo>
                    <a:pt x="0" y="8250"/>
                  </a:lnTo>
                  <a:cubicBezTo>
                    <a:pt x="0" y="8250"/>
                    <a:pt x="7258" y="4591"/>
                    <a:pt x="10620" y="2715"/>
                  </a:cubicBezTo>
                  <a:cubicBezTo>
                    <a:pt x="10542" y="1689"/>
                    <a:pt x="10047" y="699"/>
                    <a:pt x="93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290657" y="3270828"/>
              <a:ext cx="380681" cy="273034"/>
            </a:xfrm>
            <a:custGeom>
              <a:rect b="b" l="l" r="r" t="t"/>
              <a:pathLst>
                <a:path extrusionOk="0" h="8190" w="11419">
                  <a:moveTo>
                    <a:pt x="11418" y="1"/>
                  </a:moveTo>
                  <a:lnTo>
                    <a:pt x="2749" y="4851"/>
                  </a:lnTo>
                  <a:lnTo>
                    <a:pt x="0" y="6961"/>
                  </a:lnTo>
                  <a:lnTo>
                    <a:pt x="1000" y="8189"/>
                  </a:lnTo>
                  <a:lnTo>
                    <a:pt x="9665" y="3340"/>
                  </a:lnTo>
                  <a:cubicBezTo>
                    <a:pt x="10927" y="2507"/>
                    <a:pt x="11418" y="1"/>
                    <a:pt x="114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485175" y="3125374"/>
              <a:ext cx="1169446" cy="1697345"/>
            </a:xfrm>
            <a:custGeom>
              <a:rect b="b" l="l" r="r" t="t"/>
              <a:pathLst>
                <a:path extrusionOk="0" h="50914" w="35079">
                  <a:moveTo>
                    <a:pt x="11683" y="0"/>
                  </a:moveTo>
                  <a:cubicBezTo>
                    <a:pt x="11453" y="0"/>
                    <a:pt x="11240" y="18"/>
                    <a:pt x="11045" y="53"/>
                  </a:cubicBezTo>
                  <a:cubicBezTo>
                    <a:pt x="9148" y="394"/>
                    <a:pt x="9363" y="2426"/>
                    <a:pt x="9363" y="2426"/>
                  </a:cubicBezTo>
                  <a:cubicBezTo>
                    <a:pt x="8408" y="4292"/>
                    <a:pt x="8657" y="6850"/>
                    <a:pt x="9091" y="8818"/>
                  </a:cubicBezTo>
                  <a:cubicBezTo>
                    <a:pt x="9013" y="8805"/>
                    <a:pt x="8939" y="8799"/>
                    <a:pt x="8867" y="8799"/>
                  </a:cubicBezTo>
                  <a:cubicBezTo>
                    <a:pt x="7999" y="8799"/>
                    <a:pt x="7557" y="9735"/>
                    <a:pt x="7982" y="11546"/>
                  </a:cubicBezTo>
                  <a:cubicBezTo>
                    <a:pt x="8439" y="13494"/>
                    <a:pt x="9868" y="16311"/>
                    <a:pt x="10932" y="16737"/>
                  </a:cubicBezTo>
                  <a:cubicBezTo>
                    <a:pt x="11587" y="18725"/>
                    <a:pt x="12422" y="20673"/>
                    <a:pt x="13384" y="22351"/>
                  </a:cubicBezTo>
                  <a:cubicBezTo>
                    <a:pt x="13442" y="23855"/>
                    <a:pt x="13198" y="26148"/>
                    <a:pt x="11150" y="26148"/>
                  </a:cubicBezTo>
                  <a:cubicBezTo>
                    <a:pt x="10668" y="26148"/>
                    <a:pt x="10086" y="26021"/>
                    <a:pt x="9384" y="25727"/>
                  </a:cubicBezTo>
                  <a:cubicBezTo>
                    <a:pt x="7212" y="24816"/>
                    <a:pt x="5126" y="23880"/>
                    <a:pt x="3514" y="23880"/>
                  </a:cubicBezTo>
                  <a:cubicBezTo>
                    <a:pt x="1314" y="23880"/>
                    <a:pt x="1" y="25624"/>
                    <a:pt x="568" y="31556"/>
                  </a:cubicBezTo>
                  <a:lnTo>
                    <a:pt x="17341" y="41238"/>
                  </a:lnTo>
                  <a:lnTo>
                    <a:pt x="17323" y="41231"/>
                  </a:lnTo>
                  <a:lnTo>
                    <a:pt x="34096" y="50913"/>
                  </a:lnTo>
                  <a:cubicBezTo>
                    <a:pt x="35078" y="41770"/>
                    <a:pt x="30416" y="38680"/>
                    <a:pt x="25280" y="34904"/>
                  </a:cubicBezTo>
                  <a:cubicBezTo>
                    <a:pt x="21610" y="32207"/>
                    <a:pt x="21211" y="28711"/>
                    <a:pt x="21279" y="26934"/>
                  </a:cubicBezTo>
                  <a:cubicBezTo>
                    <a:pt x="22248" y="26365"/>
                    <a:pt x="23091" y="25373"/>
                    <a:pt x="23752" y="24128"/>
                  </a:cubicBezTo>
                  <a:cubicBezTo>
                    <a:pt x="24005" y="24336"/>
                    <a:pt x="24281" y="24428"/>
                    <a:pt x="24561" y="24428"/>
                  </a:cubicBezTo>
                  <a:cubicBezTo>
                    <a:pt x="25458" y="24428"/>
                    <a:pt x="26393" y="23479"/>
                    <a:pt x="26746" y="22381"/>
                  </a:cubicBezTo>
                  <a:cubicBezTo>
                    <a:pt x="27213" y="20932"/>
                    <a:pt x="26637" y="19329"/>
                    <a:pt x="25594" y="18326"/>
                  </a:cubicBezTo>
                  <a:cubicBezTo>
                    <a:pt x="26000" y="15915"/>
                    <a:pt x="25631" y="13944"/>
                    <a:pt x="25161" y="12552"/>
                  </a:cubicBezTo>
                  <a:cubicBezTo>
                    <a:pt x="26419" y="11720"/>
                    <a:pt x="26910" y="9214"/>
                    <a:pt x="26910" y="9214"/>
                  </a:cubicBezTo>
                  <a:cubicBezTo>
                    <a:pt x="26910" y="9214"/>
                    <a:pt x="23991" y="7484"/>
                    <a:pt x="20287" y="4248"/>
                  </a:cubicBezTo>
                  <a:cubicBezTo>
                    <a:pt x="16964" y="1347"/>
                    <a:pt x="13693" y="0"/>
                    <a:pt x="116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ctrTitle"/>
          </p:nvPr>
        </p:nvSpPr>
        <p:spPr>
          <a:xfrm>
            <a:off x="224725" y="2614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535116" y="1934947"/>
            <a:ext cx="4557964" cy="450825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949694" y="1977338"/>
            <a:ext cx="632722" cy="366048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3206099" y="1947471"/>
            <a:ext cx="119894" cy="33246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266038" y="1631983"/>
            <a:ext cx="16" cy="357376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3035444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035444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3147836" y="2075656"/>
            <a:ext cx="235606" cy="170522"/>
            <a:chOff x="2905736" y="2888729"/>
            <a:chExt cx="235606" cy="294716"/>
          </a:xfrm>
        </p:grpSpPr>
        <p:sp>
          <p:nvSpPr>
            <p:cNvPr id="245" name="Google Shape;245;p23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5274041" y="1562624"/>
            <a:ext cx="130717" cy="75136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5022632" y="1977338"/>
            <a:ext cx="633552" cy="366048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279037" y="1947471"/>
            <a:ext cx="120724" cy="33246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5339807" y="1600185"/>
            <a:ext cx="16" cy="399294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5303173" y="1578999"/>
            <a:ext cx="72454" cy="4190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5109212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212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4237580" y="2682493"/>
            <a:ext cx="129887" cy="75625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986155" y="1977338"/>
            <a:ext cx="632722" cy="366048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240900" y="2339548"/>
            <a:ext cx="119910" cy="33246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302515" y="2284634"/>
            <a:ext cx="16" cy="435412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266712" y="2699357"/>
            <a:ext cx="72454" cy="4190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4072735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4072735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310502" y="2682493"/>
            <a:ext cx="130733" cy="75625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059093" y="1977338"/>
            <a:ext cx="633552" cy="366048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314668" y="2339548"/>
            <a:ext cx="119894" cy="33246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376284" y="2233579"/>
            <a:ext cx="16" cy="486463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339650" y="2698867"/>
            <a:ext cx="72438" cy="41918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6145673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145673" y="2026943"/>
            <a:ext cx="460390" cy="266356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 txBox="1"/>
          <p:nvPr>
            <p:ph idx="4294967295" type="subTitle"/>
          </p:nvPr>
        </p:nvSpPr>
        <p:spPr>
          <a:xfrm>
            <a:off x="3839050" y="2897175"/>
            <a:ext cx="15657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Text and Video chat components started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1" name="Google Shape;271;p23"/>
          <p:cNvSpPr txBox="1"/>
          <p:nvPr>
            <p:ph idx="4294967295" type="ctrTitle"/>
          </p:nvPr>
        </p:nvSpPr>
        <p:spPr>
          <a:xfrm>
            <a:off x="3495825" y="2745575"/>
            <a:ext cx="1613400" cy="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3-4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2" name="Google Shape;272;p23"/>
          <p:cNvSpPr txBox="1"/>
          <p:nvPr>
            <p:ph idx="4294967295" type="ctrTitle"/>
          </p:nvPr>
        </p:nvSpPr>
        <p:spPr>
          <a:xfrm>
            <a:off x="5109225" y="919000"/>
            <a:ext cx="8856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5-6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026550" y="2745578"/>
            <a:ext cx="12183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7-8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4" name="Google Shape;274;p23"/>
          <p:cNvSpPr txBox="1"/>
          <p:nvPr>
            <p:ph idx="4294967295" type="subTitle"/>
          </p:nvPr>
        </p:nvSpPr>
        <p:spPr>
          <a:xfrm>
            <a:off x="4932775" y="1157150"/>
            <a:ext cx="18717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Landing Page , text and video chat components done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5" name="Google Shape;275;p23"/>
          <p:cNvSpPr txBox="1"/>
          <p:nvPr>
            <p:ph idx="4294967295" type="subTitle"/>
          </p:nvPr>
        </p:nvSpPr>
        <p:spPr>
          <a:xfrm>
            <a:off x="5733050" y="2897175"/>
            <a:ext cx="19884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Integration of components, routing and final styling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6" name="Google Shape;276;p23"/>
          <p:cNvSpPr txBox="1"/>
          <p:nvPr>
            <p:ph idx="4294967295" type="ctrTitle"/>
          </p:nvPr>
        </p:nvSpPr>
        <p:spPr>
          <a:xfrm>
            <a:off x="1067575" y="2040250"/>
            <a:ext cx="136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LEARNING PHASE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7" name="Google Shape;277;p23"/>
          <p:cNvSpPr txBox="1"/>
          <p:nvPr>
            <p:ph idx="4294967295" type="ctrTitle"/>
          </p:nvPr>
        </p:nvSpPr>
        <p:spPr>
          <a:xfrm>
            <a:off x="7190825" y="1857998"/>
            <a:ext cx="88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</a:t>
            </a:r>
            <a:r>
              <a:rPr lang="es" sz="1000"/>
              <a:t>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5227844" y="2083531"/>
            <a:ext cx="222293" cy="137614"/>
            <a:chOff x="5029650" y="894850"/>
            <a:chExt cx="1559950" cy="1670075"/>
          </a:xfrm>
        </p:grpSpPr>
        <p:sp>
          <p:nvSpPr>
            <p:cNvPr id="279" name="Google Shape;279;p23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277144" y="2089972"/>
            <a:ext cx="196025" cy="140467"/>
            <a:chOff x="736175" y="1051000"/>
            <a:chExt cx="1678300" cy="2081000"/>
          </a:xfrm>
        </p:grpSpPr>
        <p:sp>
          <p:nvSpPr>
            <p:cNvPr id="284" name="Google Shape;284;p23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222068" y="2094626"/>
            <a:ext cx="160902" cy="130904"/>
            <a:chOff x="2790850" y="955650"/>
            <a:chExt cx="1984000" cy="2791125"/>
          </a:xfrm>
        </p:grpSpPr>
        <p:sp>
          <p:nvSpPr>
            <p:cNvPr id="289" name="Google Shape;289;p23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1" name="Google Shape;291;p23"/>
          <p:cNvCxnSpPr/>
          <p:nvPr/>
        </p:nvCxnSpPr>
        <p:spPr>
          <a:xfrm>
            <a:off x="311700" y="8935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3"/>
          <p:cNvSpPr txBox="1"/>
          <p:nvPr/>
        </p:nvSpPr>
        <p:spPr>
          <a:xfrm>
            <a:off x="2081925" y="1043829"/>
            <a:ext cx="22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1-2   :  </a:t>
            </a:r>
            <a:r>
              <a:rPr lang="es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Deciding the components , web design  and getting used to GItHub</a:t>
            </a:r>
            <a:r>
              <a:rPr b="1"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75" y="3421975"/>
            <a:ext cx="4801051" cy="16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ctrTitle"/>
          </p:nvPr>
        </p:nvSpPr>
        <p:spPr>
          <a:xfrm>
            <a:off x="2721450" y="1992800"/>
            <a:ext cx="3577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