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idact Gothic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  <p:embeddedFont>
      <p:font typeface="Oswald Regular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Roboto Black" panose="020B0604020202020204" charset="0"/>
      <p:bold r:id="rId26"/>
      <p:boldItalic r:id="rId27"/>
    </p:embeddedFont>
    <p:embeddedFont>
      <p:font typeface="Roboto Light" panose="020B0604020202020204" charset="0"/>
      <p:regular r:id="rId28"/>
      <p:bold r:id="rId29"/>
      <p:italic r:id="rId30"/>
      <p:boldItalic r:id="rId31"/>
    </p:embeddedFont>
    <p:embeddedFont>
      <p:font typeface="Roboto Mono" panose="020B0604020202020204" charset="0"/>
      <p:regular r:id="rId32"/>
      <p:bold r:id="rId33"/>
      <p:italic r:id="rId34"/>
      <p:boldItalic r:id="rId35"/>
    </p:embeddedFont>
    <p:embeddedFont>
      <p:font typeface="Roboto Thin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cd6338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5cd6338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5cd63381e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a5cd63381e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5cd63381e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a5cd63381e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5cd63381e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a5cd63381e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5cd63381e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a5cd63381e_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5cd63381e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a5cd63381e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5cd63381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a5cd63381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5cd63381e_2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a5cd63381e_2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4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title" idx="5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 idx="6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nkumarm/MERN-chat-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4469800" y="237100"/>
            <a:ext cx="45744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UE19CS204 - Web Technologies</a:t>
            </a:r>
            <a:endParaRPr sz="220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2108849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4358225" y="653138"/>
            <a:ext cx="45744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Mini - Project</a:t>
            </a:r>
            <a:endParaRPr sz="220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4326125" y="1188338"/>
            <a:ext cx="45744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Chat App</a:t>
            </a:r>
            <a:endParaRPr sz="220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4775379" y="2258338"/>
            <a:ext cx="4035900" cy="1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ection - A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Akanksha Akkihal - PES1UG19CS039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Aman Kumar M - PES1UG19CS050</a:t>
            </a:r>
            <a:endParaRPr sz="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Github</a:t>
            </a: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u="sng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/>
          <p:nvPr/>
        </p:nvSpPr>
        <p:spPr>
          <a:xfrm rot="-3218011">
            <a:off x="3160793" y="149280"/>
            <a:ext cx="826008" cy="948696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6215125" y="3529769"/>
            <a:ext cx="1476062" cy="1229254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0" y="2676319"/>
            <a:ext cx="2753708" cy="2825769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6555918" y="3557501"/>
            <a:ext cx="899912" cy="926981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/>
          <p:nvPr/>
        </p:nvSpPr>
        <p:spPr>
          <a:xfrm rot="-3218011">
            <a:off x="3252964" y="395194"/>
            <a:ext cx="548677" cy="543174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6882780" y="325732"/>
            <a:ext cx="287793" cy="65485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7337046" y="325732"/>
            <a:ext cx="1685644" cy="65485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6882780" y="524221"/>
            <a:ext cx="287793" cy="67617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7337046" y="524221"/>
            <a:ext cx="1685644" cy="67617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6882780" y="724839"/>
            <a:ext cx="287793" cy="65485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7337046" y="724839"/>
            <a:ext cx="1064843" cy="65485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6882780" y="925459"/>
            <a:ext cx="287793" cy="65485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7337046" y="925459"/>
            <a:ext cx="1064843" cy="65485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6555905" y="397513"/>
            <a:ext cx="152196" cy="610337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62556" y="444299"/>
            <a:ext cx="1435017" cy="88316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562556" y="711776"/>
            <a:ext cx="1435017" cy="91189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7070616" y="2744040"/>
            <a:ext cx="2073413" cy="421506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2505345" y="1140985"/>
            <a:ext cx="3793200" cy="21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—HASHTAG.US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2954375" y="1711266"/>
            <a:ext cx="37146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rPr>
              <a:t>Be connected to the world. Expand your network, your network is your net worth</a:t>
            </a:r>
            <a:endParaRPr sz="18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979350" y="588425"/>
            <a:ext cx="34575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r>
              <a:rPr lang="en"/>
              <a:t>BSTRACT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1"/>
          </p:nvPr>
        </p:nvSpPr>
        <p:spPr>
          <a:xfrm>
            <a:off x="4618325" y="1623925"/>
            <a:ext cx="40266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We have developed a text and video chat application using MERN stack.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Our aim is to connect the people and help them expand their network.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Our App has a smooth user experience and is easy to use. It has a responsive web design and has two features i.e. Text Chat and Video chat.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/>
          </a:p>
        </p:txBody>
      </p:sp>
      <p:cxnSp>
        <p:nvCxnSpPr>
          <p:cNvPr id="282" name="Google Shape;282;p32"/>
          <p:cNvCxnSpPr/>
          <p:nvPr/>
        </p:nvCxnSpPr>
        <p:spPr>
          <a:xfrm>
            <a:off x="4979350" y="12076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p32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333"/>
                </a:srgbClr>
              </a:gs>
              <a:gs pos="100000">
                <a:srgbClr val="041523">
                  <a:alpha val="53333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2554750" y="934082"/>
            <a:ext cx="513176" cy="547139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8632" y="694"/>
                </a:moveTo>
                <a:cubicBezTo>
                  <a:pt x="8821" y="694"/>
                  <a:pt x="8979" y="851"/>
                  <a:pt x="8979" y="1040"/>
                </a:cubicBezTo>
                <a:lnTo>
                  <a:pt x="8979" y="1387"/>
                </a:lnTo>
                <a:lnTo>
                  <a:pt x="2836" y="1387"/>
                </a:lnTo>
                <a:lnTo>
                  <a:pt x="2836" y="1040"/>
                </a:lnTo>
                <a:cubicBezTo>
                  <a:pt x="2804" y="851"/>
                  <a:pt x="2962" y="694"/>
                  <a:pt x="3151" y="694"/>
                </a:cubicBezTo>
                <a:close/>
                <a:moveTo>
                  <a:pt x="4505" y="3435"/>
                </a:moveTo>
                <a:cubicBezTo>
                  <a:pt x="4694" y="3435"/>
                  <a:pt x="4852" y="3592"/>
                  <a:pt x="4852" y="3781"/>
                </a:cubicBezTo>
                <a:lnTo>
                  <a:pt x="4852" y="5829"/>
                </a:lnTo>
                <a:cubicBezTo>
                  <a:pt x="4852" y="6049"/>
                  <a:pt x="4694" y="6207"/>
                  <a:pt x="4505" y="6207"/>
                </a:cubicBezTo>
                <a:lnTo>
                  <a:pt x="3812" y="6207"/>
                </a:lnTo>
                <a:cubicBezTo>
                  <a:pt x="3623" y="6207"/>
                  <a:pt x="3466" y="6365"/>
                  <a:pt x="3466" y="6554"/>
                </a:cubicBezTo>
                <a:lnTo>
                  <a:pt x="3466" y="7089"/>
                </a:lnTo>
                <a:lnTo>
                  <a:pt x="2678" y="6302"/>
                </a:lnTo>
                <a:cubicBezTo>
                  <a:pt x="2615" y="6239"/>
                  <a:pt x="2520" y="6207"/>
                  <a:pt x="2457" y="6207"/>
                </a:cubicBezTo>
                <a:lnTo>
                  <a:pt x="1071" y="6207"/>
                </a:lnTo>
                <a:cubicBezTo>
                  <a:pt x="882" y="6144"/>
                  <a:pt x="725" y="5986"/>
                  <a:pt x="725" y="5829"/>
                </a:cubicBezTo>
                <a:lnTo>
                  <a:pt x="725" y="3781"/>
                </a:lnTo>
                <a:cubicBezTo>
                  <a:pt x="725" y="3592"/>
                  <a:pt x="882" y="3435"/>
                  <a:pt x="1071" y="3435"/>
                </a:cubicBezTo>
                <a:close/>
                <a:moveTo>
                  <a:pt x="10680" y="3435"/>
                </a:moveTo>
                <a:cubicBezTo>
                  <a:pt x="10869" y="3435"/>
                  <a:pt x="11027" y="3592"/>
                  <a:pt x="11027" y="3781"/>
                </a:cubicBezTo>
                <a:lnTo>
                  <a:pt x="11027" y="5829"/>
                </a:lnTo>
                <a:cubicBezTo>
                  <a:pt x="11027" y="6049"/>
                  <a:pt x="10869" y="6207"/>
                  <a:pt x="10680" y="6207"/>
                </a:cubicBezTo>
                <a:lnTo>
                  <a:pt x="9294" y="6207"/>
                </a:lnTo>
                <a:cubicBezTo>
                  <a:pt x="9231" y="6207"/>
                  <a:pt x="9105" y="6239"/>
                  <a:pt x="9074" y="6302"/>
                </a:cubicBezTo>
                <a:lnTo>
                  <a:pt x="8286" y="7089"/>
                </a:lnTo>
                <a:lnTo>
                  <a:pt x="8286" y="6554"/>
                </a:lnTo>
                <a:cubicBezTo>
                  <a:pt x="8286" y="6365"/>
                  <a:pt x="8128" y="6207"/>
                  <a:pt x="7908" y="6207"/>
                </a:cubicBezTo>
                <a:lnTo>
                  <a:pt x="7246" y="6207"/>
                </a:lnTo>
                <a:cubicBezTo>
                  <a:pt x="7057" y="6207"/>
                  <a:pt x="6900" y="6049"/>
                  <a:pt x="6900" y="5829"/>
                </a:cubicBezTo>
                <a:lnTo>
                  <a:pt x="6900" y="3781"/>
                </a:lnTo>
                <a:cubicBezTo>
                  <a:pt x="6900" y="3592"/>
                  <a:pt x="7057" y="3435"/>
                  <a:pt x="7246" y="3435"/>
                </a:cubicBezTo>
                <a:close/>
                <a:moveTo>
                  <a:pt x="8948" y="2048"/>
                </a:moveTo>
                <a:lnTo>
                  <a:pt x="8948" y="2773"/>
                </a:lnTo>
                <a:lnTo>
                  <a:pt x="7246" y="2773"/>
                </a:lnTo>
                <a:cubicBezTo>
                  <a:pt x="6711" y="2773"/>
                  <a:pt x="6238" y="3246"/>
                  <a:pt x="6238" y="3781"/>
                </a:cubicBezTo>
                <a:lnTo>
                  <a:pt x="6238" y="5829"/>
                </a:lnTo>
                <a:cubicBezTo>
                  <a:pt x="6238" y="6396"/>
                  <a:pt x="6711" y="6869"/>
                  <a:pt x="7246" y="6869"/>
                </a:cubicBezTo>
                <a:lnTo>
                  <a:pt x="7593" y="6869"/>
                </a:lnTo>
                <a:lnTo>
                  <a:pt x="7593" y="7877"/>
                </a:lnTo>
                <a:cubicBezTo>
                  <a:pt x="7593" y="8034"/>
                  <a:pt x="7687" y="8160"/>
                  <a:pt x="7813" y="8192"/>
                </a:cubicBezTo>
                <a:cubicBezTo>
                  <a:pt x="7852" y="8218"/>
                  <a:pt x="7902" y="8233"/>
                  <a:pt x="7954" y="8233"/>
                </a:cubicBezTo>
                <a:cubicBezTo>
                  <a:pt x="8028" y="8233"/>
                  <a:pt x="8105" y="8203"/>
                  <a:pt x="8160" y="8129"/>
                </a:cubicBezTo>
                <a:lnTo>
                  <a:pt x="8948" y="7341"/>
                </a:lnTo>
                <a:lnTo>
                  <a:pt x="8948" y="8916"/>
                </a:lnTo>
                <a:lnTo>
                  <a:pt x="2804" y="8916"/>
                </a:lnTo>
                <a:lnTo>
                  <a:pt x="2804" y="7341"/>
                </a:lnTo>
                <a:lnTo>
                  <a:pt x="3592" y="8129"/>
                </a:lnTo>
                <a:cubicBezTo>
                  <a:pt x="3636" y="8173"/>
                  <a:pt x="3728" y="8218"/>
                  <a:pt x="3823" y="8218"/>
                </a:cubicBezTo>
                <a:cubicBezTo>
                  <a:pt x="3862" y="8218"/>
                  <a:pt x="3901" y="8210"/>
                  <a:pt x="3938" y="8192"/>
                </a:cubicBezTo>
                <a:cubicBezTo>
                  <a:pt x="4064" y="8160"/>
                  <a:pt x="4127" y="8003"/>
                  <a:pt x="4127" y="7877"/>
                </a:cubicBezTo>
                <a:lnTo>
                  <a:pt x="4127" y="6869"/>
                </a:lnTo>
                <a:lnTo>
                  <a:pt x="4505" y="6869"/>
                </a:lnTo>
                <a:cubicBezTo>
                  <a:pt x="5041" y="6869"/>
                  <a:pt x="5513" y="6396"/>
                  <a:pt x="5513" y="5829"/>
                </a:cubicBezTo>
                <a:lnTo>
                  <a:pt x="5513" y="3781"/>
                </a:lnTo>
                <a:cubicBezTo>
                  <a:pt x="5513" y="3246"/>
                  <a:pt x="5041" y="2773"/>
                  <a:pt x="4505" y="2773"/>
                </a:cubicBezTo>
                <a:lnTo>
                  <a:pt x="2804" y="2773"/>
                </a:lnTo>
                <a:lnTo>
                  <a:pt x="2804" y="2048"/>
                </a:lnTo>
                <a:close/>
                <a:moveTo>
                  <a:pt x="8948" y="9547"/>
                </a:moveTo>
                <a:lnTo>
                  <a:pt x="8948" y="10618"/>
                </a:lnTo>
                <a:cubicBezTo>
                  <a:pt x="8948" y="10838"/>
                  <a:pt x="8790" y="10964"/>
                  <a:pt x="8632" y="10964"/>
                </a:cubicBezTo>
                <a:lnTo>
                  <a:pt x="3151" y="10964"/>
                </a:lnTo>
                <a:cubicBezTo>
                  <a:pt x="2962" y="10964"/>
                  <a:pt x="2804" y="10807"/>
                  <a:pt x="2804" y="10618"/>
                </a:cubicBezTo>
                <a:lnTo>
                  <a:pt x="2804" y="9547"/>
                </a:lnTo>
                <a:close/>
                <a:moveTo>
                  <a:pt x="3119" y="1"/>
                </a:moveTo>
                <a:cubicBezTo>
                  <a:pt x="2552" y="1"/>
                  <a:pt x="2079" y="473"/>
                  <a:pt x="2079" y="1040"/>
                </a:cubicBezTo>
                <a:lnTo>
                  <a:pt x="2079" y="2773"/>
                </a:lnTo>
                <a:lnTo>
                  <a:pt x="1040" y="2773"/>
                </a:lnTo>
                <a:cubicBezTo>
                  <a:pt x="473" y="2773"/>
                  <a:pt x="0" y="3246"/>
                  <a:pt x="0" y="3781"/>
                </a:cubicBezTo>
                <a:lnTo>
                  <a:pt x="0" y="5829"/>
                </a:lnTo>
                <a:cubicBezTo>
                  <a:pt x="0" y="6396"/>
                  <a:pt x="473" y="6869"/>
                  <a:pt x="1040" y="6869"/>
                </a:cubicBezTo>
                <a:lnTo>
                  <a:pt x="2079" y="6869"/>
                </a:lnTo>
                <a:lnTo>
                  <a:pt x="2079" y="10649"/>
                </a:lnTo>
                <a:cubicBezTo>
                  <a:pt x="2079" y="11185"/>
                  <a:pt x="2552" y="11657"/>
                  <a:pt x="3119" y="11657"/>
                </a:cubicBezTo>
                <a:lnTo>
                  <a:pt x="8601" y="11657"/>
                </a:lnTo>
                <a:cubicBezTo>
                  <a:pt x="9137" y="11657"/>
                  <a:pt x="9609" y="11185"/>
                  <a:pt x="9609" y="10649"/>
                </a:cubicBezTo>
                <a:lnTo>
                  <a:pt x="9609" y="6869"/>
                </a:lnTo>
                <a:lnTo>
                  <a:pt x="10680" y="6869"/>
                </a:lnTo>
                <a:cubicBezTo>
                  <a:pt x="11216" y="6869"/>
                  <a:pt x="11688" y="6396"/>
                  <a:pt x="11688" y="5829"/>
                </a:cubicBezTo>
                <a:lnTo>
                  <a:pt x="11688" y="3781"/>
                </a:lnTo>
                <a:cubicBezTo>
                  <a:pt x="11688" y="3214"/>
                  <a:pt x="11279" y="2773"/>
                  <a:pt x="10680" y="2773"/>
                </a:cubicBezTo>
                <a:lnTo>
                  <a:pt x="9609" y="2773"/>
                </a:lnTo>
                <a:lnTo>
                  <a:pt x="9609" y="1040"/>
                </a:lnTo>
                <a:cubicBezTo>
                  <a:pt x="9609" y="473"/>
                  <a:pt x="9137" y="1"/>
                  <a:pt x="8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6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32"/>
          <p:cNvGrpSpPr/>
          <p:nvPr/>
        </p:nvGrpSpPr>
        <p:grpSpPr>
          <a:xfrm>
            <a:off x="3411989" y="1829838"/>
            <a:ext cx="334919" cy="334031"/>
            <a:chOff x="-30345325" y="3184750"/>
            <a:chExt cx="292225" cy="291450"/>
          </a:xfrm>
        </p:grpSpPr>
        <p:sp>
          <p:nvSpPr>
            <p:cNvPr id="332" name="Google Shape;332;p32"/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2"/>
          <p:cNvGrpSpPr/>
          <p:nvPr/>
        </p:nvGrpSpPr>
        <p:grpSpPr>
          <a:xfrm>
            <a:off x="3156663" y="3585864"/>
            <a:ext cx="334919" cy="333630"/>
            <a:chOff x="-35123050" y="3561225"/>
            <a:chExt cx="292225" cy="291100"/>
          </a:xfrm>
        </p:grpSpPr>
        <p:sp>
          <p:nvSpPr>
            <p:cNvPr id="338" name="Google Shape;338;p32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32"/>
          <p:cNvSpPr/>
          <p:nvPr/>
        </p:nvSpPr>
        <p:spPr>
          <a:xfrm>
            <a:off x="1086300" y="3384099"/>
            <a:ext cx="335836" cy="334031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32"/>
          <p:cNvGrpSpPr/>
          <p:nvPr/>
        </p:nvGrpSpPr>
        <p:grpSpPr>
          <a:xfrm>
            <a:off x="1233599" y="1835171"/>
            <a:ext cx="337641" cy="333114"/>
            <a:chOff x="-33645475" y="3228075"/>
            <a:chExt cx="294600" cy="290650"/>
          </a:xfrm>
        </p:grpSpPr>
        <p:sp>
          <p:nvSpPr>
            <p:cNvPr id="342" name="Google Shape;342;p32"/>
            <p:cNvSpPr/>
            <p:nvPr/>
          </p:nvSpPr>
          <p:spPr>
            <a:xfrm>
              <a:off x="-33456450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-33575375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-33455650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-33456450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32"/>
          <p:cNvSpPr txBox="1"/>
          <p:nvPr/>
        </p:nvSpPr>
        <p:spPr>
          <a:xfrm>
            <a:off x="1313225" y="4202350"/>
            <a:ext cx="3305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0" i="0" u="none" strike="noStrike" cap="none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rPr>
              <a:t>HASHTAG.US</a:t>
            </a:r>
            <a:endParaRPr sz="3000" b="0" i="0" u="none" strike="noStrike" cap="none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350" name="Google Shape;350;p32"/>
          <p:cNvGrpSpPr/>
          <p:nvPr/>
        </p:nvGrpSpPr>
        <p:grpSpPr>
          <a:xfrm>
            <a:off x="3396939" y="1829838"/>
            <a:ext cx="334919" cy="334031"/>
            <a:chOff x="-30345325" y="3184750"/>
            <a:chExt cx="292225" cy="291450"/>
          </a:xfrm>
        </p:grpSpPr>
        <p:sp>
          <p:nvSpPr>
            <p:cNvPr id="351" name="Google Shape;351;p32"/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/>
        </p:nvSpPr>
        <p:spPr>
          <a:xfrm>
            <a:off x="221900" y="6690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TECH stack</a:t>
            </a:r>
            <a:endParaRPr sz="30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5167125" y="19533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05</a:t>
            </a:r>
            <a:endParaRPr sz="2400" dirty="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06</a:t>
            </a:r>
            <a:endParaRPr sz="2400" dirty="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5193270" y="3540677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07</a:t>
            </a:r>
            <a:endParaRPr sz="2400" dirty="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01</a:t>
            </a:r>
            <a:endParaRPr sz="240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02</a:t>
            </a:r>
            <a:endParaRPr sz="240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2849981" y="3534129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03</a:t>
            </a:r>
            <a:endParaRPr sz="2400" dirty="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719700" y="2085397"/>
            <a:ext cx="20760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React</a:t>
            </a:r>
            <a:endParaRPr sz="20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795888" y="3203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Express</a:t>
            </a:r>
            <a:endParaRPr sz="2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p33"/>
          <p:cNvSpPr txBox="1"/>
          <p:nvPr/>
        </p:nvSpPr>
        <p:spPr>
          <a:xfrm>
            <a:off x="769693" y="394452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Socket.IO</a:t>
            </a:r>
            <a:endParaRPr sz="20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6424513" y="2355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PeerJS</a:t>
            </a:r>
            <a:endParaRPr sz="2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6424513" y="3203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Webpack</a:t>
            </a:r>
            <a:endParaRPr sz="2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6419873" y="391390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React-Bootstrap</a:t>
            </a:r>
            <a:endParaRPr sz="20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73" name="Google Shape;373;p33"/>
          <p:cNvGrpSpPr/>
          <p:nvPr/>
        </p:nvGrpSpPr>
        <p:grpSpPr>
          <a:xfrm>
            <a:off x="5167132" y="2076252"/>
            <a:ext cx="432964" cy="431586"/>
            <a:chOff x="5812000" y="2553488"/>
            <a:chExt cx="769850" cy="767400"/>
          </a:xfrm>
        </p:grpSpPr>
        <p:sp>
          <p:nvSpPr>
            <p:cNvPr id="374" name="Google Shape;374;p3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0" name="Google Shape;38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1" name="Google Shape;3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548" y="2005350"/>
            <a:ext cx="710720" cy="50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539" y="2957913"/>
            <a:ext cx="1176900" cy="356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2719" y="3532501"/>
            <a:ext cx="710725" cy="7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5574" y="2741977"/>
            <a:ext cx="608551" cy="68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119" y="3639638"/>
            <a:ext cx="548526" cy="54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66;p33">
            <a:extLst>
              <a:ext uri="{FF2B5EF4-FFF2-40B4-BE49-F238E27FC236}">
                <a16:creationId xmlns:a16="http://schemas.microsoft.com/office/drawing/2014/main" id="{00F56FE3-7426-4BB2-8AF7-50D5A291FED2}"/>
              </a:ext>
            </a:extLst>
          </p:cNvPr>
          <p:cNvSpPr txBox="1"/>
          <p:nvPr/>
        </p:nvSpPr>
        <p:spPr>
          <a:xfrm>
            <a:off x="2881200" y="4206753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04</a:t>
            </a:r>
            <a:endParaRPr sz="2400" dirty="0">
              <a:solidFill>
                <a:srgbClr val="48FFD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E4C0D-56B6-4829-B0C6-282E4D2B7E62}"/>
              </a:ext>
            </a:extLst>
          </p:cNvPr>
          <p:cNvSpPr/>
          <p:nvPr/>
        </p:nvSpPr>
        <p:spPr>
          <a:xfrm>
            <a:off x="1873653" y="4374409"/>
            <a:ext cx="922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NodeJS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021ED-4622-493C-B572-CAA23305A746}"/>
              </a:ext>
            </a:extLst>
          </p:cNvPr>
          <p:cNvSpPr/>
          <p:nvPr/>
        </p:nvSpPr>
        <p:spPr>
          <a:xfrm>
            <a:off x="6419873" y="4301401"/>
            <a:ext cx="1172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MongoDB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BB4736-CA8F-4F8D-AB59-B15BEC035EFC}"/>
              </a:ext>
            </a:extLst>
          </p:cNvPr>
          <p:cNvSpPr/>
          <p:nvPr/>
        </p:nvSpPr>
        <p:spPr>
          <a:xfrm>
            <a:off x="5832843" y="4307108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2400" dirty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08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Oswald"/>
                <a:ea typeface="Oswald"/>
                <a:cs typeface="Oswald"/>
                <a:sym typeface="Oswald"/>
              </a:rPr>
              <a:t>TEAM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91" name="Google Shape;391;p34"/>
          <p:cNvCxnSpPr/>
          <p:nvPr/>
        </p:nvCxnSpPr>
        <p:spPr>
          <a:xfrm rot="10800000" flipH="1">
            <a:off x="2560800" y="2129200"/>
            <a:ext cx="1622100" cy="4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2" name="Google Shape;392;p34"/>
          <p:cNvCxnSpPr/>
          <p:nvPr/>
        </p:nvCxnSpPr>
        <p:spPr>
          <a:xfrm>
            <a:off x="1152600" y="4038600"/>
            <a:ext cx="2721600" cy="21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4"/>
          <p:cNvSpPr txBox="1">
            <a:spLocks noGrp="1"/>
          </p:cNvSpPr>
          <p:nvPr>
            <p:ph type="subTitle" idx="4294967295"/>
          </p:nvPr>
        </p:nvSpPr>
        <p:spPr>
          <a:xfrm>
            <a:off x="4288675" y="1881250"/>
            <a:ext cx="28137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●"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Landing Page.</a:t>
            </a:r>
            <a:endParaRPr sz="15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●"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Video Chat component.</a:t>
            </a:r>
            <a:endParaRPr sz="15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4" name="Google Shape;394;p34"/>
          <p:cNvSpPr txBox="1">
            <a:spLocks noGrp="1"/>
          </p:cNvSpPr>
          <p:nvPr>
            <p:ph type="subTitle" idx="4294967295"/>
          </p:nvPr>
        </p:nvSpPr>
        <p:spPr>
          <a:xfrm>
            <a:off x="4027275" y="3841200"/>
            <a:ext cx="3687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●"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Text Chat component.</a:t>
            </a:r>
            <a:endParaRPr sz="15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Integration of frontend and backend.</a:t>
            </a:r>
            <a:endParaRPr sz="15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●"/>
            </a:pPr>
            <a:r>
              <a:rPr lang="en" sz="1500"/>
              <a:t>Bundling ES6.</a:t>
            </a:r>
            <a:endParaRPr sz="15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4294967295"/>
          </p:nvPr>
        </p:nvSpPr>
        <p:spPr>
          <a:xfrm>
            <a:off x="4288673" y="1549800"/>
            <a:ext cx="2901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AKANKSHA  AKKIHAL</a:t>
            </a:r>
            <a:endParaRPr sz="15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6" name="Google Shape;396;p34"/>
          <p:cNvSpPr txBox="1">
            <a:spLocks noGrp="1"/>
          </p:cNvSpPr>
          <p:nvPr>
            <p:ph type="ctrTitle" idx="4294967295"/>
          </p:nvPr>
        </p:nvSpPr>
        <p:spPr>
          <a:xfrm>
            <a:off x="4226675" y="3458261"/>
            <a:ext cx="20760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AMAN KUMAR M</a:t>
            </a:r>
            <a:endParaRPr sz="15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97" name="Google Shape;397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8" name="Google Shape;398;p34"/>
          <p:cNvGrpSpPr/>
          <p:nvPr/>
        </p:nvGrpSpPr>
        <p:grpSpPr>
          <a:xfrm>
            <a:off x="1809763" y="1442350"/>
            <a:ext cx="1402050" cy="1824175"/>
            <a:chOff x="2860363" y="2998575"/>
            <a:chExt cx="1402050" cy="1824175"/>
          </a:xfrm>
        </p:grpSpPr>
        <p:sp>
          <p:nvSpPr>
            <p:cNvPr id="399" name="Google Shape;399;p34"/>
            <p:cNvSpPr/>
            <p:nvPr/>
          </p:nvSpPr>
          <p:spPr>
            <a:xfrm>
              <a:off x="2865888" y="3004100"/>
              <a:ext cx="1396525" cy="1818650"/>
            </a:xfrm>
            <a:custGeom>
              <a:avLst/>
              <a:gdLst/>
              <a:ahLst/>
              <a:cxnLst/>
              <a:rect l="l" t="t" r="r" b="b"/>
              <a:pathLst>
                <a:path w="55861" h="72746" extrusionOk="0">
                  <a:moveTo>
                    <a:pt x="27486" y="0"/>
                  </a:moveTo>
                  <a:cubicBezTo>
                    <a:pt x="26019" y="0"/>
                    <a:pt x="24658" y="454"/>
                    <a:pt x="23335" y="1354"/>
                  </a:cubicBezTo>
                  <a:lnTo>
                    <a:pt x="14716" y="6827"/>
                  </a:lnTo>
                  <a:cubicBezTo>
                    <a:pt x="14205" y="7025"/>
                    <a:pt x="13731" y="7298"/>
                    <a:pt x="13301" y="7636"/>
                  </a:cubicBezTo>
                  <a:lnTo>
                    <a:pt x="13281" y="7646"/>
                  </a:lnTo>
                  <a:lnTo>
                    <a:pt x="13281" y="7649"/>
                  </a:lnTo>
                  <a:cubicBezTo>
                    <a:pt x="12370" y="8365"/>
                    <a:pt x="11651" y="9382"/>
                    <a:pt x="11170" y="10671"/>
                  </a:cubicBezTo>
                  <a:cubicBezTo>
                    <a:pt x="11170" y="10671"/>
                    <a:pt x="11160" y="10698"/>
                    <a:pt x="11143" y="10749"/>
                  </a:cubicBezTo>
                  <a:cubicBezTo>
                    <a:pt x="10764" y="11793"/>
                    <a:pt x="10542" y="13010"/>
                    <a:pt x="10501" y="14388"/>
                  </a:cubicBezTo>
                  <a:cubicBezTo>
                    <a:pt x="10416" y="15524"/>
                    <a:pt x="10392" y="16909"/>
                    <a:pt x="10515" y="18535"/>
                  </a:cubicBezTo>
                  <a:cubicBezTo>
                    <a:pt x="9901" y="18982"/>
                    <a:pt x="9679" y="20104"/>
                    <a:pt x="10096" y="21867"/>
                  </a:cubicBezTo>
                  <a:cubicBezTo>
                    <a:pt x="10386" y="23106"/>
                    <a:pt x="10982" y="24617"/>
                    <a:pt x="11675" y="25898"/>
                  </a:cubicBezTo>
                  <a:cubicBezTo>
                    <a:pt x="12053" y="28459"/>
                    <a:pt x="12125" y="30677"/>
                    <a:pt x="11545" y="32167"/>
                  </a:cubicBezTo>
                  <a:lnTo>
                    <a:pt x="9881" y="33303"/>
                  </a:lnTo>
                  <a:cubicBezTo>
                    <a:pt x="9881" y="33303"/>
                    <a:pt x="9918" y="33354"/>
                    <a:pt x="10000" y="33452"/>
                  </a:cubicBezTo>
                  <a:lnTo>
                    <a:pt x="2640" y="38159"/>
                  </a:lnTo>
                  <a:cubicBezTo>
                    <a:pt x="2453" y="38251"/>
                    <a:pt x="2272" y="38368"/>
                    <a:pt x="2101" y="38503"/>
                  </a:cubicBezTo>
                  <a:lnTo>
                    <a:pt x="2084" y="38514"/>
                  </a:lnTo>
                  <a:lnTo>
                    <a:pt x="2084" y="38517"/>
                  </a:lnTo>
                  <a:cubicBezTo>
                    <a:pt x="672" y="39673"/>
                    <a:pt x="0" y="42385"/>
                    <a:pt x="512" y="47726"/>
                  </a:cubicBezTo>
                  <a:lnTo>
                    <a:pt x="22185" y="60242"/>
                  </a:lnTo>
                  <a:lnTo>
                    <a:pt x="22185" y="60242"/>
                  </a:lnTo>
                  <a:lnTo>
                    <a:pt x="22169" y="60228"/>
                  </a:lnTo>
                  <a:lnTo>
                    <a:pt x="43842" y="72745"/>
                  </a:lnTo>
                  <a:lnTo>
                    <a:pt x="54595" y="66476"/>
                  </a:lnTo>
                  <a:cubicBezTo>
                    <a:pt x="55860" y="54659"/>
                    <a:pt x="49838" y="50666"/>
                    <a:pt x="43201" y="45788"/>
                  </a:cubicBezTo>
                  <a:cubicBezTo>
                    <a:pt x="42308" y="45133"/>
                    <a:pt x="41571" y="44441"/>
                    <a:pt x="40954" y="43732"/>
                  </a:cubicBezTo>
                  <a:lnTo>
                    <a:pt x="45234" y="41239"/>
                  </a:lnTo>
                  <a:cubicBezTo>
                    <a:pt x="43688" y="39558"/>
                    <a:pt x="42604" y="36600"/>
                    <a:pt x="43422" y="31874"/>
                  </a:cubicBezTo>
                  <a:cubicBezTo>
                    <a:pt x="44156" y="31403"/>
                    <a:pt x="44793" y="30547"/>
                    <a:pt x="45097" y="29602"/>
                  </a:cubicBezTo>
                  <a:cubicBezTo>
                    <a:pt x="45527" y="28272"/>
                    <a:pt x="45271" y="26840"/>
                    <a:pt x="44606" y="25656"/>
                  </a:cubicBezTo>
                  <a:cubicBezTo>
                    <a:pt x="44729" y="24125"/>
                    <a:pt x="44698" y="22676"/>
                    <a:pt x="44599" y="21417"/>
                  </a:cubicBezTo>
                  <a:cubicBezTo>
                    <a:pt x="44551" y="20179"/>
                    <a:pt x="44364" y="18907"/>
                    <a:pt x="44064" y="17625"/>
                  </a:cubicBezTo>
                  <a:cubicBezTo>
                    <a:pt x="43992" y="17301"/>
                    <a:pt x="43945" y="17120"/>
                    <a:pt x="43945" y="17120"/>
                  </a:cubicBezTo>
                  <a:lnTo>
                    <a:pt x="43934" y="17113"/>
                  </a:lnTo>
                  <a:cubicBezTo>
                    <a:pt x="42321" y="10923"/>
                    <a:pt x="38003" y="4665"/>
                    <a:pt x="32928" y="1735"/>
                  </a:cubicBezTo>
                  <a:cubicBezTo>
                    <a:pt x="30918" y="574"/>
                    <a:pt x="29135" y="0"/>
                    <a:pt x="27486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140263" y="2998575"/>
              <a:ext cx="870550" cy="1189925"/>
            </a:xfrm>
            <a:custGeom>
              <a:avLst/>
              <a:gdLst/>
              <a:ahLst/>
              <a:cxnLst/>
              <a:rect l="l" t="t" r="r" b="b"/>
              <a:pathLst>
                <a:path w="34822" h="47597" extrusionOk="0">
                  <a:moveTo>
                    <a:pt x="16781" y="0"/>
                  </a:moveTo>
                  <a:cubicBezTo>
                    <a:pt x="15314" y="0"/>
                    <a:pt x="13953" y="454"/>
                    <a:pt x="12630" y="1354"/>
                  </a:cubicBezTo>
                  <a:lnTo>
                    <a:pt x="4011" y="6827"/>
                  </a:lnTo>
                  <a:cubicBezTo>
                    <a:pt x="3500" y="7025"/>
                    <a:pt x="3026" y="7298"/>
                    <a:pt x="2596" y="7636"/>
                  </a:cubicBezTo>
                  <a:lnTo>
                    <a:pt x="2576" y="7646"/>
                  </a:lnTo>
                  <a:lnTo>
                    <a:pt x="2576" y="7649"/>
                  </a:lnTo>
                  <a:cubicBezTo>
                    <a:pt x="1665" y="8365"/>
                    <a:pt x="946" y="9382"/>
                    <a:pt x="465" y="10671"/>
                  </a:cubicBezTo>
                  <a:cubicBezTo>
                    <a:pt x="465" y="10671"/>
                    <a:pt x="455" y="10698"/>
                    <a:pt x="438" y="10749"/>
                  </a:cubicBezTo>
                  <a:cubicBezTo>
                    <a:pt x="257" y="11250"/>
                    <a:pt x="110" y="11799"/>
                    <a:pt x="1" y="12383"/>
                  </a:cubicBezTo>
                  <a:lnTo>
                    <a:pt x="23775" y="47596"/>
                  </a:lnTo>
                  <a:lnTo>
                    <a:pt x="30249" y="43732"/>
                  </a:lnTo>
                  <a:lnTo>
                    <a:pt x="34529" y="41239"/>
                  </a:lnTo>
                  <a:cubicBezTo>
                    <a:pt x="32983" y="39558"/>
                    <a:pt x="31899" y="36600"/>
                    <a:pt x="32717" y="31874"/>
                  </a:cubicBezTo>
                  <a:cubicBezTo>
                    <a:pt x="33451" y="31403"/>
                    <a:pt x="34088" y="30547"/>
                    <a:pt x="34392" y="29602"/>
                  </a:cubicBezTo>
                  <a:cubicBezTo>
                    <a:pt x="34822" y="28272"/>
                    <a:pt x="34566" y="26840"/>
                    <a:pt x="33901" y="25656"/>
                  </a:cubicBezTo>
                  <a:cubicBezTo>
                    <a:pt x="34024" y="24125"/>
                    <a:pt x="33993" y="22676"/>
                    <a:pt x="33894" y="21417"/>
                  </a:cubicBezTo>
                  <a:cubicBezTo>
                    <a:pt x="33846" y="20179"/>
                    <a:pt x="33659" y="18907"/>
                    <a:pt x="33359" y="17625"/>
                  </a:cubicBezTo>
                  <a:cubicBezTo>
                    <a:pt x="33287" y="17301"/>
                    <a:pt x="33240" y="17120"/>
                    <a:pt x="33240" y="17120"/>
                  </a:cubicBezTo>
                  <a:lnTo>
                    <a:pt x="33229" y="17113"/>
                  </a:lnTo>
                  <a:cubicBezTo>
                    <a:pt x="31616" y="10923"/>
                    <a:pt x="27298" y="4665"/>
                    <a:pt x="22223" y="1735"/>
                  </a:cubicBezTo>
                  <a:cubicBezTo>
                    <a:pt x="20213" y="574"/>
                    <a:pt x="18430" y="0"/>
                    <a:pt x="1678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636813" y="3800925"/>
              <a:ext cx="314650" cy="280125"/>
            </a:xfrm>
            <a:custGeom>
              <a:avLst/>
              <a:gdLst/>
              <a:ahLst/>
              <a:cxnLst/>
              <a:rect l="l" t="t" r="r" b="b"/>
              <a:pathLst>
                <a:path w="12586" h="11205" extrusionOk="0">
                  <a:moveTo>
                    <a:pt x="12585" y="1"/>
                  </a:moveTo>
                  <a:lnTo>
                    <a:pt x="1836" y="6265"/>
                  </a:lnTo>
                  <a:lnTo>
                    <a:pt x="1" y="10328"/>
                  </a:lnTo>
                  <a:lnTo>
                    <a:pt x="594" y="11204"/>
                  </a:lnTo>
                  <a:lnTo>
                    <a:pt x="12463" y="5089"/>
                  </a:lnTo>
                  <a:cubicBezTo>
                    <a:pt x="12237" y="3684"/>
                    <a:pt x="12237" y="2003"/>
                    <a:pt x="12585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49288" y="3645500"/>
              <a:ext cx="348400" cy="245675"/>
            </a:xfrm>
            <a:custGeom>
              <a:avLst/>
              <a:gdLst/>
              <a:ahLst/>
              <a:cxnLst/>
              <a:rect l="l" t="t" r="r" b="b"/>
              <a:pathLst>
                <a:path w="13936" h="9827" extrusionOk="0">
                  <a:moveTo>
                    <a:pt x="13270" y="0"/>
                  </a:moveTo>
                  <a:lnTo>
                    <a:pt x="2520" y="6266"/>
                  </a:lnTo>
                  <a:lnTo>
                    <a:pt x="426" y="6930"/>
                  </a:lnTo>
                  <a:lnTo>
                    <a:pt x="0" y="9826"/>
                  </a:lnTo>
                  <a:lnTo>
                    <a:pt x="13935" y="1985"/>
                  </a:lnTo>
                  <a:cubicBezTo>
                    <a:pt x="13846" y="1289"/>
                    <a:pt x="13615" y="611"/>
                    <a:pt x="13270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2860363" y="3164500"/>
              <a:ext cx="1133300" cy="1658250"/>
            </a:xfrm>
            <a:custGeom>
              <a:avLst/>
              <a:gdLst/>
              <a:ahLst/>
              <a:cxnLst/>
              <a:rect l="l" t="t" r="r" b="b"/>
              <a:pathLst>
                <a:path w="45332" h="66330" extrusionOk="0">
                  <a:moveTo>
                    <a:pt x="17214" y="0"/>
                  </a:moveTo>
                  <a:cubicBezTo>
                    <a:pt x="14520" y="0"/>
                    <a:pt x="12414" y="1515"/>
                    <a:pt x="11391" y="4255"/>
                  </a:cubicBezTo>
                  <a:cubicBezTo>
                    <a:pt x="11391" y="4255"/>
                    <a:pt x="11381" y="4282"/>
                    <a:pt x="11364" y="4333"/>
                  </a:cubicBezTo>
                  <a:cubicBezTo>
                    <a:pt x="10985" y="5377"/>
                    <a:pt x="10763" y="6594"/>
                    <a:pt x="10722" y="7972"/>
                  </a:cubicBezTo>
                  <a:cubicBezTo>
                    <a:pt x="10637" y="9108"/>
                    <a:pt x="10613" y="10493"/>
                    <a:pt x="10736" y="12119"/>
                  </a:cubicBezTo>
                  <a:cubicBezTo>
                    <a:pt x="10122" y="12566"/>
                    <a:pt x="9900" y="13688"/>
                    <a:pt x="10317" y="15451"/>
                  </a:cubicBezTo>
                  <a:cubicBezTo>
                    <a:pt x="10607" y="16690"/>
                    <a:pt x="11203" y="18201"/>
                    <a:pt x="11896" y="19482"/>
                  </a:cubicBezTo>
                  <a:cubicBezTo>
                    <a:pt x="12724" y="25101"/>
                    <a:pt x="11715" y="26891"/>
                    <a:pt x="10229" y="26891"/>
                  </a:cubicBezTo>
                  <a:cubicBezTo>
                    <a:pt x="10187" y="26891"/>
                    <a:pt x="10144" y="26889"/>
                    <a:pt x="10102" y="26887"/>
                  </a:cubicBezTo>
                  <a:lnTo>
                    <a:pt x="10102" y="26887"/>
                  </a:lnTo>
                  <a:cubicBezTo>
                    <a:pt x="10102" y="26887"/>
                    <a:pt x="11459" y="28858"/>
                    <a:pt x="16906" y="32517"/>
                  </a:cubicBezTo>
                  <a:cubicBezTo>
                    <a:pt x="16513" y="33541"/>
                    <a:pt x="15769" y="34321"/>
                    <a:pt x="14410" y="34321"/>
                  </a:cubicBezTo>
                  <a:cubicBezTo>
                    <a:pt x="13786" y="34321"/>
                    <a:pt x="13033" y="34157"/>
                    <a:pt x="12124" y="33776"/>
                  </a:cubicBezTo>
                  <a:cubicBezTo>
                    <a:pt x="9319" y="32598"/>
                    <a:pt x="6623" y="31389"/>
                    <a:pt x="4541" y="31389"/>
                  </a:cubicBezTo>
                  <a:cubicBezTo>
                    <a:pt x="1698" y="31389"/>
                    <a:pt x="0" y="33643"/>
                    <a:pt x="733" y="41310"/>
                  </a:cubicBezTo>
                  <a:lnTo>
                    <a:pt x="22406" y="53826"/>
                  </a:lnTo>
                  <a:lnTo>
                    <a:pt x="22406" y="53826"/>
                  </a:lnTo>
                  <a:lnTo>
                    <a:pt x="22390" y="53812"/>
                  </a:lnTo>
                  <a:lnTo>
                    <a:pt x="44063" y="66329"/>
                  </a:lnTo>
                  <a:cubicBezTo>
                    <a:pt x="45332" y="54511"/>
                    <a:pt x="39308" y="50518"/>
                    <a:pt x="32672" y="45637"/>
                  </a:cubicBezTo>
                  <a:cubicBezTo>
                    <a:pt x="29783" y="43516"/>
                    <a:pt x="28463" y="41013"/>
                    <a:pt x="27890" y="38861"/>
                  </a:cubicBezTo>
                  <a:lnTo>
                    <a:pt x="27890" y="38861"/>
                  </a:lnTo>
                  <a:cubicBezTo>
                    <a:pt x="32059" y="40873"/>
                    <a:pt x="33834" y="41110"/>
                    <a:pt x="34439" y="41110"/>
                  </a:cubicBezTo>
                  <a:cubicBezTo>
                    <a:pt x="34626" y="41110"/>
                    <a:pt x="34701" y="41088"/>
                    <a:pt x="34701" y="41088"/>
                  </a:cubicBezTo>
                  <a:cubicBezTo>
                    <a:pt x="33160" y="39407"/>
                    <a:pt x="32072" y="36449"/>
                    <a:pt x="32894" y="31722"/>
                  </a:cubicBezTo>
                  <a:cubicBezTo>
                    <a:pt x="33627" y="31252"/>
                    <a:pt x="34262" y="30396"/>
                    <a:pt x="34565" y="29451"/>
                  </a:cubicBezTo>
                  <a:cubicBezTo>
                    <a:pt x="34995" y="28121"/>
                    <a:pt x="34742" y="26689"/>
                    <a:pt x="34077" y="25506"/>
                  </a:cubicBezTo>
                  <a:cubicBezTo>
                    <a:pt x="34197" y="23978"/>
                    <a:pt x="34166" y="22525"/>
                    <a:pt x="34070" y="21270"/>
                  </a:cubicBezTo>
                  <a:cubicBezTo>
                    <a:pt x="34019" y="20032"/>
                    <a:pt x="33835" y="18756"/>
                    <a:pt x="33531" y="17474"/>
                  </a:cubicBezTo>
                  <a:cubicBezTo>
                    <a:pt x="33464" y="17150"/>
                    <a:pt x="33415" y="16969"/>
                    <a:pt x="33415" y="16969"/>
                  </a:cubicBezTo>
                  <a:lnTo>
                    <a:pt x="33405" y="16962"/>
                  </a:lnTo>
                  <a:cubicBezTo>
                    <a:pt x="31789" y="10773"/>
                    <a:pt x="27471" y="4514"/>
                    <a:pt x="22396" y="1585"/>
                  </a:cubicBezTo>
                  <a:cubicBezTo>
                    <a:pt x="20535" y="509"/>
                    <a:pt x="18776" y="0"/>
                    <a:pt x="17214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34"/>
          <p:cNvGrpSpPr/>
          <p:nvPr/>
        </p:nvGrpSpPr>
        <p:grpSpPr>
          <a:xfrm>
            <a:off x="501238" y="3062159"/>
            <a:ext cx="1458350" cy="1859035"/>
            <a:chOff x="4485175" y="2963684"/>
            <a:chExt cx="1458350" cy="1859035"/>
          </a:xfrm>
        </p:grpSpPr>
        <p:sp>
          <p:nvSpPr>
            <p:cNvPr id="405" name="Google Shape;405;p34"/>
            <p:cNvSpPr/>
            <p:nvPr/>
          </p:nvSpPr>
          <p:spPr>
            <a:xfrm>
              <a:off x="4549451" y="2963684"/>
              <a:ext cx="1394074" cy="1859032"/>
            </a:xfrm>
            <a:custGeom>
              <a:avLst/>
              <a:gdLst/>
              <a:ahLst/>
              <a:cxnLst/>
              <a:rect l="l" t="t" r="r" b="b"/>
              <a:pathLst>
                <a:path w="41817" h="55764" extrusionOk="0">
                  <a:moveTo>
                    <a:pt x="18425" y="0"/>
                  </a:moveTo>
                  <a:cubicBezTo>
                    <a:pt x="18195" y="0"/>
                    <a:pt x="17981" y="18"/>
                    <a:pt x="17786" y="53"/>
                  </a:cubicBezTo>
                  <a:cubicBezTo>
                    <a:pt x="17271" y="146"/>
                    <a:pt x="16913" y="363"/>
                    <a:pt x="16661" y="629"/>
                  </a:cubicBezTo>
                  <a:lnTo>
                    <a:pt x="8192" y="5299"/>
                  </a:lnTo>
                  <a:lnTo>
                    <a:pt x="11033" y="17501"/>
                  </a:lnTo>
                  <a:lnTo>
                    <a:pt x="11200" y="22634"/>
                  </a:lnTo>
                  <a:lnTo>
                    <a:pt x="8701" y="24301"/>
                  </a:lnTo>
                  <a:lnTo>
                    <a:pt x="1" y="29172"/>
                  </a:lnTo>
                  <a:lnTo>
                    <a:pt x="8380" y="35652"/>
                  </a:lnTo>
                  <a:lnTo>
                    <a:pt x="32168" y="55763"/>
                  </a:lnTo>
                  <a:lnTo>
                    <a:pt x="40834" y="50914"/>
                  </a:lnTo>
                  <a:cubicBezTo>
                    <a:pt x="41816" y="41770"/>
                    <a:pt x="37154" y="38680"/>
                    <a:pt x="32021" y="34905"/>
                  </a:cubicBezTo>
                  <a:cubicBezTo>
                    <a:pt x="28352" y="32208"/>
                    <a:pt x="27949" y="28712"/>
                    <a:pt x="28018" y="26935"/>
                  </a:cubicBezTo>
                  <a:cubicBezTo>
                    <a:pt x="28553" y="26621"/>
                    <a:pt x="29047" y="26174"/>
                    <a:pt x="29494" y="25632"/>
                  </a:cubicBezTo>
                  <a:lnTo>
                    <a:pt x="31874" y="24301"/>
                  </a:lnTo>
                  <a:cubicBezTo>
                    <a:pt x="32014" y="24243"/>
                    <a:pt x="32151" y="24169"/>
                    <a:pt x="32280" y="24076"/>
                  </a:cubicBezTo>
                  <a:lnTo>
                    <a:pt x="32301" y="24067"/>
                  </a:lnTo>
                  <a:lnTo>
                    <a:pt x="32298" y="24063"/>
                  </a:lnTo>
                  <a:cubicBezTo>
                    <a:pt x="32819" y="23688"/>
                    <a:pt x="33266" y="23064"/>
                    <a:pt x="33488" y="22381"/>
                  </a:cubicBezTo>
                  <a:cubicBezTo>
                    <a:pt x="33955" y="20932"/>
                    <a:pt x="33376" y="19329"/>
                    <a:pt x="32335" y="18326"/>
                  </a:cubicBezTo>
                  <a:cubicBezTo>
                    <a:pt x="32737" y="15915"/>
                    <a:pt x="32369" y="13944"/>
                    <a:pt x="31898" y="12553"/>
                  </a:cubicBezTo>
                  <a:cubicBezTo>
                    <a:pt x="33160" y="11720"/>
                    <a:pt x="33651" y="9214"/>
                    <a:pt x="33651" y="9214"/>
                  </a:cubicBezTo>
                  <a:cubicBezTo>
                    <a:pt x="33651" y="9214"/>
                    <a:pt x="30732" y="7484"/>
                    <a:pt x="27025" y="4251"/>
                  </a:cubicBezTo>
                  <a:cubicBezTo>
                    <a:pt x="23701" y="1347"/>
                    <a:pt x="20433" y="0"/>
                    <a:pt x="18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822557" y="2963684"/>
              <a:ext cx="850806" cy="963087"/>
            </a:xfrm>
            <a:custGeom>
              <a:avLst/>
              <a:gdLst/>
              <a:ahLst/>
              <a:cxnLst/>
              <a:rect l="l" t="t" r="r" b="b"/>
              <a:pathLst>
                <a:path w="25521" h="28889" extrusionOk="0">
                  <a:moveTo>
                    <a:pt x="10233" y="0"/>
                  </a:moveTo>
                  <a:cubicBezTo>
                    <a:pt x="10003" y="0"/>
                    <a:pt x="9789" y="18"/>
                    <a:pt x="9594" y="53"/>
                  </a:cubicBezTo>
                  <a:cubicBezTo>
                    <a:pt x="9079" y="146"/>
                    <a:pt x="8721" y="363"/>
                    <a:pt x="8469" y="629"/>
                  </a:cubicBezTo>
                  <a:lnTo>
                    <a:pt x="0" y="5299"/>
                  </a:lnTo>
                  <a:lnTo>
                    <a:pt x="389" y="6956"/>
                  </a:lnTo>
                  <a:lnTo>
                    <a:pt x="2971" y="8579"/>
                  </a:lnTo>
                  <a:lnTo>
                    <a:pt x="15474" y="28888"/>
                  </a:lnTo>
                  <a:lnTo>
                    <a:pt x="24109" y="24067"/>
                  </a:lnTo>
                  <a:lnTo>
                    <a:pt x="24106" y="24063"/>
                  </a:lnTo>
                  <a:cubicBezTo>
                    <a:pt x="24627" y="23688"/>
                    <a:pt x="25074" y="23064"/>
                    <a:pt x="25296" y="22381"/>
                  </a:cubicBezTo>
                  <a:cubicBezTo>
                    <a:pt x="25337" y="22245"/>
                    <a:pt x="25371" y="22109"/>
                    <a:pt x="25395" y="21969"/>
                  </a:cubicBezTo>
                  <a:cubicBezTo>
                    <a:pt x="25521" y="21311"/>
                    <a:pt x="25446" y="20635"/>
                    <a:pt x="25225" y="20012"/>
                  </a:cubicBezTo>
                  <a:cubicBezTo>
                    <a:pt x="25220" y="20001"/>
                    <a:pt x="25217" y="19991"/>
                    <a:pt x="25214" y="19981"/>
                  </a:cubicBezTo>
                  <a:cubicBezTo>
                    <a:pt x="25193" y="19919"/>
                    <a:pt x="25166" y="19861"/>
                    <a:pt x="25143" y="19800"/>
                  </a:cubicBezTo>
                  <a:cubicBezTo>
                    <a:pt x="25132" y="19776"/>
                    <a:pt x="25125" y="19755"/>
                    <a:pt x="25115" y="19732"/>
                  </a:cubicBezTo>
                  <a:cubicBezTo>
                    <a:pt x="25091" y="19680"/>
                    <a:pt x="25067" y="19626"/>
                    <a:pt x="25044" y="19575"/>
                  </a:cubicBezTo>
                  <a:cubicBezTo>
                    <a:pt x="25030" y="19548"/>
                    <a:pt x="25013" y="19516"/>
                    <a:pt x="24999" y="19489"/>
                  </a:cubicBezTo>
                  <a:cubicBezTo>
                    <a:pt x="24975" y="19442"/>
                    <a:pt x="24951" y="19398"/>
                    <a:pt x="24927" y="19349"/>
                  </a:cubicBezTo>
                  <a:cubicBezTo>
                    <a:pt x="24907" y="19319"/>
                    <a:pt x="24890" y="19285"/>
                    <a:pt x="24869" y="19255"/>
                  </a:cubicBezTo>
                  <a:cubicBezTo>
                    <a:pt x="24846" y="19214"/>
                    <a:pt x="24822" y="19173"/>
                    <a:pt x="24795" y="19132"/>
                  </a:cubicBezTo>
                  <a:cubicBezTo>
                    <a:pt x="24770" y="19094"/>
                    <a:pt x="24750" y="19060"/>
                    <a:pt x="24726" y="19022"/>
                  </a:cubicBezTo>
                  <a:cubicBezTo>
                    <a:pt x="24699" y="18989"/>
                    <a:pt x="24675" y="18951"/>
                    <a:pt x="24652" y="18916"/>
                  </a:cubicBezTo>
                  <a:cubicBezTo>
                    <a:pt x="24624" y="18879"/>
                    <a:pt x="24593" y="18838"/>
                    <a:pt x="24562" y="18800"/>
                  </a:cubicBezTo>
                  <a:cubicBezTo>
                    <a:pt x="24542" y="18770"/>
                    <a:pt x="24518" y="18739"/>
                    <a:pt x="24494" y="18712"/>
                  </a:cubicBezTo>
                  <a:cubicBezTo>
                    <a:pt x="24457" y="18668"/>
                    <a:pt x="24422" y="18627"/>
                    <a:pt x="24386" y="18583"/>
                  </a:cubicBezTo>
                  <a:cubicBezTo>
                    <a:pt x="24365" y="18559"/>
                    <a:pt x="24345" y="18534"/>
                    <a:pt x="24324" y="18514"/>
                  </a:cubicBezTo>
                  <a:cubicBezTo>
                    <a:pt x="24266" y="18449"/>
                    <a:pt x="24205" y="18388"/>
                    <a:pt x="24143" y="18326"/>
                  </a:cubicBezTo>
                  <a:cubicBezTo>
                    <a:pt x="24545" y="15915"/>
                    <a:pt x="24177" y="13944"/>
                    <a:pt x="23706" y="12553"/>
                  </a:cubicBezTo>
                  <a:cubicBezTo>
                    <a:pt x="24968" y="11720"/>
                    <a:pt x="25459" y="9214"/>
                    <a:pt x="25459" y="9214"/>
                  </a:cubicBezTo>
                  <a:cubicBezTo>
                    <a:pt x="25459" y="9214"/>
                    <a:pt x="22540" y="7484"/>
                    <a:pt x="18833" y="4251"/>
                  </a:cubicBezTo>
                  <a:cubicBezTo>
                    <a:pt x="15509" y="1347"/>
                    <a:pt x="12241" y="0"/>
                    <a:pt x="10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5316694" y="3574638"/>
              <a:ext cx="354078" cy="275068"/>
            </a:xfrm>
            <a:custGeom>
              <a:avLst/>
              <a:gdLst/>
              <a:ahLst/>
              <a:cxnLst/>
              <a:rect l="l" t="t" r="r" b="b"/>
              <a:pathLst>
                <a:path w="10621" h="8251" extrusionOk="0">
                  <a:moveTo>
                    <a:pt x="9321" y="0"/>
                  </a:moveTo>
                  <a:lnTo>
                    <a:pt x="652" y="4850"/>
                  </a:lnTo>
                  <a:lnTo>
                    <a:pt x="0" y="8250"/>
                  </a:lnTo>
                  <a:cubicBezTo>
                    <a:pt x="0" y="8250"/>
                    <a:pt x="7258" y="4591"/>
                    <a:pt x="10620" y="2715"/>
                  </a:cubicBezTo>
                  <a:cubicBezTo>
                    <a:pt x="10542" y="1689"/>
                    <a:pt x="10047" y="699"/>
                    <a:pt x="93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5290657" y="3270828"/>
              <a:ext cx="380681" cy="273034"/>
            </a:xfrm>
            <a:custGeom>
              <a:avLst/>
              <a:gdLst/>
              <a:ahLst/>
              <a:cxnLst/>
              <a:rect l="l" t="t" r="r" b="b"/>
              <a:pathLst>
                <a:path w="11419" h="8190" extrusionOk="0">
                  <a:moveTo>
                    <a:pt x="11418" y="1"/>
                  </a:moveTo>
                  <a:lnTo>
                    <a:pt x="2749" y="4851"/>
                  </a:lnTo>
                  <a:lnTo>
                    <a:pt x="0" y="6961"/>
                  </a:lnTo>
                  <a:lnTo>
                    <a:pt x="1000" y="8189"/>
                  </a:lnTo>
                  <a:lnTo>
                    <a:pt x="9665" y="3340"/>
                  </a:lnTo>
                  <a:cubicBezTo>
                    <a:pt x="10927" y="2507"/>
                    <a:pt x="11418" y="1"/>
                    <a:pt x="114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485175" y="3125374"/>
              <a:ext cx="1169446" cy="1697345"/>
            </a:xfrm>
            <a:custGeom>
              <a:avLst/>
              <a:gdLst/>
              <a:ahLst/>
              <a:cxnLst/>
              <a:rect l="l" t="t" r="r" b="b"/>
              <a:pathLst>
                <a:path w="35079" h="50914" extrusionOk="0">
                  <a:moveTo>
                    <a:pt x="11683" y="0"/>
                  </a:moveTo>
                  <a:cubicBezTo>
                    <a:pt x="11453" y="0"/>
                    <a:pt x="11240" y="18"/>
                    <a:pt x="11045" y="53"/>
                  </a:cubicBezTo>
                  <a:cubicBezTo>
                    <a:pt x="9148" y="394"/>
                    <a:pt x="9363" y="2426"/>
                    <a:pt x="9363" y="2426"/>
                  </a:cubicBezTo>
                  <a:cubicBezTo>
                    <a:pt x="8408" y="4292"/>
                    <a:pt x="8657" y="6850"/>
                    <a:pt x="9091" y="8818"/>
                  </a:cubicBezTo>
                  <a:cubicBezTo>
                    <a:pt x="9013" y="8805"/>
                    <a:pt x="8939" y="8799"/>
                    <a:pt x="8867" y="8799"/>
                  </a:cubicBezTo>
                  <a:cubicBezTo>
                    <a:pt x="7999" y="8799"/>
                    <a:pt x="7557" y="9735"/>
                    <a:pt x="7982" y="11546"/>
                  </a:cubicBezTo>
                  <a:cubicBezTo>
                    <a:pt x="8439" y="13494"/>
                    <a:pt x="9868" y="16311"/>
                    <a:pt x="10932" y="16737"/>
                  </a:cubicBezTo>
                  <a:cubicBezTo>
                    <a:pt x="11587" y="18725"/>
                    <a:pt x="12422" y="20673"/>
                    <a:pt x="13384" y="22351"/>
                  </a:cubicBezTo>
                  <a:cubicBezTo>
                    <a:pt x="13442" y="23855"/>
                    <a:pt x="13198" y="26148"/>
                    <a:pt x="11150" y="26148"/>
                  </a:cubicBezTo>
                  <a:cubicBezTo>
                    <a:pt x="10668" y="26148"/>
                    <a:pt x="10086" y="26021"/>
                    <a:pt x="9384" y="25727"/>
                  </a:cubicBezTo>
                  <a:cubicBezTo>
                    <a:pt x="7212" y="24816"/>
                    <a:pt x="5126" y="23880"/>
                    <a:pt x="3514" y="23880"/>
                  </a:cubicBezTo>
                  <a:cubicBezTo>
                    <a:pt x="1314" y="23880"/>
                    <a:pt x="1" y="25624"/>
                    <a:pt x="568" y="31556"/>
                  </a:cubicBezTo>
                  <a:lnTo>
                    <a:pt x="17341" y="41238"/>
                  </a:lnTo>
                  <a:lnTo>
                    <a:pt x="17323" y="41231"/>
                  </a:lnTo>
                  <a:lnTo>
                    <a:pt x="34096" y="50913"/>
                  </a:lnTo>
                  <a:cubicBezTo>
                    <a:pt x="35078" y="41770"/>
                    <a:pt x="30416" y="38680"/>
                    <a:pt x="25280" y="34904"/>
                  </a:cubicBezTo>
                  <a:cubicBezTo>
                    <a:pt x="21610" y="32207"/>
                    <a:pt x="21211" y="28711"/>
                    <a:pt x="21279" y="26934"/>
                  </a:cubicBezTo>
                  <a:cubicBezTo>
                    <a:pt x="22248" y="26365"/>
                    <a:pt x="23091" y="25373"/>
                    <a:pt x="23752" y="24128"/>
                  </a:cubicBezTo>
                  <a:cubicBezTo>
                    <a:pt x="24005" y="24336"/>
                    <a:pt x="24281" y="24428"/>
                    <a:pt x="24561" y="24428"/>
                  </a:cubicBezTo>
                  <a:cubicBezTo>
                    <a:pt x="25458" y="24428"/>
                    <a:pt x="26393" y="23479"/>
                    <a:pt x="26746" y="22381"/>
                  </a:cubicBezTo>
                  <a:cubicBezTo>
                    <a:pt x="27213" y="20932"/>
                    <a:pt x="26637" y="19329"/>
                    <a:pt x="25594" y="18326"/>
                  </a:cubicBezTo>
                  <a:cubicBezTo>
                    <a:pt x="26000" y="15915"/>
                    <a:pt x="25631" y="13944"/>
                    <a:pt x="25161" y="12552"/>
                  </a:cubicBezTo>
                  <a:cubicBezTo>
                    <a:pt x="26419" y="11720"/>
                    <a:pt x="26910" y="9214"/>
                    <a:pt x="26910" y="9214"/>
                  </a:cubicBezTo>
                  <a:cubicBezTo>
                    <a:pt x="26910" y="9214"/>
                    <a:pt x="23991" y="7484"/>
                    <a:pt x="20287" y="4248"/>
                  </a:cubicBezTo>
                  <a:cubicBezTo>
                    <a:pt x="16964" y="1347"/>
                    <a:pt x="13693" y="0"/>
                    <a:pt x="116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ctrTitle"/>
          </p:nvPr>
        </p:nvSpPr>
        <p:spPr>
          <a:xfrm>
            <a:off x="164250" y="261450"/>
            <a:ext cx="85806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2490808" y="2687073"/>
            <a:ext cx="4590088" cy="653416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2908361" y="2748605"/>
            <a:ext cx="637181" cy="530541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3166567" y="2705313"/>
            <a:ext cx="120739" cy="48186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3226927" y="2248018"/>
            <a:ext cx="16" cy="517973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2994713" y="2820507"/>
            <a:ext cx="463635" cy="38605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2994713" y="2820507"/>
            <a:ext cx="463635" cy="38605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35"/>
          <p:cNvGrpSpPr/>
          <p:nvPr/>
        </p:nvGrpSpPr>
        <p:grpSpPr>
          <a:xfrm>
            <a:off x="3107823" y="2891205"/>
            <a:ext cx="237256" cy="247178"/>
            <a:chOff x="2905736" y="2888729"/>
            <a:chExt cx="235607" cy="294716"/>
          </a:xfrm>
        </p:grpSpPr>
        <p:sp>
          <p:nvSpPr>
            <p:cNvPr id="422" name="Google Shape;422;p35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35"/>
          <p:cNvSpPr/>
          <p:nvPr/>
        </p:nvSpPr>
        <p:spPr>
          <a:xfrm>
            <a:off x="5249035" y="2147483"/>
            <a:ext cx="131638" cy="108900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4995860" y="2748605"/>
            <a:ext cx="638017" cy="530541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5254066" y="2705313"/>
            <a:ext cx="121575" cy="48186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5"/>
          <p:cNvSpPr/>
          <p:nvPr/>
        </p:nvSpPr>
        <p:spPr>
          <a:xfrm>
            <a:off x="5315263" y="2201927"/>
            <a:ext cx="16" cy="578727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/>
          <p:nvPr/>
        </p:nvSpPr>
        <p:spPr>
          <a:xfrm>
            <a:off x="5278372" y="2171218"/>
            <a:ext cx="72964" cy="60741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5"/>
          <p:cNvSpPr/>
          <p:nvPr/>
        </p:nvSpPr>
        <p:spPr>
          <a:xfrm>
            <a:off x="5083048" y="2820507"/>
            <a:ext cx="463635" cy="38605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/>
          <p:nvPr/>
        </p:nvSpPr>
        <p:spPr>
          <a:xfrm>
            <a:off x="5083048" y="2820507"/>
            <a:ext cx="463635" cy="38605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4205293" y="3770717"/>
            <a:ext cx="130802" cy="109610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3952102" y="2748605"/>
            <a:ext cx="637181" cy="530541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4208637" y="3273623"/>
            <a:ext cx="120755" cy="48186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4270684" y="3194026"/>
            <a:ext cx="16" cy="631076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5"/>
          <p:cNvSpPr/>
          <p:nvPr/>
        </p:nvSpPr>
        <p:spPr>
          <a:xfrm>
            <a:off x="4234630" y="3795161"/>
            <a:ext cx="72964" cy="60741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4039291" y="2820507"/>
            <a:ext cx="463635" cy="38605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5"/>
          <p:cNvSpPr/>
          <p:nvPr/>
        </p:nvSpPr>
        <p:spPr>
          <a:xfrm>
            <a:off x="4039291" y="2820507"/>
            <a:ext cx="463635" cy="38605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5"/>
          <p:cNvSpPr/>
          <p:nvPr/>
        </p:nvSpPr>
        <p:spPr>
          <a:xfrm>
            <a:off x="6292777" y="3770717"/>
            <a:ext cx="131654" cy="109610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5"/>
          <p:cNvSpPr/>
          <p:nvPr/>
        </p:nvSpPr>
        <p:spPr>
          <a:xfrm>
            <a:off x="6039602" y="2748605"/>
            <a:ext cx="638017" cy="530541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/>
          <p:nvPr/>
        </p:nvSpPr>
        <p:spPr>
          <a:xfrm>
            <a:off x="6296972" y="3273623"/>
            <a:ext cx="120739" cy="48186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5"/>
          <p:cNvSpPr/>
          <p:nvPr/>
        </p:nvSpPr>
        <p:spPr>
          <a:xfrm>
            <a:off x="6359021" y="3120023"/>
            <a:ext cx="16" cy="705068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6322129" y="3794451"/>
            <a:ext cx="72948" cy="60755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6126790" y="2820507"/>
            <a:ext cx="463635" cy="38605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"/>
          <p:cNvSpPr/>
          <p:nvPr/>
        </p:nvSpPr>
        <p:spPr>
          <a:xfrm>
            <a:off x="6126790" y="2820507"/>
            <a:ext cx="463635" cy="38605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 txBox="1">
            <a:spLocks noGrp="1"/>
          </p:cNvSpPr>
          <p:nvPr>
            <p:ph type="subTitle" idx="4294967295"/>
          </p:nvPr>
        </p:nvSpPr>
        <p:spPr>
          <a:xfrm>
            <a:off x="3803964" y="4158096"/>
            <a:ext cx="15768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Text and Video chat components started.</a:t>
            </a:r>
            <a:endParaRPr sz="10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8" name="Google Shape;448;p35"/>
          <p:cNvSpPr txBox="1">
            <a:spLocks noGrp="1"/>
          </p:cNvSpPr>
          <p:nvPr>
            <p:ph type="ctrTitle" idx="4294967295"/>
          </p:nvPr>
        </p:nvSpPr>
        <p:spPr>
          <a:xfrm>
            <a:off x="3387270" y="3905444"/>
            <a:ext cx="16248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WEEK 3-4</a:t>
            </a:r>
            <a:endParaRPr sz="1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49" name="Google Shape;449;p35"/>
          <p:cNvSpPr txBox="1">
            <a:spLocks noGrp="1"/>
          </p:cNvSpPr>
          <p:nvPr>
            <p:ph type="ctrTitle" idx="4294967295"/>
          </p:nvPr>
        </p:nvSpPr>
        <p:spPr>
          <a:xfrm>
            <a:off x="4854461" y="1366959"/>
            <a:ext cx="891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WEEK 5-6</a:t>
            </a:r>
            <a:endParaRPr sz="1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50" name="Google Shape;450;p35"/>
          <p:cNvSpPr txBox="1">
            <a:spLocks noGrp="1"/>
          </p:cNvSpPr>
          <p:nvPr>
            <p:ph type="ctrTitle" idx="4294967295"/>
          </p:nvPr>
        </p:nvSpPr>
        <p:spPr>
          <a:xfrm>
            <a:off x="6006830" y="3862158"/>
            <a:ext cx="1227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WEEK 7-8</a:t>
            </a:r>
            <a:endParaRPr sz="1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endParaRPr sz="1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51" name="Google Shape;451;p35"/>
          <p:cNvSpPr txBox="1">
            <a:spLocks noGrp="1"/>
          </p:cNvSpPr>
          <p:nvPr>
            <p:ph type="subTitle" idx="4294967295"/>
          </p:nvPr>
        </p:nvSpPr>
        <p:spPr>
          <a:xfrm>
            <a:off x="4905372" y="1559754"/>
            <a:ext cx="18849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Landing Page , text and video chat components done.</a:t>
            </a:r>
            <a:endParaRPr sz="10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2" name="Google Shape;452;p35"/>
          <p:cNvSpPr txBox="1">
            <a:spLocks noGrp="1"/>
          </p:cNvSpPr>
          <p:nvPr>
            <p:ph type="subTitle" idx="4294967295"/>
          </p:nvPr>
        </p:nvSpPr>
        <p:spPr>
          <a:xfrm>
            <a:off x="5863668" y="4081896"/>
            <a:ext cx="20025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Integration of components, routing and final styling.</a:t>
            </a:r>
            <a:endParaRPr sz="10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3" name="Google Shape;453;p35"/>
          <p:cNvSpPr txBox="1">
            <a:spLocks noGrp="1"/>
          </p:cNvSpPr>
          <p:nvPr>
            <p:ph type="ctrTitle" idx="4294967295"/>
          </p:nvPr>
        </p:nvSpPr>
        <p:spPr>
          <a:xfrm>
            <a:off x="1013021" y="2839795"/>
            <a:ext cx="13794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LEARNING PHASE</a:t>
            </a:r>
            <a:endParaRPr sz="1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54" name="Google Shape;454;p35"/>
          <p:cNvSpPr txBox="1">
            <a:spLocks noGrp="1"/>
          </p:cNvSpPr>
          <p:nvPr>
            <p:ph type="ctrTitle" idx="4294967295"/>
          </p:nvPr>
        </p:nvSpPr>
        <p:spPr>
          <a:xfrm>
            <a:off x="7179273" y="2728025"/>
            <a:ext cx="1075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FINAL</a:t>
            </a:r>
            <a:endParaRPr sz="15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VERSION</a:t>
            </a:r>
            <a:endParaRPr sz="15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455" name="Google Shape;455;p35"/>
          <p:cNvGrpSpPr/>
          <p:nvPr/>
        </p:nvGrpSpPr>
        <p:grpSpPr>
          <a:xfrm>
            <a:off x="5202508" y="2902586"/>
            <a:ext cx="223853" cy="199574"/>
            <a:chOff x="5029650" y="894850"/>
            <a:chExt cx="1559950" cy="1670075"/>
          </a:xfrm>
        </p:grpSpPr>
        <p:sp>
          <p:nvSpPr>
            <p:cNvPr id="456" name="Google Shape;456;p35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35"/>
          <p:cNvGrpSpPr/>
          <p:nvPr/>
        </p:nvGrpSpPr>
        <p:grpSpPr>
          <a:xfrm>
            <a:off x="6259170" y="2911929"/>
            <a:ext cx="197368" cy="203730"/>
            <a:chOff x="736175" y="1051000"/>
            <a:chExt cx="1678300" cy="2081000"/>
          </a:xfrm>
        </p:grpSpPr>
        <p:sp>
          <p:nvSpPr>
            <p:cNvPr id="461" name="Google Shape;461;p35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35"/>
          <p:cNvGrpSpPr/>
          <p:nvPr/>
        </p:nvGrpSpPr>
        <p:grpSpPr>
          <a:xfrm>
            <a:off x="4189757" y="2918630"/>
            <a:ext cx="162093" cy="189797"/>
            <a:chOff x="2790850" y="955650"/>
            <a:chExt cx="1984000" cy="2791125"/>
          </a:xfrm>
        </p:grpSpPr>
        <p:sp>
          <p:nvSpPr>
            <p:cNvPr id="466" name="Google Shape;466;p35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8" name="Google Shape;468;p35"/>
          <p:cNvCxnSpPr/>
          <p:nvPr/>
        </p:nvCxnSpPr>
        <p:spPr>
          <a:xfrm>
            <a:off x="251836" y="1177634"/>
            <a:ext cx="858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9" name="Google Shape;469;p35"/>
          <p:cNvSpPr txBox="1"/>
          <p:nvPr/>
        </p:nvSpPr>
        <p:spPr>
          <a:xfrm>
            <a:off x="2034496" y="1395497"/>
            <a:ext cx="22362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1-2  </a:t>
            </a: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Structuring </a:t>
            </a:r>
            <a:r>
              <a:rPr lang="en"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components , web design  and getting used to GItHub.</a:t>
            </a: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77" y="969000"/>
            <a:ext cx="7070726" cy="40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6"/>
          <p:cNvSpPr txBox="1">
            <a:spLocks noGrp="1"/>
          </p:cNvSpPr>
          <p:nvPr>
            <p:ph type="ctrTitle"/>
          </p:nvPr>
        </p:nvSpPr>
        <p:spPr>
          <a:xfrm>
            <a:off x="107100" y="90000"/>
            <a:ext cx="85806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Github Insight</a:t>
            </a:r>
            <a:endParaRPr/>
          </a:p>
        </p:txBody>
      </p:sp>
      <p:cxnSp>
        <p:nvCxnSpPr>
          <p:cNvPr id="476" name="Google Shape;476;p36"/>
          <p:cNvCxnSpPr/>
          <p:nvPr/>
        </p:nvCxnSpPr>
        <p:spPr>
          <a:xfrm>
            <a:off x="243686" y="875559"/>
            <a:ext cx="858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ctrTitle"/>
          </p:nvPr>
        </p:nvSpPr>
        <p:spPr>
          <a:xfrm>
            <a:off x="2515550" y="1992800"/>
            <a:ext cx="4179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&lt;/Presentation&gt;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Calibri</vt:lpstr>
      <vt:lpstr>Roboto Thin</vt:lpstr>
      <vt:lpstr>Bree Serif</vt:lpstr>
      <vt:lpstr>Roboto</vt:lpstr>
      <vt:lpstr>Didact Gothic</vt:lpstr>
      <vt:lpstr>Roboto Mono</vt:lpstr>
      <vt:lpstr>Oswald</vt:lpstr>
      <vt:lpstr>Roboto Light</vt:lpstr>
      <vt:lpstr>Arial</vt:lpstr>
      <vt:lpstr>Roboto Black</vt:lpstr>
      <vt:lpstr>Oswald Regular</vt:lpstr>
      <vt:lpstr>Simple Light</vt:lpstr>
      <vt:lpstr>WEB PROPOSAL</vt:lpstr>
      <vt:lpstr>PowerPoint Presentation</vt:lpstr>
      <vt:lpstr>PowerPoint Presentation</vt:lpstr>
      <vt:lpstr>ABSTRACT</vt:lpstr>
      <vt:lpstr>PowerPoint Presentation</vt:lpstr>
      <vt:lpstr>TEAM</vt:lpstr>
      <vt:lpstr>TIMELINE</vt:lpstr>
      <vt:lpstr>Github Insight</vt:lpstr>
      <vt:lpstr>&lt;/Presentation&gt;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Akanksha Akkihal</cp:lastModifiedBy>
  <cp:revision>1</cp:revision>
  <dcterms:modified xsi:type="dcterms:W3CDTF">2020-12-07T02:06:16Z</dcterms:modified>
</cp:coreProperties>
</file>