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1"/>
  </p:notesMasterIdLst>
  <p:sldIdLst>
    <p:sldId id="475" r:id="rId2"/>
    <p:sldId id="470" r:id="rId3"/>
    <p:sldId id="481" r:id="rId4"/>
    <p:sldId id="479" r:id="rId5"/>
    <p:sldId id="485" r:id="rId6"/>
    <p:sldId id="480" r:id="rId7"/>
    <p:sldId id="476" r:id="rId8"/>
    <p:sldId id="473" r:id="rId9"/>
    <p:sldId id="468" r:id="rId10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9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B A" userId="792155f8099ba167" providerId="LiveId" clId="{1F89C029-0615-468F-90E2-868250B2CECE}"/>
    <pc:docChg chg="modSld">
      <pc:chgData name="Akanksha B A" userId="792155f8099ba167" providerId="LiveId" clId="{1F89C029-0615-468F-90E2-868250B2CECE}" dt="2024-10-07T15:44:58.691" v="7" actId="20577"/>
      <pc:docMkLst>
        <pc:docMk/>
      </pc:docMkLst>
      <pc:sldChg chg="modSp mod">
        <pc:chgData name="Akanksha B A" userId="792155f8099ba167" providerId="LiveId" clId="{1F89C029-0615-468F-90E2-868250B2CECE}" dt="2024-10-07T15:44:58.691" v="7" actId="20577"/>
        <pc:sldMkLst>
          <pc:docMk/>
          <pc:sldMk cId="2813814286" sldId="480"/>
        </pc:sldMkLst>
        <pc:spChg chg="mod">
          <ac:chgData name="Akanksha B A" userId="792155f8099ba167" providerId="LiveId" clId="{1F89C029-0615-468F-90E2-868250B2CECE}" dt="2024-10-07T15:44:58.691" v="7" actId="20577"/>
          <ac:spMkLst>
            <pc:docMk/>
            <pc:sldMk cId="2813814286" sldId="480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2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*Finalize hardware and software design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*integrate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OCR,text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–to-speech and image recognition components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*Field testing 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*Data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anaylysis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*final presentation and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documentataion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*Literature</a:t>
          </a:r>
        </a:p>
        <a:p>
          <a:pPr>
            <a:buFont typeface="Wingdings" panose="05000000000000000000" pitchFamily="2" charset="2"/>
            <a:buChar char="q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Review and technology</a:t>
          </a:r>
        </a:p>
        <a:p>
          <a:pPr>
            <a:buFont typeface="Wingdings" panose="05000000000000000000" pitchFamily="2" charset="2"/>
            <a:buChar char="q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*Requirements gathering</a:t>
          </a:r>
        </a:p>
        <a:p>
          <a:pPr>
            <a:buFont typeface="Wingdings" panose="05000000000000000000" pitchFamily="2" charset="2"/>
            <a:buChar char="q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*Project planning </a:t>
          </a:r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84E1AD3D-EEE6-4FD2-AFAD-F1A761B9927C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D09F7FEE-2003-49C8-AF7B-A4B5CB150764}" type="pres">
      <dgm:prSet presAssocID="{A59EC69B-8F3F-425B-819F-E8C557946AEE}" presName="ChildAccent3" presStyleCnt="0"/>
      <dgm:spPr/>
    </dgm:pt>
    <dgm:pt modelId="{0DD3B190-CF4B-4011-A7BF-BF2A462612D2}" type="pres">
      <dgm:prSet presAssocID="{A59EC69B-8F3F-425B-819F-E8C557946AEE}" presName="ChildAccent" presStyleLbl="alignImgPlace1" presStyleIdx="0" presStyleCnt="3" custLinFactNeighborX="1240" custLinFactNeighborY="-1116"/>
      <dgm:spPr/>
    </dgm:pt>
    <dgm:pt modelId="{5AEA0AEB-DD6E-4696-B0DE-8ABBF8DDBAA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3E865D6-3B99-4F67-9867-B299B8198235}" type="pres">
      <dgm:prSet presAssocID="{A59EC69B-8F3F-425B-819F-E8C557946AEE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94278E82-4C9D-4FE6-8268-79E6721673E9}" type="pres">
      <dgm:prSet presAssocID="{7B3055AA-BF7C-46D0-9A9E-60087B9F57B4}" presName="ChildAccent2" presStyleCnt="0"/>
      <dgm:spPr/>
    </dgm:pt>
    <dgm:pt modelId="{DBA3FEAA-3F84-4672-8058-C335663146B0}" type="pres">
      <dgm:prSet presAssocID="{7B3055AA-BF7C-46D0-9A9E-60087B9F57B4}" presName="ChildAccent" presStyleLbl="alignImgPlace1" presStyleIdx="1" presStyleCnt="3"/>
      <dgm:spPr/>
    </dgm:pt>
    <dgm:pt modelId="{A4433529-84B8-406B-9B9D-16E5C93A95C4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8DB44D-D938-494F-A49A-AEDF07A3E4D7}" type="pres">
      <dgm:prSet presAssocID="{7B3055AA-BF7C-46D0-9A9E-60087B9F57B4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3953FC1B-6EAB-4167-9FD6-682CD18ACE58}" type="pres">
      <dgm:prSet presAssocID="{988D96B0-D16E-4763-B393-84178CF4FF50}" presName="ChildAccent1" presStyleCnt="0"/>
      <dgm:spPr/>
    </dgm:pt>
    <dgm:pt modelId="{E5227BD6-856C-40E7-990A-307D9B370F2D}" type="pres">
      <dgm:prSet presAssocID="{988D96B0-D16E-4763-B393-84178CF4FF50}" presName="ChildAccent" presStyleLbl="alignImgPlace1" presStyleIdx="2" presStyleCnt="3" custScaleX="102870" custLinFactNeighborX="-1859" custLinFactNeighborY="-102"/>
      <dgm:spPr/>
    </dgm:pt>
    <dgm:pt modelId="{2906F603-FB0D-4727-A07A-71CA8B8225C3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76F0EF9-F28F-45B1-9FCE-4B004B66EF6C}" type="pres">
      <dgm:prSet presAssocID="{988D96B0-D16E-4763-B393-84178CF4FF50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94731412-1912-4C7E-BB59-139B60CC2DB7}" type="presOf" srcId="{9FED87C4-3F3B-4A18-9185-9F80CFEDEA2E}" destId="{A4433529-84B8-406B-9B9D-16E5C93A95C4}" srcOrd="1" destOrd="0" presId="urn:microsoft.com/office/officeart/2011/layout/InterconnectedBlockProcess"/>
    <dgm:cxn modelId="{CAD92513-F7D7-4600-A9C5-880DDD777BA8}" type="presOf" srcId="{988D96B0-D16E-4763-B393-84178CF4FF50}" destId="{576F0EF9-F28F-45B1-9FCE-4B004B66EF6C}" srcOrd="0" destOrd="0" presId="urn:microsoft.com/office/officeart/2011/layout/InterconnectedBlockProcess"/>
    <dgm:cxn modelId="{EBE8E113-3CAD-4C6A-856D-F753BB60C6A6}" type="presOf" srcId="{D471E45F-B026-44AA-9616-57E786AE80AF}" destId="{E5227BD6-856C-40E7-990A-307D9B370F2D}" srcOrd="0" destOrd="0" presId="urn:microsoft.com/office/officeart/2011/layout/InterconnectedBlockProcess"/>
    <dgm:cxn modelId="{F53A0E31-335D-4EB3-A1AD-05A962CE16DC}" type="presOf" srcId="{5751524B-FB67-4894-A0C5-35151E149D68}" destId="{84E1AD3D-EEE6-4FD2-AFAD-F1A761B9927C}" srcOrd="0" destOrd="0" presId="urn:microsoft.com/office/officeart/2011/layout/InterconnectedBlockProcess"/>
    <dgm:cxn modelId="{2351F64C-F26C-42DA-AC63-ECC3A3DB1C27}" type="presOf" srcId="{A59EC69B-8F3F-425B-819F-E8C557946AEE}" destId="{63E865D6-3B99-4F67-9867-B299B8198235}" srcOrd="0" destOrd="0" presId="urn:microsoft.com/office/officeart/2011/layout/InterconnectedBlockProcess"/>
    <dgm:cxn modelId="{DC71C06F-DEF5-4A9C-9DA0-6C79E429F9DE}" type="presOf" srcId="{73DB572E-062D-41AD-8033-D361B8E583DB}" destId="{5AEA0AEB-DD6E-4696-B0DE-8ABBF8DDBAA5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597A76AF-EF41-493A-82BF-210213EBD732}" type="presOf" srcId="{D471E45F-B026-44AA-9616-57E786AE80AF}" destId="{2906F603-FB0D-4727-A07A-71CA8B8225C3}" srcOrd="1" destOrd="0" presId="urn:microsoft.com/office/officeart/2011/layout/InterconnectedBlockProcess"/>
    <dgm:cxn modelId="{EA6AFFB8-7E5F-4209-8A89-7A2B75200858}" type="presOf" srcId="{73DB572E-062D-41AD-8033-D361B8E583DB}" destId="{0DD3B190-CF4B-4011-A7BF-BF2A462612D2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0BA536BF-9EC0-4EA3-870A-A9F625F7F697}" type="presOf" srcId="{9FED87C4-3F3B-4A18-9185-9F80CFEDEA2E}" destId="{DBA3FEAA-3F84-4672-8058-C335663146B0}" srcOrd="0" destOrd="0" presId="urn:microsoft.com/office/officeart/2011/layout/InterconnectedBlockProcess"/>
    <dgm:cxn modelId="{2D4567C5-9A0A-45CF-A0C8-9EF4760B30FA}" type="presOf" srcId="{7B3055AA-BF7C-46D0-9A9E-60087B9F57B4}" destId="{378DB44D-D938-494F-A49A-AEDF07A3E4D7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A8310F58-6F01-4281-9CB3-AC4924612747}" type="presParOf" srcId="{84E1AD3D-EEE6-4FD2-AFAD-F1A761B9927C}" destId="{D09F7FEE-2003-49C8-AF7B-A4B5CB150764}" srcOrd="0" destOrd="0" presId="urn:microsoft.com/office/officeart/2011/layout/InterconnectedBlockProcess"/>
    <dgm:cxn modelId="{2F91EB07-B4D3-40B2-BD90-9C6C9FDA6870}" type="presParOf" srcId="{D09F7FEE-2003-49C8-AF7B-A4B5CB150764}" destId="{0DD3B190-CF4B-4011-A7BF-BF2A462612D2}" srcOrd="0" destOrd="0" presId="urn:microsoft.com/office/officeart/2011/layout/InterconnectedBlockProcess"/>
    <dgm:cxn modelId="{3923EB40-EF57-4F69-AC82-5FC5AC5DA3E5}" type="presParOf" srcId="{84E1AD3D-EEE6-4FD2-AFAD-F1A761B9927C}" destId="{5AEA0AEB-DD6E-4696-B0DE-8ABBF8DDBAA5}" srcOrd="1" destOrd="0" presId="urn:microsoft.com/office/officeart/2011/layout/InterconnectedBlockProcess"/>
    <dgm:cxn modelId="{4EFC2389-D859-445F-9A68-171771222CC1}" type="presParOf" srcId="{84E1AD3D-EEE6-4FD2-AFAD-F1A761B9927C}" destId="{63E865D6-3B99-4F67-9867-B299B8198235}" srcOrd="2" destOrd="0" presId="urn:microsoft.com/office/officeart/2011/layout/InterconnectedBlockProcess"/>
    <dgm:cxn modelId="{9D924D2D-673E-4D74-825D-BEFBFEC6C4BC}" type="presParOf" srcId="{84E1AD3D-EEE6-4FD2-AFAD-F1A761B9927C}" destId="{94278E82-4C9D-4FE6-8268-79E6721673E9}" srcOrd="3" destOrd="0" presId="urn:microsoft.com/office/officeart/2011/layout/InterconnectedBlockProcess"/>
    <dgm:cxn modelId="{08E675C3-A6B0-49BF-8542-AF792BEABB26}" type="presParOf" srcId="{94278E82-4C9D-4FE6-8268-79E6721673E9}" destId="{DBA3FEAA-3F84-4672-8058-C335663146B0}" srcOrd="0" destOrd="0" presId="urn:microsoft.com/office/officeart/2011/layout/InterconnectedBlockProcess"/>
    <dgm:cxn modelId="{73573F12-5E03-4938-9E45-4D28B6FE1362}" type="presParOf" srcId="{84E1AD3D-EEE6-4FD2-AFAD-F1A761B9927C}" destId="{A4433529-84B8-406B-9B9D-16E5C93A95C4}" srcOrd="4" destOrd="0" presId="urn:microsoft.com/office/officeart/2011/layout/InterconnectedBlockProcess"/>
    <dgm:cxn modelId="{FA7EA5D1-B4AE-4493-B2E9-7523BF0842E0}" type="presParOf" srcId="{84E1AD3D-EEE6-4FD2-AFAD-F1A761B9927C}" destId="{378DB44D-D938-494F-A49A-AEDF07A3E4D7}" srcOrd="5" destOrd="0" presId="urn:microsoft.com/office/officeart/2011/layout/InterconnectedBlockProcess"/>
    <dgm:cxn modelId="{7282838A-6B46-4D58-9BB7-D6EF6079B5FB}" type="presParOf" srcId="{84E1AD3D-EEE6-4FD2-AFAD-F1A761B9927C}" destId="{3953FC1B-6EAB-4167-9FD6-682CD18ACE58}" srcOrd="6" destOrd="0" presId="urn:microsoft.com/office/officeart/2011/layout/InterconnectedBlockProcess"/>
    <dgm:cxn modelId="{60071A75-909A-41C4-9EAD-066DC67D3E6B}" type="presParOf" srcId="{3953FC1B-6EAB-4167-9FD6-682CD18ACE58}" destId="{E5227BD6-856C-40E7-990A-307D9B370F2D}" srcOrd="0" destOrd="0" presId="urn:microsoft.com/office/officeart/2011/layout/InterconnectedBlockProcess"/>
    <dgm:cxn modelId="{E613A488-D58A-4DA6-A0AC-DAE2DC752708}" type="presParOf" srcId="{84E1AD3D-EEE6-4FD2-AFAD-F1A761B9927C}" destId="{2906F603-FB0D-4727-A07A-71CA8B8225C3}" srcOrd="7" destOrd="0" presId="urn:microsoft.com/office/officeart/2011/layout/InterconnectedBlockProcess"/>
    <dgm:cxn modelId="{13325613-00CE-4FD8-A315-A58E632B346B}" type="presParOf" srcId="{84E1AD3D-EEE6-4FD2-AFAD-F1A761B9927C}" destId="{576F0EF9-F28F-45B1-9FCE-4B004B66EF6C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3B190-CF4B-4011-A7BF-BF2A462612D2}">
      <dsp:nvSpPr>
        <dsp:cNvPr id="0" name=""/>
        <dsp:cNvSpPr/>
      </dsp:nvSpPr>
      <dsp:spPr>
        <a:xfrm>
          <a:off x="6040144" y="675692"/>
          <a:ext cx="1505304" cy="3345170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*Field testing 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*Data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anaylysis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*final presentation and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documentataion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31186" y="675692"/>
        <a:ext cx="1314262" cy="3345170"/>
      </dsp:txXfrm>
    </dsp:sp>
    <dsp:sp modelId="{63E865D6-3B99-4F67-9867-B299B8198235}">
      <dsp:nvSpPr>
        <dsp:cNvPr id="0" name=""/>
        <dsp:cNvSpPr/>
      </dsp:nvSpPr>
      <dsp:spPr>
        <a:xfrm>
          <a:off x="6021478" y="0"/>
          <a:ext cx="1505304" cy="7142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sz="2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21478" y="0"/>
        <a:ext cx="1505304" cy="714242"/>
      </dsp:txXfrm>
    </dsp:sp>
    <dsp:sp modelId="{DBA3FEAA-3F84-4672-8058-C335663146B0}">
      <dsp:nvSpPr>
        <dsp:cNvPr id="0" name=""/>
        <dsp:cNvSpPr/>
      </dsp:nvSpPr>
      <dsp:spPr>
        <a:xfrm>
          <a:off x="4515722" y="713024"/>
          <a:ext cx="1505304" cy="310654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*Finalize hardware and software design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*integrate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OCR,text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–to-speech and image recognition components</a:t>
          </a:r>
        </a:p>
      </dsp:txBody>
      <dsp:txXfrm>
        <a:off x="4706764" y="713024"/>
        <a:ext cx="1314262" cy="3106548"/>
      </dsp:txXfrm>
    </dsp:sp>
    <dsp:sp modelId="{378DB44D-D938-494F-A49A-AEDF07A3E4D7}">
      <dsp:nvSpPr>
        <dsp:cNvPr id="0" name=""/>
        <dsp:cNvSpPr/>
      </dsp:nvSpPr>
      <dsp:spPr>
        <a:xfrm>
          <a:off x="4515722" y="115658"/>
          <a:ext cx="1505304" cy="5973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2</a:t>
          </a:r>
        </a:p>
      </dsp:txBody>
      <dsp:txXfrm>
        <a:off x="4515722" y="115658"/>
        <a:ext cx="1505304" cy="597366"/>
      </dsp:txXfrm>
    </dsp:sp>
    <dsp:sp modelId="{E5227BD6-856C-40E7-990A-307D9B370F2D}">
      <dsp:nvSpPr>
        <dsp:cNvPr id="0" name=""/>
        <dsp:cNvSpPr/>
      </dsp:nvSpPr>
      <dsp:spPr>
        <a:xfrm>
          <a:off x="2960833" y="710099"/>
          <a:ext cx="1548506" cy="286752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*Literature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and technology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*Requirements gathering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*Project planning </a:t>
          </a:r>
        </a:p>
      </dsp:txBody>
      <dsp:txXfrm>
        <a:off x="3157358" y="710099"/>
        <a:ext cx="1351981" cy="2867520"/>
      </dsp:txXfrm>
    </dsp:sp>
    <dsp:sp modelId="{576F0EF9-F28F-45B1-9FCE-4B004B66EF6C}">
      <dsp:nvSpPr>
        <dsp:cNvPr id="0" name=""/>
        <dsp:cNvSpPr/>
      </dsp:nvSpPr>
      <dsp:spPr>
        <a:xfrm>
          <a:off x="3010417" y="234969"/>
          <a:ext cx="1505304" cy="478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</a:p>
      </dsp:txBody>
      <dsp:txXfrm>
        <a:off x="3010417" y="234969"/>
        <a:ext cx="1505304" cy="47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Projects Using Raspberry Pi  (ECE2011) 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Phase –I Review Presentation (26</a:t>
            </a:r>
            <a:r>
              <a:rPr lang="en-US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Sept to 27</a:t>
            </a:r>
            <a:r>
              <a:rPr lang="en-US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Sept 2024)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SMART READER FOR VISUALLY IMPAIRED PEOPLE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97"/>
            <a:ext cx="10515600" cy="4404049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IPR-276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Xxxxxxxx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Somashekar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41805"/>
              </p:ext>
            </p:extLst>
          </p:nvPr>
        </p:nvGraphicFramePr>
        <p:xfrm>
          <a:off x="3163078" y="2011680"/>
          <a:ext cx="572899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21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764785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297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2973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Arigela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Poojitha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Ariveni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20231CSG0006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2973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Srushti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20231EVT0019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297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Sharadha S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20231CSG0171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297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Pavani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20231CCS0121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76565"/>
                  </a:ext>
                </a:extLst>
              </a:tr>
              <a:tr h="297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Avinash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20231CCS0126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21756"/>
                  </a:ext>
                </a:extLst>
              </a:tr>
              <a:tr h="5204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Akanksha B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20231CSD0107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94" y="365127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READER FOR VISUALLY IMPAIRED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reader is a revolutionary assistive technology designed to empower visually impaired individuals by providing access to written information.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Equipped with advanced optical character recognition (OCR) and text-to-speech capabilities, this device transforms printed text into audible speech, allowing users to independently consume books, documents, and labels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reader is a valuable tool that empowers visually impaired individuals to lead more independent and fulfilling lives by breaking down barriers to information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901336" y="480200"/>
            <a:ext cx="1035884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NNOVATION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Real-time OCR and Text-to-Speech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The device will utilize advanced OCR technology to accurately recognize text from various surfaces, including low-contrast or unevenly printed materials. The text-to-speech feature will provide immediate audio feedback, ensuring a seamless reading experience</a:t>
            </a: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UNIQUENESS: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Hybrid Approach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The smart reader will combine the strengths of traditional OCR technology with advanced image recognition and AI techniques to provide a more comprehensive and accurate reading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Real-time Adaptation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The device will be capable of adapting to different lighting conditions, text sizes, and document types, ensuring optimal performance in various environments.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Natural Language Processing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By incorporating natural language processing capabilities, the smart reader can provide contextually relevant information and explanations, making the reading experience more engaging and informative.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User-Centric Design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The device will be designed with the specific needs and preferences of visually impaired individuals in mind, ensuring a comfortable and intuitive user experience.</a:t>
            </a:r>
            <a:b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07150496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777" y="365761"/>
            <a:ext cx="38214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Technical Approach:</a:t>
            </a:r>
          </a:p>
          <a:p>
            <a:endParaRPr lang="en-GB" sz="3200" b="1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141616" y="1632857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973969"/>
            <a:ext cx="10361023" cy="491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specifications:                       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                                                               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                                                                          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Camera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Buttons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Transformers/Adapters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Cables and Connectors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 Compiler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 Python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6674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4568-F0C5-7564-3D93-770D5422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2684"/>
            <a:ext cx="10515600" cy="1325563"/>
          </a:xfrm>
        </p:spPr>
        <p:txBody>
          <a:bodyPr/>
          <a:lstStyle/>
          <a:p>
            <a:r>
              <a:rPr lang="en-IN" sz="3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- proposed system</a:t>
            </a:r>
            <a:r>
              <a:rPr lang="en-IN" sz="3200" b="1" dirty="0">
                <a:solidFill>
                  <a:schemeClr val="accent5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96A4-EBEE-0310-4934-39595849E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827250"/>
            <a:ext cx="5181600" cy="4108644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picks up a printed document or object.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camera captures image of the text or object.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technology processes the captured image.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is extracted and converted into digital format.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engine converts digital text into audio.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output is delivered through headphones or speakers.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listens to the spoken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text.User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adjust speech rate, volume, or voice settings.</a:t>
            </a:r>
          </a:p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request additional information </a:t>
            </a:r>
            <a:r>
              <a:rPr lang="en-US" sz="1800" dirty="0"/>
              <a:t>or context.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1E4746-26DA-D602-B273-49AAE0EF43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032879"/>
            <a:ext cx="5453743" cy="373506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EC8AB-78B9-032A-A1BF-FC19D194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EC4D6-2A5D-45C1-86E3-8BE19A62D20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627224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09" y="365760"/>
            <a:ext cx="774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Impacts and 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209" y="1028232"/>
            <a:ext cx="11734800" cy="291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Independence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Social Isolation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impacts: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Access to Education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impacts: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Employment Opportunities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14286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405488"/>
              </p:ext>
            </p:extLst>
          </p:nvPr>
        </p:nvGraphicFramePr>
        <p:xfrm>
          <a:off x="838200" y="1154508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7918</TotalTime>
  <Words>541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Innovative Projects Using Raspberry Pi  (ECE2011)  Phase –I Review Presentation (26th Sept to 27th Sept 2024)  SMART READER FOR VISUALLY IMPAIRED PEOPLE </vt:lpstr>
      <vt:lpstr>SMART READER FOR VISUALLY IMPAIRED PEOPLE</vt:lpstr>
      <vt:lpstr>PowerPoint Presentation</vt:lpstr>
      <vt:lpstr>PowerPoint Presentation</vt:lpstr>
      <vt:lpstr>Flow Diagram - proposed system:</vt:lpstr>
      <vt:lpstr>PowerPoint Presentation</vt:lpstr>
      <vt:lpstr>Project Timeline: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Akanksha B A</cp:lastModifiedBy>
  <cp:revision>894</cp:revision>
  <cp:lastPrinted>2018-07-24T06:37:20Z</cp:lastPrinted>
  <dcterms:created xsi:type="dcterms:W3CDTF">2018-06-07T04:06:17Z</dcterms:created>
  <dcterms:modified xsi:type="dcterms:W3CDTF">2024-10-07T15:44:58Z</dcterms:modified>
</cp:coreProperties>
</file>