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Bebas Neue Cyrillic" charset="1" panose="02000506000000020004"/>
      <p:regular r:id="rId15"/>
    </p:embeddedFont>
    <p:embeddedFont>
      <p:font typeface="Times New Roman" charset="1" panose="02030502070405020303"/>
      <p:regular r:id="rId16"/>
    </p:embeddedFont>
    <p:embeddedFont>
      <p:font typeface="Times New Roman Bold" charset="1" panose="020308020704050203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159205" y="8355980"/>
            <a:ext cx="128795" cy="902320"/>
            <a:chOff x="0" y="0"/>
            <a:chExt cx="101764" cy="71294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1764" cy="712944"/>
            </a:xfrm>
            <a:custGeom>
              <a:avLst/>
              <a:gdLst/>
              <a:ahLst/>
              <a:cxnLst/>
              <a:rect r="r" b="b" t="t" l="l"/>
              <a:pathLst>
                <a:path h="712944" w="101764">
                  <a:moveTo>
                    <a:pt x="0" y="0"/>
                  </a:moveTo>
                  <a:lnTo>
                    <a:pt x="101764" y="0"/>
                  </a:lnTo>
                  <a:lnTo>
                    <a:pt x="101764" y="712944"/>
                  </a:lnTo>
                  <a:lnTo>
                    <a:pt x="0" y="712944"/>
                  </a:lnTo>
                  <a:close/>
                </a:path>
              </a:pathLst>
            </a:custGeom>
            <a:gradFill rotWithShape="true">
              <a:gsLst>
                <a:gs pos="0">
                  <a:srgbClr val="0CC2E6">
                    <a:alpha val="100000"/>
                  </a:srgbClr>
                </a:gs>
                <a:gs pos="50000">
                  <a:srgbClr val="000854">
                    <a:alpha val="100000"/>
                  </a:srgbClr>
                </a:gs>
                <a:gs pos="100000">
                  <a:srgbClr val="008BA4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1764" cy="760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1331085"/>
            <a:ext cx="9832445" cy="3310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29"/>
              </a:lnSpc>
              <a:spcBef>
                <a:spcPct val="0"/>
              </a:spcBef>
            </a:pPr>
            <a:r>
              <a:rPr lang="en-US" sz="9449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Autosage using gemini flash technology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518492"/>
            <a:ext cx="11071471" cy="1169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61"/>
              </a:lnSpc>
              <a:spcBef>
                <a:spcPct val="0"/>
              </a:spcBef>
            </a:pPr>
            <a:r>
              <a:rPr lang="en-US" sz="6829">
                <a:solidFill>
                  <a:srgbClr val="08D6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team name: bot battle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084218"/>
            <a:ext cx="11071471" cy="6055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1"/>
              </a:lnSpc>
            </a:pPr>
          </a:p>
          <a:p>
            <a:pPr algn="l">
              <a:lnSpc>
                <a:spcPts val="5361"/>
              </a:lnSpc>
            </a:pPr>
            <a:r>
              <a:rPr lang="en-US" sz="3829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team members</a:t>
            </a:r>
          </a:p>
          <a:p>
            <a:pPr algn="l">
              <a:lnSpc>
                <a:spcPts val="5361"/>
              </a:lnSpc>
            </a:pPr>
            <a:r>
              <a:rPr lang="en-US" sz="3829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AKANKSHA- 23WH1A05D1 </a:t>
            </a:r>
          </a:p>
          <a:p>
            <a:pPr algn="l">
              <a:lnSpc>
                <a:spcPts val="5361"/>
              </a:lnSpc>
            </a:pPr>
            <a:r>
              <a:rPr lang="en-US" sz="3829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MANYA SREE-23WH1A05H4</a:t>
            </a:r>
          </a:p>
          <a:p>
            <a:pPr algn="l">
              <a:lnSpc>
                <a:spcPts val="5361"/>
              </a:lnSpc>
            </a:pPr>
            <a:r>
              <a:rPr lang="en-US" sz="3829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SRI KARUNA-23WH1A05H6</a:t>
            </a:r>
          </a:p>
          <a:p>
            <a:pPr algn="l">
              <a:lnSpc>
                <a:spcPts val="5361"/>
              </a:lnSpc>
            </a:pPr>
            <a:r>
              <a:rPr lang="en-US" sz="3829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SOHANA SRI-23WH1A05H7</a:t>
            </a:r>
          </a:p>
          <a:p>
            <a:pPr algn="l">
              <a:lnSpc>
                <a:spcPts val="6621"/>
              </a:lnSpc>
            </a:pPr>
          </a:p>
          <a:p>
            <a:pPr algn="ctr">
              <a:lnSpc>
                <a:spcPts val="956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CC2E6">
                <a:alpha val="100000"/>
              </a:srgbClr>
            </a:gs>
            <a:gs pos="50000">
              <a:srgbClr val="000854">
                <a:alpha val="100000"/>
              </a:srgbClr>
            </a:gs>
            <a:gs pos="100000">
              <a:srgbClr val="008BA4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6920" y="857250"/>
            <a:ext cx="4685431" cy="1509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61"/>
              </a:lnSpc>
              <a:spcBef>
                <a:spcPct val="0"/>
              </a:spcBef>
            </a:pPr>
            <a:r>
              <a:rPr lang="en-US" sz="8829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ABSTRACT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488612"/>
            <a:ext cx="16872816" cy="7390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9"/>
              </a:lnSpc>
              <a:spcBef>
                <a:spcPct val="0"/>
              </a:spcBef>
            </a:pPr>
            <a:r>
              <a:rPr lang="en-US" sz="4178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AutoSage is an AI-powered vehicle expert tool leveraging Gemini Flash technology to provide comprehensive insights into two-wheeler and four-wheeler vehicles. Designed to assist users in making informed purchasing decisions, AutoSage offers detailed specifications, expert reviews, and vehicle comparisons in a user-friendly interface. With real-time updates on the latest automotive trends and innovations, the platform ensures users have access to up-to-date information. By integrating AI-driven recommendations based on user preferences, AutoSage enhances the vehicle selection process, making it a reliable companion for buyers seeking the best options in the automotive market.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CC2E6">
                <a:alpha val="100000"/>
              </a:srgbClr>
            </a:gs>
            <a:gs pos="50000">
              <a:srgbClr val="000854">
                <a:alpha val="100000"/>
              </a:srgbClr>
            </a:gs>
            <a:gs pos="100000">
              <a:srgbClr val="008BA4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59240" y="828675"/>
            <a:ext cx="4969520" cy="1636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29"/>
              </a:lnSpc>
              <a:spcBef>
                <a:spcPct val="0"/>
              </a:spcBef>
            </a:pPr>
            <a:r>
              <a:rPr lang="en-US" sz="9449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tHE PROBLEM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5712" y="3573333"/>
            <a:ext cx="17143588" cy="504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34"/>
              </a:lnSpc>
            </a:pPr>
            <a:r>
              <a:rPr lang="en-US" sz="7024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Overwhelming Choices </a:t>
            </a:r>
          </a:p>
          <a:p>
            <a:pPr algn="ctr">
              <a:lnSpc>
                <a:spcPts val="9834"/>
              </a:lnSpc>
            </a:pPr>
            <a:r>
              <a:rPr lang="en-US" sz="7024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Lack of Reliable Information</a:t>
            </a:r>
          </a:p>
          <a:p>
            <a:pPr algn="ctr">
              <a:lnSpc>
                <a:spcPts val="9834"/>
              </a:lnSpc>
            </a:pPr>
            <a:r>
              <a:rPr lang="en-US" sz="7024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Inefficient Comparison Decision-Making</a:t>
            </a:r>
          </a:p>
          <a:p>
            <a:pPr algn="ctr">
              <a:lnSpc>
                <a:spcPts val="983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CC2E6">
                <a:alpha val="100000"/>
              </a:srgbClr>
            </a:gs>
            <a:gs pos="50000">
              <a:srgbClr val="000854">
                <a:alpha val="100000"/>
              </a:srgbClr>
            </a:gs>
            <a:gs pos="100000">
              <a:srgbClr val="008BA4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838200"/>
            <a:ext cx="9144000" cy="1610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62"/>
              </a:lnSpc>
              <a:spcBef>
                <a:spcPct val="0"/>
              </a:spcBef>
            </a:pPr>
            <a:r>
              <a:rPr lang="en-US" sz="9330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SOLUTION-Autosage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14350" y="3126291"/>
            <a:ext cx="17259300" cy="6132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65"/>
              </a:lnSpc>
            </a:pPr>
            <a:r>
              <a:rPr lang="en-US" sz="383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✔ AI-Powered Vehicle Insights – Provides accurate, real-time specifications,expert reviews, and comparisons.</a:t>
            </a:r>
          </a:p>
          <a:p>
            <a:pPr algn="l">
              <a:lnSpc>
                <a:spcPts val="5365"/>
              </a:lnSpc>
            </a:pPr>
            <a:r>
              <a:rPr lang="en-US" sz="383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 Smart Recommendations – AI-driven suggestions based on user preferences, budget, and needs.</a:t>
            </a:r>
          </a:p>
          <a:p>
            <a:pPr algn="l">
              <a:lnSpc>
                <a:spcPts val="5365"/>
              </a:lnSpc>
            </a:pPr>
            <a:r>
              <a:rPr lang="en-US" sz="383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 Easy Comparisons – Side-by-side vehicle analysis for better decision-making.</a:t>
            </a:r>
          </a:p>
          <a:p>
            <a:pPr algn="l">
              <a:lnSpc>
                <a:spcPts val="5365"/>
              </a:lnSpc>
            </a:pPr>
            <a:r>
              <a:rPr lang="en-US" sz="383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 Real-Time Updates – Stay informed with the latest automotive trends and innovations.</a:t>
            </a:r>
          </a:p>
          <a:p>
            <a:pPr algn="l">
              <a:lnSpc>
                <a:spcPts val="5365"/>
              </a:lnSpc>
            </a:pPr>
            <a:r>
              <a:rPr lang="en-US" sz="3832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 User-Friendly Interface – Simple and intuitive platform for hassle-free research.</a:t>
            </a:r>
          </a:p>
          <a:p>
            <a:pPr algn="l">
              <a:lnSpc>
                <a:spcPts val="536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CC2E6">
                <a:alpha val="100000"/>
              </a:srgbClr>
            </a:gs>
            <a:gs pos="50000">
              <a:srgbClr val="000854">
                <a:alpha val="100000"/>
              </a:srgbClr>
            </a:gs>
            <a:gs pos="100000">
              <a:srgbClr val="008BA4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23742"/>
            <a:ext cx="3737016" cy="1379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03"/>
              </a:lnSpc>
              <a:spcBef>
                <a:spcPct val="0"/>
              </a:spcBef>
            </a:pPr>
            <a:r>
              <a:rPr lang="en-US" sz="7931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FEATURES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2312944"/>
            <a:ext cx="16432967" cy="8545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39946" indent="-519973" lvl="1">
              <a:lnSpc>
                <a:spcPts val="6743"/>
              </a:lnSpc>
              <a:buFont typeface="Arial"/>
              <a:buChar char="•"/>
            </a:pPr>
            <a:r>
              <a:rPr lang="en-US" sz="481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Comprehensive Specifications: Detailed info on two-wheelers &amp; four-wheelers</a:t>
            </a:r>
          </a:p>
          <a:p>
            <a:pPr algn="l" marL="1039946" indent="-519973" lvl="1">
              <a:lnSpc>
                <a:spcPts val="6743"/>
              </a:lnSpc>
              <a:buFont typeface="Arial"/>
              <a:buChar char="•"/>
            </a:pPr>
            <a:r>
              <a:rPr lang="en-US" sz="481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Vehicle Comparisons: Side-by-side comparisons based on user preferences</a:t>
            </a:r>
          </a:p>
          <a:p>
            <a:pPr algn="just" marL="1039946" indent="-519973" lvl="1">
              <a:lnSpc>
                <a:spcPts val="6743"/>
              </a:lnSpc>
              <a:buFont typeface="Arial"/>
              <a:buChar char="•"/>
            </a:pPr>
            <a:r>
              <a:rPr lang="en-US" sz="481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Expert Reviews: Unbiased, AI-curated insights</a:t>
            </a:r>
          </a:p>
          <a:p>
            <a:pPr algn="l" marL="1039946" indent="-519973" lvl="1">
              <a:lnSpc>
                <a:spcPts val="6743"/>
              </a:lnSpc>
              <a:buFont typeface="Arial"/>
              <a:buChar char="•"/>
            </a:pPr>
            <a:r>
              <a:rPr lang="en-US" sz="481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Updates: Stay informed with the latest automotive trends</a:t>
            </a:r>
          </a:p>
          <a:p>
            <a:pPr algn="l" marL="1039946" indent="-519973" lvl="1">
              <a:lnSpc>
                <a:spcPts val="6743"/>
              </a:lnSpc>
              <a:buFont typeface="Arial"/>
              <a:buChar char="•"/>
            </a:pPr>
            <a:r>
              <a:rPr lang="en-US" sz="481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AI-Powered Recommendations: Personalized suggestions based on user needs</a:t>
            </a:r>
          </a:p>
          <a:p>
            <a:pPr algn="ctr">
              <a:lnSpc>
                <a:spcPts val="674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CC2E6">
                <a:alpha val="100000"/>
              </a:srgbClr>
            </a:gs>
            <a:gs pos="50000">
              <a:srgbClr val="000854">
                <a:alpha val="100000"/>
              </a:srgbClr>
            </a:gs>
            <a:gs pos="100000">
              <a:srgbClr val="008BA4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09115" y="1018009"/>
            <a:ext cx="5307955" cy="1636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29"/>
              </a:lnSpc>
              <a:spcBef>
                <a:spcPct val="0"/>
              </a:spcBef>
            </a:pPr>
            <a:r>
              <a:rPr lang="en-US" sz="9449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TECHNOLOGIES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3404642"/>
            <a:ext cx="13125505" cy="7082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706589" indent="-853295" lvl="1">
              <a:lnSpc>
                <a:spcPts val="11066"/>
              </a:lnSpc>
              <a:buFont typeface="Arial"/>
              <a:buChar char="•"/>
            </a:pPr>
            <a:r>
              <a:rPr lang="en-US" sz="7904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Model: Gemini Flash</a:t>
            </a:r>
          </a:p>
          <a:p>
            <a:pPr algn="l" marL="1706589" indent="-853295" lvl="1">
              <a:lnSpc>
                <a:spcPts val="11066"/>
              </a:lnSpc>
              <a:buFont typeface="Arial"/>
              <a:buChar char="•"/>
            </a:pPr>
            <a:r>
              <a:rPr lang="en-US" sz="7904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Backend: Python</a:t>
            </a:r>
          </a:p>
          <a:p>
            <a:pPr algn="l" marL="1706589" indent="-853295" lvl="1">
              <a:lnSpc>
                <a:spcPts val="11066"/>
              </a:lnSpc>
              <a:buFont typeface="Arial"/>
              <a:buChar char="•"/>
            </a:pPr>
            <a:r>
              <a:rPr lang="en-US" sz="7904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Frontend: Streamlit</a:t>
            </a:r>
          </a:p>
          <a:p>
            <a:pPr algn="l">
              <a:lnSpc>
                <a:spcPts val="11066"/>
              </a:lnSpc>
            </a:pPr>
          </a:p>
          <a:p>
            <a:pPr algn="ctr">
              <a:lnSpc>
                <a:spcPts val="1106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CC2E6">
                <a:alpha val="100000"/>
              </a:srgbClr>
            </a:gs>
            <a:gs pos="50000">
              <a:srgbClr val="000854">
                <a:alpha val="100000"/>
              </a:srgbClr>
            </a:gs>
            <a:gs pos="100000">
              <a:srgbClr val="008BA4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0481"/>
            <a:ext cx="4279404" cy="1636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29"/>
              </a:lnSpc>
              <a:spcBef>
                <a:spcPct val="0"/>
              </a:spcBef>
            </a:pPr>
            <a:r>
              <a:rPr lang="en-US" sz="9449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Feasibility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63963" y="2110269"/>
            <a:ext cx="14318072" cy="7702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67"/>
              </a:lnSpc>
            </a:pPr>
            <a:r>
              <a:rPr lang="en-US" sz="4333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Technical Feasibility</a:t>
            </a:r>
            <a:r>
              <a:rPr lang="en-US" sz="43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Uses Google Gemini AI and Streamlit for real-time vehicle data retrieval and user-friendly interaction. </a:t>
            </a:r>
          </a:p>
          <a:p>
            <a:pPr algn="l">
              <a:lnSpc>
                <a:spcPts val="6067"/>
              </a:lnSpc>
            </a:pPr>
            <a:r>
              <a:rPr lang="en-US" sz="4333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Market Feasibility:</a:t>
            </a:r>
            <a:r>
              <a:rPr lang="en-US" sz="43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High demand for AI-driven vehicle comparisons and recommendations among buyers. </a:t>
            </a:r>
            <a:r>
              <a:rPr lang="en-US" sz="4333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Operational Feasibility:</a:t>
            </a:r>
            <a:r>
              <a:rPr lang="en-US" sz="43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User-friendly interface with seamless navigation, ensuring a smooth experience for both novice and expert users. </a:t>
            </a:r>
          </a:p>
          <a:p>
            <a:pPr algn="l">
              <a:lnSpc>
                <a:spcPts val="6067"/>
              </a:lnSpc>
              <a:spcBef>
                <a:spcPct val="0"/>
              </a:spcBef>
            </a:pPr>
            <a:r>
              <a:rPr lang="en-US" b="true" sz="4333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Financial Feasibility:</a:t>
            </a:r>
            <a:r>
              <a:rPr lang="en-US" sz="43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Monetization possible through ads, partnerships, and premium subscription models.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CC2E6">
                <a:alpha val="100000"/>
              </a:srgbClr>
            </a:gs>
            <a:gs pos="50000">
              <a:srgbClr val="000854">
                <a:alpha val="100000"/>
              </a:srgbClr>
            </a:gs>
            <a:gs pos="100000">
              <a:srgbClr val="008BA4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28675"/>
            <a:ext cx="8605689" cy="1636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29"/>
              </a:lnSpc>
              <a:spcBef>
                <a:spcPct val="0"/>
              </a:spcBef>
            </a:pPr>
            <a:r>
              <a:rPr lang="en-US" sz="9449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FUTURE IMPROVEMENTS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74587"/>
            <a:ext cx="15853808" cy="7037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 Enhanced AI Recommendations – More personalized vehicle suggestions.</a:t>
            </a:r>
          </a:p>
          <a:p>
            <a:pPr algn="l">
              <a:lnSpc>
                <a:spcPts val="6859"/>
              </a:lnSpc>
            </a:pPr>
            <a:r>
              <a:rPr lang="en-US" sz="48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 Expanded Vehicle Database – Include EVs, commercial vehicles, and global models.</a:t>
            </a:r>
          </a:p>
          <a:p>
            <a:pPr algn="l">
              <a:lnSpc>
                <a:spcPts val="6859"/>
              </a:lnSpc>
            </a:pPr>
            <a:r>
              <a:rPr lang="en-US" sz="48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 Mobile App Development – Improve accessibility and user experience.</a:t>
            </a:r>
          </a:p>
          <a:p>
            <a:pPr algn="l">
              <a:lnSpc>
                <a:spcPts val="6859"/>
              </a:lnSpc>
              <a:spcBef>
                <a:spcPct val="0"/>
              </a:spcBef>
            </a:pPr>
            <a:r>
              <a:rPr lang="en-US" sz="48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 User Reviews &amp; Community – Allow users to share experiences and ratings.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CC2E6">
                <a:alpha val="100000"/>
              </a:srgbClr>
            </a:gs>
            <a:gs pos="50000">
              <a:srgbClr val="000854">
                <a:alpha val="100000"/>
              </a:srgbClr>
            </a:gs>
            <a:gs pos="100000">
              <a:srgbClr val="008BA4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DAGgYDX-SyI</dc:identifier>
  <dcterms:modified xsi:type="dcterms:W3CDTF">2011-08-01T06:04:30Z</dcterms:modified>
  <cp:revision>1</cp:revision>
  <dc:title>Autosage</dc:title>
</cp:coreProperties>
</file>