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4" r:id="rId4"/>
    <p:sldId id="265" r:id="rId5"/>
    <p:sldId id="259" r:id="rId6"/>
    <p:sldId id="260" r:id="rId7"/>
    <p:sldId id="258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7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44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9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957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37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0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48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5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7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Movie Streaming </a:t>
            </a:r>
            <a:r>
              <a:rPr lang="en-US" dirty="0" smtClean="0"/>
              <a:t>Platform </a:t>
            </a:r>
            <a:r>
              <a:rPr dirty="0" smtClean="0"/>
              <a:t>Database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By- Akanksha</a:t>
            </a:r>
            <a:r>
              <a:rPr lang="en-US" dirty="0" smtClean="0"/>
              <a:t> </a:t>
            </a:r>
            <a:r>
              <a:rPr lang="en-US" dirty="0" err="1" smtClean="0"/>
              <a:t>Kapadnis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project aims to design and implement a database system for a movie streaming platform (like Netflix or Amazon Prime) that can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Manage </a:t>
            </a:r>
            <a:r>
              <a:rPr lang="en-US" dirty="0"/>
              <a:t>millions of users, thousands of movies/shows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Support </a:t>
            </a:r>
            <a:r>
              <a:rPr lang="en-US" dirty="0"/>
              <a:t>subscriptions, payments, and content security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Provide </a:t>
            </a:r>
            <a:r>
              <a:rPr lang="en-US" dirty="0"/>
              <a:t>personalized recommendations</a:t>
            </a:r>
            <a:r>
              <a:rPr lang="en-US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Enable </a:t>
            </a:r>
            <a:r>
              <a:rPr lang="en-US" dirty="0"/>
              <a:t>smooth streaming and detailed analytics.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Solution Created for the 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Designed </a:t>
            </a:r>
            <a:r>
              <a:rPr lang="en-US" dirty="0"/>
              <a:t>and implemented a </a:t>
            </a:r>
            <a:r>
              <a:rPr lang="en-US" b="1" dirty="0"/>
              <a:t>Movie Streaming Database System</a:t>
            </a:r>
            <a:r>
              <a:rPr lang="en-US" dirty="0"/>
              <a:t>.</a:t>
            </a:r>
          </a:p>
          <a:p>
            <a:r>
              <a:rPr lang="en-US" dirty="0"/>
              <a:t>Ensured </a:t>
            </a:r>
            <a:r>
              <a:rPr lang="en-US" b="1" dirty="0"/>
              <a:t>efficient data storage</a:t>
            </a:r>
            <a:r>
              <a:rPr lang="en-US" dirty="0"/>
              <a:t> using normalized tables (Users, Movies, Actors, etc.).</a:t>
            </a:r>
          </a:p>
          <a:p>
            <a:r>
              <a:rPr lang="en-US" dirty="0"/>
              <a:t>Created an </a:t>
            </a:r>
            <a:r>
              <a:rPr lang="en-US" b="1" dirty="0"/>
              <a:t>ER Diagram</a:t>
            </a:r>
            <a:r>
              <a:rPr lang="en-US" dirty="0"/>
              <a:t> to visualize relationships between entities.</a:t>
            </a:r>
          </a:p>
          <a:p>
            <a:r>
              <a:rPr lang="en-US" dirty="0"/>
              <a:t>Implemented </a:t>
            </a:r>
            <a:r>
              <a:rPr lang="en-US" b="1" dirty="0"/>
              <a:t>SQL operations (DDL, DML, TCL, DCL)</a:t>
            </a:r>
            <a:r>
              <a:rPr lang="en-US" dirty="0"/>
              <a:t> for database creation and management.</a:t>
            </a:r>
          </a:p>
          <a:p>
            <a:r>
              <a:rPr lang="en-US" dirty="0"/>
              <a:t>Optimized for </a:t>
            </a:r>
            <a:r>
              <a:rPr lang="en-US" b="1" dirty="0"/>
              <a:t>performance, scalability, and user experience</a:t>
            </a:r>
            <a:r>
              <a:rPr lang="en-US" dirty="0"/>
              <a:t>.</a:t>
            </a:r>
          </a:p>
          <a:p>
            <a:r>
              <a:rPr lang="en-US" dirty="0"/>
              <a:t>Presented findings with confidence, highlighting the problem-solving approach.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82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User </a:t>
            </a:r>
            <a:r>
              <a:rPr lang="en-US" dirty="0"/>
              <a:t>Management → Users can sign up, log in, and create profiles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Subscription </a:t>
            </a:r>
            <a:r>
              <a:rPr lang="en-US" dirty="0"/>
              <a:t>System → Users purchase plans to access content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Content </a:t>
            </a:r>
            <a:r>
              <a:rPr lang="en-US" dirty="0"/>
              <a:t>Management → Movies/shows stored with genres, directors, languages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Watch </a:t>
            </a:r>
            <a:r>
              <a:rPr lang="en-US" dirty="0"/>
              <a:t>History → Tracks what each user has watched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Watchlist </a:t>
            </a:r>
            <a:r>
              <a:rPr lang="en-US" dirty="0"/>
              <a:t>→ Users save movies/shows for future </a:t>
            </a:r>
            <a:r>
              <a:rPr lang="en-US" dirty="0" smtClean="0"/>
              <a:t>viewing.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Ratings/Reviews </a:t>
            </a:r>
            <a:r>
              <a:rPr lang="en-US" dirty="0"/>
              <a:t>→ Users give feedback on content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Payments </a:t>
            </a:r>
            <a:r>
              <a:rPr lang="en-US" dirty="0"/>
              <a:t>→ Tracks subscription </a:t>
            </a:r>
            <a:r>
              <a:rPr lang="en-US" dirty="0" smtClean="0"/>
              <a:t>payments.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Analytics </a:t>
            </a:r>
            <a:r>
              <a:rPr lang="en-US" dirty="0"/>
              <a:t>→ Helps track most-watched movies, user preferences, etc.</a:t>
            </a:r>
          </a:p>
        </p:txBody>
      </p:sp>
    </p:spTree>
    <p:extLst>
      <p:ext uri="{BB962C8B-B14F-4D97-AF65-F5344CB8AC3E}">
        <p14:creationId xmlns:p14="http://schemas.microsoft.com/office/powerpoint/2010/main" val="250960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0"/>
            <a:ext cx="7543800" cy="1450757"/>
          </a:xfrm>
        </p:spPr>
        <p:txBody>
          <a:bodyPr/>
          <a:lstStyle/>
          <a:p>
            <a:r>
              <a:rPr lang="en-US" dirty="0"/>
              <a:t>Database Design (Tables &amp; Entities)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481" y="1804790"/>
            <a:ext cx="7543801" cy="439129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dirty="0" smtClean="0"/>
              <a:t> </a:t>
            </a:r>
            <a:r>
              <a:rPr lang="en-US" dirty="0"/>
              <a:t>1. users → Stores user information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2</a:t>
            </a:r>
            <a:r>
              <a:rPr lang="en-US" dirty="0"/>
              <a:t>. plans → Subscription plans offered (Basic, Premium, etc</a:t>
            </a:r>
            <a:r>
              <a:rPr lang="en-US" dirty="0" smtClean="0"/>
              <a:t>.).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3</a:t>
            </a:r>
            <a:r>
              <a:rPr lang="en-US" dirty="0"/>
              <a:t>. subscriptions → Connects users with plans (start date, end date, status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4</a:t>
            </a:r>
            <a:r>
              <a:rPr lang="en-US" dirty="0"/>
              <a:t>. payments → Stores payment transactions for subscriptions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5</a:t>
            </a:r>
            <a:r>
              <a:rPr lang="en-US" dirty="0"/>
              <a:t>. content → Stores movies/shows information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6</a:t>
            </a:r>
            <a:r>
              <a:rPr lang="en-US" dirty="0"/>
              <a:t>. directors, genres, content_languages → Additional details of content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7</a:t>
            </a:r>
            <a:r>
              <a:rPr lang="en-US" dirty="0"/>
              <a:t>. content_directors, content_genres → Linking tables for many-to-many relations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8</a:t>
            </a:r>
            <a:r>
              <a:rPr lang="en-US" dirty="0"/>
              <a:t>. ratings → Users’ ratings and reviews for content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9</a:t>
            </a:r>
            <a:r>
              <a:rPr lang="en-US" dirty="0"/>
              <a:t>. watch_events → What users actually watched (date, progress</a:t>
            </a:r>
            <a:r>
              <a:rPr lang="en-US" dirty="0" smtClean="0"/>
              <a:t>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10</a:t>
            </a:r>
            <a:r>
              <a:rPr lang="en-US" dirty="0"/>
              <a:t>. watchlist → Movies/shows users saved to watch later.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</a:t>
            </a:r>
            <a:r>
              <a:rPr lang="en-US" dirty="0"/>
              <a:t>→ Subscriptions → Plans (1-to-many relationship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Subscriptions </a:t>
            </a:r>
            <a:r>
              <a:rPr lang="en-US" dirty="0"/>
              <a:t>→ Payments (1-to-many).Users → Ratings → Content (many-to-many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Users </a:t>
            </a:r>
            <a:r>
              <a:rPr lang="en-US" dirty="0"/>
              <a:t>→ WatchEvents → Content (many-to-many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Users </a:t>
            </a:r>
            <a:r>
              <a:rPr lang="en-US" dirty="0"/>
              <a:t>→ Watchlist → Content (many-to-many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Content </a:t>
            </a:r>
            <a:r>
              <a:rPr lang="en-US" dirty="0"/>
              <a:t>→ Genres / Directors / Languages (many-to-many).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dirty="0" smtClean="0"/>
              <a:t>Store </a:t>
            </a:r>
            <a:r>
              <a:rPr dirty="0"/>
              <a:t>user, movie, and subscription details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dirty="0" smtClean="0"/>
              <a:t>Track </a:t>
            </a:r>
            <a:r>
              <a:rPr dirty="0"/>
              <a:t>watch history and </a:t>
            </a:r>
            <a:r>
              <a:rPr dirty="0" smtClean="0"/>
              <a:t>reviews</a:t>
            </a:r>
            <a:endParaRPr lang="en-US" dirty="0" smtClean="0"/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Manage payments and invoices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dirty="0" smtClean="0"/>
              <a:t>Ensure security &amp; scalability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designs a Movie Streaming Platform Database that manages users, subscriptions, payments, and content in a structured way.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features like watch history, ratings, and </a:t>
            </a:r>
            <a:r>
              <a:rPr lang="en-US" dirty="0" smtClean="0"/>
              <a:t>watchlist, </a:t>
            </a:r>
            <a:r>
              <a:rPr lang="en-US" dirty="0"/>
              <a:t>it ensures a personalized and smooth user </a:t>
            </a:r>
            <a:r>
              <a:rPr lang="en-US" dirty="0" smtClean="0"/>
              <a:t>experience .</a:t>
            </a:r>
          </a:p>
          <a:p>
            <a:r>
              <a:rPr lang="en-US" dirty="0" smtClean="0"/>
              <a:t>The </a:t>
            </a:r>
            <a:r>
              <a:rPr lang="en-US" dirty="0"/>
              <a:t>system also provides scalability, security, and business insights, making it suitable for real-world platforms like Netflix or Amazon </a:t>
            </a:r>
            <a:r>
              <a:rPr lang="en-US" dirty="0" smtClean="0"/>
              <a:t>Prime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143</TotalTime>
  <Words>495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Retrospect</vt:lpstr>
      <vt:lpstr>Movie Streaming Platform Database</vt:lpstr>
      <vt:lpstr>Introduction</vt:lpstr>
      <vt:lpstr>Solution Created for the Problem </vt:lpstr>
      <vt:lpstr>Key Features</vt:lpstr>
      <vt:lpstr>Database Design (Tables &amp; Entities)</vt:lpstr>
      <vt:lpstr>Relationships</vt:lpstr>
      <vt:lpstr>Objectives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Streaming Platform Database</dc:title>
  <dc:subject/>
  <dc:creator/>
  <cp:keywords/>
  <dc:description>generated using python-pptx</dc:description>
  <cp:lastModifiedBy>Microsoft account</cp:lastModifiedBy>
  <cp:revision>14</cp:revision>
  <dcterms:created xsi:type="dcterms:W3CDTF">2013-01-27T09:14:16Z</dcterms:created>
  <dcterms:modified xsi:type="dcterms:W3CDTF">2025-09-02T07:50:59Z</dcterms:modified>
  <cp:category/>
</cp:coreProperties>
</file>