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Lato"/>
      <p:regular r:id="rId20"/>
      <p:bold r:id="rId21"/>
      <p:italic r:id="rId22"/>
      <p:boldItalic r:id="rId23"/>
    </p:embeddedFont>
    <p:embeddedFont>
      <p:font typeface="Lato Light"/>
      <p:regular r:id="rId24"/>
      <p:bold r:id="rId25"/>
      <p:italic r:id="rId26"/>
      <p:boldItalic r:id="rId27"/>
    </p:embeddedFont>
    <p:embeddedFont>
      <p:font typeface="Merriweather Black"/>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LatoLight-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Light-italic.fntdata"/><Relationship Id="rId25" Type="http://schemas.openxmlformats.org/officeDocument/2006/relationships/font" Target="fonts/LatoLight-bold.fntdata"/><Relationship Id="rId28" Type="http://schemas.openxmlformats.org/officeDocument/2006/relationships/font" Target="fonts/MerriweatherBlack-bold.fntdata"/><Relationship Id="rId27" Type="http://schemas.openxmlformats.org/officeDocument/2006/relationships/font" Target="fonts/Lato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Black-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8594762ce8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8594762ce8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61849bbda1_0_14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61849bbda1_0_14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61939c33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61939c33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61849bbda1_0_14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61849bbda1_0_14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61849bbda1_0_14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61849bbda1_0_14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g61849bbda1_0_15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61849bbda1_0_15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15408243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15408243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6fc5f98db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6fc5f98db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17ce0a2a3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17ce0a2a3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594762ce8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594762ce8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615408243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615408243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8594762ce8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8594762ce8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61849bbda1_0_14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1849bbda1_0_14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61849bbda1_0_14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1849bbda1_0_14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TITLE" type="title">
  <p:cSld name="TITLE">
    <p:spTree>
      <p:nvGrpSpPr>
        <p:cNvPr id="8" name="Shape 8"/>
        <p:cNvGrpSpPr/>
        <p:nvPr/>
      </p:nvGrpSpPr>
      <p:grpSpPr>
        <a:xfrm>
          <a:off x="0" y="0"/>
          <a:ext cx="0" cy="0"/>
          <a:chOff x="0" y="0"/>
          <a:chExt cx="0" cy="0"/>
        </a:xfrm>
      </p:grpSpPr>
      <p:sp>
        <p:nvSpPr>
          <p:cNvPr id="9" name="Google Shape;9;p2"/>
          <p:cNvSpPr/>
          <p:nvPr/>
        </p:nvSpPr>
        <p:spPr>
          <a:xfrm rot="991978">
            <a:off x="3850742" y="750812"/>
            <a:ext cx="6596272" cy="4916447"/>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2475446">
            <a:off x="-456879" y="416975"/>
            <a:ext cx="4979835" cy="3933346"/>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21673" y="3062726"/>
            <a:ext cx="979555" cy="959400"/>
          </a:xfrm>
          <a:custGeom>
            <a:rect b="b" l="l" r="r" t="t"/>
            <a:pathLst>
              <a:path extrusionOk="0" h="59692" w="60946">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475098" y="1291076"/>
            <a:ext cx="979555" cy="959400"/>
          </a:xfrm>
          <a:custGeom>
            <a:rect b="b" l="l" r="r" t="t"/>
            <a:pathLst>
              <a:path extrusionOk="0" h="59692" w="60946">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5197000" y="2205475"/>
            <a:ext cx="3112800" cy="12729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b="1" sz="4800"/>
            </a:lvl1pPr>
            <a:lvl2pPr lvl="1">
              <a:spcBef>
                <a:spcPts val="0"/>
              </a:spcBef>
              <a:spcAft>
                <a:spcPts val="0"/>
              </a:spcAft>
              <a:buSzPts val="4800"/>
              <a:buNone/>
              <a:defRPr b="0" sz="4800"/>
            </a:lvl2pPr>
            <a:lvl3pPr lvl="2">
              <a:spcBef>
                <a:spcPts val="0"/>
              </a:spcBef>
              <a:spcAft>
                <a:spcPts val="0"/>
              </a:spcAft>
              <a:buSzPts val="4800"/>
              <a:buNone/>
              <a:defRPr b="0" sz="4800"/>
            </a:lvl3pPr>
            <a:lvl4pPr lvl="3">
              <a:spcBef>
                <a:spcPts val="0"/>
              </a:spcBef>
              <a:spcAft>
                <a:spcPts val="0"/>
              </a:spcAft>
              <a:buSzPts val="4800"/>
              <a:buNone/>
              <a:defRPr b="0" sz="4800"/>
            </a:lvl4pPr>
            <a:lvl5pPr lvl="4">
              <a:spcBef>
                <a:spcPts val="0"/>
              </a:spcBef>
              <a:spcAft>
                <a:spcPts val="0"/>
              </a:spcAft>
              <a:buSzPts val="4800"/>
              <a:buNone/>
              <a:defRPr b="0" sz="4800"/>
            </a:lvl5pPr>
            <a:lvl6pPr lvl="5">
              <a:spcBef>
                <a:spcPts val="0"/>
              </a:spcBef>
              <a:spcAft>
                <a:spcPts val="0"/>
              </a:spcAft>
              <a:buSzPts val="4800"/>
              <a:buNone/>
              <a:defRPr b="0" sz="4800"/>
            </a:lvl6pPr>
            <a:lvl7pPr lvl="6">
              <a:spcBef>
                <a:spcPts val="0"/>
              </a:spcBef>
              <a:spcAft>
                <a:spcPts val="0"/>
              </a:spcAft>
              <a:buSzPts val="4800"/>
              <a:buNone/>
              <a:defRPr b="0" sz="4800"/>
            </a:lvl7pPr>
            <a:lvl8pPr lvl="7">
              <a:spcBef>
                <a:spcPts val="0"/>
              </a:spcBef>
              <a:spcAft>
                <a:spcPts val="0"/>
              </a:spcAft>
              <a:buSzPts val="4800"/>
              <a:buNone/>
              <a:defRPr b="0" sz="4800"/>
            </a:lvl8pPr>
            <a:lvl9pPr lvl="8">
              <a:spcBef>
                <a:spcPts val="0"/>
              </a:spcBef>
              <a:spcAft>
                <a:spcPts val="0"/>
              </a:spcAft>
              <a:buSzPts val="4800"/>
              <a:buNone/>
              <a:defRPr b="0" sz="4800"/>
            </a:lvl9pPr>
          </a:lstStyle>
          <a:p/>
        </p:txBody>
      </p:sp>
      <p:sp>
        <p:nvSpPr>
          <p:cNvPr id="14" name="Google Shape;14;p2"/>
          <p:cNvSpPr txBox="1"/>
          <p:nvPr>
            <p:ph idx="1" type="subTitle"/>
          </p:nvPr>
        </p:nvSpPr>
        <p:spPr>
          <a:xfrm>
            <a:off x="5197000" y="3574442"/>
            <a:ext cx="22338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2">
  <p:cSld name="BIG_NUMBER_1_2_1_1">
    <p:spTree>
      <p:nvGrpSpPr>
        <p:cNvPr id="75" name="Shape 75"/>
        <p:cNvGrpSpPr/>
        <p:nvPr/>
      </p:nvGrpSpPr>
      <p:grpSpPr>
        <a:xfrm>
          <a:off x="0" y="0"/>
          <a:ext cx="0" cy="0"/>
          <a:chOff x="0" y="0"/>
          <a:chExt cx="0" cy="0"/>
        </a:xfrm>
      </p:grpSpPr>
      <p:sp>
        <p:nvSpPr>
          <p:cNvPr id="76" name="Google Shape;76;p11"/>
          <p:cNvSpPr txBox="1"/>
          <p:nvPr>
            <p:ph type="title"/>
          </p:nvPr>
        </p:nvSpPr>
        <p:spPr>
          <a:xfrm>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7" name="Google Shape;77;p11"/>
          <p:cNvSpPr/>
          <p:nvPr/>
        </p:nvSpPr>
        <p:spPr>
          <a:xfrm rot="-9262493">
            <a:off x="-2155204" y="-41931"/>
            <a:ext cx="4979555" cy="3933546"/>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a:off x="-685627" y="4184089"/>
            <a:ext cx="979555" cy="959400"/>
          </a:xfrm>
          <a:custGeom>
            <a:rect b="b" l="l" r="r" t="t"/>
            <a:pathLst>
              <a:path extrusionOk="0" h="59692" w="60946">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rot="-9913928">
            <a:off x="7398816" y="1616268"/>
            <a:ext cx="6263990" cy="4948612"/>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3">
  <p:cSld name="BIG_NUMBER_1_2_1_1_1">
    <p:spTree>
      <p:nvGrpSpPr>
        <p:cNvPr id="80" name="Shape 80"/>
        <p:cNvGrpSpPr/>
        <p:nvPr/>
      </p:nvGrpSpPr>
      <p:grpSpPr>
        <a:xfrm>
          <a:off x="0" y="0"/>
          <a:ext cx="0" cy="0"/>
          <a:chOff x="0" y="0"/>
          <a:chExt cx="0" cy="0"/>
        </a:xfrm>
      </p:grpSpPr>
      <p:sp>
        <p:nvSpPr>
          <p:cNvPr id="81" name="Google Shape;81;p12"/>
          <p:cNvSpPr/>
          <p:nvPr/>
        </p:nvSpPr>
        <p:spPr>
          <a:xfrm rot="-9913928">
            <a:off x="-1897584" y="1616268"/>
            <a:ext cx="6263990" cy="4948612"/>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2"/>
          <p:cNvSpPr txBox="1"/>
          <p:nvPr>
            <p:ph type="title"/>
          </p:nvPr>
        </p:nvSpPr>
        <p:spPr>
          <a:xfrm>
            <a:off x="618425" y="3192141"/>
            <a:ext cx="3189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4">
  <p:cSld name="BIG_NUMBER_1_2_1_2">
    <p:spTree>
      <p:nvGrpSpPr>
        <p:cNvPr id="83" name="Shape 83"/>
        <p:cNvGrpSpPr/>
        <p:nvPr/>
      </p:nvGrpSpPr>
      <p:grpSpPr>
        <a:xfrm>
          <a:off x="0" y="0"/>
          <a:ext cx="0" cy="0"/>
          <a:chOff x="0" y="0"/>
          <a:chExt cx="0" cy="0"/>
        </a:xfrm>
      </p:grpSpPr>
      <p:sp>
        <p:nvSpPr>
          <p:cNvPr id="84" name="Google Shape;84;p13"/>
          <p:cNvSpPr txBox="1"/>
          <p:nvPr>
            <p:ph type="title"/>
          </p:nvPr>
        </p:nvSpPr>
        <p:spPr>
          <a:xfrm>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HREE COLUMNS 1">
  <p:cSld name="BIG_NUMBER_1_2_3">
    <p:spTree>
      <p:nvGrpSpPr>
        <p:cNvPr id="85" name="Shape 85"/>
        <p:cNvGrpSpPr/>
        <p:nvPr/>
      </p:nvGrpSpPr>
      <p:grpSpPr>
        <a:xfrm>
          <a:off x="0" y="0"/>
          <a:ext cx="0" cy="0"/>
          <a:chOff x="0" y="0"/>
          <a:chExt cx="0" cy="0"/>
        </a:xfrm>
      </p:grpSpPr>
      <p:sp>
        <p:nvSpPr>
          <p:cNvPr id="86" name="Google Shape;86;p14"/>
          <p:cNvSpPr/>
          <p:nvPr/>
        </p:nvSpPr>
        <p:spPr>
          <a:xfrm rot="-5980162">
            <a:off x="4160338" y="35175"/>
            <a:ext cx="6263754" cy="4948616"/>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txBox="1"/>
          <p:nvPr>
            <p:ph type="ctrTitle"/>
          </p:nvPr>
        </p:nvSpPr>
        <p:spPr>
          <a:xfrm>
            <a:off x="1179750" y="1595100"/>
            <a:ext cx="3201300" cy="471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sz="1400"/>
            </a:lvl1pPr>
            <a:lvl2pPr lvl="1" rtl="0">
              <a:spcBef>
                <a:spcPts val="0"/>
              </a:spcBef>
              <a:spcAft>
                <a:spcPts val="0"/>
              </a:spcAft>
              <a:buSzPts val="1400"/>
              <a:buNone/>
              <a:defRPr b="0" sz="1400"/>
            </a:lvl2pPr>
            <a:lvl3pPr lvl="2" rtl="0">
              <a:spcBef>
                <a:spcPts val="0"/>
              </a:spcBef>
              <a:spcAft>
                <a:spcPts val="0"/>
              </a:spcAft>
              <a:buSzPts val="1400"/>
              <a:buNone/>
              <a:defRPr b="0" sz="1400"/>
            </a:lvl3pPr>
            <a:lvl4pPr lvl="3" rtl="0">
              <a:spcBef>
                <a:spcPts val="0"/>
              </a:spcBef>
              <a:spcAft>
                <a:spcPts val="0"/>
              </a:spcAft>
              <a:buSzPts val="1400"/>
              <a:buNone/>
              <a:defRPr b="0" sz="1400"/>
            </a:lvl4pPr>
            <a:lvl5pPr lvl="4" rtl="0">
              <a:spcBef>
                <a:spcPts val="0"/>
              </a:spcBef>
              <a:spcAft>
                <a:spcPts val="0"/>
              </a:spcAft>
              <a:buSzPts val="1400"/>
              <a:buNone/>
              <a:defRPr b="0" sz="1400"/>
            </a:lvl5pPr>
            <a:lvl6pPr lvl="5" rtl="0">
              <a:spcBef>
                <a:spcPts val="0"/>
              </a:spcBef>
              <a:spcAft>
                <a:spcPts val="0"/>
              </a:spcAft>
              <a:buSzPts val="1400"/>
              <a:buNone/>
              <a:defRPr b="0" sz="1400"/>
            </a:lvl6pPr>
            <a:lvl7pPr lvl="6" rtl="0">
              <a:spcBef>
                <a:spcPts val="0"/>
              </a:spcBef>
              <a:spcAft>
                <a:spcPts val="0"/>
              </a:spcAft>
              <a:buSzPts val="1400"/>
              <a:buNone/>
              <a:defRPr b="0" sz="1400"/>
            </a:lvl7pPr>
            <a:lvl8pPr lvl="7" rtl="0">
              <a:spcBef>
                <a:spcPts val="0"/>
              </a:spcBef>
              <a:spcAft>
                <a:spcPts val="0"/>
              </a:spcAft>
              <a:buSzPts val="1400"/>
              <a:buNone/>
              <a:defRPr b="0" sz="1400"/>
            </a:lvl8pPr>
            <a:lvl9pPr lvl="8" rtl="0">
              <a:spcBef>
                <a:spcPts val="0"/>
              </a:spcBef>
              <a:spcAft>
                <a:spcPts val="0"/>
              </a:spcAft>
              <a:buSzPts val="1400"/>
              <a:buNone/>
              <a:defRPr b="0" sz="1400"/>
            </a:lvl9pPr>
          </a:lstStyle>
          <a:p/>
        </p:txBody>
      </p:sp>
      <p:sp>
        <p:nvSpPr>
          <p:cNvPr id="88" name="Google Shape;88;p14"/>
          <p:cNvSpPr txBox="1"/>
          <p:nvPr>
            <p:ph idx="1" type="subTitle"/>
          </p:nvPr>
        </p:nvSpPr>
        <p:spPr>
          <a:xfrm>
            <a:off x="1179750" y="1993550"/>
            <a:ext cx="3584100" cy="51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Lato"/>
              <a:buNone/>
              <a:defRPr sz="1000">
                <a:latin typeface="Lato"/>
                <a:ea typeface="Lato"/>
                <a:cs typeface="Lato"/>
                <a:sym typeface="Lato"/>
              </a:defRPr>
            </a:lvl1pPr>
            <a:lvl2pPr lvl="1" rtl="0">
              <a:lnSpc>
                <a:spcPct val="100000"/>
              </a:lnSpc>
              <a:spcBef>
                <a:spcPts val="0"/>
              </a:spcBef>
              <a:spcAft>
                <a:spcPts val="0"/>
              </a:spcAft>
              <a:buSzPts val="1000"/>
              <a:buFont typeface="Lato"/>
              <a:buNone/>
              <a:defRPr sz="1000">
                <a:latin typeface="Lato"/>
                <a:ea typeface="Lato"/>
                <a:cs typeface="Lato"/>
                <a:sym typeface="Lato"/>
              </a:defRPr>
            </a:lvl2pPr>
            <a:lvl3pPr lvl="2" rtl="0">
              <a:lnSpc>
                <a:spcPct val="100000"/>
              </a:lnSpc>
              <a:spcBef>
                <a:spcPts val="0"/>
              </a:spcBef>
              <a:spcAft>
                <a:spcPts val="0"/>
              </a:spcAft>
              <a:buSzPts val="1000"/>
              <a:buFont typeface="Lato"/>
              <a:buNone/>
              <a:defRPr sz="1000">
                <a:latin typeface="Lato"/>
                <a:ea typeface="Lato"/>
                <a:cs typeface="Lato"/>
                <a:sym typeface="Lato"/>
              </a:defRPr>
            </a:lvl3pPr>
            <a:lvl4pPr lvl="3" rtl="0">
              <a:lnSpc>
                <a:spcPct val="100000"/>
              </a:lnSpc>
              <a:spcBef>
                <a:spcPts val="0"/>
              </a:spcBef>
              <a:spcAft>
                <a:spcPts val="0"/>
              </a:spcAft>
              <a:buSzPts val="1000"/>
              <a:buFont typeface="Lato"/>
              <a:buNone/>
              <a:defRPr sz="1000">
                <a:latin typeface="Lato"/>
                <a:ea typeface="Lato"/>
                <a:cs typeface="Lato"/>
                <a:sym typeface="Lato"/>
              </a:defRPr>
            </a:lvl4pPr>
            <a:lvl5pPr lvl="4" rtl="0">
              <a:lnSpc>
                <a:spcPct val="100000"/>
              </a:lnSpc>
              <a:spcBef>
                <a:spcPts val="0"/>
              </a:spcBef>
              <a:spcAft>
                <a:spcPts val="0"/>
              </a:spcAft>
              <a:buSzPts val="1000"/>
              <a:buFont typeface="Lato"/>
              <a:buNone/>
              <a:defRPr sz="1000">
                <a:latin typeface="Lato"/>
                <a:ea typeface="Lato"/>
                <a:cs typeface="Lato"/>
                <a:sym typeface="Lato"/>
              </a:defRPr>
            </a:lvl5pPr>
            <a:lvl6pPr lvl="5" rtl="0">
              <a:lnSpc>
                <a:spcPct val="100000"/>
              </a:lnSpc>
              <a:spcBef>
                <a:spcPts val="0"/>
              </a:spcBef>
              <a:spcAft>
                <a:spcPts val="0"/>
              </a:spcAft>
              <a:buSzPts val="1000"/>
              <a:buFont typeface="Lato"/>
              <a:buNone/>
              <a:defRPr sz="1000">
                <a:latin typeface="Lato"/>
                <a:ea typeface="Lato"/>
                <a:cs typeface="Lato"/>
                <a:sym typeface="Lato"/>
              </a:defRPr>
            </a:lvl6pPr>
            <a:lvl7pPr lvl="6" rtl="0">
              <a:lnSpc>
                <a:spcPct val="100000"/>
              </a:lnSpc>
              <a:spcBef>
                <a:spcPts val="0"/>
              </a:spcBef>
              <a:spcAft>
                <a:spcPts val="0"/>
              </a:spcAft>
              <a:buSzPts val="1000"/>
              <a:buFont typeface="Lato"/>
              <a:buNone/>
              <a:defRPr sz="1000">
                <a:latin typeface="Lato"/>
                <a:ea typeface="Lato"/>
                <a:cs typeface="Lato"/>
                <a:sym typeface="Lato"/>
              </a:defRPr>
            </a:lvl7pPr>
            <a:lvl8pPr lvl="7" rtl="0">
              <a:lnSpc>
                <a:spcPct val="100000"/>
              </a:lnSpc>
              <a:spcBef>
                <a:spcPts val="0"/>
              </a:spcBef>
              <a:spcAft>
                <a:spcPts val="0"/>
              </a:spcAft>
              <a:buSzPts val="1000"/>
              <a:buFont typeface="Lato"/>
              <a:buNone/>
              <a:defRPr sz="1000">
                <a:latin typeface="Lato"/>
                <a:ea typeface="Lato"/>
                <a:cs typeface="Lato"/>
                <a:sym typeface="Lato"/>
              </a:defRPr>
            </a:lvl8pPr>
            <a:lvl9pPr lvl="8" rtl="0">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89" name="Google Shape;89;p14"/>
          <p:cNvSpPr txBox="1"/>
          <p:nvPr>
            <p:ph idx="2" type="title"/>
          </p:nvPr>
        </p:nvSpPr>
        <p:spPr>
          <a:xfrm>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0" name="Google Shape;90;p14"/>
          <p:cNvSpPr txBox="1"/>
          <p:nvPr>
            <p:ph idx="3" type="ctrTitle"/>
          </p:nvPr>
        </p:nvSpPr>
        <p:spPr>
          <a:xfrm>
            <a:off x="1179750" y="2598525"/>
            <a:ext cx="3201300" cy="471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sz="1400"/>
            </a:lvl1pPr>
            <a:lvl2pPr lvl="1" rtl="0">
              <a:spcBef>
                <a:spcPts val="0"/>
              </a:spcBef>
              <a:spcAft>
                <a:spcPts val="0"/>
              </a:spcAft>
              <a:buSzPts val="1400"/>
              <a:buNone/>
              <a:defRPr b="0" sz="1400"/>
            </a:lvl2pPr>
            <a:lvl3pPr lvl="2" rtl="0">
              <a:spcBef>
                <a:spcPts val="0"/>
              </a:spcBef>
              <a:spcAft>
                <a:spcPts val="0"/>
              </a:spcAft>
              <a:buSzPts val="1400"/>
              <a:buNone/>
              <a:defRPr b="0" sz="1400"/>
            </a:lvl3pPr>
            <a:lvl4pPr lvl="3" rtl="0">
              <a:spcBef>
                <a:spcPts val="0"/>
              </a:spcBef>
              <a:spcAft>
                <a:spcPts val="0"/>
              </a:spcAft>
              <a:buSzPts val="1400"/>
              <a:buNone/>
              <a:defRPr b="0" sz="1400"/>
            </a:lvl4pPr>
            <a:lvl5pPr lvl="4" rtl="0">
              <a:spcBef>
                <a:spcPts val="0"/>
              </a:spcBef>
              <a:spcAft>
                <a:spcPts val="0"/>
              </a:spcAft>
              <a:buSzPts val="1400"/>
              <a:buNone/>
              <a:defRPr b="0" sz="1400"/>
            </a:lvl5pPr>
            <a:lvl6pPr lvl="5" rtl="0">
              <a:spcBef>
                <a:spcPts val="0"/>
              </a:spcBef>
              <a:spcAft>
                <a:spcPts val="0"/>
              </a:spcAft>
              <a:buSzPts val="1400"/>
              <a:buNone/>
              <a:defRPr b="0" sz="1400"/>
            </a:lvl6pPr>
            <a:lvl7pPr lvl="6" rtl="0">
              <a:spcBef>
                <a:spcPts val="0"/>
              </a:spcBef>
              <a:spcAft>
                <a:spcPts val="0"/>
              </a:spcAft>
              <a:buSzPts val="1400"/>
              <a:buNone/>
              <a:defRPr b="0" sz="1400"/>
            </a:lvl7pPr>
            <a:lvl8pPr lvl="7" rtl="0">
              <a:spcBef>
                <a:spcPts val="0"/>
              </a:spcBef>
              <a:spcAft>
                <a:spcPts val="0"/>
              </a:spcAft>
              <a:buSzPts val="1400"/>
              <a:buNone/>
              <a:defRPr b="0" sz="1400"/>
            </a:lvl8pPr>
            <a:lvl9pPr lvl="8" rtl="0">
              <a:spcBef>
                <a:spcPts val="0"/>
              </a:spcBef>
              <a:spcAft>
                <a:spcPts val="0"/>
              </a:spcAft>
              <a:buSzPts val="1400"/>
              <a:buNone/>
              <a:defRPr b="0" sz="1400"/>
            </a:lvl9pPr>
          </a:lstStyle>
          <a:p/>
        </p:txBody>
      </p:sp>
      <p:sp>
        <p:nvSpPr>
          <p:cNvPr id="91" name="Google Shape;91;p14"/>
          <p:cNvSpPr txBox="1"/>
          <p:nvPr>
            <p:ph idx="4" type="subTitle"/>
          </p:nvPr>
        </p:nvSpPr>
        <p:spPr>
          <a:xfrm>
            <a:off x="1179750" y="2996975"/>
            <a:ext cx="3584100" cy="51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Lato"/>
              <a:buNone/>
              <a:defRPr sz="1000">
                <a:latin typeface="Lato"/>
                <a:ea typeface="Lato"/>
                <a:cs typeface="Lato"/>
                <a:sym typeface="Lato"/>
              </a:defRPr>
            </a:lvl1pPr>
            <a:lvl2pPr lvl="1" rtl="0">
              <a:lnSpc>
                <a:spcPct val="100000"/>
              </a:lnSpc>
              <a:spcBef>
                <a:spcPts val="0"/>
              </a:spcBef>
              <a:spcAft>
                <a:spcPts val="0"/>
              </a:spcAft>
              <a:buSzPts val="1000"/>
              <a:buFont typeface="Lato"/>
              <a:buNone/>
              <a:defRPr sz="1000">
                <a:latin typeface="Lato"/>
                <a:ea typeface="Lato"/>
                <a:cs typeface="Lato"/>
                <a:sym typeface="Lato"/>
              </a:defRPr>
            </a:lvl2pPr>
            <a:lvl3pPr lvl="2" rtl="0">
              <a:lnSpc>
                <a:spcPct val="100000"/>
              </a:lnSpc>
              <a:spcBef>
                <a:spcPts val="0"/>
              </a:spcBef>
              <a:spcAft>
                <a:spcPts val="0"/>
              </a:spcAft>
              <a:buSzPts val="1000"/>
              <a:buFont typeface="Lato"/>
              <a:buNone/>
              <a:defRPr sz="1000">
                <a:latin typeface="Lato"/>
                <a:ea typeface="Lato"/>
                <a:cs typeface="Lato"/>
                <a:sym typeface="Lato"/>
              </a:defRPr>
            </a:lvl3pPr>
            <a:lvl4pPr lvl="3" rtl="0">
              <a:lnSpc>
                <a:spcPct val="100000"/>
              </a:lnSpc>
              <a:spcBef>
                <a:spcPts val="0"/>
              </a:spcBef>
              <a:spcAft>
                <a:spcPts val="0"/>
              </a:spcAft>
              <a:buSzPts val="1000"/>
              <a:buFont typeface="Lato"/>
              <a:buNone/>
              <a:defRPr sz="1000">
                <a:latin typeface="Lato"/>
                <a:ea typeface="Lato"/>
                <a:cs typeface="Lato"/>
                <a:sym typeface="Lato"/>
              </a:defRPr>
            </a:lvl4pPr>
            <a:lvl5pPr lvl="4" rtl="0">
              <a:lnSpc>
                <a:spcPct val="100000"/>
              </a:lnSpc>
              <a:spcBef>
                <a:spcPts val="0"/>
              </a:spcBef>
              <a:spcAft>
                <a:spcPts val="0"/>
              </a:spcAft>
              <a:buSzPts val="1000"/>
              <a:buFont typeface="Lato"/>
              <a:buNone/>
              <a:defRPr sz="1000">
                <a:latin typeface="Lato"/>
                <a:ea typeface="Lato"/>
                <a:cs typeface="Lato"/>
                <a:sym typeface="Lato"/>
              </a:defRPr>
            </a:lvl5pPr>
            <a:lvl6pPr lvl="5" rtl="0">
              <a:lnSpc>
                <a:spcPct val="100000"/>
              </a:lnSpc>
              <a:spcBef>
                <a:spcPts val="0"/>
              </a:spcBef>
              <a:spcAft>
                <a:spcPts val="0"/>
              </a:spcAft>
              <a:buSzPts val="1000"/>
              <a:buFont typeface="Lato"/>
              <a:buNone/>
              <a:defRPr sz="1000">
                <a:latin typeface="Lato"/>
                <a:ea typeface="Lato"/>
                <a:cs typeface="Lato"/>
                <a:sym typeface="Lato"/>
              </a:defRPr>
            </a:lvl6pPr>
            <a:lvl7pPr lvl="6" rtl="0">
              <a:lnSpc>
                <a:spcPct val="100000"/>
              </a:lnSpc>
              <a:spcBef>
                <a:spcPts val="0"/>
              </a:spcBef>
              <a:spcAft>
                <a:spcPts val="0"/>
              </a:spcAft>
              <a:buSzPts val="1000"/>
              <a:buFont typeface="Lato"/>
              <a:buNone/>
              <a:defRPr sz="1000">
                <a:latin typeface="Lato"/>
                <a:ea typeface="Lato"/>
                <a:cs typeface="Lato"/>
                <a:sym typeface="Lato"/>
              </a:defRPr>
            </a:lvl7pPr>
            <a:lvl8pPr lvl="7" rtl="0">
              <a:lnSpc>
                <a:spcPct val="100000"/>
              </a:lnSpc>
              <a:spcBef>
                <a:spcPts val="0"/>
              </a:spcBef>
              <a:spcAft>
                <a:spcPts val="0"/>
              </a:spcAft>
              <a:buSzPts val="1000"/>
              <a:buFont typeface="Lato"/>
              <a:buNone/>
              <a:defRPr sz="1000">
                <a:latin typeface="Lato"/>
                <a:ea typeface="Lato"/>
                <a:cs typeface="Lato"/>
                <a:sym typeface="Lato"/>
              </a:defRPr>
            </a:lvl8pPr>
            <a:lvl9pPr lvl="8" rtl="0">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92" name="Google Shape;92;p14"/>
          <p:cNvSpPr txBox="1"/>
          <p:nvPr>
            <p:ph idx="5" type="ctrTitle"/>
          </p:nvPr>
        </p:nvSpPr>
        <p:spPr>
          <a:xfrm>
            <a:off x="1179750" y="3603607"/>
            <a:ext cx="3201300" cy="471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sz="1400"/>
            </a:lvl1pPr>
            <a:lvl2pPr lvl="1" rtl="0">
              <a:spcBef>
                <a:spcPts val="0"/>
              </a:spcBef>
              <a:spcAft>
                <a:spcPts val="0"/>
              </a:spcAft>
              <a:buSzPts val="1400"/>
              <a:buNone/>
              <a:defRPr b="0" sz="1400"/>
            </a:lvl2pPr>
            <a:lvl3pPr lvl="2" rtl="0">
              <a:spcBef>
                <a:spcPts val="0"/>
              </a:spcBef>
              <a:spcAft>
                <a:spcPts val="0"/>
              </a:spcAft>
              <a:buSzPts val="1400"/>
              <a:buNone/>
              <a:defRPr b="0" sz="1400"/>
            </a:lvl3pPr>
            <a:lvl4pPr lvl="3" rtl="0">
              <a:spcBef>
                <a:spcPts val="0"/>
              </a:spcBef>
              <a:spcAft>
                <a:spcPts val="0"/>
              </a:spcAft>
              <a:buSzPts val="1400"/>
              <a:buNone/>
              <a:defRPr b="0" sz="1400"/>
            </a:lvl4pPr>
            <a:lvl5pPr lvl="4" rtl="0">
              <a:spcBef>
                <a:spcPts val="0"/>
              </a:spcBef>
              <a:spcAft>
                <a:spcPts val="0"/>
              </a:spcAft>
              <a:buSzPts val="1400"/>
              <a:buNone/>
              <a:defRPr b="0" sz="1400"/>
            </a:lvl5pPr>
            <a:lvl6pPr lvl="5" rtl="0">
              <a:spcBef>
                <a:spcPts val="0"/>
              </a:spcBef>
              <a:spcAft>
                <a:spcPts val="0"/>
              </a:spcAft>
              <a:buSzPts val="1400"/>
              <a:buNone/>
              <a:defRPr b="0" sz="1400"/>
            </a:lvl6pPr>
            <a:lvl7pPr lvl="6" rtl="0">
              <a:spcBef>
                <a:spcPts val="0"/>
              </a:spcBef>
              <a:spcAft>
                <a:spcPts val="0"/>
              </a:spcAft>
              <a:buSzPts val="1400"/>
              <a:buNone/>
              <a:defRPr b="0" sz="1400"/>
            </a:lvl7pPr>
            <a:lvl8pPr lvl="7" rtl="0">
              <a:spcBef>
                <a:spcPts val="0"/>
              </a:spcBef>
              <a:spcAft>
                <a:spcPts val="0"/>
              </a:spcAft>
              <a:buSzPts val="1400"/>
              <a:buNone/>
              <a:defRPr b="0" sz="1400"/>
            </a:lvl8pPr>
            <a:lvl9pPr lvl="8" rtl="0">
              <a:spcBef>
                <a:spcPts val="0"/>
              </a:spcBef>
              <a:spcAft>
                <a:spcPts val="0"/>
              </a:spcAft>
              <a:buSzPts val="1400"/>
              <a:buNone/>
              <a:defRPr b="0" sz="1400"/>
            </a:lvl9pPr>
          </a:lstStyle>
          <a:p/>
        </p:txBody>
      </p:sp>
      <p:sp>
        <p:nvSpPr>
          <p:cNvPr id="93" name="Google Shape;93;p14"/>
          <p:cNvSpPr txBox="1"/>
          <p:nvPr>
            <p:ph idx="6" type="subTitle"/>
          </p:nvPr>
        </p:nvSpPr>
        <p:spPr>
          <a:xfrm>
            <a:off x="1179750" y="4002057"/>
            <a:ext cx="3584100" cy="51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Lato"/>
              <a:buNone/>
              <a:defRPr sz="1000">
                <a:latin typeface="Lato"/>
                <a:ea typeface="Lato"/>
                <a:cs typeface="Lato"/>
                <a:sym typeface="Lato"/>
              </a:defRPr>
            </a:lvl1pPr>
            <a:lvl2pPr lvl="1" rtl="0">
              <a:lnSpc>
                <a:spcPct val="100000"/>
              </a:lnSpc>
              <a:spcBef>
                <a:spcPts val="0"/>
              </a:spcBef>
              <a:spcAft>
                <a:spcPts val="0"/>
              </a:spcAft>
              <a:buSzPts val="1000"/>
              <a:buFont typeface="Lato"/>
              <a:buNone/>
              <a:defRPr sz="1000">
                <a:latin typeface="Lato"/>
                <a:ea typeface="Lato"/>
                <a:cs typeface="Lato"/>
                <a:sym typeface="Lato"/>
              </a:defRPr>
            </a:lvl2pPr>
            <a:lvl3pPr lvl="2" rtl="0">
              <a:lnSpc>
                <a:spcPct val="100000"/>
              </a:lnSpc>
              <a:spcBef>
                <a:spcPts val="0"/>
              </a:spcBef>
              <a:spcAft>
                <a:spcPts val="0"/>
              </a:spcAft>
              <a:buSzPts val="1000"/>
              <a:buFont typeface="Lato"/>
              <a:buNone/>
              <a:defRPr sz="1000">
                <a:latin typeface="Lato"/>
                <a:ea typeface="Lato"/>
                <a:cs typeface="Lato"/>
                <a:sym typeface="Lato"/>
              </a:defRPr>
            </a:lvl3pPr>
            <a:lvl4pPr lvl="3" rtl="0">
              <a:lnSpc>
                <a:spcPct val="100000"/>
              </a:lnSpc>
              <a:spcBef>
                <a:spcPts val="0"/>
              </a:spcBef>
              <a:spcAft>
                <a:spcPts val="0"/>
              </a:spcAft>
              <a:buSzPts val="1000"/>
              <a:buFont typeface="Lato"/>
              <a:buNone/>
              <a:defRPr sz="1000">
                <a:latin typeface="Lato"/>
                <a:ea typeface="Lato"/>
                <a:cs typeface="Lato"/>
                <a:sym typeface="Lato"/>
              </a:defRPr>
            </a:lvl4pPr>
            <a:lvl5pPr lvl="4" rtl="0">
              <a:lnSpc>
                <a:spcPct val="100000"/>
              </a:lnSpc>
              <a:spcBef>
                <a:spcPts val="0"/>
              </a:spcBef>
              <a:spcAft>
                <a:spcPts val="0"/>
              </a:spcAft>
              <a:buSzPts val="1000"/>
              <a:buFont typeface="Lato"/>
              <a:buNone/>
              <a:defRPr sz="1000">
                <a:latin typeface="Lato"/>
                <a:ea typeface="Lato"/>
                <a:cs typeface="Lato"/>
                <a:sym typeface="Lato"/>
              </a:defRPr>
            </a:lvl5pPr>
            <a:lvl6pPr lvl="5" rtl="0">
              <a:lnSpc>
                <a:spcPct val="100000"/>
              </a:lnSpc>
              <a:spcBef>
                <a:spcPts val="0"/>
              </a:spcBef>
              <a:spcAft>
                <a:spcPts val="0"/>
              </a:spcAft>
              <a:buSzPts val="1000"/>
              <a:buFont typeface="Lato"/>
              <a:buNone/>
              <a:defRPr sz="1000">
                <a:latin typeface="Lato"/>
                <a:ea typeface="Lato"/>
                <a:cs typeface="Lato"/>
                <a:sym typeface="Lato"/>
              </a:defRPr>
            </a:lvl6pPr>
            <a:lvl7pPr lvl="6" rtl="0">
              <a:lnSpc>
                <a:spcPct val="100000"/>
              </a:lnSpc>
              <a:spcBef>
                <a:spcPts val="0"/>
              </a:spcBef>
              <a:spcAft>
                <a:spcPts val="0"/>
              </a:spcAft>
              <a:buSzPts val="1000"/>
              <a:buFont typeface="Lato"/>
              <a:buNone/>
              <a:defRPr sz="1000">
                <a:latin typeface="Lato"/>
                <a:ea typeface="Lato"/>
                <a:cs typeface="Lato"/>
                <a:sym typeface="Lato"/>
              </a:defRPr>
            </a:lvl7pPr>
            <a:lvl8pPr lvl="7" rtl="0">
              <a:lnSpc>
                <a:spcPct val="100000"/>
              </a:lnSpc>
              <a:spcBef>
                <a:spcPts val="0"/>
              </a:spcBef>
              <a:spcAft>
                <a:spcPts val="0"/>
              </a:spcAft>
              <a:buSzPts val="1000"/>
              <a:buFont typeface="Lato"/>
              <a:buNone/>
              <a:defRPr sz="1000">
                <a:latin typeface="Lato"/>
                <a:ea typeface="Lato"/>
                <a:cs typeface="Lato"/>
                <a:sym typeface="Lato"/>
              </a:defRPr>
            </a:lvl8pPr>
            <a:lvl9pPr lvl="8" rtl="0">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94" name="Google Shape;94;p14"/>
          <p:cNvSpPr/>
          <p:nvPr/>
        </p:nvSpPr>
        <p:spPr>
          <a:xfrm rot="2700000">
            <a:off x="-965314" y="-96299"/>
            <a:ext cx="1889730" cy="1895167"/>
          </a:xfrm>
          <a:custGeom>
            <a:rect b="b" l="l" r="r" t="t"/>
            <a:pathLst>
              <a:path extrusionOk="0" h="59692" w="60946">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1">
  <p:cSld name="BIG_NUMBER_1_1_1">
    <p:bg>
      <p:bgPr>
        <a:solidFill>
          <a:srgbClr val="FFFFFF"/>
        </a:solidFill>
      </p:bgPr>
    </p:bg>
    <p:spTree>
      <p:nvGrpSpPr>
        <p:cNvPr id="95" name="Shape 95"/>
        <p:cNvGrpSpPr/>
        <p:nvPr/>
      </p:nvGrpSpPr>
      <p:grpSpPr>
        <a:xfrm>
          <a:off x="0" y="0"/>
          <a:ext cx="0" cy="0"/>
          <a:chOff x="0" y="0"/>
          <a:chExt cx="0" cy="0"/>
        </a:xfrm>
      </p:grpSpPr>
      <p:sp>
        <p:nvSpPr>
          <p:cNvPr id="96" name="Google Shape;96;p15"/>
          <p:cNvSpPr txBox="1"/>
          <p:nvPr>
            <p:ph idx="1" type="subTitle"/>
          </p:nvPr>
        </p:nvSpPr>
        <p:spPr>
          <a:xfrm>
            <a:off x="5523975" y="3126024"/>
            <a:ext cx="2723400" cy="94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97" name="Google Shape;97;p15"/>
          <p:cNvSpPr txBox="1"/>
          <p:nvPr>
            <p:ph type="title"/>
          </p:nvPr>
        </p:nvSpPr>
        <p:spPr>
          <a:xfrm>
            <a:off x="5523975" y="1993625"/>
            <a:ext cx="360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5"/>
          <p:cNvSpPr/>
          <p:nvPr/>
        </p:nvSpPr>
        <p:spPr>
          <a:xfrm rot="-9913928">
            <a:off x="-1745184" y="-194332"/>
            <a:ext cx="6263990" cy="4948612"/>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5">
  <p:cSld name="BIG_NUMBER_1_2_1_2_1">
    <p:spTree>
      <p:nvGrpSpPr>
        <p:cNvPr id="99" name="Shape 99"/>
        <p:cNvGrpSpPr/>
        <p:nvPr/>
      </p:nvGrpSpPr>
      <p:grpSpPr>
        <a:xfrm>
          <a:off x="0" y="0"/>
          <a:ext cx="0" cy="0"/>
          <a:chOff x="0" y="0"/>
          <a:chExt cx="0" cy="0"/>
        </a:xfrm>
      </p:grpSpPr>
      <p:sp>
        <p:nvSpPr>
          <p:cNvPr id="100" name="Google Shape;100;p16"/>
          <p:cNvSpPr txBox="1"/>
          <p:nvPr>
            <p:ph type="title"/>
          </p:nvPr>
        </p:nvSpPr>
        <p:spPr>
          <a:xfrm>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1" name="Google Shape;101;p16"/>
          <p:cNvSpPr/>
          <p:nvPr/>
        </p:nvSpPr>
        <p:spPr>
          <a:xfrm rot="-4499768">
            <a:off x="6422797" y="2294073"/>
            <a:ext cx="3619966" cy="2859999"/>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IX COLUMNS ">
  <p:cSld name="BIG_NUMBER_1_2_4">
    <p:spTree>
      <p:nvGrpSpPr>
        <p:cNvPr id="102" name="Shape 102"/>
        <p:cNvGrpSpPr/>
        <p:nvPr/>
      </p:nvGrpSpPr>
      <p:grpSpPr>
        <a:xfrm>
          <a:off x="0" y="0"/>
          <a:ext cx="0" cy="0"/>
          <a:chOff x="0" y="0"/>
          <a:chExt cx="0" cy="0"/>
        </a:xfrm>
      </p:grpSpPr>
      <p:sp>
        <p:nvSpPr>
          <p:cNvPr id="103" name="Google Shape;103;p17"/>
          <p:cNvSpPr txBox="1"/>
          <p:nvPr>
            <p:ph type="ctrTitle"/>
          </p:nvPr>
        </p:nvSpPr>
        <p:spPr>
          <a:xfrm>
            <a:off x="1479150" y="3837700"/>
            <a:ext cx="15483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104" name="Google Shape;104;p17"/>
          <p:cNvSpPr txBox="1"/>
          <p:nvPr>
            <p:ph idx="1" type="subTitle"/>
          </p:nvPr>
        </p:nvSpPr>
        <p:spPr>
          <a:xfrm>
            <a:off x="1311000" y="4091777"/>
            <a:ext cx="18846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1000"/>
              <a:buFont typeface="Lato"/>
              <a:buNone/>
              <a:defRPr sz="1000">
                <a:latin typeface="Lato"/>
                <a:ea typeface="Lato"/>
                <a:cs typeface="Lato"/>
                <a:sym typeface="Lato"/>
              </a:defRPr>
            </a:lvl2pPr>
            <a:lvl3pPr lvl="2" rtl="0" algn="ctr">
              <a:lnSpc>
                <a:spcPct val="100000"/>
              </a:lnSpc>
              <a:spcBef>
                <a:spcPts val="0"/>
              </a:spcBef>
              <a:spcAft>
                <a:spcPts val="0"/>
              </a:spcAft>
              <a:buSzPts val="1000"/>
              <a:buFont typeface="Lato"/>
              <a:buNone/>
              <a:defRPr sz="1000">
                <a:latin typeface="Lato"/>
                <a:ea typeface="Lato"/>
                <a:cs typeface="Lato"/>
                <a:sym typeface="Lato"/>
              </a:defRPr>
            </a:lvl3pPr>
            <a:lvl4pPr lvl="3" rtl="0" algn="ctr">
              <a:lnSpc>
                <a:spcPct val="100000"/>
              </a:lnSpc>
              <a:spcBef>
                <a:spcPts val="0"/>
              </a:spcBef>
              <a:spcAft>
                <a:spcPts val="0"/>
              </a:spcAft>
              <a:buSzPts val="1000"/>
              <a:buFont typeface="Lato"/>
              <a:buNone/>
              <a:defRPr sz="1000">
                <a:latin typeface="Lato"/>
                <a:ea typeface="Lato"/>
                <a:cs typeface="Lato"/>
                <a:sym typeface="Lato"/>
              </a:defRPr>
            </a:lvl4pPr>
            <a:lvl5pPr lvl="4" rtl="0" algn="ctr">
              <a:lnSpc>
                <a:spcPct val="100000"/>
              </a:lnSpc>
              <a:spcBef>
                <a:spcPts val="0"/>
              </a:spcBef>
              <a:spcAft>
                <a:spcPts val="0"/>
              </a:spcAft>
              <a:buSzPts val="1000"/>
              <a:buFont typeface="Lato"/>
              <a:buNone/>
              <a:defRPr sz="1000">
                <a:latin typeface="Lato"/>
                <a:ea typeface="Lato"/>
                <a:cs typeface="Lato"/>
                <a:sym typeface="Lato"/>
              </a:defRPr>
            </a:lvl5pPr>
            <a:lvl6pPr lvl="5" rtl="0" algn="ctr">
              <a:lnSpc>
                <a:spcPct val="100000"/>
              </a:lnSpc>
              <a:spcBef>
                <a:spcPts val="0"/>
              </a:spcBef>
              <a:spcAft>
                <a:spcPts val="0"/>
              </a:spcAft>
              <a:buSzPts val="1000"/>
              <a:buFont typeface="Lato"/>
              <a:buNone/>
              <a:defRPr sz="1000">
                <a:latin typeface="Lato"/>
                <a:ea typeface="Lato"/>
                <a:cs typeface="Lato"/>
                <a:sym typeface="Lato"/>
              </a:defRPr>
            </a:lvl6pPr>
            <a:lvl7pPr lvl="6" rtl="0" algn="ctr">
              <a:lnSpc>
                <a:spcPct val="100000"/>
              </a:lnSpc>
              <a:spcBef>
                <a:spcPts val="0"/>
              </a:spcBef>
              <a:spcAft>
                <a:spcPts val="0"/>
              </a:spcAft>
              <a:buSzPts val="1000"/>
              <a:buFont typeface="Lato"/>
              <a:buNone/>
              <a:defRPr sz="1000">
                <a:latin typeface="Lato"/>
                <a:ea typeface="Lato"/>
                <a:cs typeface="Lato"/>
                <a:sym typeface="Lato"/>
              </a:defRPr>
            </a:lvl7pPr>
            <a:lvl8pPr lvl="7" rtl="0" algn="ctr">
              <a:lnSpc>
                <a:spcPct val="100000"/>
              </a:lnSpc>
              <a:spcBef>
                <a:spcPts val="0"/>
              </a:spcBef>
              <a:spcAft>
                <a:spcPts val="0"/>
              </a:spcAft>
              <a:buSzPts val="1000"/>
              <a:buFont typeface="Lato"/>
              <a:buNone/>
              <a:defRPr sz="1000">
                <a:latin typeface="Lato"/>
                <a:ea typeface="Lato"/>
                <a:cs typeface="Lato"/>
                <a:sym typeface="Lato"/>
              </a:defRPr>
            </a:lvl8pPr>
            <a:lvl9pPr lvl="8" rtl="0" algn="ctr">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105" name="Google Shape;105;p17"/>
          <p:cNvSpPr txBox="1"/>
          <p:nvPr>
            <p:ph idx="2" type="ctrTitle"/>
          </p:nvPr>
        </p:nvSpPr>
        <p:spPr>
          <a:xfrm>
            <a:off x="3797850" y="3837688"/>
            <a:ext cx="15483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106" name="Google Shape;106;p17"/>
          <p:cNvSpPr txBox="1"/>
          <p:nvPr>
            <p:ph idx="3" type="subTitle"/>
          </p:nvPr>
        </p:nvSpPr>
        <p:spPr>
          <a:xfrm>
            <a:off x="3629700" y="4091764"/>
            <a:ext cx="18846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1000"/>
              <a:buFont typeface="Lato"/>
              <a:buNone/>
              <a:defRPr sz="1000">
                <a:latin typeface="Lato"/>
                <a:ea typeface="Lato"/>
                <a:cs typeface="Lato"/>
                <a:sym typeface="Lato"/>
              </a:defRPr>
            </a:lvl2pPr>
            <a:lvl3pPr lvl="2" rtl="0" algn="ctr">
              <a:lnSpc>
                <a:spcPct val="100000"/>
              </a:lnSpc>
              <a:spcBef>
                <a:spcPts val="0"/>
              </a:spcBef>
              <a:spcAft>
                <a:spcPts val="0"/>
              </a:spcAft>
              <a:buSzPts val="1000"/>
              <a:buFont typeface="Lato"/>
              <a:buNone/>
              <a:defRPr sz="1000">
                <a:latin typeface="Lato"/>
                <a:ea typeface="Lato"/>
                <a:cs typeface="Lato"/>
                <a:sym typeface="Lato"/>
              </a:defRPr>
            </a:lvl3pPr>
            <a:lvl4pPr lvl="3" rtl="0" algn="ctr">
              <a:lnSpc>
                <a:spcPct val="100000"/>
              </a:lnSpc>
              <a:spcBef>
                <a:spcPts val="0"/>
              </a:spcBef>
              <a:spcAft>
                <a:spcPts val="0"/>
              </a:spcAft>
              <a:buSzPts val="1000"/>
              <a:buFont typeface="Lato"/>
              <a:buNone/>
              <a:defRPr sz="1000">
                <a:latin typeface="Lato"/>
                <a:ea typeface="Lato"/>
                <a:cs typeface="Lato"/>
                <a:sym typeface="Lato"/>
              </a:defRPr>
            </a:lvl4pPr>
            <a:lvl5pPr lvl="4" rtl="0" algn="ctr">
              <a:lnSpc>
                <a:spcPct val="100000"/>
              </a:lnSpc>
              <a:spcBef>
                <a:spcPts val="0"/>
              </a:spcBef>
              <a:spcAft>
                <a:spcPts val="0"/>
              </a:spcAft>
              <a:buSzPts val="1000"/>
              <a:buFont typeface="Lato"/>
              <a:buNone/>
              <a:defRPr sz="1000">
                <a:latin typeface="Lato"/>
                <a:ea typeface="Lato"/>
                <a:cs typeface="Lato"/>
                <a:sym typeface="Lato"/>
              </a:defRPr>
            </a:lvl5pPr>
            <a:lvl6pPr lvl="5" rtl="0" algn="ctr">
              <a:lnSpc>
                <a:spcPct val="100000"/>
              </a:lnSpc>
              <a:spcBef>
                <a:spcPts val="0"/>
              </a:spcBef>
              <a:spcAft>
                <a:spcPts val="0"/>
              </a:spcAft>
              <a:buSzPts val="1000"/>
              <a:buFont typeface="Lato"/>
              <a:buNone/>
              <a:defRPr sz="1000">
                <a:latin typeface="Lato"/>
                <a:ea typeface="Lato"/>
                <a:cs typeface="Lato"/>
                <a:sym typeface="Lato"/>
              </a:defRPr>
            </a:lvl6pPr>
            <a:lvl7pPr lvl="6" rtl="0" algn="ctr">
              <a:lnSpc>
                <a:spcPct val="100000"/>
              </a:lnSpc>
              <a:spcBef>
                <a:spcPts val="0"/>
              </a:spcBef>
              <a:spcAft>
                <a:spcPts val="0"/>
              </a:spcAft>
              <a:buSzPts val="1000"/>
              <a:buFont typeface="Lato"/>
              <a:buNone/>
              <a:defRPr sz="1000">
                <a:latin typeface="Lato"/>
                <a:ea typeface="Lato"/>
                <a:cs typeface="Lato"/>
                <a:sym typeface="Lato"/>
              </a:defRPr>
            </a:lvl7pPr>
            <a:lvl8pPr lvl="7" rtl="0" algn="ctr">
              <a:lnSpc>
                <a:spcPct val="100000"/>
              </a:lnSpc>
              <a:spcBef>
                <a:spcPts val="0"/>
              </a:spcBef>
              <a:spcAft>
                <a:spcPts val="0"/>
              </a:spcAft>
              <a:buSzPts val="1000"/>
              <a:buFont typeface="Lato"/>
              <a:buNone/>
              <a:defRPr sz="1000">
                <a:latin typeface="Lato"/>
                <a:ea typeface="Lato"/>
                <a:cs typeface="Lato"/>
                <a:sym typeface="Lato"/>
              </a:defRPr>
            </a:lvl8pPr>
            <a:lvl9pPr lvl="8" rtl="0" algn="ctr">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107" name="Google Shape;107;p17"/>
          <p:cNvSpPr txBox="1"/>
          <p:nvPr>
            <p:ph idx="4" type="ctrTitle"/>
          </p:nvPr>
        </p:nvSpPr>
        <p:spPr>
          <a:xfrm>
            <a:off x="6116550" y="3837700"/>
            <a:ext cx="15483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108" name="Google Shape;108;p17"/>
          <p:cNvSpPr txBox="1"/>
          <p:nvPr>
            <p:ph idx="5" type="subTitle"/>
          </p:nvPr>
        </p:nvSpPr>
        <p:spPr>
          <a:xfrm>
            <a:off x="5948400" y="4091777"/>
            <a:ext cx="18846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1000"/>
              <a:buFont typeface="Lato"/>
              <a:buNone/>
              <a:defRPr sz="1000">
                <a:latin typeface="Lato"/>
                <a:ea typeface="Lato"/>
                <a:cs typeface="Lato"/>
                <a:sym typeface="Lato"/>
              </a:defRPr>
            </a:lvl2pPr>
            <a:lvl3pPr lvl="2" rtl="0" algn="ctr">
              <a:lnSpc>
                <a:spcPct val="100000"/>
              </a:lnSpc>
              <a:spcBef>
                <a:spcPts val="0"/>
              </a:spcBef>
              <a:spcAft>
                <a:spcPts val="0"/>
              </a:spcAft>
              <a:buSzPts val="1000"/>
              <a:buFont typeface="Lato"/>
              <a:buNone/>
              <a:defRPr sz="1000">
                <a:latin typeface="Lato"/>
                <a:ea typeface="Lato"/>
                <a:cs typeface="Lato"/>
                <a:sym typeface="Lato"/>
              </a:defRPr>
            </a:lvl3pPr>
            <a:lvl4pPr lvl="3" rtl="0" algn="ctr">
              <a:lnSpc>
                <a:spcPct val="100000"/>
              </a:lnSpc>
              <a:spcBef>
                <a:spcPts val="0"/>
              </a:spcBef>
              <a:spcAft>
                <a:spcPts val="0"/>
              </a:spcAft>
              <a:buSzPts val="1000"/>
              <a:buFont typeface="Lato"/>
              <a:buNone/>
              <a:defRPr sz="1000">
                <a:latin typeface="Lato"/>
                <a:ea typeface="Lato"/>
                <a:cs typeface="Lato"/>
                <a:sym typeface="Lato"/>
              </a:defRPr>
            </a:lvl4pPr>
            <a:lvl5pPr lvl="4" rtl="0" algn="ctr">
              <a:lnSpc>
                <a:spcPct val="100000"/>
              </a:lnSpc>
              <a:spcBef>
                <a:spcPts val="0"/>
              </a:spcBef>
              <a:spcAft>
                <a:spcPts val="0"/>
              </a:spcAft>
              <a:buSzPts val="1000"/>
              <a:buFont typeface="Lato"/>
              <a:buNone/>
              <a:defRPr sz="1000">
                <a:latin typeface="Lato"/>
                <a:ea typeface="Lato"/>
                <a:cs typeface="Lato"/>
                <a:sym typeface="Lato"/>
              </a:defRPr>
            </a:lvl5pPr>
            <a:lvl6pPr lvl="5" rtl="0" algn="ctr">
              <a:lnSpc>
                <a:spcPct val="100000"/>
              </a:lnSpc>
              <a:spcBef>
                <a:spcPts val="0"/>
              </a:spcBef>
              <a:spcAft>
                <a:spcPts val="0"/>
              </a:spcAft>
              <a:buSzPts val="1000"/>
              <a:buFont typeface="Lato"/>
              <a:buNone/>
              <a:defRPr sz="1000">
                <a:latin typeface="Lato"/>
                <a:ea typeface="Lato"/>
                <a:cs typeface="Lato"/>
                <a:sym typeface="Lato"/>
              </a:defRPr>
            </a:lvl6pPr>
            <a:lvl7pPr lvl="6" rtl="0" algn="ctr">
              <a:lnSpc>
                <a:spcPct val="100000"/>
              </a:lnSpc>
              <a:spcBef>
                <a:spcPts val="0"/>
              </a:spcBef>
              <a:spcAft>
                <a:spcPts val="0"/>
              </a:spcAft>
              <a:buSzPts val="1000"/>
              <a:buFont typeface="Lato"/>
              <a:buNone/>
              <a:defRPr sz="1000">
                <a:latin typeface="Lato"/>
                <a:ea typeface="Lato"/>
                <a:cs typeface="Lato"/>
                <a:sym typeface="Lato"/>
              </a:defRPr>
            </a:lvl7pPr>
            <a:lvl8pPr lvl="7" rtl="0" algn="ctr">
              <a:lnSpc>
                <a:spcPct val="100000"/>
              </a:lnSpc>
              <a:spcBef>
                <a:spcPts val="0"/>
              </a:spcBef>
              <a:spcAft>
                <a:spcPts val="0"/>
              </a:spcAft>
              <a:buSzPts val="1000"/>
              <a:buFont typeface="Lato"/>
              <a:buNone/>
              <a:defRPr sz="1000">
                <a:latin typeface="Lato"/>
                <a:ea typeface="Lato"/>
                <a:cs typeface="Lato"/>
                <a:sym typeface="Lato"/>
              </a:defRPr>
            </a:lvl8pPr>
            <a:lvl9pPr lvl="8" rtl="0" algn="ctr">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109" name="Google Shape;109;p17"/>
          <p:cNvSpPr txBox="1"/>
          <p:nvPr>
            <p:ph idx="6" type="title"/>
          </p:nvPr>
        </p:nvSpPr>
        <p:spPr>
          <a:xfrm>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0" name="Google Shape;110;p17"/>
          <p:cNvSpPr txBox="1"/>
          <p:nvPr>
            <p:ph idx="7" type="ctrTitle"/>
          </p:nvPr>
        </p:nvSpPr>
        <p:spPr>
          <a:xfrm>
            <a:off x="1479150" y="2130475"/>
            <a:ext cx="15483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111" name="Google Shape;111;p17"/>
          <p:cNvSpPr txBox="1"/>
          <p:nvPr>
            <p:ph idx="8" type="subTitle"/>
          </p:nvPr>
        </p:nvSpPr>
        <p:spPr>
          <a:xfrm>
            <a:off x="1311000" y="2384552"/>
            <a:ext cx="18846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1000"/>
              <a:buFont typeface="Lato"/>
              <a:buNone/>
              <a:defRPr sz="1000">
                <a:latin typeface="Lato"/>
                <a:ea typeface="Lato"/>
                <a:cs typeface="Lato"/>
                <a:sym typeface="Lato"/>
              </a:defRPr>
            </a:lvl2pPr>
            <a:lvl3pPr lvl="2" rtl="0" algn="ctr">
              <a:lnSpc>
                <a:spcPct val="100000"/>
              </a:lnSpc>
              <a:spcBef>
                <a:spcPts val="0"/>
              </a:spcBef>
              <a:spcAft>
                <a:spcPts val="0"/>
              </a:spcAft>
              <a:buSzPts val="1000"/>
              <a:buFont typeface="Lato"/>
              <a:buNone/>
              <a:defRPr sz="1000">
                <a:latin typeface="Lato"/>
                <a:ea typeface="Lato"/>
                <a:cs typeface="Lato"/>
                <a:sym typeface="Lato"/>
              </a:defRPr>
            </a:lvl3pPr>
            <a:lvl4pPr lvl="3" rtl="0" algn="ctr">
              <a:lnSpc>
                <a:spcPct val="100000"/>
              </a:lnSpc>
              <a:spcBef>
                <a:spcPts val="0"/>
              </a:spcBef>
              <a:spcAft>
                <a:spcPts val="0"/>
              </a:spcAft>
              <a:buSzPts val="1000"/>
              <a:buFont typeface="Lato"/>
              <a:buNone/>
              <a:defRPr sz="1000">
                <a:latin typeface="Lato"/>
                <a:ea typeface="Lato"/>
                <a:cs typeface="Lato"/>
                <a:sym typeface="Lato"/>
              </a:defRPr>
            </a:lvl4pPr>
            <a:lvl5pPr lvl="4" rtl="0" algn="ctr">
              <a:lnSpc>
                <a:spcPct val="100000"/>
              </a:lnSpc>
              <a:spcBef>
                <a:spcPts val="0"/>
              </a:spcBef>
              <a:spcAft>
                <a:spcPts val="0"/>
              </a:spcAft>
              <a:buSzPts val="1000"/>
              <a:buFont typeface="Lato"/>
              <a:buNone/>
              <a:defRPr sz="1000">
                <a:latin typeface="Lato"/>
                <a:ea typeface="Lato"/>
                <a:cs typeface="Lato"/>
                <a:sym typeface="Lato"/>
              </a:defRPr>
            </a:lvl5pPr>
            <a:lvl6pPr lvl="5" rtl="0" algn="ctr">
              <a:lnSpc>
                <a:spcPct val="100000"/>
              </a:lnSpc>
              <a:spcBef>
                <a:spcPts val="0"/>
              </a:spcBef>
              <a:spcAft>
                <a:spcPts val="0"/>
              </a:spcAft>
              <a:buSzPts val="1000"/>
              <a:buFont typeface="Lato"/>
              <a:buNone/>
              <a:defRPr sz="1000">
                <a:latin typeface="Lato"/>
                <a:ea typeface="Lato"/>
                <a:cs typeface="Lato"/>
                <a:sym typeface="Lato"/>
              </a:defRPr>
            </a:lvl6pPr>
            <a:lvl7pPr lvl="6" rtl="0" algn="ctr">
              <a:lnSpc>
                <a:spcPct val="100000"/>
              </a:lnSpc>
              <a:spcBef>
                <a:spcPts val="0"/>
              </a:spcBef>
              <a:spcAft>
                <a:spcPts val="0"/>
              </a:spcAft>
              <a:buSzPts val="1000"/>
              <a:buFont typeface="Lato"/>
              <a:buNone/>
              <a:defRPr sz="1000">
                <a:latin typeface="Lato"/>
                <a:ea typeface="Lato"/>
                <a:cs typeface="Lato"/>
                <a:sym typeface="Lato"/>
              </a:defRPr>
            </a:lvl7pPr>
            <a:lvl8pPr lvl="7" rtl="0" algn="ctr">
              <a:lnSpc>
                <a:spcPct val="100000"/>
              </a:lnSpc>
              <a:spcBef>
                <a:spcPts val="0"/>
              </a:spcBef>
              <a:spcAft>
                <a:spcPts val="0"/>
              </a:spcAft>
              <a:buSzPts val="1000"/>
              <a:buFont typeface="Lato"/>
              <a:buNone/>
              <a:defRPr sz="1000">
                <a:latin typeface="Lato"/>
                <a:ea typeface="Lato"/>
                <a:cs typeface="Lato"/>
                <a:sym typeface="Lato"/>
              </a:defRPr>
            </a:lvl8pPr>
            <a:lvl9pPr lvl="8" rtl="0" algn="ctr">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112" name="Google Shape;112;p17"/>
          <p:cNvSpPr txBox="1"/>
          <p:nvPr>
            <p:ph idx="9" type="ctrTitle"/>
          </p:nvPr>
        </p:nvSpPr>
        <p:spPr>
          <a:xfrm>
            <a:off x="3797850" y="2130463"/>
            <a:ext cx="15483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113" name="Google Shape;113;p17"/>
          <p:cNvSpPr txBox="1"/>
          <p:nvPr>
            <p:ph idx="13" type="subTitle"/>
          </p:nvPr>
        </p:nvSpPr>
        <p:spPr>
          <a:xfrm>
            <a:off x="3629700" y="2384539"/>
            <a:ext cx="18846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1000"/>
              <a:buFont typeface="Lato"/>
              <a:buNone/>
              <a:defRPr sz="1000">
                <a:latin typeface="Lato"/>
                <a:ea typeface="Lato"/>
                <a:cs typeface="Lato"/>
                <a:sym typeface="Lato"/>
              </a:defRPr>
            </a:lvl2pPr>
            <a:lvl3pPr lvl="2" rtl="0" algn="ctr">
              <a:lnSpc>
                <a:spcPct val="100000"/>
              </a:lnSpc>
              <a:spcBef>
                <a:spcPts val="0"/>
              </a:spcBef>
              <a:spcAft>
                <a:spcPts val="0"/>
              </a:spcAft>
              <a:buSzPts val="1000"/>
              <a:buFont typeface="Lato"/>
              <a:buNone/>
              <a:defRPr sz="1000">
                <a:latin typeface="Lato"/>
                <a:ea typeface="Lato"/>
                <a:cs typeface="Lato"/>
                <a:sym typeface="Lato"/>
              </a:defRPr>
            </a:lvl3pPr>
            <a:lvl4pPr lvl="3" rtl="0" algn="ctr">
              <a:lnSpc>
                <a:spcPct val="100000"/>
              </a:lnSpc>
              <a:spcBef>
                <a:spcPts val="0"/>
              </a:spcBef>
              <a:spcAft>
                <a:spcPts val="0"/>
              </a:spcAft>
              <a:buSzPts val="1000"/>
              <a:buFont typeface="Lato"/>
              <a:buNone/>
              <a:defRPr sz="1000">
                <a:latin typeface="Lato"/>
                <a:ea typeface="Lato"/>
                <a:cs typeface="Lato"/>
                <a:sym typeface="Lato"/>
              </a:defRPr>
            </a:lvl4pPr>
            <a:lvl5pPr lvl="4" rtl="0" algn="ctr">
              <a:lnSpc>
                <a:spcPct val="100000"/>
              </a:lnSpc>
              <a:spcBef>
                <a:spcPts val="0"/>
              </a:spcBef>
              <a:spcAft>
                <a:spcPts val="0"/>
              </a:spcAft>
              <a:buSzPts val="1000"/>
              <a:buFont typeface="Lato"/>
              <a:buNone/>
              <a:defRPr sz="1000">
                <a:latin typeface="Lato"/>
                <a:ea typeface="Lato"/>
                <a:cs typeface="Lato"/>
                <a:sym typeface="Lato"/>
              </a:defRPr>
            </a:lvl5pPr>
            <a:lvl6pPr lvl="5" rtl="0" algn="ctr">
              <a:lnSpc>
                <a:spcPct val="100000"/>
              </a:lnSpc>
              <a:spcBef>
                <a:spcPts val="0"/>
              </a:spcBef>
              <a:spcAft>
                <a:spcPts val="0"/>
              </a:spcAft>
              <a:buSzPts val="1000"/>
              <a:buFont typeface="Lato"/>
              <a:buNone/>
              <a:defRPr sz="1000">
                <a:latin typeface="Lato"/>
                <a:ea typeface="Lato"/>
                <a:cs typeface="Lato"/>
                <a:sym typeface="Lato"/>
              </a:defRPr>
            </a:lvl6pPr>
            <a:lvl7pPr lvl="6" rtl="0" algn="ctr">
              <a:lnSpc>
                <a:spcPct val="100000"/>
              </a:lnSpc>
              <a:spcBef>
                <a:spcPts val="0"/>
              </a:spcBef>
              <a:spcAft>
                <a:spcPts val="0"/>
              </a:spcAft>
              <a:buSzPts val="1000"/>
              <a:buFont typeface="Lato"/>
              <a:buNone/>
              <a:defRPr sz="1000">
                <a:latin typeface="Lato"/>
                <a:ea typeface="Lato"/>
                <a:cs typeface="Lato"/>
                <a:sym typeface="Lato"/>
              </a:defRPr>
            </a:lvl7pPr>
            <a:lvl8pPr lvl="7" rtl="0" algn="ctr">
              <a:lnSpc>
                <a:spcPct val="100000"/>
              </a:lnSpc>
              <a:spcBef>
                <a:spcPts val="0"/>
              </a:spcBef>
              <a:spcAft>
                <a:spcPts val="0"/>
              </a:spcAft>
              <a:buSzPts val="1000"/>
              <a:buFont typeface="Lato"/>
              <a:buNone/>
              <a:defRPr sz="1000">
                <a:latin typeface="Lato"/>
                <a:ea typeface="Lato"/>
                <a:cs typeface="Lato"/>
                <a:sym typeface="Lato"/>
              </a:defRPr>
            </a:lvl8pPr>
            <a:lvl9pPr lvl="8" rtl="0" algn="ctr">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114" name="Google Shape;114;p17"/>
          <p:cNvSpPr txBox="1"/>
          <p:nvPr>
            <p:ph idx="14" type="ctrTitle"/>
          </p:nvPr>
        </p:nvSpPr>
        <p:spPr>
          <a:xfrm>
            <a:off x="6116550" y="2130475"/>
            <a:ext cx="15483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115" name="Google Shape;115;p17"/>
          <p:cNvSpPr txBox="1"/>
          <p:nvPr>
            <p:ph idx="15" type="subTitle"/>
          </p:nvPr>
        </p:nvSpPr>
        <p:spPr>
          <a:xfrm>
            <a:off x="5948400" y="2384552"/>
            <a:ext cx="18846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1000"/>
              <a:buFont typeface="Lato"/>
              <a:buNone/>
              <a:defRPr sz="1000">
                <a:latin typeface="Lato"/>
                <a:ea typeface="Lato"/>
                <a:cs typeface="Lato"/>
                <a:sym typeface="Lato"/>
              </a:defRPr>
            </a:lvl2pPr>
            <a:lvl3pPr lvl="2" rtl="0" algn="ctr">
              <a:lnSpc>
                <a:spcPct val="100000"/>
              </a:lnSpc>
              <a:spcBef>
                <a:spcPts val="0"/>
              </a:spcBef>
              <a:spcAft>
                <a:spcPts val="0"/>
              </a:spcAft>
              <a:buSzPts val="1000"/>
              <a:buFont typeface="Lato"/>
              <a:buNone/>
              <a:defRPr sz="1000">
                <a:latin typeface="Lato"/>
                <a:ea typeface="Lato"/>
                <a:cs typeface="Lato"/>
                <a:sym typeface="Lato"/>
              </a:defRPr>
            </a:lvl3pPr>
            <a:lvl4pPr lvl="3" rtl="0" algn="ctr">
              <a:lnSpc>
                <a:spcPct val="100000"/>
              </a:lnSpc>
              <a:spcBef>
                <a:spcPts val="0"/>
              </a:spcBef>
              <a:spcAft>
                <a:spcPts val="0"/>
              </a:spcAft>
              <a:buSzPts val="1000"/>
              <a:buFont typeface="Lato"/>
              <a:buNone/>
              <a:defRPr sz="1000">
                <a:latin typeface="Lato"/>
                <a:ea typeface="Lato"/>
                <a:cs typeface="Lato"/>
                <a:sym typeface="Lato"/>
              </a:defRPr>
            </a:lvl4pPr>
            <a:lvl5pPr lvl="4" rtl="0" algn="ctr">
              <a:lnSpc>
                <a:spcPct val="100000"/>
              </a:lnSpc>
              <a:spcBef>
                <a:spcPts val="0"/>
              </a:spcBef>
              <a:spcAft>
                <a:spcPts val="0"/>
              </a:spcAft>
              <a:buSzPts val="1000"/>
              <a:buFont typeface="Lato"/>
              <a:buNone/>
              <a:defRPr sz="1000">
                <a:latin typeface="Lato"/>
                <a:ea typeface="Lato"/>
                <a:cs typeface="Lato"/>
                <a:sym typeface="Lato"/>
              </a:defRPr>
            </a:lvl5pPr>
            <a:lvl6pPr lvl="5" rtl="0" algn="ctr">
              <a:lnSpc>
                <a:spcPct val="100000"/>
              </a:lnSpc>
              <a:spcBef>
                <a:spcPts val="0"/>
              </a:spcBef>
              <a:spcAft>
                <a:spcPts val="0"/>
              </a:spcAft>
              <a:buSzPts val="1000"/>
              <a:buFont typeface="Lato"/>
              <a:buNone/>
              <a:defRPr sz="1000">
                <a:latin typeface="Lato"/>
                <a:ea typeface="Lato"/>
                <a:cs typeface="Lato"/>
                <a:sym typeface="Lato"/>
              </a:defRPr>
            </a:lvl6pPr>
            <a:lvl7pPr lvl="6" rtl="0" algn="ctr">
              <a:lnSpc>
                <a:spcPct val="100000"/>
              </a:lnSpc>
              <a:spcBef>
                <a:spcPts val="0"/>
              </a:spcBef>
              <a:spcAft>
                <a:spcPts val="0"/>
              </a:spcAft>
              <a:buSzPts val="1000"/>
              <a:buFont typeface="Lato"/>
              <a:buNone/>
              <a:defRPr sz="1000">
                <a:latin typeface="Lato"/>
                <a:ea typeface="Lato"/>
                <a:cs typeface="Lato"/>
                <a:sym typeface="Lato"/>
              </a:defRPr>
            </a:lvl7pPr>
            <a:lvl8pPr lvl="7" rtl="0" algn="ctr">
              <a:lnSpc>
                <a:spcPct val="100000"/>
              </a:lnSpc>
              <a:spcBef>
                <a:spcPts val="0"/>
              </a:spcBef>
              <a:spcAft>
                <a:spcPts val="0"/>
              </a:spcAft>
              <a:buSzPts val="1000"/>
              <a:buFont typeface="Lato"/>
              <a:buNone/>
              <a:defRPr sz="1000">
                <a:latin typeface="Lato"/>
                <a:ea typeface="Lato"/>
                <a:cs typeface="Lato"/>
                <a:sym typeface="Lato"/>
              </a:defRPr>
            </a:lvl8pPr>
            <a:lvl9pPr lvl="8" rtl="0" algn="ctr">
              <a:lnSpc>
                <a:spcPct val="100000"/>
              </a:lnSpc>
              <a:spcBef>
                <a:spcPts val="0"/>
              </a:spcBef>
              <a:spcAft>
                <a:spcPts val="0"/>
              </a:spcAft>
              <a:buSzPts val="1000"/>
              <a:buFont typeface="Lato"/>
              <a:buNone/>
              <a:defRPr sz="1000">
                <a:latin typeface="Lato"/>
                <a:ea typeface="Lato"/>
                <a:cs typeface="Lato"/>
                <a:sym typeface="Lat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WO COLUMNS">
  <p:cSld name="BIG_NUMBER_1_2_5">
    <p:spTree>
      <p:nvGrpSpPr>
        <p:cNvPr id="116" name="Shape 116"/>
        <p:cNvGrpSpPr/>
        <p:nvPr/>
      </p:nvGrpSpPr>
      <p:grpSpPr>
        <a:xfrm>
          <a:off x="0" y="0"/>
          <a:ext cx="0" cy="0"/>
          <a:chOff x="0" y="0"/>
          <a:chExt cx="0" cy="0"/>
        </a:xfrm>
      </p:grpSpPr>
      <p:sp>
        <p:nvSpPr>
          <p:cNvPr id="117" name="Google Shape;117;p18"/>
          <p:cNvSpPr txBox="1"/>
          <p:nvPr>
            <p:ph type="ctrTitle"/>
          </p:nvPr>
        </p:nvSpPr>
        <p:spPr>
          <a:xfrm>
            <a:off x="1608662" y="3290250"/>
            <a:ext cx="23157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118" name="Google Shape;118;p18"/>
          <p:cNvSpPr txBox="1"/>
          <p:nvPr>
            <p:ph idx="1" type="subTitle"/>
          </p:nvPr>
        </p:nvSpPr>
        <p:spPr>
          <a:xfrm>
            <a:off x="1608662" y="3620526"/>
            <a:ext cx="23157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1000"/>
              <a:buFont typeface="Lato"/>
              <a:buNone/>
              <a:defRPr sz="1000">
                <a:latin typeface="Lato"/>
                <a:ea typeface="Lato"/>
                <a:cs typeface="Lato"/>
                <a:sym typeface="Lato"/>
              </a:defRPr>
            </a:lvl2pPr>
            <a:lvl3pPr lvl="2" rtl="0" algn="ctr">
              <a:lnSpc>
                <a:spcPct val="100000"/>
              </a:lnSpc>
              <a:spcBef>
                <a:spcPts val="0"/>
              </a:spcBef>
              <a:spcAft>
                <a:spcPts val="0"/>
              </a:spcAft>
              <a:buSzPts val="1000"/>
              <a:buFont typeface="Lato"/>
              <a:buNone/>
              <a:defRPr sz="1000">
                <a:latin typeface="Lato"/>
                <a:ea typeface="Lato"/>
                <a:cs typeface="Lato"/>
                <a:sym typeface="Lato"/>
              </a:defRPr>
            </a:lvl3pPr>
            <a:lvl4pPr lvl="3" rtl="0" algn="ctr">
              <a:lnSpc>
                <a:spcPct val="100000"/>
              </a:lnSpc>
              <a:spcBef>
                <a:spcPts val="0"/>
              </a:spcBef>
              <a:spcAft>
                <a:spcPts val="0"/>
              </a:spcAft>
              <a:buSzPts val="1000"/>
              <a:buFont typeface="Lato"/>
              <a:buNone/>
              <a:defRPr sz="1000">
                <a:latin typeface="Lato"/>
                <a:ea typeface="Lato"/>
                <a:cs typeface="Lato"/>
                <a:sym typeface="Lato"/>
              </a:defRPr>
            </a:lvl4pPr>
            <a:lvl5pPr lvl="4" rtl="0" algn="ctr">
              <a:lnSpc>
                <a:spcPct val="100000"/>
              </a:lnSpc>
              <a:spcBef>
                <a:spcPts val="0"/>
              </a:spcBef>
              <a:spcAft>
                <a:spcPts val="0"/>
              </a:spcAft>
              <a:buSzPts val="1000"/>
              <a:buFont typeface="Lato"/>
              <a:buNone/>
              <a:defRPr sz="1000">
                <a:latin typeface="Lato"/>
                <a:ea typeface="Lato"/>
                <a:cs typeface="Lato"/>
                <a:sym typeface="Lato"/>
              </a:defRPr>
            </a:lvl5pPr>
            <a:lvl6pPr lvl="5" rtl="0" algn="ctr">
              <a:lnSpc>
                <a:spcPct val="100000"/>
              </a:lnSpc>
              <a:spcBef>
                <a:spcPts val="0"/>
              </a:spcBef>
              <a:spcAft>
                <a:spcPts val="0"/>
              </a:spcAft>
              <a:buSzPts val="1000"/>
              <a:buFont typeface="Lato"/>
              <a:buNone/>
              <a:defRPr sz="1000">
                <a:latin typeface="Lato"/>
                <a:ea typeface="Lato"/>
                <a:cs typeface="Lato"/>
                <a:sym typeface="Lato"/>
              </a:defRPr>
            </a:lvl6pPr>
            <a:lvl7pPr lvl="6" rtl="0" algn="ctr">
              <a:lnSpc>
                <a:spcPct val="100000"/>
              </a:lnSpc>
              <a:spcBef>
                <a:spcPts val="0"/>
              </a:spcBef>
              <a:spcAft>
                <a:spcPts val="0"/>
              </a:spcAft>
              <a:buSzPts val="1000"/>
              <a:buFont typeface="Lato"/>
              <a:buNone/>
              <a:defRPr sz="1000">
                <a:latin typeface="Lato"/>
                <a:ea typeface="Lato"/>
                <a:cs typeface="Lato"/>
                <a:sym typeface="Lato"/>
              </a:defRPr>
            </a:lvl7pPr>
            <a:lvl8pPr lvl="7" rtl="0" algn="ctr">
              <a:lnSpc>
                <a:spcPct val="100000"/>
              </a:lnSpc>
              <a:spcBef>
                <a:spcPts val="0"/>
              </a:spcBef>
              <a:spcAft>
                <a:spcPts val="0"/>
              </a:spcAft>
              <a:buSzPts val="1000"/>
              <a:buFont typeface="Lato"/>
              <a:buNone/>
              <a:defRPr sz="1000">
                <a:latin typeface="Lato"/>
                <a:ea typeface="Lato"/>
                <a:cs typeface="Lato"/>
                <a:sym typeface="Lato"/>
              </a:defRPr>
            </a:lvl8pPr>
            <a:lvl9pPr lvl="8" rtl="0" algn="ctr">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119" name="Google Shape;119;p18"/>
          <p:cNvSpPr txBox="1"/>
          <p:nvPr>
            <p:ph idx="2" type="ctrTitle"/>
          </p:nvPr>
        </p:nvSpPr>
        <p:spPr>
          <a:xfrm>
            <a:off x="5219631" y="3290250"/>
            <a:ext cx="23157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120" name="Google Shape;120;p18"/>
          <p:cNvSpPr txBox="1"/>
          <p:nvPr>
            <p:ph idx="3" type="subTitle"/>
          </p:nvPr>
        </p:nvSpPr>
        <p:spPr>
          <a:xfrm>
            <a:off x="5219631" y="3620513"/>
            <a:ext cx="23157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1000"/>
              <a:buFont typeface="Lato"/>
              <a:buNone/>
              <a:defRPr sz="1000">
                <a:latin typeface="Lato"/>
                <a:ea typeface="Lato"/>
                <a:cs typeface="Lato"/>
                <a:sym typeface="Lato"/>
              </a:defRPr>
            </a:lvl2pPr>
            <a:lvl3pPr lvl="2" rtl="0" algn="ctr">
              <a:lnSpc>
                <a:spcPct val="100000"/>
              </a:lnSpc>
              <a:spcBef>
                <a:spcPts val="0"/>
              </a:spcBef>
              <a:spcAft>
                <a:spcPts val="0"/>
              </a:spcAft>
              <a:buSzPts val="1000"/>
              <a:buFont typeface="Lato"/>
              <a:buNone/>
              <a:defRPr sz="1000">
                <a:latin typeface="Lato"/>
                <a:ea typeface="Lato"/>
                <a:cs typeface="Lato"/>
                <a:sym typeface="Lato"/>
              </a:defRPr>
            </a:lvl3pPr>
            <a:lvl4pPr lvl="3" rtl="0" algn="ctr">
              <a:lnSpc>
                <a:spcPct val="100000"/>
              </a:lnSpc>
              <a:spcBef>
                <a:spcPts val="0"/>
              </a:spcBef>
              <a:spcAft>
                <a:spcPts val="0"/>
              </a:spcAft>
              <a:buSzPts val="1000"/>
              <a:buFont typeface="Lato"/>
              <a:buNone/>
              <a:defRPr sz="1000">
                <a:latin typeface="Lato"/>
                <a:ea typeface="Lato"/>
                <a:cs typeface="Lato"/>
                <a:sym typeface="Lato"/>
              </a:defRPr>
            </a:lvl4pPr>
            <a:lvl5pPr lvl="4" rtl="0" algn="ctr">
              <a:lnSpc>
                <a:spcPct val="100000"/>
              </a:lnSpc>
              <a:spcBef>
                <a:spcPts val="0"/>
              </a:spcBef>
              <a:spcAft>
                <a:spcPts val="0"/>
              </a:spcAft>
              <a:buSzPts val="1000"/>
              <a:buFont typeface="Lato"/>
              <a:buNone/>
              <a:defRPr sz="1000">
                <a:latin typeface="Lato"/>
                <a:ea typeface="Lato"/>
                <a:cs typeface="Lato"/>
                <a:sym typeface="Lato"/>
              </a:defRPr>
            </a:lvl5pPr>
            <a:lvl6pPr lvl="5" rtl="0" algn="ctr">
              <a:lnSpc>
                <a:spcPct val="100000"/>
              </a:lnSpc>
              <a:spcBef>
                <a:spcPts val="0"/>
              </a:spcBef>
              <a:spcAft>
                <a:spcPts val="0"/>
              </a:spcAft>
              <a:buSzPts val="1000"/>
              <a:buFont typeface="Lato"/>
              <a:buNone/>
              <a:defRPr sz="1000">
                <a:latin typeface="Lato"/>
                <a:ea typeface="Lato"/>
                <a:cs typeface="Lato"/>
                <a:sym typeface="Lato"/>
              </a:defRPr>
            </a:lvl6pPr>
            <a:lvl7pPr lvl="6" rtl="0" algn="ctr">
              <a:lnSpc>
                <a:spcPct val="100000"/>
              </a:lnSpc>
              <a:spcBef>
                <a:spcPts val="0"/>
              </a:spcBef>
              <a:spcAft>
                <a:spcPts val="0"/>
              </a:spcAft>
              <a:buSzPts val="1000"/>
              <a:buFont typeface="Lato"/>
              <a:buNone/>
              <a:defRPr sz="1000">
                <a:latin typeface="Lato"/>
                <a:ea typeface="Lato"/>
                <a:cs typeface="Lato"/>
                <a:sym typeface="Lato"/>
              </a:defRPr>
            </a:lvl7pPr>
            <a:lvl8pPr lvl="7" rtl="0" algn="ctr">
              <a:lnSpc>
                <a:spcPct val="100000"/>
              </a:lnSpc>
              <a:spcBef>
                <a:spcPts val="0"/>
              </a:spcBef>
              <a:spcAft>
                <a:spcPts val="0"/>
              </a:spcAft>
              <a:buSzPts val="1000"/>
              <a:buFont typeface="Lato"/>
              <a:buNone/>
              <a:defRPr sz="1000">
                <a:latin typeface="Lato"/>
                <a:ea typeface="Lato"/>
                <a:cs typeface="Lato"/>
                <a:sym typeface="Lato"/>
              </a:defRPr>
            </a:lvl8pPr>
            <a:lvl9pPr lvl="8" rtl="0" algn="ctr">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121" name="Google Shape;121;p18"/>
          <p:cNvSpPr txBox="1"/>
          <p:nvPr>
            <p:ph idx="4" type="title"/>
          </p:nvPr>
        </p:nvSpPr>
        <p:spPr>
          <a:xfrm>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6">
  <p:cSld name="BIG_NUMBER_1_2_1_2_1_1">
    <p:spTree>
      <p:nvGrpSpPr>
        <p:cNvPr id="122" name="Shape 122"/>
        <p:cNvGrpSpPr/>
        <p:nvPr/>
      </p:nvGrpSpPr>
      <p:grpSpPr>
        <a:xfrm>
          <a:off x="0" y="0"/>
          <a:ext cx="0" cy="0"/>
          <a:chOff x="0" y="0"/>
          <a:chExt cx="0" cy="0"/>
        </a:xfrm>
      </p:grpSpPr>
      <p:sp>
        <p:nvSpPr>
          <p:cNvPr id="123" name="Google Shape;123;p19"/>
          <p:cNvSpPr txBox="1"/>
          <p:nvPr>
            <p:ph type="title"/>
          </p:nvPr>
        </p:nvSpPr>
        <p:spPr>
          <a:xfrm>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4" name="Google Shape;124;p19"/>
          <p:cNvSpPr/>
          <p:nvPr/>
        </p:nvSpPr>
        <p:spPr>
          <a:xfrm rot="4480716">
            <a:off x="-120909" y="1589922"/>
            <a:ext cx="3620226" cy="2860009"/>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rot="4480716">
            <a:off x="7915666" y="2409072"/>
            <a:ext cx="3620226" cy="2860009"/>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ULLET POINTS 1">
  <p:cSld name="BIG_NUMBER_1_2_5_1">
    <p:spTree>
      <p:nvGrpSpPr>
        <p:cNvPr id="126" name="Shape 126"/>
        <p:cNvGrpSpPr/>
        <p:nvPr/>
      </p:nvGrpSpPr>
      <p:grpSpPr>
        <a:xfrm>
          <a:off x="0" y="0"/>
          <a:ext cx="0" cy="0"/>
          <a:chOff x="0" y="0"/>
          <a:chExt cx="0" cy="0"/>
        </a:xfrm>
      </p:grpSpPr>
      <p:sp>
        <p:nvSpPr>
          <p:cNvPr id="127" name="Google Shape;127;p20"/>
          <p:cNvSpPr txBox="1"/>
          <p:nvPr>
            <p:ph type="title"/>
          </p:nvPr>
        </p:nvSpPr>
        <p:spPr>
          <a:xfrm>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8" name="Google Shape;128;p20"/>
          <p:cNvSpPr txBox="1"/>
          <p:nvPr>
            <p:ph idx="1" type="body"/>
          </p:nvPr>
        </p:nvSpPr>
        <p:spPr>
          <a:xfrm>
            <a:off x="1680475" y="2303724"/>
            <a:ext cx="2273400" cy="24909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chemeClr val="accent1"/>
              </a:buClr>
              <a:buSzPts val="1000"/>
              <a:buFont typeface="Lato"/>
              <a:buChar char="●"/>
              <a:defRPr sz="1000">
                <a:solidFill>
                  <a:schemeClr val="accent1"/>
                </a:solidFill>
                <a:latin typeface="Lato"/>
                <a:ea typeface="Lato"/>
                <a:cs typeface="Lato"/>
                <a:sym typeface="Lato"/>
              </a:defRPr>
            </a:lvl1pPr>
            <a:lvl2pPr indent="-292100" lvl="1" marL="9144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2pPr>
            <a:lvl3pPr indent="-292100" lvl="2" marL="13716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3pPr>
            <a:lvl4pPr indent="-292100" lvl="3" marL="18288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4pPr>
            <a:lvl5pPr indent="-292100" lvl="4" marL="22860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5pPr>
            <a:lvl6pPr indent="-292100" lvl="5" marL="27432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6pPr>
            <a:lvl7pPr indent="-292100" lvl="6" marL="32004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7pPr>
            <a:lvl8pPr indent="-292100" lvl="7" marL="36576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8pPr>
            <a:lvl9pPr indent="-292100" lvl="8" marL="4114800" rtl="0">
              <a:lnSpc>
                <a:spcPct val="115000"/>
              </a:lnSpc>
              <a:spcBef>
                <a:spcPts val="1600"/>
              </a:spcBef>
              <a:spcAft>
                <a:spcPts val="1600"/>
              </a:spcAft>
              <a:buClr>
                <a:schemeClr val="accent1"/>
              </a:buClr>
              <a:buSzPts val="1000"/>
              <a:buFont typeface="Lato"/>
              <a:buChar char="■"/>
              <a:defRPr sz="1000">
                <a:solidFill>
                  <a:schemeClr val="accent1"/>
                </a:solidFill>
                <a:latin typeface="Lato"/>
                <a:ea typeface="Lato"/>
                <a:cs typeface="Lato"/>
                <a:sym typeface="Lato"/>
              </a:defRPr>
            </a:lvl9pPr>
          </a:lstStyle>
          <a:p/>
        </p:txBody>
      </p:sp>
      <p:sp>
        <p:nvSpPr>
          <p:cNvPr id="129" name="Google Shape;129;p20"/>
          <p:cNvSpPr txBox="1"/>
          <p:nvPr>
            <p:ph idx="2" type="body"/>
          </p:nvPr>
        </p:nvSpPr>
        <p:spPr>
          <a:xfrm>
            <a:off x="5190100" y="2303724"/>
            <a:ext cx="2273400" cy="24909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chemeClr val="accent1"/>
              </a:buClr>
              <a:buSzPts val="1000"/>
              <a:buFont typeface="Lato"/>
              <a:buChar char="●"/>
              <a:defRPr sz="1000">
                <a:solidFill>
                  <a:schemeClr val="accent1"/>
                </a:solidFill>
                <a:latin typeface="Lato"/>
                <a:ea typeface="Lato"/>
                <a:cs typeface="Lato"/>
                <a:sym typeface="Lato"/>
              </a:defRPr>
            </a:lvl1pPr>
            <a:lvl2pPr indent="-292100" lvl="1" marL="9144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2pPr>
            <a:lvl3pPr indent="-292100" lvl="2" marL="13716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3pPr>
            <a:lvl4pPr indent="-292100" lvl="3" marL="18288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4pPr>
            <a:lvl5pPr indent="-292100" lvl="4" marL="22860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5pPr>
            <a:lvl6pPr indent="-292100" lvl="5" marL="27432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6pPr>
            <a:lvl7pPr indent="-292100" lvl="6" marL="32004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7pPr>
            <a:lvl8pPr indent="-292100" lvl="7" marL="3657600" rtl="0">
              <a:lnSpc>
                <a:spcPct val="115000"/>
              </a:lnSpc>
              <a:spcBef>
                <a:spcPts val="1600"/>
              </a:spcBef>
              <a:spcAft>
                <a:spcPts val="0"/>
              </a:spcAft>
              <a:buClr>
                <a:schemeClr val="accent1"/>
              </a:buClr>
              <a:buSzPts val="1000"/>
              <a:buFont typeface="Lato"/>
              <a:buChar char="○"/>
              <a:defRPr sz="1000">
                <a:solidFill>
                  <a:schemeClr val="accent1"/>
                </a:solidFill>
                <a:latin typeface="Lato"/>
                <a:ea typeface="Lato"/>
                <a:cs typeface="Lato"/>
                <a:sym typeface="Lato"/>
              </a:defRPr>
            </a:lvl8pPr>
            <a:lvl9pPr indent="-292100" lvl="8" marL="4114800" rtl="0">
              <a:lnSpc>
                <a:spcPct val="115000"/>
              </a:lnSpc>
              <a:spcBef>
                <a:spcPts val="1600"/>
              </a:spcBef>
              <a:spcAft>
                <a:spcPts val="1600"/>
              </a:spcAft>
              <a:buClr>
                <a:schemeClr val="accent1"/>
              </a:buClr>
              <a:buSzPts val="1000"/>
              <a:buFont typeface="Lato"/>
              <a:buChar char="■"/>
              <a:defRPr sz="1000">
                <a:solidFill>
                  <a:schemeClr val="accent1"/>
                </a:solidFill>
                <a:latin typeface="Lato"/>
                <a:ea typeface="Lato"/>
                <a:cs typeface="Lato"/>
                <a:sym typeface="La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ULLET POINTS ">
  <p:cSld name="BIG_NUMBER_1_2_5_1_2">
    <p:bg>
      <p:bgPr>
        <a:solidFill>
          <a:schemeClr val="accent4"/>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7" name="Google Shape;17;p3"/>
          <p:cNvSpPr txBox="1"/>
          <p:nvPr>
            <p:ph idx="1" type="body"/>
          </p:nvPr>
        </p:nvSpPr>
        <p:spPr>
          <a:xfrm>
            <a:off x="1555650" y="1407250"/>
            <a:ext cx="6032700" cy="2934300"/>
          </a:xfrm>
          <a:prstGeom prst="rect">
            <a:avLst/>
          </a:prstGeom>
        </p:spPr>
        <p:txBody>
          <a:bodyPr anchorCtr="0" anchor="t" bIns="91425" lIns="91425" spcFirstLastPara="1" rIns="91425" wrap="square" tIns="91425">
            <a:noAutofit/>
          </a:bodyPr>
          <a:lstStyle>
            <a:lvl1pPr indent="-285750" lvl="0" marL="457200" rtl="0">
              <a:lnSpc>
                <a:spcPct val="115000"/>
              </a:lnSpc>
              <a:spcBef>
                <a:spcPts val="0"/>
              </a:spcBef>
              <a:spcAft>
                <a:spcPts val="0"/>
              </a:spcAft>
              <a:buClr>
                <a:schemeClr val="accent1"/>
              </a:buClr>
              <a:buSzPts val="900"/>
              <a:buFont typeface="Lato Light"/>
              <a:buChar char="●"/>
              <a:defRPr sz="900">
                <a:solidFill>
                  <a:schemeClr val="accent1"/>
                </a:solidFill>
                <a:latin typeface="Lato Light"/>
                <a:ea typeface="Lato Light"/>
                <a:cs typeface="Lato Light"/>
                <a:sym typeface="Lato Light"/>
              </a:defRPr>
            </a:lvl1pPr>
            <a:lvl2pPr indent="-285750" lvl="1" marL="914400" rtl="0">
              <a:lnSpc>
                <a:spcPct val="115000"/>
              </a:lnSpc>
              <a:spcBef>
                <a:spcPts val="1600"/>
              </a:spcBef>
              <a:spcAft>
                <a:spcPts val="0"/>
              </a:spcAft>
              <a:buClr>
                <a:schemeClr val="accent1"/>
              </a:buClr>
              <a:buSzPts val="900"/>
              <a:buFont typeface="Lato Light"/>
              <a:buChar char="○"/>
              <a:defRPr sz="900">
                <a:solidFill>
                  <a:schemeClr val="accent1"/>
                </a:solidFill>
                <a:latin typeface="Lato Light"/>
                <a:ea typeface="Lato Light"/>
                <a:cs typeface="Lato Light"/>
                <a:sym typeface="Lato Light"/>
              </a:defRPr>
            </a:lvl2pPr>
            <a:lvl3pPr indent="-285750" lvl="2" marL="1371600" rtl="0">
              <a:lnSpc>
                <a:spcPct val="115000"/>
              </a:lnSpc>
              <a:spcBef>
                <a:spcPts val="1600"/>
              </a:spcBef>
              <a:spcAft>
                <a:spcPts val="0"/>
              </a:spcAft>
              <a:buClr>
                <a:schemeClr val="accent1"/>
              </a:buClr>
              <a:buSzPts val="900"/>
              <a:buFont typeface="Lato Light"/>
              <a:buChar char="■"/>
              <a:defRPr sz="900">
                <a:solidFill>
                  <a:schemeClr val="accent1"/>
                </a:solidFill>
                <a:latin typeface="Lato Light"/>
                <a:ea typeface="Lato Light"/>
                <a:cs typeface="Lato Light"/>
                <a:sym typeface="Lato Light"/>
              </a:defRPr>
            </a:lvl3pPr>
            <a:lvl4pPr indent="-285750" lvl="3" marL="1828800" rtl="0">
              <a:lnSpc>
                <a:spcPct val="115000"/>
              </a:lnSpc>
              <a:spcBef>
                <a:spcPts val="1600"/>
              </a:spcBef>
              <a:spcAft>
                <a:spcPts val="0"/>
              </a:spcAft>
              <a:buClr>
                <a:schemeClr val="accent1"/>
              </a:buClr>
              <a:buSzPts val="900"/>
              <a:buFont typeface="Lato Light"/>
              <a:buChar char="●"/>
              <a:defRPr sz="900">
                <a:solidFill>
                  <a:schemeClr val="accent1"/>
                </a:solidFill>
                <a:latin typeface="Lato Light"/>
                <a:ea typeface="Lato Light"/>
                <a:cs typeface="Lato Light"/>
                <a:sym typeface="Lato Light"/>
              </a:defRPr>
            </a:lvl4pPr>
            <a:lvl5pPr indent="-285750" lvl="4" marL="2286000" rtl="0">
              <a:lnSpc>
                <a:spcPct val="115000"/>
              </a:lnSpc>
              <a:spcBef>
                <a:spcPts val="1600"/>
              </a:spcBef>
              <a:spcAft>
                <a:spcPts val="0"/>
              </a:spcAft>
              <a:buClr>
                <a:schemeClr val="accent1"/>
              </a:buClr>
              <a:buSzPts val="900"/>
              <a:buFont typeface="Lato Light"/>
              <a:buChar char="○"/>
              <a:defRPr sz="900">
                <a:solidFill>
                  <a:schemeClr val="accent1"/>
                </a:solidFill>
                <a:latin typeface="Lato Light"/>
                <a:ea typeface="Lato Light"/>
                <a:cs typeface="Lato Light"/>
                <a:sym typeface="Lato Light"/>
              </a:defRPr>
            </a:lvl5pPr>
            <a:lvl6pPr indent="-285750" lvl="5" marL="2743200" rtl="0">
              <a:lnSpc>
                <a:spcPct val="115000"/>
              </a:lnSpc>
              <a:spcBef>
                <a:spcPts val="1600"/>
              </a:spcBef>
              <a:spcAft>
                <a:spcPts val="0"/>
              </a:spcAft>
              <a:buClr>
                <a:schemeClr val="accent1"/>
              </a:buClr>
              <a:buSzPts val="900"/>
              <a:buFont typeface="Lato Light"/>
              <a:buChar char="■"/>
              <a:defRPr sz="900">
                <a:solidFill>
                  <a:schemeClr val="accent1"/>
                </a:solidFill>
                <a:latin typeface="Lato Light"/>
                <a:ea typeface="Lato Light"/>
                <a:cs typeface="Lato Light"/>
                <a:sym typeface="Lato Light"/>
              </a:defRPr>
            </a:lvl6pPr>
            <a:lvl7pPr indent="-285750" lvl="6" marL="3200400" rtl="0">
              <a:lnSpc>
                <a:spcPct val="115000"/>
              </a:lnSpc>
              <a:spcBef>
                <a:spcPts val="1600"/>
              </a:spcBef>
              <a:spcAft>
                <a:spcPts val="0"/>
              </a:spcAft>
              <a:buClr>
                <a:schemeClr val="accent1"/>
              </a:buClr>
              <a:buSzPts val="900"/>
              <a:buFont typeface="Lato Light"/>
              <a:buChar char="●"/>
              <a:defRPr sz="900">
                <a:solidFill>
                  <a:schemeClr val="accent1"/>
                </a:solidFill>
                <a:latin typeface="Lato Light"/>
                <a:ea typeface="Lato Light"/>
                <a:cs typeface="Lato Light"/>
                <a:sym typeface="Lato Light"/>
              </a:defRPr>
            </a:lvl7pPr>
            <a:lvl8pPr indent="-285750" lvl="7" marL="3657600" rtl="0">
              <a:lnSpc>
                <a:spcPct val="115000"/>
              </a:lnSpc>
              <a:spcBef>
                <a:spcPts val="1600"/>
              </a:spcBef>
              <a:spcAft>
                <a:spcPts val="0"/>
              </a:spcAft>
              <a:buClr>
                <a:schemeClr val="accent1"/>
              </a:buClr>
              <a:buSzPts val="900"/>
              <a:buFont typeface="Lato Light"/>
              <a:buChar char="○"/>
              <a:defRPr sz="900">
                <a:solidFill>
                  <a:schemeClr val="accent1"/>
                </a:solidFill>
                <a:latin typeface="Lato Light"/>
                <a:ea typeface="Lato Light"/>
                <a:cs typeface="Lato Light"/>
                <a:sym typeface="Lato Light"/>
              </a:defRPr>
            </a:lvl8pPr>
            <a:lvl9pPr indent="-285750" lvl="8" marL="4114800" rtl="0">
              <a:lnSpc>
                <a:spcPct val="115000"/>
              </a:lnSpc>
              <a:spcBef>
                <a:spcPts val="1600"/>
              </a:spcBef>
              <a:spcAft>
                <a:spcPts val="1600"/>
              </a:spcAft>
              <a:buClr>
                <a:schemeClr val="accent1"/>
              </a:buClr>
              <a:buSzPts val="900"/>
              <a:buFont typeface="Lato Light"/>
              <a:buChar char="■"/>
              <a:defRPr sz="900">
                <a:solidFill>
                  <a:schemeClr val="accent1"/>
                </a:solidFill>
                <a:latin typeface="Lato Light"/>
                <a:ea typeface="Lato Light"/>
                <a:cs typeface="Lato Light"/>
                <a:sym typeface="La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2">
  <p:cSld name="BIG_NUMBER_1_1_1_1">
    <p:bg>
      <p:bgPr>
        <a:solidFill>
          <a:schemeClr val="accent4"/>
        </a:solidFill>
      </p:bgPr>
    </p:bg>
    <p:spTree>
      <p:nvGrpSpPr>
        <p:cNvPr id="130" name="Shape 130"/>
        <p:cNvGrpSpPr/>
        <p:nvPr/>
      </p:nvGrpSpPr>
      <p:grpSpPr>
        <a:xfrm>
          <a:off x="0" y="0"/>
          <a:ext cx="0" cy="0"/>
          <a:chOff x="0" y="0"/>
          <a:chExt cx="0" cy="0"/>
        </a:xfrm>
      </p:grpSpPr>
      <p:sp>
        <p:nvSpPr>
          <p:cNvPr id="131" name="Google Shape;131;p21"/>
          <p:cNvSpPr/>
          <p:nvPr/>
        </p:nvSpPr>
        <p:spPr>
          <a:xfrm rot="-9913928">
            <a:off x="-1548684" y="-61007"/>
            <a:ext cx="6263990" cy="4948612"/>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ph idx="1" type="subTitle"/>
          </p:nvPr>
        </p:nvSpPr>
        <p:spPr>
          <a:xfrm>
            <a:off x="1104375" y="2668825"/>
            <a:ext cx="2390400" cy="94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33" name="Google Shape;133;p21"/>
          <p:cNvSpPr txBox="1"/>
          <p:nvPr>
            <p:ph type="title"/>
          </p:nvPr>
        </p:nvSpPr>
        <p:spPr>
          <a:xfrm>
            <a:off x="1104375" y="1993625"/>
            <a:ext cx="360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ULLET POINTS 2">
  <p:cSld name="BIG_NUMBER_1_2_5_1_1">
    <p:spTree>
      <p:nvGrpSpPr>
        <p:cNvPr id="134" name="Shape 134"/>
        <p:cNvGrpSpPr/>
        <p:nvPr/>
      </p:nvGrpSpPr>
      <p:grpSpPr>
        <a:xfrm>
          <a:off x="0" y="0"/>
          <a:ext cx="0" cy="0"/>
          <a:chOff x="0" y="0"/>
          <a:chExt cx="0" cy="0"/>
        </a:xfrm>
      </p:grpSpPr>
      <p:sp>
        <p:nvSpPr>
          <p:cNvPr id="135" name="Google Shape;135;p22"/>
          <p:cNvSpPr txBox="1"/>
          <p:nvPr>
            <p:ph type="title"/>
          </p:nvPr>
        </p:nvSpPr>
        <p:spPr>
          <a:xfrm>
            <a:off x="4785300" y="1042950"/>
            <a:ext cx="3376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6" name="Google Shape;136;p22"/>
          <p:cNvSpPr txBox="1"/>
          <p:nvPr>
            <p:ph idx="1" type="body"/>
          </p:nvPr>
        </p:nvSpPr>
        <p:spPr>
          <a:xfrm>
            <a:off x="4785300" y="1998925"/>
            <a:ext cx="3501300" cy="2490900"/>
          </a:xfrm>
          <a:prstGeom prst="rect">
            <a:avLst/>
          </a:prstGeom>
        </p:spPr>
        <p:txBody>
          <a:bodyPr anchorCtr="0" anchor="t" bIns="91425" lIns="91425" spcFirstLastPara="1" rIns="91425" wrap="square" tIns="91425">
            <a:noAutofit/>
          </a:bodyPr>
          <a:lstStyle>
            <a:lvl1pPr indent="-285750" lvl="0" marL="45720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1pPr>
            <a:lvl2pPr indent="-285750" lvl="1" marL="91440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2pPr>
            <a:lvl3pPr indent="-285750" lvl="2" marL="137160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3pPr>
            <a:lvl4pPr indent="-285750" lvl="3" marL="182880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4pPr>
            <a:lvl5pPr indent="-285750" lvl="4" marL="228600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5pPr>
            <a:lvl6pPr indent="-285750" lvl="5" marL="274320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6pPr>
            <a:lvl7pPr indent="-285750" lvl="6" marL="320040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7pPr>
            <a:lvl8pPr indent="-285750" lvl="7" marL="365760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8pPr>
            <a:lvl9pPr indent="-285750" lvl="8" marL="411480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9pPr>
          </a:lstStyle>
          <a:p/>
        </p:txBody>
      </p:sp>
      <p:sp>
        <p:nvSpPr>
          <p:cNvPr id="137" name="Google Shape;137;p22"/>
          <p:cNvSpPr/>
          <p:nvPr/>
        </p:nvSpPr>
        <p:spPr>
          <a:xfrm rot="7908038">
            <a:off x="-330773" y="1567994"/>
            <a:ext cx="4980118" cy="3933138"/>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7">
  <p:cSld name="BIG_NUMBER_1_2_1_2_1_1_1">
    <p:spTree>
      <p:nvGrpSpPr>
        <p:cNvPr id="138" name="Shape 138"/>
        <p:cNvGrpSpPr/>
        <p:nvPr/>
      </p:nvGrpSpPr>
      <p:grpSpPr>
        <a:xfrm>
          <a:off x="0" y="0"/>
          <a:ext cx="0" cy="0"/>
          <a:chOff x="0" y="0"/>
          <a:chExt cx="0" cy="0"/>
        </a:xfrm>
      </p:grpSpPr>
      <p:sp>
        <p:nvSpPr>
          <p:cNvPr id="139" name="Google Shape;139;p23"/>
          <p:cNvSpPr txBox="1"/>
          <p:nvPr>
            <p:ph type="title"/>
          </p:nvPr>
        </p:nvSpPr>
        <p:spPr>
          <a:xfrm>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0" name="Google Shape;140;p23"/>
          <p:cNvSpPr/>
          <p:nvPr/>
        </p:nvSpPr>
        <p:spPr>
          <a:xfrm rot="10459170">
            <a:off x="527114" y="3341123"/>
            <a:ext cx="6310129" cy="4983532"/>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 CREDITS">
  <p:cSld name="BIG_NUMBER_1_2_1_3">
    <p:spTree>
      <p:nvGrpSpPr>
        <p:cNvPr id="141" name="Shape 141"/>
        <p:cNvGrpSpPr/>
        <p:nvPr/>
      </p:nvGrpSpPr>
      <p:grpSpPr>
        <a:xfrm>
          <a:off x="0" y="0"/>
          <a:ext cx="0" cy="0"/>
          <a:chOff x="0" y="0"/>
          <a:chExt cx="0" cy="0"/>
        </a:xfrm>
      </p:grpSpPr>
      <p:sp>
        <p:nvSpPr>
          <p:cNvPr id="142" name="Google Shape;142;p24"/>
          <p:cNvSpPr/>
          <p:nvPr/>
        </p:nvSpPr>
        <p:spPr>
          <a:xfrm flipH="1" rot="-2700000">
            <a:off x="-2739484" y="-2566139"/>
            <a:ext cx="6800971" cy="5371565"/>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txBox="1"/>
          <p:nvPr>
            <p:ph type="title"/>
          </p:nvPr>
        </p:nvSpPr>
        <p:spPr>
          <a:xfrm>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4" name="Google Shape;144;p24"/>
          <p:cNvSpPr txBox="1"/>
          <p:nvPr>
            <p:ph idx="1" type="subTitle"/>
          </p:nvPr>
        </p:nvSpPr>
        <p:spPr>
          <a:xfrm>
            <a:off x="3137700" y="1880550"/>
            <a:ext cx="2868600" cy="157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1000"/>
              <a:buFont typeface="Lato"/>
              <a:buNone/>
              <a:defRPr sz="1000">
                <a:latin typeface="Lato"/>
                <a:ea typeface="Lato"/>
                <a:cs typeface="Lato"/>
                <a:sym typeface="Lato"/>
              </a:defRPr>
            </a:lvl2pPr>
            <a:lvl3pPr lvl="2" rtl="0" algn="ctr">
              <a:lnSpc>
                <a:spcPct val="100000"/>
              </a:lnSpc>
              <a:spcBef>
                <a:spcPts val="0"/>
              </a:spcBef>
              <a:spcAft>
                <a:spcPts val="0"/>
              </a:spcAft>
              <a:buSzPts val="1000"/>
              <a:buFont typeface="Lato"/>
              <a:buNone/>
              <a:defRPr sz="1000">
                <a:latin typeface="Lato"/>
                <a:ea typeface="Lato"/>
                <a:cs typeface="Lato"/>
                <a:sym typeface="Lato"/>
              </a:defRPr>
            </a:lvl3pPr>
            <a:lvl4pPr lvl="3" rtl="0" algn="ctr">
              <a:lnSpc>
                <a:spcPct val="100000"/>
              </a:lnSpc>
              <a:spcBef>
                <a:spcPts val="0"/>
              </a:spcBef>
              <a:spcAft>
                <a:spcPts val="0"/>
              </a:spcAft>
              <a:buSzPts val="1000"/>
              <a:buFont typeface="Lato"/>
              <a:buNone/>
              <a:defRPr sz="1000">
                <a:latin typeface="Lato"/>
                <a:ea typeface="Lato"/>
                <a:cs typeface="Lato"/>
                <a:sym typeface="Lato"/>
              </a:defRPr>
            </a:lvl4pPr>
            <a:lvl5pPr lvl="4" rtl="0" algn="ctr">
              <a:lnSpc>
                <a:spcPct val="100000"/>
              </a:lnSpc>
              <a:spcBef>
                <a:spcPts val="0"/>
              </a:spcBef>
              <a:spcAft>
                <a:spcPts val="0"/>
              </a:spcAft>
              <a:buSzPts val="1000"/>
              <a:buFont typeface="Lato"/>
              <a:buNone/>
              <a:defRPr sz="1000">
                <a:latin typeface="Lato"/>
                <a:ea typeface="Lato"/>
                <a:cs typeface="Lato"/>
                <a:sym typeface="Lato"/>
              </a:defRPr>
            </a:lvl5pPr>
            <a:lvl6pPr lvl="5" rtl="0" algn="ctr">
              <a:lnSpc>
                <a:spcPct val="100000"/>
              </a:lnSpc>
              <a:spcBef>
                <a:spcPts val="0"/>
              </a:spcBef>
              <a:spcAft>
                <a:spcPts val="0"/>
              </a:spcAft>
              <a:buSzPts val="1000"/>
              <a:buFont typeface="Lato"/>
              <a:buNone/>
              <a:defRPr sz="1000">
                <a:latin typeface="Lato"/>
                <a:ea typeface="Lato"/>
                <a:cs typeface="Lato"/>
                <a:sym typeface="Lato"/>
              </a:defRPr>
            </a:lvl6pPr>
            <a:lvl7pPr lvl="6" rtl="0" algn="ctr">
              <a:lnSpc>
                <a:spcPct val="100000"/>
              </a:lnSpc>
              <a:spcBef>
                <a:spcPts val="0"/>
              </a:spcBef>
              <a:spcAft>
                <a:spcPts val="0"/>
              </a:spcAft>
              <a:buSzPts val="1000"/>
              <a:buFont typeface="Lato"/>
              <a:buNone/>
              <a:defRPr sz="1000">
                <a:latin typeface="Lato"/>
                <a:ea typeface="Lato"/>
                <a:cs typeface="Lato"/>
                <a:sym typeface="Lato"/>
              </a:defRPr>
            </a:lvl7pPr>
            <a:lvl8pPr lvl="7" rtl="0" algn="ctr">
              <a:lnSpc>
                <a:spcPct val="100000"/>
              </a:lnSpc>
              <a:spcBef>
                <a:spcPts val="0"/>
              </a:spcBef>
              <a:spcAft>
                <a:spcPts val="0"/>
              </a:spcAft>
              <a:buSzPts val="1000"/>
              <a:buFont typeface="Lato"/>
              <a:buNone/>
              <a:defRPr sz="1000">
                <a:latin typeface="Lato"/>
                <a:ea typeface="Lato"/>
                <a:cs typeface="Lato"/>
                <a:sym typeface="Lato"/>
              </a:defRPr>
            </a:lvl8pPr>
            <a:lvl9pPr lvl="8" rtl="0" algn="ctr">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145" name="Google Shape;145;p24"/>
          <p:cNvSpPr txBox="1"/>
          <p:nvPr/>
        </p:nvSpPr>
        <p:spPr>
          <a:xfrm>
            <a:off x="3332700" y="3694000"/>
            <a:ext cx="2478600" cy="1019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800">
                <a:solidFill>
                  <a:schemeClr val="accent1"/>
                </a:solidFill>
                <a:latin typeface="Lato Light"/>
                <a:ea typeface="Lato Light"/>
                <a:cs typeface="Lato Light"/>
                <a:sym typeface="Lato Light"/>
              </a:rPr>
              <a:t>CREDITS: This presentation template was created by </a:t>
            </a:r>
            <a:r>
              <a:rPr lang="en" sz="800">
                <a:solidFill>
                  <a:schemeClr val="accent1"/>
                </a:solidFill>
                <a:uFill>
                  <a:noFill/>
                </a:uFill>
                <a:latin typeface="Lato Light"/>
                <a:ea typeface="Lato Light"/>
                <a:cs typeface="Lato Light"/>
                <a:sym typeface="Lato Light"/>
                <a:hlinkClick r:id="rId2"/>
              </a:rPr>
              <a:t>Slidesgo</a:t>
            </a:r>
            <a:r>
              <a:rPr lang="en" sz="800">
                <a:solidFill>
                  <a:schemeClr val="accent1"/>
                </a:solidFill>
                <a:latin typeface="Lato Light"/>
                <a:ea typeface="Lato Light"/>
                <a:cs typeface="Lato Light"/>
                <a:sym typeface="Lato Light"/>
              </a:rPr>
              <a:t>, including icons by </a:t>
            </a:r>
            <a:r>
              <a:rPr lang="en" sz="800">
                <a:solidFill>
                  <a:schemeClr val="accent1"/>
                </a:solidFill>
                <a:uFill>
                  <a:noFill/>
                </a:uFill>
                <a:latin typeface="Lato Light"/>
                <a:ea typeface="Lato Light"/>
                <a:cs typeface="Lato Light"/>
                <a:sym typeface="Lato Light"/>
                <a:hlinkClick r:id="rId3"/>
              </a:rPr>
              <a:t>Flaticon</a:t>
            </a:r>
            <a:r>
              <a:rPr lang="en" sz="800">
                <a:solidFill>
                  <a:schemeClr val="accent1"/>
                </a:solidFill>
                <a:latin typeface="Lato Light"/>
                <a:ea typeface="Lato Light"/>
                <a:cs typeface="Lato Light"/>
                <a:sym typeface="Lato Light"/>
              </a:rPr>
              <a:t>, and infographics &amp; images by </a:t>
            </a:r>
            <a:r>
              <a:rPr lang="en" sz="800">
                <a:solidFill>
                  <a:schemeClr val="accent1"/>
                </a:solidFill>
                <a:uFill>
                  <a:noFill/>
                </a:uFill>
                <a:latin typeface="Lato Light"/>
                <a:ea typeface="Lato Light"/>
                <a:cs typeface="Lato Light"/>
                <a:sym typeface="Lato Light"/>
                <a:hlinkClick r:id="rId4"/>
              </a:rPr>
              <a:t>Freepik</a:t>
            </a:r>
            <a:r>
              <a:rPr lang="en" sz="800">
                <a:solidFill>
                  <a:schemeClr val="accent1"/>
                </a:solidFill>
                <a:latin typeface="Lato Light"/>
                <a:ea typeface="Lato Light"/>
                <a:cs typeface="Lato Light"/>
                <a:sym typeface="Lato Light"/>
              </a:rPr>
              <a:t>. </a:t>
            </a:r>
            <a:endParaRPr sz="800">
              <a:solidFill>
                <a:schemeClr val="accent1"/>
              </a:solidFill>
              <a:latin typeface="Lato Light"/>
              <a:ea typeface="Lato Light"/>
              <a:cs typeface="Lato Light"/>
              <a:sym typeface="Lato Light"/>
            </a:endParaRPr>
          </a:p>
          <a:p>
            <a:pPr indent="0" lvl="0" marL="0" rtl="0" algn="ctr">
              <a:spcBef>
                <a:spcPts val="300"/>
              </a:spcBef>
              <a:spcAft>
                <a:spcPts val="0"/>
              </a:spcAft>
              <a:buNone/>
            </a:pPr>
            <a:r>
              <a:t/>
            </a:r>
            <a:endParaRPr sz="800">
              <a:solidFill>
                <a:schemeClr val="accent1"/>
              </a:solidFill>
              <a:latin typeface="Lato Light"/>
              <a:ea typeface="Lato Light"/>
              <a:cs typeface="Lato Light"/>
              <a:sym typeface="Lato Light"/>
            </a:endParaRPr>
          </a:p>
        </p:txBody>
      </p:sp>
      <p:sp>
        <p:nvSpPr>
          <p:cNvPr id="146" name="Google Shape;146;p24"/>
          <p:cNvSpPr/>
          <p:nvPr/>
        </p:nvSpPr>
        <p:spPr>
          <a:xfrm flipH="1" rot="-1982644">
            <a:off x="5666629" y="549599"/>
            <a:ext cx="6801294" cy="5371345"/>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ULLET POINTS  3">
  <p:cSld name="BIG_NUMBER_1_2_5_1_2_1">
    <p:bg>
      <p:bgPr>
        <a:solidFill>
          <a:schemeClr val="accent4"/>
        </a:solidFill>
      </p:bgPr>
    </p:bg>
    <p:spTree>
      <p:nvGrpSpPr>
        <p:cNvPr id="147" name="Shape 147"/>
        <p:cNvGrpSpPr/>
        <p:nvPr/>
      </p:nvGrpSpPr>
      <p:grpSpPr>
        <a:xfrm>
          <a:off x="0" y="0"/>
          <a:ext cx="0" cy="0"/>
          <a:chOff x="0" y="0"/>
          <a:chExt cx="0" cy="0"/>
        </a:xfrm>
      </p:grpSpPr>
      <p:sp>
        <p:nvSpPr>
          <p:cNvPr id="148" name="Google Shape;148;p25"/>
          <p:cNvSpPr txBox="1"/>
          <p:nvPr>
            <p:ph type="title"/>
          </p:nvPr>
        </p:nvSpPr>
        <p:spPr>
          <a:xfrm>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9" name="Google Shape;149;p25"/>
          <p:cNvSpPr txBox="1"/>
          <p:nvPr>
            <p:ph idx="1" type="body"/>
          </p:nvPr>
        </p:nvSpPr>
        <p:spPr>
          <a:xfrm>
            <a:off x="1085438" y="1506850"/>
            <a:ext cx="3381600" cy="2934300"/>
          </a:xfrm>
          <a:prstGeom prst="rect">
            <a:avLst/>
          </a:prstGeom>
        </p:spPr>
        <p:txBody>
          <a:bodyPr anchorCtr="0" anchor="t" bIns="91425" lIns="91425" spcFirstLastPara="1" rIns="91425" wrap="square" tIns="91425">
            <a:noAutofit/>
          </a:bodyPr>
          <a:lstStyle>
            <a:lvl1pPr indent="-285750" lvl="0" marL="45720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1pPr>
            <a:lvl2pPr indent="-285750" lvl="1" marL="914400" rtl="0">
              <a:lnSpc>
                <a:spcPct val="115000"/>
              </a:lnSpc>
              <a:spcBef>
                <a:spcPts val="1600"/>
              </a:spcBef>
              <a:spcAft>
                <a:spcPts val="0"/>
              </a:spcAft>
              <a:buClr>
                <a:schemeClr val="accent1"/>
              </a:buClr>
              <a:buSzPts val="900"/>
              <a:buFont typeface="Lato"/>
              <a:buChar char="○"/>
              <a:defRPr sz="900">
                <a:solidFill>
                  <a:schemeClr val="accent1"/>
                </a:solidFill>
                <a:latin typeface="Lato"/>
                <a:ea typeface="Lato"/>
                <a:cs typeface="Lato"/>
                <a:sym typeface="Lato"/>
              </a:defRPr>
            </a:lvl2pPr>
            <a:lvl3pPr indent="-285750" lvl="2" marL="1371600" rtl="0">
              <a:lnSpc>
                <a:spcPct val="115000"/>
              </a:lnSpc>
              <a:spcBef>
                <a:spcPts val="1600"/>
              </a:spcBef>
              <a:spcAft>
                <a:spcPts val="0"/>
              </a:spcAft>
              <a:buClr>
                <a:schemeClr val="accent1"/>
              </a:buClr>
              <a:buSzPts val="900"/>
              <a:buFont typeface="Lato"/>
              <a:buChar char="■"/>
              <a:defRPr sz="900">
                <a:solidFill>
                  <a:schemeClr val="accent1"/>
                </a:solidFill>
                <a:latin typeface="Lato"/>
                <a:ea typeface="Lato"/>
                <a:cs typeface="Lato"/>
                <a:sym typeface="Lato"/>
              </a:defRPr>
            </a:lvl3pPr>
            <a:lvl4pPr indent="-285750" lvl="3" marL="1828800" rtl="0">
              <a:lnSpc>
                <a:spcPct val="115000"/>
              </a:lnSpc>
              <a:spcBef>
                <a:spcPts val="1600"/>
              </a:spcBef>
              <a:spcAft>
                <a:spcPts val="0"/>
              </a:spcAft>
              <a:buClr>
                <a:schemeClr val="accent1"/>
              </a:buClr>
              <a:buSzPts val="900"/>
              <a:buFont typeface="Lato"/>
              <a:buChar char="●"/>
              <a:defRPr sz="900">
                <a:solidFill>
                  <a:schemeClr val="accent1"/>
                </a:solidFill>
                <a:latin typeface="Lato"/>
                <a:ea typeface="Lato"/>
                <a:cs typeface="Lato"/>
                <a:sym typeface="Lato"/>
              </a:defRPr>
            </a:lvl4pPr>
            <a:lvl5pPr indent="-285750" lvl="4" marL="2286000" rtl="0">
              <a:lnSpc>
                <a:spcPct val="115000"/>
              </a:lnSpc>
              <a:spcBef>
                <a:spcPts val="1600"/>
              </a:spcBef>
              <a:spcAft>
                <a:spcPts val="0"/>
              </a:spcAft>
              <a:buClr>
                <a:schemeClr val="accent1"/>
              </a:buClr>
              <a:buSzPts val="900"/>
              <a:buFont typeface="Lato"/>
              <a:buChar char="○"/>
              <a:defRPr sz="900">
                <a:solidFill>
                  <a:schemeClr val="accent1"/>
                </a:solidFill>
                <a:latin typeface="Lato"/>
                <a:ea typeface="Lato"/>
                <a:cs typeface="Lato"/>
                <a:sym typeface="Lato"/>
              </a:defRPr>
            </a:lvl5pPr>
            <a:lvl6pPr indent="-285750" lvl="5" marL="2743200" rtl="0">
              <a:lnSpc>
                <a:spcPct val="115000"/>
              </a:lnSpc>
              <a:spcBef>
                <a:spcPts val="1600"/>
              </a:spcBef>
              <a:spcAft>
                <a:spcPts val="0"/>
              </a:spcAft>
              <a:buClr>
                <a:schemeClr val="accent1"/>
              </a:buClr>
              <a:buSzPts val="900"/>
              <a:buFont typeface="Lato"/>
              <a:buChar char="■"/>
              <a:defRPr sz="900">
                <a:solidFill>
                  <a:schemeClr val="accent1"/>
                </a:solidFill>
                <a:latin typeface="Lato"/>
                <a:ea typeface="Lato"/>
                <a:cs typeface="Lato"/>
                <a:sym typeface="Lato"/>
              </a:defRPr>
            </a:lvl6pPr>
            <a:lvl7pPr indent="-285750" lvl="6" marL="3200400" rtl="0">
              <a:lnSpc>
                <a:spcPct val="115000"/>
              </a:lnSpc>
              <a:spcBef>
                <a:spcPts val="1600"/>
              </a:spcBef>
              <a:spcAft>
                <a:spcPts val="0"/>
              </a:spcAft>
              <a:buClr>
                <a:schemeClr val="accent1"/>
              </a:buClr>
              <a:buSzPts val="900"/>
              <a:buFont typeface="Lato"/>
              <a:buChar char="●"/>
              <a:defRPr sz="900">
                <a:solidFill>
                  <a:schemeClr val="accent1"/>
                </a:solidFill>
                <a:latin typeface="Lato"/>
                <a:ea typeface="Lato"/>
                <a:cs typeface="Lato"/>
                <a:sym typeface="Lato"/>
              </a:defRPr>
            </a:lvl7pPr>
            <a:lvl8pPr indent="-285750" lvl="7" marL="3657600" rtl="0">
              <a:lnSpc>
                <a:spcPct val="115000"/>
              </a:lnSpc>
              <a:spcBef>
                <a:spcPts val="1600"/>
              </a:spcBef>
              <a:spcAft>
                <a:spcPts val="0"/>
              </a:spcAft>
              <a:buClr>
                <a:schemeClr val="accent1"/>
              </a:buClr>
              <a:buSzPts val="900"/>
              <a:buFont typeface="Lato"/>
              <a:buChar char="○"/>
              <a:defRPr sz="900">
                <a:solidFill>
                  <a:schemeClr val="accent1"/>
                </a:solidFill>
                <a:latin typeface="Lato"/>
                <a:ea typeface="Lato"/>
                <a:cs typeface="Lato"/>
                <a:sym typeface="Lato"/>
              </a:defRPr>
            </a:lvl8pPr>
            <a:lvl9pPr indent="-285750" lvl="8" marL="4114800" rtl="0">
              <a:lnSpc>
                <a:spcPct val="115000"/>
              </a:lnSpc>
              <a:spcBef>
                <a:spcPts val="1600"/>
              </a:spcBef>
              <a:spcAft>
                <a:spcPts val="1600"/>
              </a:spcAft>
              <a:buClr>
                <a:schemeClr val="accent1"/>
              </a:buClr>
              <a:buSzPts val="900"/>
              <a:buFont typeface="Lato"/>
              <a:buChar char="■"/>
              <a:defRPr sz="900">
                <a:solidFill>
                  <a:schemeClr val="accent1"/>
                </a:solidFill>
                <a:latin typeface="Lato"/>
                <a:ea typeface="Lato"/>
                <a:cs typeface="Lato"/>
                <a:sym typeface="Lato"/>
              </a:defRPr>
            </a:lvl9pPr>
          </a:lstStyle>
          <a:p/>
        </p:txBody>
      </p:sp>
      <p:sp>
        <p:nvSpPr>
          <p:cNvPr id="150" name="Google Shape;150;p25"/>
          <p:cNvSpPr txBox="1"/>
          <p:nvPr>
            <p:ph idx="2" type="body"/>
          </p:nvPr>
        </p:nvSpPr>
        <p:spPr>
          <a:xfrm>
            <a:off x="4676963" y="1506850"/>
            <a:ext cx="3381600" cy="2934300"/>
          </a:xfrm>
          <a:prstGeom prst="rect">
            <a:avLst/>
          </a:prstGeom>
        </p:spPr>
        <p:txBody>
          <a:bodyPr anchorCtr="0" anchor="t" bIns="91425" lIns="91425" spcFirstLastPara="1" rIns="91425" wrap="square" tIns="91425">
            <a:noAutofit/>
          </a:bodyPr>
          <a:lstStyle>
            <a:lvl1pPr indent="-285750" lvl="0" marL="457200" rtl="0">
              <a:lnSpc>
                <a:spcPct val="115000"/>
              </a:lnSpc>
              <a:spcBef>
                <a:spcPts val="0"/>
              </a:spcBef>
              <a:spcAft>
                <a:spcPts val="0"/>
              </a:spcAft>
              <a:buClr>
                <a:schemeClr val="accent1"/>
              </a:buClr>
              <a:buSzPts val="900"/>
              <a:buFont typeface="Lato"/>
              <a:buChar char="●"/>
              <a:defRPr sz="900">
                <a:solidFill>
                  <a:schemeClr val="accent1"/>
                </a:solidFill>
                <a:latin typeface="Lato"/>
                <a:ea typeface="Lato"/>
                <a:cs typeface="Lato"/>
                <a:sym typeface="Lato"/>
              </a:defRPr>
            </a:lvl1pPr>
            <a:lvl2pPr indent="-285750" lvl="1" marL="914400" rtl="0">
              <a:lnSpc>
                <a:spcPct val="115000"/>
              </a:lnSpc>
              <a:spcBef>
                <a:spcPts val="1600"/>
              </a:spcBef>
              <a:spcAft>
                <a:spcPts val="0"/>
              </a:spcAft>
              <a:buClr>
                <a:schemeClr val="accent1"/>
              </a:buClr>
              <a:buSzPts val="900"/>
              <a:buFont typeface="Lato"/>
              <a:buChar char="○"/>
              <a:defRPr sz="900">
                <a:solidFill>
                  <a:schemeClr val="accent1"/>
                </a:solidFill>
                <a:latin typeface="Lato"/>
                <a:ea typeface="Lato"/>
                <a:cs typeface="Lato"/>
                <a:sym typeface="Lato"/>
              </a:defRPr>
            </a:lvl2pPr>
            <a:lvl3pPr indent="-285750" lvl="2" marL="1371600" rtl="0">
              <a:lnSpc>
                <a:spcPct val="115000"/>
              </a:lnSpc>
              <a:spcBef>
                <a:spcPts val="1600"/>
              </a:spcBef>
              <a:spcAft>
                <a:spcPts val="0"/>
              </a:spcAft>
              <a:buClr>
                <a:schemeClr val="accent1"/>
              </a:buClr>
              <a:buSzPts val="900"/>
              <a:buFont typeface="Lato"/>
              <a:buChar char="■"/>
              <a:defRPr sz="900">
                <a:solidFill>
                  <a:schemeClr val="accent1"/>
                </a:solidFill>
                <a:latin typeface="Lato"/>
                <a:ea typeface="Lato"/>
                <a:cs typeface="Lato"/>
                <a:sym typeface="Lato"/>
              </a:defRPr>
            </a:lvl3pPr>
            <a:lvl4pPr indent="-285750" lvl="3" marL="1828800" rtl="0">
              <a:lnSpc>
                <a:spcPct val="115000"/>
              </a:lnSpc>
              <a:spcBef>
                <a:spcPts val="1600"/>
              </a:spcBef>
              <a:spcAft>
                <a:spcPts val="0"/>
              </a:spcAft>
              <a:buClr>
                <a:schemeClr val="accent1"/>
              </a:buClr>
              <a:buSzPts val="900"/>
              <a:buFont typeface="Lato"/>
              <a:buChar char="●"/>
              <a:defRPr sz="900">
                <a:solidFill>
                  <a:schemeClr val="accent1"/>
                </a:solidFill>
                <a:latin typeface="Lato"/>
                <a:ea typeface="Lato"/>
                <a:cs typeface="Lato"/>
                <a:sym typeface="Lato"/>
              </a:defRPr>
            </a:lvl4pPr>
            <a:lvl5pPr indent="-285750" lvl="4" marL="2286000" rtl="0">
              <a:lnSpc>
                <a:spcPct val="115000"/>
              </a:lnSpc>
              <a:spcBef>
                <a:spcPts val="1600"/>
              </a:spcBef>
              <a:spcAft>
                <a:spcPts val="0"/>
              </a:spcAft>
              <a:buClr>
                <a:schemeClr val="accent1"/>
              </a:buClr>
              <a:buSzPts val="900"/>
              <a:buFont typeface="Lato"/>
              <a:buChar char="○"/>
              <a:defRPr sz="900">
                <a:solidFill>
                  <a:schemeClr val="accent1"/>
                </a:solidFill>
                <a:latin typeface="Lato"/>
                <a:ea typeface="Lato"/>
                <a:cs typeface="Lato"/>
                <a:sym typeface="Lato"/>
              </a:defRPr>
            </a:lvl5pPr>
            <a:lvl6pPr indent="-285750" lvl="5" marL="2743200" rtl="0">
              <a:lnSpc>
                <a:spcPct val="115000"/>
              </a:lnSpc>
              <a:spcBef>
                <a:spcPts val="1600"/>
              </a:spcBef>
              <a:spcAft>
                <a:spcPts val="0"/>
              </a:spcAft>
              <a:buClr>
                <a:schemeClr val="accent1"/>
              </a:buClr>
              <a:buSzPts val="900"/>
              <a:buFont typeface="Lato"/>
              <a:buChar char="■"/>
              <a:defRPr sz="900">
                <a:solidFill>
                  <a:schemeClr val="accent1"/>
                </a:solidFill>
                <a:latin typeface="Lato"/>
                <a:ea typeface="Lato"/>
                <a:cs typeface="Lato"/>
                <a:sym typeface="Lato"/>
              </a:defRPr>
            </a:lvl6pPr>
            <a:lvl7pPr indent="-285750" lvl="6" marL="3200400" rtl="0">
              <a:lnSpc>
                <a:spcPct val="115000"/>
              </a:lnSpc>
              <a:spcBef>
                <a:spcPts val="1600"/>
              </a:spcBef>
              <a:spcAft>
                <a:spcPts val="0"/>
              </a:spcAft>
              <a:buClr>
                <a:schemeClr val="accent1"/>
              </a:buClr>
              <a:buSzPts val="900"/>
              <a:buFont typeface="Lato"/>
              <a:buChar char="●"/>
              <a:defRPr sz="900">
                <a:solidFill>
                  <a:schemeClr val="accent1"/>
                </a:solidFill>
                <a:latin typeface="Lato"/>
                <a:ea typeface="Lato"/>
                <a:cs typeface="Lato"/>
                <a:sym typeface="Lato"/>
              </a:defRPr>
            </a:lvl7pPr>
            <a:lvl8pPr indent="-285750" lvl="7" marL="3657600" rtl="0">
              <a:lnSpc>
                <a:spcPct val="115000"/>
              </a:lnSpc>
              <a:spcBef>
                <a:spcPts val="1600"/>
              </a:spcBef>
              <a:spcAft>
                <a:spcPts val="0"/>
              </a:spcAft>
              <a:buClr>
                <a:schemeClr val="accent1"/>
              </a:buClr>
              <a:buSzPts val="900"/>
              <a:buFont typeface="Lato"/>
              <a:buChar char="○"/>
              <a:defRPr sz="900">
                <a:solidFill>
                  <a:schemeClr val="accent1"/>
                </a:solidFill>
                <a:latin typeface="Lato"/>
                <a:ea typeface="Lato"/>
                <a:cs typeface="Lato"/>
                <a:sym typeface="Lato"/>
              </a:defRPr>
            </a:lvl8pPr>
            <a:lvl9pPr indent="-285750" lvl="8" marL="4114800" rtl="0">
              <a:lnSpc>
                <a:spcPct val="115000"/>
              </a:lnSpc>
              <a:spcBef>
                <a:spcPts val="1600"/>
              </a:spcBef>
              <a:spcAft>
                <a:spcPts val="1600"/>
              </a:spcAft>
              <a:buClr>
                <a:schemeClr val="accent1"/>
              </a:buClr>
              <a:buSzPts val="900"/>
              <a:buFont typeface="Lato"/>
              <a:buChar char="■"/>
              <a:defRPr sz="900">
                <a:solidFill>
                  <a:schemeClr val="accent1"/>
                </a:solidFill>
                <a:latin typeface="Lato"/>
                <a:ea typeface="Lato"/>
                <a:cs typeface="Lato"/>
                <a:sym typeface="La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51" name="Shape 15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BIG_NUMBER_1">
    <p:spTree>
      <p:nvGrpSpPr>
        <p:cNvPr id="18" name="Shape 18"/>
        <p:cNvGrpSpPr/>
        <p:nvPr/>
      </p:nvGrpSpPr>
      <p:grpSpPr>
        <a:xfrm>
          <a:off x="0" y="0"/>
          <a:ext cx="0" cy="0"/>
          <a:chOff x="0" y="0"/>
          <a:chExt cx="0" cy="0"/>
        </a:xfrm>
      </p:grpSpPr>
      <p:sp>
        <p:nvSpPr>
          <p:cNvPr id="19" name="Google Shape;19;p4"/>
          <p:cNvSpPr txBox="1"/>
          <p:nvPr>
            <p:ph hasCustomPrompt="1" type="title"/>
          </p:nvPr>
        </p:nvSpPr>
        <p:spPr>
          <a:xfrm>
            <a:off x="1812750" y="1503350"/>
            <a:ext cx="867900" cy="47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0"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 name="Google Shape;20;p4"/>
          <p:cNvSpPr txBox="1"/>
          <p:nvPr>
            <p:ph idx="2" type="ctrTitle"/>
          </p:nvPr>
        </p:nvSpPr>
        <p:spPr>
          <a:xfrm>
            <a:off x="1246950" y="1882600"/>
            <a:ext cx="19995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21" name="Google Shape;21;p4"/>
          <p:cNvSpPr txBox="1"/>
          <p:nvPr>
            <p:ph idx="1" type="subTitle"/>
          </p:nvPr>
        </p:nvSpPr>
        <p:spPr>
          <a:xfrm>
            <a:off x="1238400" y="2136675"/>
            <a:ext cx="20166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2800"/>
              <a:buFont typeface="Lato"/>
              <a:buNone/>
              <a:defRPr sz="2800">
                <a:latin typeface="Lato"/>
                <a:ea typeface="Lato"/>
                <a:cs typeface="Lato"/>
                <a:sym typeface="Lato"/>
              </a:defRPr>
            </a:lvl2pPr>
            <a:lvl3pPr lvl="2" rtl="0" algn="ctr">
              <a:lnSpc>
                <a:spcPct val="100000"/>
              </a:lnSpc>
              <a:spcBef>
                <a:spcPts val="0"/>
              </a:spcBef>
              <a:spcAft>
                <a:spcPts val="0"/>
              </a:spcAft>
              <a:buSzPts val="2800"/>
              <a:buFont typeface="Lato"/>
              <a:buNone/>
              <a:defRPr sz="2800">
                <a:latin typeface="Lato"/>
                <a:ea typeface="Lato"/>
                <a:cs typeface="Lato"/>
                <a:sym typeface="Lato"/>
              </a:defRPr>
            </a:lvl3pPr>
            <a:lvl4pPr lvl="3" rtl="0" algn="ctr">
              <a:lnSpc>
                <a:spcPct val="100000"/>
              </a:lnSpc>
              <a:spcBef>
                <a:spcPts val="0"/>
              </a:spcBef>
              <a:spcAft>
                <a:spcPts val="0"/>
              </a:spcAft>
              <a:buSzPts val="2800"/>
              <a:buFont typeface="Lato"/>
              <a:buNone/>
              <a:defRPr sz="2800">
                <a:latin typeface="Lato"/>
                <a:ea typeface="Lato"/>
                <a:cs typeface="Lato"/>
                <a:sym typeface="Lato"/>
              </a:defRPr>
            </a:lvl4pPr>
            <a:lvl5pPr lvl="4" rtl="0" algn="ctr">
              <a:lnSpc>
                <a:spcPct val="100000"/>
              </a:lnSpc>
              <a:spcBef>
                <a:spcPts val="0"/>
              </a:spcBef>
              <a:spcAft>
                <a:spcPts val="0"/>
              </a:spcAft>
              <a:buSzPts val="2800"/>
              <a:buFont typeface="Lato"/>
              <a:buNone/>
              <a:defRPr sz="2800">
                <a:latin typeface="Lato"/>
                <a:ea typeface="Lato"/>
                <a:cs typeface="Lato"/>
                <a:sym typeface="Lato"/>
              </a:defRPr>
            </a:lvl5pPr>
            <a:lvl6pPr lvl="5" rtl="0" algn="ctr">
              <a:lnSpc>
                <a:spcPct val="100000"/>
              </a:lnSpc>
              <a:spcBef>
                <a:spcPts val="0"/>
              </a:spcBef>
              <a:spcAft>
                <a:spcPts val="0"/>
              </a:spcAft>
              <a:buSzPts val="2800"/>
              <a:buFont typeface="Lato"/>
              <a:buNone/>
              <a:defRPr sz="2800">
                <a:latin typeface="Lato"/>
                <a:ea typeface="Lato"/>
                <a:cs typeface="Lato"/>
                <a:sym typeface="Lato"/>
              </a:defRPr>
            </a:lvl6pPr>
            <a:lvl7pPr lvl="6" rtl="0" algn="ctr">
              <a:lnSpc>
                <a:spcPct val="100000"/>
              </a:lnSpc>
              <a:spcBef>
                <a:spcPts val="0"/>
              </a:spcBef>
              <a:spcAft>
                <a:spcPts val="0"/>
              </a:spcAft>
              <a:buSzPts val="2800"/>
              <a:buFont typeface="Lato"/>
              <a:buNone/>
              <a:defRPr sz="2800">
                <a:latin typeface="Lato"/>
                <a:ea typeface="Lato"/>
                <a:cs typeface="Lato"/>
                <a:sym typeface="Lato"/>
              </a:defRPr>
            </a:lvl7pPr>
            <a:lvl8pPr lvl="7" rtl="0" algn="ctr">
              <a:lnSpc>
                <a:spcPct val="100000"/>
              </a:lnSpc>
              <a:spcBef>
                <a:spcPts val="0"/>
              </a:spcBef>
              <a:spcAft>
                <a:spcPts val="0"/>
              </a:spcAft>
              <a:buSzPts val="2800"/>
              <a:buFont typeface="Lato"/>
              <a:buNone/>
              <a:defRPr sz="2800">
                <a:latin typeface="Lato"/>
                <a:ea typeface="Lato"/>
                <a:cs typeface="Lato"/>
                <a:sym typeface="Lato"/>
              </a:defRPr>
            </a:lvl8pPr>
            <a:lvl9pPr lvl="8" rtl="0" algn="ctr">
              <a:lnSpc>
                <a:spcPct val="100000"/>
              </a:lnSpc>
              <a:spcBef>
                <a:spcPts val="0"/>
              </a:spcBef>
              <a:spcAft>
                <a:spcPts val="0"/>
              </a:spcAft>
              <a:buSzPts val="2800"/>
              <a:buFont typeface="Lato"/>
              <a:buNone/>
              <a:defRPr sz="2800">
                <a:latin typeface="Lato"/>
                <a:ea typeface="Lato"/>
                <a:cs typeface="Lato"/>
                <a:sym typeface="Lato"/>
              </a:defRPr>
            </a:lvl9pPr>
          </a:lstStyle>
          <a:p/>
        </p:txBody>
      </p:sp>
      <p:sp>
        <p:nvSpPr>
          <p:cNvPr id="22" name="Google Shape;22;p4"/>
          <p:cNvSpPr txBox="1"/>
          <p:nvPr>
            <p:ph hasCustomPrompt="1" idx="3" type="title"/>
          </p:nvPr>
        </p:nvSpPr>
        <p:spPr>
          <a:xfrm>
            <a:off x="4137614" y="1503338"/>
            <a:ext cx="867900" cy="47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0"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 name="Google Shape;23;p4"/>
          <p:cNvSpPr txBox="1"/>
          <p:nvPr>
            <p:ph idx="4" type="ctrTitle"/>
          </p:nvPr>
        </p:nvSpPr>
        <p:spPr>
          <a:xfrm>
            <a:off x="3582338" y="1882600"/>
            <a:ext cx="20166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24" name="Google Shape;24;p4"/>
          <p:cNvSpPr txBox="1"/>
          <p:nvPr>
            <p:ph idx="5" type="subTitle"/>
          </p:nvPr>
        </p:nvSpPr>
        <p:spPr>
          <a:xfrm>
            <a:off x="3648338" y="2136675"/>
            <a:ext cx="18846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2800"/>
              <a:buFont typeface="Lato"/>
              <a:buNone/>
              <a:defRPr sz="2800">
                <a:latin typeface="Lato"/>
                <a:ea typeface="Lato"/>
                <a:cs typeface="Lato"/>
                <a:sym typeface="Lato"/>
              </a:defRPr>
            </a:lvl2pPr>
            <a:lvl3pPr lvl="2" rtl="0" algn="ctr">
              <a:lnSpc>
                <a:spcPct val="100000"/>
              </a:lnSpc>
              <a:spcBef>
                <a:spcPts val="0"/>
              </a:spcBef>
              <a:spcAft>
                <a:spcPts val="0"/>
              </a:spcAft>
              <a:buSzPts val="2800"/>
              <a:buFont typeface="Lato"/>
              <a:buNone/>
              <a:defRPr sz="2800">
                <a:latin typeface="Lato"/>
                <a:ea typeface="Lato"/>
                <a:cs typeface="Lato"/>
                <a:sym typeface="Lato"/>
              </a:defRPr>
            </a:lvl3pPr>
            <a:lvl4pPr lvl="3" rtl="0" algn="ctr">
              <a:lnSpc>
                <a:spcPct val="100000"/>
              </a:lnSpc>
              <a:spcBef>
                <a:spcPts val="0"/>
              </a:spcBef>
              <a:spcAft>
                <a:spcPts val="0"/>
              </a:spcAft>
              <a:buSzPts val="2800"/>
              <a:buFont typeface="Lato"/>
              <a:buNone/>
              <a:defRPr sz="2800">
                <a:latin typeface="Lato"/>
                <a:ea typeface="Lato"/>
                <a:cs typeface="Lato"/>
                <a:sym typeface="Lato"/>
              </a:defRPr>
            </a:lvl4pPr>
            <a:lvl5pPr lvl="4" rtl="0" algn="ctr">
              <a:lnSpc>
                <a:spcPct val="100000"/>
              </a:lnSpc>
              <a:spcBef>
                <a:spcPts val="0"/>
              </a:spcBef>
              <a:spcAft>
                <a:spcPts val="0"/>
              </a:spcAft>
              <a:buSzPts val="2800"/>
              <a:buFont typeface="Lato"/>
              <a:buNone/>
              <a:defRPr sz="2800">
                <a:latin typeface="Lato"/>
                <a:ea typeface="Lato"/>
                <a:cs typeface="Lato"/>
                <a:sym typeface="Lato"/>
              </a:defRPr>
            </a:lvl5pPr>
            <a:lvl6pPr lvl="5" rtl="0" algn="ctr">
              <a:lnSpc>
                <a:spcPct val="100000"/>
              </a:lnSpc>
              <a:spcBef>
                <a:spcPts val="0"/>
              </a:spcBef>
              <a:spcAft>
                <a:spcPts val="0"/>
              </a:spcAft>
              <a:buSzPts val="2800"/>
              <a:buFont typeface="Lato"/>
              <a:buNone/>
              <a:defRPr sz="2800">
                <a:latin typeface="Lato"/>
                <a:ea typeface="Lato"/>
                <a:cs typeface="Lato"/>
                <a:sym typeface="Lato"/>
              </a:defRPr>
            </a:lvl6pPr>
            <a:lvl7pPr lvl="6" rtl="0" algn="ctr">
              <a:lnSpc>
                <a:spcPct val="100000"/>
              </a:lnSpc>
              <a:spcBef>
                <a:spcPts val="0"/>
              </a:spcBef>
              <a:spcAft>
                <a:spcPts val="0"/>
              </a:spcAft>
              <a:buSzPts val="2800"/>
              <a:buFont typeface="Lato"/>
              <a:buNone/>
              <a:defRPr sz="2800">
                <a:latin typeface="Lato"/>
                <a:ea typeface="Lato"/>
                <a:cs typeface="Lato"/>
                <a:sym typeface="Lato"/>
              </a:defRPr>
            </a:lvl7pPr>
            <a:lvl8pPr lvl="7" rtl="0" algn="ctr">
              <a:lnSpc>
                <a:spcPct val="100000"/>
              </a:lnSpc>
              <a:spcBef>
                <a:spcPts val="0"/>
              </a:spcBef>
              <a:spcAft>
                <a:spcPts val="0"/>
              </a:spcAft>
              <a:buSzPts val="2800"/>
              <a:buFont typeface="Lato"/>
              <a:buNone/>
              <a:defRPr sz="2800">
                <a:latin typeface="Lato"/>
                <a:ea typeface="Lato"/>
                <a:cs typeface="Lato"/>
                <a:sym typeface="Lato"/>
              </a:defRPr>
            </a:lvl8pPr>
            <a:lvl9pPr lvl="8" rtl="0" algn="ctr">
              <a:lnSpc>
                <a:spcPct val="100000"/>
              </a:lnSpc>
              <a:spcBef>
                <a:spcPts val="0"/>
              </a:spcBef>
              <a:spcAft>
                <a:spcPts val="0"/>
              </a:spcAft>
              <a:buSzPts val="2800"/>
              <a:buFont typeface="Lato"/>
              <a:buNone/>
              <a:defRPr sz="2800">
                <a:latin typeface="Lato"/>
                <a:ea typeface="Lato"/>
                <a:cs typeface="Lato"/>
                <a:sym typeface="Lato"/>
              </a:defRPr>
            </a:lvl9pPr>
          </a:lstStyle>
          <a:p/>
        </p:txBody>
      </p:sp>
      <p:sp>
        <p:nvSpPr>
          <p:cNvPr id="25" name="Google Shape;25;p4"/>
          <p:cNvSpPr txBox="1"/>
          <p:nvPr>
            <p:ph hasCustomPrompt="1" idx="6" type="title"/>
          </p:nvPr>
        </p:nvSpPr>
        <p:spPr>
          <a:xfrm>
            <a:off x="6454522" y="1503350"/>
            <a:ext cx="867900" cy="47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0"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 name="Google Shape;26;p4"/>
          <p:cNvSpPr txBox="1"/>
          <p:nvPr>
            <p:ph idx="7" type="ctrTitle"/>
          </p:nvPr>
        </p:nvSpPr>
        <p:spPr>
          <a:xfrm>
            <a:off x="5880172" y="1882600"/>
            <a:ext cx="20166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27" name="Google Shape;27;p4"/>
          <p:cNvSpPr txBox="1"/>
          <p:nvPr>
            <p:ph idx="8" type="subTitle"/>
          </p:nvPr>
        </p:nvSpPr>
        <p:spPr>
          <a:xfrm>
            <a:off x="5946172" y="2136677"/>
            <a:ext cx="18846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2800"/>
              <a:buFont typeface="Lato"/>
              <a:buNone/>
              <a:defRPr sz="2800">
                <a:latin typeface="Lato"/>
                <a:ea typeface="Lato"/>
                <a:cs typeface="Lato"/>
                <a:sym typeface="Lato"/>
              </a:defRPr>
            </a:lvl2pPr>
            <a:lvl3pPr lvl="2" rtl="0" algn="ctr">
              <a:lnSpc>
                <a:spcPct val="100000"/>
              </a:lnSpc>
              <a:spcBef>
                <a:spcPts val="0"/>
              </a:spcBef>
              <a:spcAft>
                <a:spcPts val="0"/>
              </a:spcAft>
              <a:buSzPts val="2800"/>
              <a:buFont typeface="Lato"/>
              <a:buNone/>
              <a:defRPr sz="2800">
                <a:latin typeface="Lato"/>
                <a:ea typeface="Lato"/>
                <a:cs typeface="Lato"/>
                <a:sym typeface="Lato"/>
              </a:defRPr>
            </a:lvl3pPr>
            <a:lvl4pPr lvl="3" rtl="0" algn="ctr">
              <a:lnSpc>
                <a:spcPct val="100000"/>
              </a:lnSpc>
              <a:spcBef>
                <a:spcPts val="0"/>
              </a:spcBef>
              <a:spcAft>
                <a:spcPts val="0"/>
              </a:spcAft>
              <a:buSzPts val="2800"/>
              <a:buFont typeface="Lato"/>
              <a:buNone/>
              <a:defRPr sz="2800">
                <a:latin typeface="Lato"/>
                <a:ea typeface="Lato"/>
                <a:cs typeface="Lato"/>
                <a:sym typeface="Lato"/>
              </a:defRPr>
            </a:lvl4pPr>
            <a:lvl5pPr lvl="4" rtl="0" algn="ctr">
              <a:lnSpc>
                <a:spcPct val="100000"/>
              </a:lnSpc>
              <a:spcBef>
                <a:spcPts val="0"/>
              </a:spcBef>
              <a:spcAft>
                <a:spcPts val="0"/>
              </a:spcAft>
              <a:buSzPts val="2800"/>
              <a:buFont typeface="Lato"/>
              <a:buNone/>
              <a:defRPr sz="2800">
                <a:latin typeface="Lato"/>
                <a:ea typeface="Lato"/>
                <a:cs typeface="Lato"/>
                <a:sym typeface="Lato"/>
              </a:defRPr>
            </a:lvl5pPr>
            <a:lvl6pPr lvl="5" rtl="0" algn="ctr">
              <a:lnSpc>
                <a:spcPct val="100000"/>
              </a:lnSpc>
              <a:spcBef>
                <a:spcPts val="0"/>
              </a:spcBef>
              <a:spcAft>
                <a:spcPts val="0"/>
              </a:spcAft>
              <a:buSzPts val="2800"/>
              <a:buFont typeface="Lato"/>
              <a:buNone/>
              <a:defRPr sz="2800">
                <a:latin typeface="Lato"/>
                <a:ea typeface="Lato"/>
                <a:cs typeface="Lato"/>
                <a:sym typeface="Lato"/>
              </a:defRPr>
            </a:lvl6pPr>
            <a:lvl7pPr lvl="6" rtl="0" algn="ctr">
              <a:lnSpc>
                <a:spcPct val="100000"/>
              </a:lnSpc>
              <a:spcBef>
                <a:spcPts val="0"/>
              </a:spcBef>
              <a:spcAft>
                <a:spcPts val="0"/>
              </a:spcAft>
              <a:buSzPts val="2800"/>
              <a:buFont typeface="Lato"/>
              <a:buNone/>
              <a:defRPr sz="2800">
                <a:latin typeface="Lato"/>
                <a:ea typeface="Lato"/>
                <a:cs typeface="Lato"/>
                <a:sym typeface="Lato"/>
              </a:defRPr>
            </a:lvl7pPr>
            <a:lvl8pPr lvl="7" rtl="0" algn="ctr">
              <a:lnSpc>
                <a:spcPct val="100000"/>
              </a:lnSpc>
              <a:spcBef>
                <a:spcPts val="0"/>
              </a:spcBef>
              <a:spcAft>
                <a:spcPts val="0"/>
              </a:spcAft>
              <a:buSzPts val="2800"/>
              <a:buFont typeface="Lato"/>
              <a:buNone/>
              <a:defRPr sz="2800">
                <a:latin typeface="Lato"/>
                <a:ea typeface="Lato"/>
                <a:cs typeface="Lato"/>
                <a:sym typeface="Lato"/>
              </a:defRPr>
            </a:lvl8pPr>
            <a:lvl9pPr lvl="8" rtl="0" algn="ctr">
              <a:lnSpc>
                <a:spcPct val="100000"/>
              </a:lnSpc>
              <a:spcBef>
                <a:spcPts val="0"/>
              </a:spcBef>
              <a:spcAft>
                <a:spcPts val="0"/>
              </a:spcAft>
              <a:buSzPts val="2800"/>
              <a:buFont typeface="Lato"/>
              <a:buNone/>
              <a:defRPr sz="2800">
                <a:latin typeface="Lato"/>
                <a:ea typeface="Lato"/>
                <a:cs typeface="Lato"/>
                <a:sym typeface="Lato"/>
              </a:defRPr>
            </a:lvl9pPr>
          </a:lstStyle>
          <a:p/>
        </p:txBody>
      </p:sp>
      <p:sp>
        <p:nvSpPr>
          <p:cNvPr id="28" name="Google Shape;28;p4"/>
          <p:cNvSpPr txBox="1"/>
          <p:nvPr>
            <p:ph hasCustomPrompt="1" idx="9" type="title"/>
          </p:nvPr>
        </p:nvSpPr>
        <p:spPr>
          <a:xfrm>
            <a:off x="1812750" y="3046713"/>
            <a:ext cx="867900" cy="47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0"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 name="Google Shape;29;p4"/>
          <p:cNvSpPr txBox="1"/>
          <p:nvPr>
            <p:ph idx="13" type="ctrTitle"/>
          </p:nvPr>
        </p:nvSpPr>
        <p:spPr>
          <a:xfrm>
            <a:off x="1238400" y="3425975"/>
            <a:ext cx="20166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30" name="Google Shape;30;p4"/>
          <p:cNvSpPr txBox="1"/>
          <p:nvPr>
            <p:ph idx="14" type="subTitle"/>
          </p:nvPr>
        </p:nvSpPr>
        <p:spPr>
          <a:xfrm>
            <a:off x="1304400" y="3680039"/>
            <a:ext cx="18846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2800"/>
              <a:buFont typeface="Lato"/>
              <a:buNone/>
              <a:defRPr sz="2800">
                <a:latin typeface="Lato"/>
                <a:ea typeface="Lato"/>
                <a:cs typeface="Lato"/>
                <a:sym typeface="Lato"/>
              </a:defRPr>
            </a:lvl2pPr>
            <a:lvl3pPr lvl="2" rtl="0" algn="ctr">
              <a:lnSpc>
                <a:spcPct val="100000"/>
              </a:lnSpc>
              <a:spcBef>
                <a:spcPts val="0"/>
              </a:spcBef>
              <a:spcAft>
                <a:spcPts val="0"/>
              </a:spcAft>
              <a:buSzPts val="2800"/>
              <a:buFont typeface="Lato"/>
              <a:buNone/>
              <a:defRPr sz="2800">
                <a:latin typeface="Lato"/>
                <a:ea typeface="Lato"/>
                <a:cs typeface="Lato"/>
                <a:sym typeface="Lato"/>
              </a:defRPr>
            </a:lvl3pPr>
            <a:lvl4pPr lvl="3" rtl="0" algn="ctr">
              <a:lnSpc>
                <a:spcPct val="100000"/>
              </a:lnSpc>
              <a:spcBef>
                <a:spcPts val="0"/>
              </a:spcBef>
              <a:spcAft>
                <a:spcPts val="0"/>
              </a:spcAft>
              <a:buSzPts val="2800"/>
              <a:buFont typeface="Lato"/>
              <a:buNone/>
              <a:defRPr sz="2800">
                <a:latin typeface="Lato"/>
                <a:ea typeface="Lato"/>
                <a:cs typeface="Lato"/>
                <a:sym typeface="Lato"/>
              </a:defRPr>
            </a:lvl4pPr>
            <a:lvl5pPr lvl="4" rtl="0" algn="ctr">
              <a:lnSpc>
                <a:spcPct val="100000"/>
              </a:lnSpc>
              <a:spcBef>
                <a:spcPts val="0"/>
              </a:spcBef>
              <a:spcAft>
                <a:spcPts val="0"/>
              </a:spcAft>
              <a:buSzPts val="2800"/>
              <a:buFont typeface="Lato"/>
              <a:buNone/>
              <a:defRPr sz="2800">
                <a:latin typeface="Lato"/>
                <a:ea typeface="Lato"/>
                <a:cs typeface="Lato"/>
                <a:sym typeface="Lato"/>
              </a:defRPr>
            </a:lvl5pPr>
            <a:lvl6pPr lvl="5" rtl="0" algn="ctr">
              <a:lnSpc>
                <a:spcPct val="100000"/>
              </a:lnSpc>
              <a:spcBef>
                <a:spcPts val="0"/>
              </a:spcBef>
              <a:spcAft>
                <a:spcPts val="0"/>
              </a:spcAft>
              <a:buSzPts val="2800"/>
              <a:buFont typeface="Lato"/>
              <a:buNone/>
              <a:defRPr sz="2800">
                <a:latin typeface="Lato"/>
                <a:ea typeface="Lato"/>
                <a:cs typeface="Lato"/>
                <a:sym typeface="Lato"/>
              </a:defRPr>
            </a:lvl6pPr>
            <a:lvl7pPr lvl="6" rtl="0" algn="ctr">
              <a:lnSpc>
                <a:spcPct val="100000"/>
              </a:lnSpc>
              <a:spcBef>
                <a:spcPts val="0"/>
              </a:spcBef>
              <a:spcAft>
                <a:spcPts val="0"/>
              </a:spcAft>
              <a:buSzPts val="2800"/>
              <a:buFont typeface="Lato"/>
              <a:buNone/>
              <a:defRPr sz="2800">
                <a:latin typeface="Lato"/>
                <a:ea typeface="Lato"/>
                <a:cs typeface="Lato"/>
                <a:sym typeface="Lato"/>
              </a:defRPr>
            </a:lvl7pPr>
            <a:lvl8pPr lvl="7" rtl="0" algn="ctr">
              <a:lnSpc>
                <a:spcPct val="100000"/>
              </a:lnSpc>
              <a:spcBef>
                <a:spcPts val="0"/>
              </a:spcBef>
              <a:spcAft>
                <a:spcPts val="0"/>
              </a:spcAft>
              <a:buSzPts val="2800"/>
              <a:buFont typeface="Lato"/>
              <a:buNone/>
              <a:defRPr sz="2800">
                <a:latin typeface="Lato"/>
                <a:ea typeface="Lato"/>
                <a:cs typeface="Lato"/>
                <a:sym typeface="Lato"/>
              </a:defRPr>
            </a:lvl8pPr>
            <a:lvl9pPr lvl="8" rtl="0" algn="ctr">
              <a:lnSpc>
                <a:spcPct val="100000"/>
              </a:lnSpc>
              <a:spcBef>
                <a:spcPts val="0"/>
              </a:spcBef>
              <a:spcAft>
                <a:spcPts val="0"/>
              </a:spcAft>
              <a:buSzPts val="2800"/>
              <a:buFont typeface="Lato"/>
              <a:buNone/>
              <a:defRPr sz="2800">
                <a:latin typeface="Lato"/>
                <a:ea typeface="Lato"/>
                <a:cs typeface="Lato"/>
                <a:sym typeface="Lato"/>
              </a:defRPr>
            </a:lvl9pPr>
          </a:lstStyle>
          <a:p/>
        </p:txBody>
      </p:sp>
      <p:sp>
        <p:nvSpPr>
          <p:cNvPr id="31" name="Google Shape;31;p4"/>
          <p:cNvSpPr txBox="1"/>
          <p:nvPr>
            <p:ph hasCustomPrompt="1" idx="15" type="title"/>
          </p:nvPr>
        </p:nvSpPr>
        <p:spPr>
          <a:xfrm>
            <a:off x="4156688" y="3046725"/>
            <a:ext cx="867900" cy="47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0"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 name="Google Shape;32;p4"/>
          <p:cNvSpPr txBox="1"/>
          <p:nvPr>
            <p:ph idx="16" type="ctrTitle"/>
          </p:nvPr>
        </p:nvSpPr>
        <p:spPr>
          <a:xfrm>
            <a:off x="3569622" y="3425975"/>
            <a:ext cx="20166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33" name="Google Shape;33;p4"/>
          <p:cNvSpPr txBox="1"/>
          <p:nvPr>
            <p:ph idx="17" type="subTitle"/>
          </p:nvPr>
        </p:nvSpPr>
        <p:spPr>
          <a:xfrm>
            <a:off x="3648338" y="3680052"/>
            <a:ext cx="18846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2800"/>
              <a:buFont typeface="Lato"/>
              <a:buNone/>
              <a:defRPr sz="2800">
                <a:latin typeface="Lato"/>
                <a:ea typeface="Lato"/>
                <a:cs typeface="Lato"/>
                <a:sym typeface="Lato"/>
              </a:defRPr>
            </a:lvl2pPr>
            <a:lvl3pPr lvl="2" rtl="0" algn="ctr">
              <a:lnSpc>
                <a:spcPct val="100000"/>
              </a:lnSpc>
              <a:spcBef>
                <a:spcPts val="0"/>
              </a:spcBef>
              <a:spcAft>
                <a:spcPts val="0"/>
              </a:spcAft>
              <a:buSzPts val="2800"/>
              <a:buFont typeface="Lato"/>
              <a:buNone/>
              <a:defRPr sz="2800">
                <a:latin typeface="Lato"/>
                <a:ea typeface="Lato"/>
                <a:cs typeface="Lato"/>
                <a:sym typeface="Lato"/>
              </a:defRPr>
            </a:lvl3pPr>
            <a:lvl4pPr lvl="3" rtl="0" algn="ctr">
              <a:lnSpc>
                <a:spcPct val="100000"/>
              </a:lnSpc>
              <a:spcBef>
                <a:spcPts val="0"/>
              </a:spcBef>
              <a:spcAft>
                <a:spcPts val="0"/>
              </a:spcAft>
              <a:buSzPts val="2800"/>
              <a:buFont typeface="Lato"/>
              <a:buNone/>
              <a:defRPr sz="2800">
                <a:latin typeface="Lato"/>
                <a:ea typeface="Lato"/>
                <a:cs typeface="Lato"/>
                <a:sym typeface="Lato"/>
              </a:defRPr>
            </a:lvl4pPr>
            <a:lvl5pPr lvl="4" rtl="0" algn="ctr">
              <a:lnSpc>
                <a:spcPct val="100000"/>
              </a:lnSpc>
              <a:spcBef>
                <a:spcPts val="0"/>
              </a:spcBef>
              <a:spcAft>
                <a:spcPts val="0"/>
              </a:spcAft>
              <a:buSzPts val="2800"/>
              <a:buFont typeface="Lato"/>
              <a:buNone/>
              <a:defRPr sz="2800">
                <a:latin typeface="Lato"/>
                <a:ea typeface="Lato"/>
                <a:cs typeface="Lato"/>
                <a:sym typeface="Lato"/>
              </a:defRPr>
            </a:lvl5pPr>
            <a:lvl6pPr lvl="5" rtl="0" algn="ctr">
              <a:lnSpc>
                <a:spcPct val="100000"/>
              </a:lnSpc>
              <a:spcBef>
                <a:spcPts val="0"/>
              </a:spcBef>
              <a:spcAft>
                <a:spcPts val="0"/>
              </a:spcAft>
              <a:buSzPts val="2800"/>
              <a:buFont typeface="Lato"/>
              <a:buNone/>
              <a:defRPr sz="2800">
                <a:latin typeface="Lato"/>
                <a:ea typeface="Lato"/>
                <a:cs typeface="Lato"/>
                <a:sym typeface="Lato"/>
              </a:defRPr>
            </a:lvl6pPr>
            <a:lvl7pPr lvl="6" rtl="0" algn="ctr">
              <a:lnSpc>
                <a:spcPct val="100000"/>
              </a:lnSpc>
              <a:spcBef>
                <a:spcPts val="0"/>
              </a:spcBef>
              <a:spcAft>
                <a:spcPts val="0"/>
              </a:spcAft>
              <a:buSzPts val="2800"/>
              <a:buFont typeface="Lato"/>
              <a:buNone/>
              <a:defRPr sz="2800">
                <a:latin typeface="Lato"/>
                <a:ea typeface="Lato"/>
                <a:cs typeface="Lato"/>
                <a:sym typeface="Lato"/>
              </a:defRPr>
            </a:lvl7pPr>
            <a:lvl8pPr lvl="7" rtl="0" algn="ctr">
              <a:lnSpc>
                <a:spcPct val="100000"/>
              </a:lnSpc>
              <a:spcBef>
                <a:spcPts val="0"/>
              </a:spcBef>
              <a:spcAft>
                <a:spcPts val="0"/>
              </a:spcAft>
              <a:buSzPts val="2800"/>
              <a:buFont typeface="Lato"/>
              <a:buNone/>
              <a:defRPr sz="2800">
                <a:latin typeface="Lato"/>
                <a:ea typeface="Lato"/>
                <a:cs typeface="Lato"/>
                <a:sym typeface="Lato"/>
              </a:defRPr>
            </a:lvl8pPr>
            <a:lvl9pPr lvl="8" rtl="0" algn="ctr">
              <a:lnSpc>
                <a:spcPct val="100000"/>
              </a:lnSpc>
              <a:spcBef>
                <a:spcPts val="0"/>
              </a:spcBef>
              <a:spcAft>
                <a:spcPts val="0"/>
              </a:spcAft>
              <a:buSzPts val="2800"/>
              <a:buFont typeface="Lato"/>
              <a:buNone/>
              <a:defRPr sz="2800">
                <a:latin typeface="Lato"/>
                <a:ea typeface="Lato"/>
                <a:cs typeface="Lato"/>
                <a:sym typeface="Lato"/>
              </a:defRPr>
            </a:lvl9pPr>
          </a:lstStyle>
          <a:p/>
        </p:txBody>
      </p:sp>
      <p:sp>
        <p:nvSpPr>
          <p:cNvPr id="34" name="Google Shape;34;p4"/>
          <p:cNvSpPr txBox="1"/>
          <p:nvPr>
            <p:ph idx="18" type="title"/>
          </p:nvPr>
        </p:nvSpPr>
        <p:spPr>
          <a:xfrm>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5" name="Google Shape;35;p4"/>
          <p:cNvSpPr/>
          <p:nvPr/>
        </p:nvSpPr>
        <p:spPr>
          <a:xfrm rot="-4870190">
            <a:off x="5337299" y="1932666"/>
            <a:ext cx="4980187" cy="3933432"/>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rot="-4870190">
            <a:off x="-2430801" y="-1151684"/>
            <a:ext cx="4980187" cy="3933432"/>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BIG_NUMBER_1_1">
    <p:bg>
      <p:bgPr>
        <a:solidFill>
          <a:schemeClr val="accent4"/>
        </a:solidFill>
      </p:bgPr>
    </p:bg>
    <p:spTree>
      <p:nvGrpSpPr>
        <p:cNvPr id="37" name="Shape 37"/>
        <p:cNvGrpSpPr/>
        <p:nvPr/>
      </p:nvGrpSpPr>
      <p:grpSpPr>
        <a:xfrm>
          <a:off x="0" y="0"/>
          <a:ext cx="0" cy="0"/>
          <a:chOff x="0" y="0"/>
          <a:chExt cx="0" cy="0"/>
        </a:xfrm>
      </p:grpSpPr>
      <p:sp>
        <p:nvSpPr>
          <p:cNvPr id="38" name="Google Shape;38;p5"/>
          <p:cNvSpPr/>
          <p:nvPr/>
        </p:nvSpPr>
        <p:spPr>
          <a:xfrm>
            <a:off x="2544450" y="544200"/>
            <a:ext cx="4055100" cy="4055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ph idx="1" type="subTitle"/>
          </p:nvPr>
        </p:nvSpPr>
        <p:spPr>
          <a:xfrm>
            <a:off x="3210300" y="2456349"/>
            <a:ext cx="2723400" cy="94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 name="Google Shape;40;p5"/>
          <p:cNvSpPr txBox="1"/>
          <p:nvPr>
            <p:ph type="title"/>
          </p:nvPr>
        </p:nvSpPr>
        <p:spPr>
          <a:xfrm>
            <a:off x="2070750" y="1823150"/>
            <a:ext cx="5002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1">
  <p:cSld name="BIG_NUMBER_1_1_2">
    <p:bg>
      <p:bgPr>
        <a:solidFill>
          <a:srgbClr val="FFFFFF"/>
        </a:solidFill>
      </p:bgPr>
    </p:bg>
    <p:spTree>
      <p:nvGrpSpPr>
        <p:cNvPr id="41" name="Shape 41"/>
        <p:cNvGrpSpPr/>
        <p:nvPr/>
      </p:nvGrpSpPr>
      <p:grpSpPr>
        <a:xfrm>
          <a:off x="0" y="0"/>
          <a:ext cx="0" cy="0"/>
          <a:chOff x="0" y="0"/>
          <a:chExt cx="0" cy="0"/>
        </a:xfrm>
      </p:grpSpPr>
      <p:sp>
        <p:nvSpPr>
          <p:cNvPr id="42" name="Google Shape;42;p6"/>
          <p:cNvSpPr/>
          <p:nvPr/>
        </p:nvSpPr>
        <p:spPr>
          <a:xfrm rot="9167319">
            <a:off x="1435325" y="481139"/>
            <a:ext cx="6273352" cy="4954844"/>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idx="1" type="subTitle"/>
          </p:nvPr>
        </p:nvSpPr>
        <p:spPr>
          <a:xfrm>
            <a:off x="4661550" y="3423075"/>
            <a:ext cx="1826700" cy="94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4" name="Google Shape;44;p6"/>
          <p:cNvSpPr txBox="1"/>
          <p:nvPr>
            <p:ph type="title"/>
          </p:nvPr>
        </p:nvSpPr>
        <p:spPr>
          <a:xfrm>
            <a:off x="4661550" y="2408875"/>
            <a:ext cx="303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6"/>
          <p:cNvSpPr txBox="1"/>
          <p:nvPr>
            <p:ph hasCustomPrompt="1" idx="2" type="title"/>
          </p:nvPr>
        </p:nvSpPr>
        <p:spPr>
          <a:xfrm>
            <a:off x="4661550" y="1924525"/>
            <a:ext cx="1221300" cy="471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HREE COLUMNS">
  <p:cSld name="BIG_NUMBER_1_2">
    <p:spTree>
      <p:nvGrpSpPr>
        <p:cNvPr id="46" name="Shape 46"/>
        <p:cNvGrpSpPr/>
        <p:nvPr/>
      </p:nvGrpSpPr>
      <p:grpSpPr>
        <a:xfrm>
          <a:off x="0" y="0"/>
          <a:ext cx="0" cy="0"/>
          <a:chOff x="0" y="0"/>
          <a:chExt cx="0" cy="0"/>
        </a:xfrm>
      </p:grpSpPr>
      <p:sp>
        <p:nvSpPr>
          <p:cNvPr id="47" name="Google Shape;47;p7"/>
          <p:cNvSpPr txBox="1"/>
          <p:nvPr>
            <p:ph type="ctrTitle"/>
          </p:nvPr>
        </p:nvSpPr>
        <p:spPr>
          <a:xfrm>
            <a:off x="1479150" y="3178000"/>
            <a:ext cx="15483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48" name="Google Shape;48;p7"/>
          <p:cNvSpPr txBox="1"/>
          <p:nvPr>
            <p:ph idx="1" type="subTitle"/>
          </p:nvPr>
        </p:nvSpPr>
        <p:spPr>
          <a:xfrm>
            <a:off x="1311000" y="3432077"/>
            <a:ext cx="18846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1000"/>
              <a:buFont typeface="Lato"/>
              <a:buNone/>
              <a:defRPr sz="1000">
                <a:latin typeface="Lato"/>
                <a:ea typeface="Lato"/>
                <a:cs typeface="Lato"/>
                <a:sym typeface="Lato"/>
              </a:defRPr>
            </a:lvl2pPr>
            <a:lvl3pPr lvl="2" rtl="0" algn="ctr">
              <a:lnSpc>
                <a:spcPct val="100000"/>
              </a:lnSpc>
              <a:spcBef>
                <a:spcPts val="0"/>
              </a:spcBef>
              <a:spcAft>
                <a:spcPts val="0"/>
              </a:spcAft>
              <a:buSzPts val="1000"/>
              <a:buFont typeface="Lato"/>
              <a:buNone/>
              <a:defRPr sz="1000">
                <a:latin typeface="Lato"/>
                <a:ea typeface="Lato"/>
                <a:cs typeface="Lato"/>
                <a:sym typeface="Lato"/>
              </a:defRPr>
            </a:lvl3pPr>
            <a:lvl4pPr lvl="3" rtl="0" algn="ctr">
              <a:lnSpc>
                <a:spcPct val="100000"/>
              </a:lnSpc>
              <a:spcBef>
                <a:spcPts val="0"/>
              </a:spcBef>
              <a:spcAft>
                <a:spcPts val="0"/>
              </a:spcAft>
              <a:buSzPts val="1000"/>
              <a:buFont typeface="Lato"/>
              <a:buNone/>
              <a:defRPr sz="1000">
                <a:latin typeface="Lato"/>
                <a:ea typeface="Lato"/>
                <a:cs typeface="Lato"/>
                <a:sym typeface="Lato"/>
              </a:defRPr>
            </a:lvl4pPr>
            <a:lvl5pPr lvl="4" rtl="0" algn="ctr">
              <a:lnSpc>
                <a:spcPct val="100000"/>
              </a:lnSpc>
              <a:spcBef>
                <a:spcPts val="0"/>
              </a:spcBef>
              <a:spcAft>
                <a:spcPts val="0"/>
              </a:spcAft>
              <a:buSzPts val="1000"/>
              <a:buFont typeface="Lato"/>
              <a:buNone/>
              <a:defRPr sz="1000">
                <a:latin typeface="Lato"/>
                <a:ea typeface="Lato"/>
                <a:cs typeface="Lato"/>
                <a:sym typeface="Lato"/>
              </a:defRPr>
            </a:lvl5pPr>
            <a:lvl6pPr lvl="5" rtl="0" algn="ctr">
              <a:lnSpc>
                <a:spcPct val="100000"/>
              </a:lnSpc>
              <a:spcBef>
                <a:spcPts val="0"/>
              </a:spcBef>
              <a:spcAft>
                <a:spcPts val="0"/>
              </a:spcAft>
              <a:buSzPts val="1000"/>
              <a:buFont typeface="Lato"/>
              <a:buNone/>
              <a:defRPr sz="1000">
                <a:latin typeface="Lato"/>
                <a:ea typeface="Lato"/>
                <a:cs typeface="Lato"/>
                <a:sym typeface="Lato"/>
              </a:defRPr>
            </a:lvl6pPr>
            <a:lvl7pPr lvl="6" rtl="0" algn="ctr">
              <a:lnSpc>
                <a:spcPct val="100000"/>
              </a:lnSpc>
              <a:spcBef>
                <a:spcPts val="0"/>
              </a:spcBef>
              <a:spcAft>
                <a:spcPts val="0"/>
              </a:spcAft>
              <a:buSzPts val="1000"/>
              <a:buFont typeface="Lato"/>
              <a:buNone/>
              <a:defRPr sz="1000">
                <a:latin typeface="Lato"/>
                <a:ea typeface="Lato"/>
                <a:cs typeface="Lato"/>
                <a:sym typeface="Lato"/>
              </a:defRPr>
            </a:lvl7pPr>
            <a:lvl8pPr lvl="7" rtl="0" algn="ctr">
              <a:lnSpc>
                <a:spcPct val="100000"/>
              </a:lnSpc>
              <a:spcBef>
                <a:spcPts val="0"/>
              </a:spcBef>
              <a:spcAft>
                <a:spcPts val="0"/>
              </a:spcAft>
              <a:buSzPts val="1000"/>
              <a:buFont typeface="Lato"/>
              <a:buNone/>
              <a:defRPr sz="1000">
                <a:latin typeface="Lato"/>
                <a:ea typeface="Lato"/>
                <a:cs typeface="Lato"/>
                <a:sym typeface="Lato"/>
              </a:defRPr>
            </a:lvl8pPr>
            <a:lvl9pPr lvl="8" rtl="0" algn="ctr">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49" name="Google Shape;49;p7"/>
          <p:cNvSpPr txBox="1"/>
          <p:nvPr>
            <p:ph idx="2" type="ctrTitle"/>
          </p:nvPr>
        </p:nvSpPr>
        <p:spPr>
          <a:xfrm>
            <a:off x="3797850" y="3177988"/>
            <a:ext cx="15483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50" name="Google Shape;50;p7"/>
          <p:cNvSpPr txBox="1"/>
          <p:nvPr>
            <p:ph idx="3" type="subTitle"/>
          </p:nvPr>
        </p:nvSpPr>
        <p:spPr>
          <a:xfrm>
            <a:off x="3629700" y="3432064"/>
            <a:ext cx="18846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1000"/>
              <a:buFont typeface="Lato"/>
              <a:buNone/>
              <a:defRPr sz="1000">
                <a:latin typeface="Lato"/>
                <a:ea typeface="Lato"/>
                <a:cs typeface="Lato"/>
                <a:sym typeface="Lato"/>
              </a:defRPr>
            </a:lvl2pPr>
            <a:lvl3pPr lvl="2" rtl="0" algn="ctr">
              <a:lnSpc>
                <a:spcPct val="100000"/>
              </a:lnSpc>
              <a:spcBef>
                <a:spcPts val="0"/>
              </a:spcBef>
              <a:spcAft>
                <a:spcPts val="0"/>
              </a:spcAft>
              <a:buSzPts val="1000"/>
              <a:buFont typeface="Lato"/>
              <a:buNone/>
              <a:defRPr sz="1000">
                <a:latin typeface="Lato"/>
                <a:ea typeface="Lato"/>
                <a:cs typeface="Lato"/>
                <a:sym typeface="Lato"/>
              </a:defRPr>
            </a:lvl3pPr>
            <a:lvl4pPr lvl="3" rtl="0" algn="ctr">
              <a:lnSpc>
                <a:spcPct val="100000"/>
              </a:lnSpc>
              <a:spcBef>
                <a:spcPts val="0"/>
              </a:spcBef>
              <a:spcAft>
                <a:spcPts val="0"/>
              </a:spcAft>
              <a:buSzPts val="1000"/>
              <a:buFont typeface="Lato"/>
              <a:buNone/>
              <a:defRPr sz="1000">
                <a:latin typeface="Lato"/>
                <a:ea typeface="Lato"/>
                <a:cs typeface="Lato"/>
                <a:sym typeface="Lato"/>
              </a:defRPr>
            </a:lvl4pPr>
            <a:lvl5pPr lvl="4" rtl="0" algn="ctr">
              <a:lnSpc>
                <a:spcPct val="100000"/>
              </a:lnSpc>
              <a:spcBef>
                <a:spcPts val="0"/>
              </a:spcBef>
              <a:spcAft>
                <a:spcPts val="0"/>
              </a:spcAft>
              <a:buSzPts val="1000"/>
              <a:buFont typeface="Lato"/>
              <a:buNone/>
              <a:defRPr sz="1000">
                <a:latin typeface="Lato"/>
                <a:ea typeface="Lato"/>
                <a:cs typeface="Lato"/>
                <a:sym typeface="Lato"/>
              </a:defRPr>
            </a:lvl5pPr>
            <a:lvl6pPr lvl="5" rtl="0" algn="ctr">
              <a:lnSpc>
                <a:spcPct val="100000"/>
              </a:lnSpc>
              <a:spcBef>
                <a:spcPts val="0"/>
              </a:spcBef>
              <a:spcAft>
                <a:spcPts val="0"/>
              </a:spcAft>
              <a:buSzPts val="1000"/>
              <a:buFont typeface="Lato"/>
              <a:buNone/>
              <a:defRPr sz="1000">
                <a:latin typeface="Lato"/>
                <a:ea typeface="Lato"/>
                <a:cs typeface="Lato"/>
                <a:sym typeface="Lato"/>
              </a:defRPr>
            </a:lvl6pPr>
            <a:lvl7pPr lvl="6" rtl="0" algn="ctr">
              <a:lnSpc>
                <a:spcPct val="100000"/>
              </a:lnSpc>
              <a:spcBef>
                <a:spcPts val="0"/>
              </a:spcBef>
              <a:spcAft>
                <a:spcPts val="0"/>
              </a:spcAft>
              <a:buSzPts val="1000"/>
              <a:buFont typeface="Lato"/>
              <a:buNone/>
              <a:defRPr sz="1000">
                <a:latin typeface="Lato"/>
                <a:ea typeface="Lato"/>
                <a:cs typeface="Lato"/>
                <a:sym typeface="Lato"/>
              </a:defRPr>
            </a:lvl7pPr>
            <a:lvl8pPr lvl="7" rtl="0" algn="ctr">
              <a:lnSpc>
                <a:spcPct val="100000"/>
              </a:lnSpc>
              <a:spcBef>
                <a:spcPts val="0"/>
              </a:spcBef>
              <a:spcAft>
                <a:spcPts val="0"/>
              </a:spcAft>
              <a:buSzPts val="1000"/>
              <a:buFont typeface="Lato"/>
              <a:buNone/>
              <a:defRPr sz="1000">
                <a:latin typeface="Lato"/>
                <a:ea typeface="Lato"/>
                <a:cs typeface="Lato"/>
                <a:sym typeface="Lato"/>
              </a:defRPr>
            </a:lvl8pPr>
            <a:lvl9pPr lvl="8" rtl="0" algn="ctr">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51" name="Google Shape;51;p7"/>
          <p:cNvSpPr txBox="1"/>
          <p:nvPr>
            <p:ph idx="4" type="ctrTitle"/>
          </p:nvPr>
        </p:nvSpPr>
        <p:spPr>
          <a:xfrm>
            <a:off x="6117914" y="3178000"/>
            <a:ext cx="15483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52" name="Google Shape;52;p7"/>
          <p:cNvSpPr txBox="1"/>
          <p:nvPr>
            <p:ph idx="5" type="subTitle"/>
          </p:nvPr>
        </p:nvSpPr>
        <p:spPr>
          <a:xfrm>
            <a:off x="5949764" y="3432077"/>
            <a:ext cx="18846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1000"/>
              <a:buFont typeface="Lato"/>
              <a:buNone/>
              <a:defRPr sz="1000">
                <a:latin typeface="Lato"/>
                <a:ea typeface="Lato"/>
                <a:cs typeface="Lato"/>
                <a:sym typeface="Lato"/>
              </a:defRPr>
            </a:lvl2pPr>
            <a:lvl3pPr lvl="2" rtl="0" algn="ctr">
              <a:lnSpc>
                <a:spcPct val="100000"/>
              </a:lnSpc>
              <a:spcBef>
                <a:spcPts val="0"/>
              </a:spcBef>
              <a:spcAft>
                <a:spcPts val="0"/>
              </a:spcAft>
              <a:buSzPts val="1000"/>
              <a:buFont typeface="Lato"/>
              <a:buNone/>
              <a:defRPr sz="1000">
                <a:latin typeface="Lato"/>
                <a:ea typeface="Lato"/>
                <a:cs typeface="Lato"/>
                <a:sym typeface="Lato"/>
              </a:defRPr>
            </a:lvl3pPr>
            <a:lvl4pPr lvl="3" rtl="0" algn="ctr">
              <a:lnSpc>
                <a:spcPct val="100000"/>
              </a:lnSpc>
              <a:spcBef>
                <a:spcPts val="0"/>
              </a:spcBef>
              <a:spcAft>
                <a:spcPts val="0"/>
              </a:spcAft>
              <a:buSzPts val="1000"/>
              <a:buFont typeface="Lato"/>
              <a:buNone/>
              <a:defRPr sz="1000">
                <a:latin typeface="Lato"/>
                <a:ea typeface="Lato"/>
                <a:cs typeface="Lato"/>
                <a:sym typeface="Lato"/>
              </a:defRPr>
            </a:lvl4pPr>
            <a:lvl5pPr lvl="4" rtl="0" algn="ctr">
              <a:lnSpc>
                <a:spcPct val="100000"/>
              </a:lnSpc>
              <a:spcBef>
                <a:spcPts val="0"/>
              </a:spcBef>
              <a:spcAft>
                <a:spcPts val="0"/>
              </a:spcAft>
              <a:buSzPts val="1000"/>
              <a:buFont typeface="Lato"/>
              <a:buNone/>
              <a:defRPr sz="1000">
                <a:latin typeface="Lato"/>
                <a:ea typeface="Lato"/>
                <a:cs typeface="Lato"/>
                <a:sym typeface="Lato"/>
              </a:defRPr>
            </a:lvl5pPr>
            <a:lvl6pPr lvl="5" rtl="0" algn="ctr">
              <a:lnSpc>
                <a:spcPct val="100000"/>
              </a:lnSpc>
              <a:spcBef>
                <a:spcPts val="0"/>
              </a:spcBef>
              <a:spcAft>
                <a:spcPts val="0"/>
              </a:spcAft>
              <a:buSzPts val="1000"/>
              <a:buFont typeface="Lato"/>
              <a:buNone/>
              <a:defRPr sz="1000">
                <a:latin typeface="Lato"/>
                <a:ea typeface="Lato"/>
                <a:cs typeface="Lato"/>
                <a:sym typeface="Lato"/>
              </a:defRPr>
            </a:lvl6pPr>
            <a:lvl7pPr lvl="6" rtl="0" algn="ctr">
              <a:lnSpc>
                <a:spcPct val="100000"/>
              </a:lnSpc>
              <a:spcBef>
                <a:spcPts val="0"/>
              </a:spcBef>
              <a:spcAft>
                <a:spcPts val="0"/>
              </a:spcAft>
              <a:buSzPts val="1000"/>
              <a:buFont typeface="Lato"/>
              <a:buNone/>
              <a:defRPr sz="1000">
                <a:latin typeface="Lato"/>
                <a:ea typeface="Lato"/>
                <a:cs typeface="Lato"/>
                <a:sym typeface="Lato"/>
              </a:defRPr>
            </a:lvl7pPr>
            <a:lvl8pPr lvl="7" rtl="0" algn="ctr">
              <a:lnSpc>
                <a:spcPct val="100000"/>
              </a:lnSpc>
              <a:spcBef>
                <a:spcPts val="0"/>
              </a:spcBef>
              <a:spcAft>
                <a:spcPts val="0"/>
              </a:spcAft>
              <a:buSzPts val="1000"/>
              <a:buFont typeface="Lato"/>
              <a:buNone/>
              <a:defRPr sz="1000">
                <a:latin typeface="Lato"/>
                <a:ea typeface="Lato"/>
                <a:cs typeface="Lato"/>
                <a:sym typeface="Lato"/>
              </a:defRPr>
            </a:lvl8pPr>
            <a:lvl9pPr lvl="8" rtl="0" algn="ctr">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53" name="Google Shape;53;p7"/>
          <p:cNvSpPr txBox="1"/>
          <p:nvPr>
            <p:ph idx="6" type="title"/>
          </p:nvPr>
        </p:nvSpPr>
        <p:spPr>
          <a:xfrm>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4" name="Google Shape;54;p7"/>
          <p:cNvSpPr/>
          <p:nvPr/>
        </p:nvSpPr>
        <p:spPr>
          <a:xfrm rot="1982717">
            <a:off x="5846240" y="-2117979"/>
            <a:ext cx="4980664" cy="3933332"/>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rot="1982717">
            <a:off x="-2820685" y="1720559"/>
            <a:ext cx="4980664" cy="3933332"/>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
  <p:cSld name="BIG_NUMBER_1_2_1">
    <p:spTree>
      <p:nvGrpSpPr>
        <p:cNvPr id="56" name="Shape 56"/>
        <p:cNvGrpSpPr/>
        <p:nvPr/>
      </p:nvGrpSpPr>
      <p:grpSpPr>
        <a:xfrm>
          <a:off x="0" y="0"/>
          <a:ext cx="0" cy="0"/>
          <a:chOff x="0" y="0"/>
          <a:chExt cx="0" cy="0"/>
        </a:xfrm>
      </p:grpSpPr>
      <p:sp>
        <p:nvSpPr>
          <p:cNvPr id="57" name="Google Shape;57;p8"/>
          <p:cNvSpPr/>
          <p:nvPr/>
        </p:nvSpPr>
        <p:spPr>
          <a:xfrm flipH="1" rot="-1982717">
            <a:off x="-1668985" y="-2117979"/>
            <a:ext cx="4980664" cy="3933332"/>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txBox="1"/>
          <p:nvPr>
            <p:ph type="title"/>
          </p:nvPr>
        </p:nvSpPr>
        <p:spPr>
          <a:xfrm flipH="1">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1">
  <p:cSld name="BIG_NUMBER_1_2_1_4">
    <p:spTree>
      <p:nvGrpSpPr>
        <p:cNvPr id="59" name="Shape 59"/>
        <p:cNvGrpSpPr/>
        <p:nvPr/>
      </p:nvGrpSpPr>
      <p:grpSpPr>
        <a:xfrm>
          <a:off x="0" y="0"/>
          <a:ext cx="0" cy="0"/>
          <a:chOff x="0" y="0"/>
          <a:chExt cx="0" cy="0"/>
        </a:xfrm>
      </p:grpSpPr>
      <p:sp>
        <p:nvSpPr>
          <p:cNvPr id="60" name="Google Shape;60;p9"/>
          <p:cNvSpPr/>
          <p:nvPr/>
        </p:nvSpPr>
        <p:spPr>
          <a:xfrm flipH="1" rot="3599812">
            <a:off x="6316424" y="-1837737"/>
            <a:ext cx="4980649" cy="3933426"/>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FOUR COLUMNS">
  <p:cSld name="BIG_NUMBER_1_2_2">
    <p:spTree>
      <p:nvGrpSpPr>
        <p:cNvPr id="62" name="Shape 62"/>
        <p:cNvGrpSpPr/>
        <p:nvPr/>
      </p:nvGrpSpPr>
      <p:grpSpPr>
        <a:xfrm>
          <a:off x="0" y="0"/>
          <a:ext cx="0" cy="0"/>
          <a:chOff x="0" y="0"/>
          <a:chExt cx="0" cy="0"/>
        </a:xfrm>
      </p:grpSpPr>
      <p:sp>
        <p:nvSpPr>
          <p:cNvPr id="63" name="Google Shape;63;p10"/>
          <p:cNvSpPr txBox="1"/>
          <p:nvPr>
            <p:ph type="ctrTitle"/>
          </p:nvPr>
        </p:nvSpPr>
        <p:spPr>
          <a:xfrm>
            <a:off x="2867100" y="3116037"/>
            <a:ext cx="15483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64" name="Google Shape;64;p10"/>
          <p:cNvSpPr txBox="1"/>
          <p:nvPr>
            <p:ph idx="1" type="subTitle"/>
          </p:nvPr>
        </p:nvSpPr>
        <p:spPr>
          <a:xfrm>
            <a:off x="2867100" y="3453125"/>
            <a:ext cx="15483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1000"/>
              <a:buFont typeface="Lato"/>
              <a:buNone/>
              <a:defRPr sz="1000">
                <a:latin typeface="Lato"/>
                <a:ea typeface="Lato"/>
                <a:cs typeface="Lato"/>
                <a:sym typeface="Lato"/>
              </a:defRPr>
            </a:lvl2pPr>
            <a:lvl3pPr lvl="2" rtl="0" algn="ctr">
              <a:lnSpc>
                <a:spcPct val="100000"/>
              </a:lnSpc>
              <a:spcBef>
                <a:spcPts val="0"/>
              </a:spcBef>
              <a:spcAft>
                <a:spcPts val="0"/>
              </a:spcAft>
              <a:buSzPts val="1000"/>
              <a:buFont typeface="Lato"/>
              <a:buNone/>
              <a:defRPr sz="1000">
                <a:latin typeface="Lato"/>
                <a:ea typeface="Lato"/>
                <a:cs typeface="Lato"/>
                <a:sym typeface="Lato"/>
              </a:defRPr>
            </a:lvl3pPr>
            <a:lvl4pPr lvl="3" rtl="0" algn="ctr">
              <a:lnSpc>
                <a:spcPct val="100000"/>
              </a:lnSpc>
              <a:spcBef>
                <a:spcPts val="0"/>
              </a:spcBef>
              <a:spcAft>
                <a:spcPts val="0"/>
              </a:spcAft>
              <a:buSzPts val="1000"/>
              <a:buFont typeface="Lato"/>
              <a:buNone/>
              <a:defRPr sz="1000">
                <a:latin typeface="Lato"/>
                <a:ea typeface="Lato"/>
                <a:cs typeface="Lato"/>
                <a:sym typeface="Lato"/>
              </a:defRPr>
            </a:lvl4pPr>
            <a:lvl5pPr lvl="4" rtl="0" algn="ctr">
              <a:lnSpc>
                <a:spcPct val="100000"/>
              </a:lnSpc>
              <a:spcBef>
                <a:spcPts val="0"/>
              </a:spcBef>
              <a:spcAft>
                <a:spcPts val="0"/>
              </a:spcAft>
              <a:buSzPts val="1000"/>
              <a:buFont typeface="Lato"/>
              <a:buNone/>
              <a:defRPr sz="1000">
                <a:latin typeface="Lato"/>
                <a:ea typeface="Lato"/>
                <a:cs typeface="Lato"/>
                <a:sym typeface="Lato"/>
              </a:defRPr>
            </a:lvl5pPr>
            <a:lvl6pPr lvl="5" rtl="0" algn="ctr">
              <a:lnSpc>
                <a:spcPct val="100000"/>
              </a:lnSpc>
              <a:spcBef>
                <a:spcPts val="0"/>
              </a:spcBef>
              <a:spcAft>
                <a:spcPts val="0"/>
              </a:spcAft>
              <a:buSzPts val="1000"/>
              <a:buFont typeface="Lato"/>
              <a:buNone/>
              <a:defRPr sz="1000">
                <a:latin typeface="Lato"/>
                <a:ea typeface="Lato"/>
                <a:cs typeface="Lato"/>
                <a:sym typeface="Lato"/>
              </a:defRPr>
            </a:lvl6pPr>
            <a:lvl7pPr lvl="6" rtl="0" algn="ctr">
              <a:lnSpc>
                <a:spcPct val="100000"/>
              </a:lnSpc>
              <a:spcBef>
                <a:spcPts val="0"/>
              </a:spcBef>
              <a:spcAft>
                <a:spcPts val="0"/>
              </a:spcAft>
              <a:buSzPts val="1000"/>
              <a:buFont typeface="Lato"/>
              <a:buNone/>
              <a:defRPr sz="1000">
                <a:latin typeface="Lato"/>
                <a:ea typeface="Lato"/>
                <a:cs typeface="Lato"/>
                <a:sym typeface="Lato"/>
              </a:defRPr>
            </a:lvl7pPr>
            <a:lvl8pPr lvl="7" rtl="0" algn="ctr">
              <a:lnSpc>
                <a:spcPct val="100000"/>
              </a:lnSpc>
              <a:spcBef>
                <a:spcPts val="0"/>
              </a:spcBef>
              <a:spcAft>
                <a:spcPts val="0"/>
              </a:spcAft>
              <a:buSzPts val="1000"/>
              <a:buFont typeface="Lato"/>
              <a:buNone/>
              <a:defRPr sz="1000">
                <a:latin typeface="Lato"/>
                <a:ea typeface="Lato"/>
                <a:cs typeface="Lato"/>
                <a:sym typeface="Lato"/>
              </a:defRPr>
            </a:lvl8pPr>
            <a:lvl9pPr lvl="8" rtl="0" algn="ctr">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65" name="Google Shape;65;p10"/>
          <p:cNvSpPr txBox="1"/>
          <p:nvPr>
            <p:ph idx="2" type="ctrTitle"/>
          </p:nvPr>
        </p:nvSpPr>
        <p:spPr>
          <a:xfrm>
            <a:off x="4728600" y="3116025"/>
            <a:ext cx="15483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66" name="Google Shape;66;p10"/>
          <p:cNvSpPr txBox="1"/>
          <p:nvPr>
            <p:ph idx="3" type="subTitle"/>
          </p:nvPr>
        </p:nvSpPr>
        <p:spPr>
          <a:xfrm>
            <a:off x="4728600" y="3453125"/>
            <a:ext cx="15483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1000"/>
              <a:buFont typeface="Lato"/>
              <a:buNone/>
              <a:defRPr sz="1000">
                <a:latin typeface="Lato"/>
                <a:ea typeface="Lato"/>
                <a:cs typeface="Lato"/>
                <a:sym typeface="Lato"/>
              </a:defRPr>
            </a:lvl2pPr>
            <a:lvl3pPr lvl="2" rtl="0" algn="ctr">
              <a:lnSpc>
                <a:spcPct val="100000"/>
              </a:lnSpc>
              <a:spcBef>
                <a:spcPts val="0"/>
              </a:spcBef>
              <a:spcAft>
                <a:spcPts val="0"/>
              </a:spcAft>
              <a:buSzPts val="1000"/>
              <a:buFont typeface="Lato"/>
              <a:buNone/>
              <a:defRPr sz="1000">
                <a:latin typeface="Lato"/>
                <a:ea typeface="Lato"/>
                <a:cs typeface="Lato"/>
                <a:sym typeface="Lato"/>
              </a:defRPr>
            </a:lvl3pPr>
            <a:lvl4pPr lvl="3" rtl="0" algn="ctr">
              <a:lnSpc>
                <a:spcPct val="100000"/>
              </a:lnSpc>
              <a:spcBef>
                <a:spcPts val="0"/>
              </a:spcBef>
              <a:spcAft>
                <a:spcPts val="0"/>
              </a:spcAft>
              <a:buSzPts val="1000"/>
              <a:buFont typeface="Lato"/>
              <a:buNone/>
              <a:defRPr sz="1000">
                <a:latin typeface="Lato"/>
                <a:ea typeface="Lato"/>
                <a:cs typeface="Lato"/>
                <a:sym typeface="Lato"/>
              </a:defRPr>
            </a:lvl4pPr>
            <a:lvl5pPr lvl="4" rtl="0" algn="ctr">
              <a:lnSpc>
                <a:spcPct val="100000"/>
              </a:lnSpc>
              <a:spcBef>
                <a:spcPts val="0"/>
              </a:spcBef>
              <a:spcAft>
                <a:spcPts val="0"/>
              </a:spcAft>
              <a:buSzPts val="1000"/>
              <a:buFont typeface="Lato"/>
              <a:buNone/>
              <a:defRPr sz="1000">
                <a:latin typeface="Lato"/>
                <a:ea typeface="Lato"/>
                <a:cs typeface="Lato"/>
                <a:sym typeface="Lato"/>
              </a:defRPr>
            </a:lvl5pPr>
            <a:lvl6pPr lvl="5" rtl="0" algn="ctr">
              <a:lnSpc>
                <a:spcPct val="100000"/>
              </a:lnSpc>
              <a:spcBef>
                <a:spcPts val="0"/>
              </a:spcBef>
              <a:spcAft>
                <a:spcPts val="0"/>
              </a:spcAft>
              <a:buSzPts val="1000"/>
              <a:buFont typeface="Lato"/>
              <a:buNone/>
              <a:defRPr sz="1000">
                <a:latin typeface="Lato"/>
                <a:ea typeface="Lato"/>
                <a:cs typeface="Lato"/>
                <a:sym typeface="Lato"/>
              </a:defRPr>
            </a:lvl6pPr>
            <a:lvl7pPr lvl="6" rtl="0" algn="ctr">
              <a:lnSpc>
                <a:spcPct val="100000"/>
              </a:lnSpc>
              <a:spcBef>
                <a:spcPts val="0"/>
              </a:spcBef>
              <a:spcAft>
                <a:spcPts val="0"/>
              </a:spcAft>
              <a:buSzPts val="1000"/>
              <a:buFont typeface="Lato"/>
              <a:buNone/>
              <a:defRPr sz="1000">
                <a:latin typeface="Lato"/>
                <a:ea typeface="Lato"/>
                <a:cs typeface="Lato"/>
                <a:sym typeface="Lato"/>
              </a:defRPr>
            </a:lvl7pPr>
            <a:lvl8pPr lvl="7" rtl="0" algn="ctr">
              <a:lnSpc>
                <a:spcPct val="100000"/>
              </a:lnSpc>
              <a:spcBef>
                <a:spcPts val="0"/>
              </a:spcBef>
              <a:spcAft>
                <a:spcPts val="0"/>
              </a:spcAft>
              <a:buSzPts val="1000"/>
              <a:buFont typeface="Lato"/>
              <a:buNone/>
              <a:defRPr sz="1000">
                <a:latin typeface="Lato"/>
                <a:ea typeface="Lato"/>
                <a:cs typeface="Lato"/>
                <a:sym typeface="Lato"/>
              </a:defRPr>
            </a:lvl8pPr>
            <a:lvl9pPr lvl="8" rtl="0" algn="ctr">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67" name="Google Shape;67;p10"/>
          <p:cNvSpPr txBox="1"/>
          <p:nvPr>
            <p:ph idx="4" type="ctrTitle"/>
          </p:nvPr>
        </p:nvSpPr>
        <p:spPr>
          <a:xfrm>
            <a:off x="6590100" y="3116037"/>
            <a:ext cx="15483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68" name="Google Shape;68;p10"/>
          <p:cNvSpPr txBox="1"/>
          <p:nvPr>
            <p:ph idx="5" type="subTitle"/>
          </p:nvPr>
        </p:nvSpPr>
        <p:spPr>
          <a:xfrm>
            <a:off x="6590100" y="3453125"/>
            <a:ext cx="15483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1000"/>
              <a:buFont typeface="Lato"/>
              <a:buNone/>
              <a:defRPr sz="1000">
                <a:latin typeface="Lato"/>
                <a:ea typeface="Lato"/>
                <a:cs typeface="Lato"/>
                <a:sym typeface="Lato"/>
              </a:defRPr>
            </a:lvl2pPr>
            <a:lvl3pPr lvl="2" rtl="0" algn="ctr">
              <a:lnSpc>
                <a:spcPct val="100000"/>
              </a:lnSpc>
              <a:spcBef>
                <a:spcPts val="0"/>
              </a:spcBef>
              <a:spcAft>
                <a:spcPts val="0"/>
              </a:spcAft>
              <a:buSzPts val="1000"/>
              <a:buFont typeface="Lato"/>
              <a:buNone/>
              <a:defRPr sz="1000">
                <a:latin typeface="Lato"/>
                <a:ea typeface="Lato"/>
                <a:cs typeface="Lato"/>
                <a:sym typeface="Lato"/>
              </a:defRPr>
            </a:lvl3pPr>
            <a:lvl4pPr lvl="3" rtl="0" algn="ctr">
              <a:lnSpc>
                <a:spcPct val="100000"/>
              </a:lnSpc>
              <a:spcBef>
                <a:spcPts val="0"/>
              </a:spcBef>
              <a:spcAft>
                <a:spcPts val="0"/>
              </a:spcAft>
              <a:buSzPts val="1000"/>
              <a:buFont typeface="Lato"/>
              <a:buNone/>
              <a:defRPr sz="1000">
                <a:latin typeface="Lato"/>
                <a:ea typeface="Lato"/>
                <a:cs typeface="Lato"/>
                <a:sym typeface="Lato"/>
              </a:defRPr>
            </a:lvl4pPr>
            <a:lvl5pPr lvl="4" rtl="0" algn="ctr">
              <a:lnSpc>
                <a:spcPct val="100000"/>
              </a:lnSpc>
              <a:spcBef>
                <a:spcPts val="0"/>
              </a:spcBef>
              <a:spcAft>
                <a:spcPts val="0"/>
              </a:spcAft>
              <a:buSzPts val="1000"/>
              <a:buFont typeface="Lato"/>
              <a:buNone/>
              <a:defRPr sz="1000">
                <a:latin typeface="Lato"/>
                <a:ea typeface="Lato"/>
                <a:cs typeface="Lato"/>
                <a:sym typeface="Lato"/>
              </a:defRPr>
            </a:lvl5pPr>
            <a:lvl6pPr lvl="5" rtl="0" algn="ctr">
              <a:lnSpc>
                <a:spcPct val="100000"/>
              </a:lnSpc>
              <a:spcBef>
                <a:spcPts val="0"/>
              </a:spcBef>
              <a:spcAft>
                <a:spcPts val="0"/>
              </a:spcAft>
              <a:buSzPts val="1000"/>
              <a:buFont typeface="Lato"/>
              <a:buNone/>
              <a:defRPr sz="1000">
                <a:latin typeface="Lato"/>
                <a:ea typeface="Lato"/>
                <a:cs typeface="Lato"/>
                <a:sym typeface="Lato"/>
              </a:defRPr>
            </a:lvl6pPr>
            <a:lvl7pPr lvl="6" rtl="0" algn="ctr">
              <a:lnSpc>
                <a:spcPct val="100000"/>
              </a:lnSpc>
              <a:spcBef>
                <a:spcPts val="0"/>
              </a:spcBef>
              <a:spcAft>
                <a:spcPts val="0"/>
              </a:spcAft>
              <a:buSzPts val="1000"/>
              <a:buFont typeface="Lato"/>
              <a:buNone/>
              <a:defRPr sz="1000">
                <a:latin typeface="Lato"/>
                <a:ea typeface="Lato"/>
                <a:cs typeface="Lato"/>
                <a:sym typeface="Lato"/>
              </a:defRPr>
            </a:lvl7pPr>
            <a:lvl8pPr lvl="7" rtl="0" algn="ctr">
              <a:lnSpc>
                <a:spcPct val="100000"/>
              </a:lnSpc>
              <a:spcBef>
                <a:spcPts val="0"/>
              </a:spcBef>
              <a:spcAft>
                <a:spcPts val="0"/>
              </a:spcAft>
              <a:buSzPts val="1000"/>
              <a:buFont typeface="Lato"/>
              <a:buNone/>
              <a:defRPr sz="1000">
                <a:latin typeface="Lato"/>
                <a:ea typeface="Lato"/>
                <a:cs typeface="Lato"/>
                <a:sym typeface="Lato"/>
              </a:defRPr>
            </a:lvl8pPr>
            <a:lvl9pPr lvl="8" rtl="0" algn="ctr">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69" name="Google Shape;69;p10"/>
          <p:cNvSpPr txBox="1"/>
          <p:nvPr>
            <p:ph idx="6" type="title"/>
          </p:nvPr>
        </p:nvSpPr>
        <p:spPr>
          <a:xfrm>
            <a:off x="1203900" y="433350"/>
            <a:ext cx="6736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0" name="Google Shape;70;p10"/>
          <p:cNvSpPr txBox="1"/>
          <p:nvPr>
            <p:ph idx="7" type="ctrTitle"/>
          </p:nvPr>
        </p:nvSpPr>
        <p:spPr>
          <a:xfrm>
            <a:off x="1005600" y="3116037"/>
            <a:ext cx="1548300" cy="47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sz="1400"/>
            </a:lvl1pPr>
            <a:lvl2pPr lvl="1" rtl="0" algn="ctr">
              <a:spcBef>
                <a:spcPts val="0"/>
              </a:spcBef>
              <a:spcAft>
                <a:spcPts val="0"/>
              </a:spcAft>
              <a:buSzPts val="1400"/>
              <a:buNone/>
              <a:defRPr b="0" sz="1400"/>
            </a:lvl2pPr>
            <a:lvl3pPr lvl="2" rtl="0" algn="ctr">
              <a:spcBef>
                <a:spcPts val="0"/>
              </a:spcBef>
              <a:spcAft>
                <a:spcPts val="0"/>
              </a:spcAft>
              <a:buSzPts val="1400"/>
              <a:buNone/>
              <a:defRPr b="0" sz="1400"/>
            </a:lvl3pPr>
            <a:lvl4pPr lvl="3" rtl="0" algn="ctr">
              <a:spcBef>
                <a:spcPts val="0"/>
              </a:spcBef>
              <a:spcAft>
                <a:spcPts val="0"/>
              </a:spcAft>
              <a:buSzPts val="1400"/>
              <a:buNone/>
              <a:defRPr b="0" sz="1400"/>
            </a:lvl4pPr>
            <a:lvl5pPr lvl="4" rtl="0" algn="ctr">
              <a:spcBef>
                <a:spcPts val="0"/>
              </a:spcBef>
              <a:spcAft>
                <a:spcPts val="0"/>
              </a:spcAft>
              <a:buSzPts val="1400"/>
              <a:buNone/>
              <a:defRPr b="0" sz="1400"/>
            </a:lvl5pPr>
            <a:lvl6pPr lvl="5" rtl="0" algn="ctr">
              <a:spcBef>
                <a:spcPts val="0"/>
              </a:spcBef>
              <a:spcAft>
                <a:spcPts val="0"/>
              </a:spcAft>
              <a:buSzPts val="1400"/>
              <a:buNone/>
              <a:defRPr b="0" sz="1400"/>
            </a:lvl6pPr>
            <a:lvl7pPr lvl="6" rtl="0" algn="ctr">
              <a:spcBef>
                <a:spcPts val="0"/>
              </a:spcBef>
              <a:spcAft>
                <a:spcPts val="0"/>
              </a:spcAft>
              <a:buSzPts val="1400"/>
              <a:buNone/>
              <a:defRPr b="0" sz="1400"/>
            </a:lvl7pPr>
            <a:lvl8pPr lvl="7" rtl="0" algn="ctr">
              <a:spcBef>
                <a:spcPts val="0"/>
              </a:spcBef>
              <a:spcAft>
                <a:spcPts val="0"/>
              </a:spcAft>
              <a:buSzPts val="1400"/>
              <a:buNone/>
              <a:defRPr b="0" sz="1400"/>
            </a:lvl8pPr>
            <a:lvl9pPr lvl="8" rtl="0" algn="ctr">
              <a:spcBef>
                <a:spcPts val="0"/>
              </a:spcBef>
              <a:spcAft>
                <a:spcPts val="0"/>
              </a:spcAft>
              <a:buSzPts val="1400"/>
              <a:buNone/>
              <a:defRPr b="0" sz="1400"/>
            </a:lvl9pPr>
          </a:lstStyle>
          <a:p/>
        </p:txBody>
      </p:sp>
      <p:sp>
        <p:nvSpPr>
          <p:cNvPr id="71" name="Google Shape;71;p10"/>
          <p:cNvSpPr txBox="1"/>
          <p:nvPr>
            <p:ph idx="8" type="subTitle"/>
          </p:nvPr>
        </p:nvSpPr>
        <p:spPr>
          <a:xfrm>
            <a:off x="1005600" y="3453125"/>
            <a:ext cx="1548300" cy="5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Font typeface="Lato"/>
              <a:buNone/>
              <a:defRPr sz="1000">
                <a:latin typeface="Lato"/>
                <a:ea typeface="Lato"/>
                <a:cs typeface="Lato"/>
                <a:sym typeface="Lato"/>
              </a:defRPr>
            </a:lvl1pPr>
            <a:lvl2pPr lvl="1" rtl="0" algn="ctr">
              <a:lnSpc>
                <a:spcPct val="100000"/>
              </a:lnSpc>
              <a:spcBef>
                <a:spcPts val="0"/>
              </a:spcBef>
              <a:spcAft>
                <a:spcPts val="0"/>
              </a:spcAft>
              <a:buSzPts val="1000"/>
              <a:buFont typeface="Lato"/>
              <a:buNone/>
              <a:defRPr sz="1000">
                <a:latin typeface="Lato"/>
                <a:ea typeface="Lato"/>
                <a:cs typeface="Lato"/>
                <a:sym typeface="Lato"/>
              </a:defRPr>
            </a:lvl2pPr>
            <a:lvl3pPr lvl="2" rtl="0" algn="ctr">
              <a:lnSpc>
                <a:spcPct val="100000"/>
              </a:lnSpc>
              <a:spcBef>
                <a:spcPts val="0"/>
              </a:spcBef>
              <a:spcAft>
                <a:spcPts val="0"/>
              </a:spcAft>
              <a:buSzPts val="1000"/>
              <a:buFont typeface="Lato"/>
              <a:buNone/>
              <a:defRPr sz="1000">
                <a:latin typeface="Lato"/>
                <a:ea typeface="Lato"/>
                <a:cs typeface="Lato"/>
                <a:sym typeface="Lato"/>
              </a:defRPr>
            </a:lvl3pPr>
            <a:lvl4pPr lvl="3" rtl="0" algn="ctr">
              <a:lnSpc>
                <a:spcPct val="100000"/>
              </a:lnSpc>
              <a:spcBef>
                <a:spcPts val="0"/>
              </a:spcBef>
              <a:spcAft>
                <a:spcPts val="0"/>
              </a:spcAft>
              <a:buSzPts val="1000"/>
              <a:buFont typeface="Lato"/>
              <a:buNone/>
              <a:defRPr sz="1000">
                <a:latin typeface="Lato"/>
                <a:ea typeface="Lato"/>
                <a:cs typeface="Lato"/>
                <a:sym typeface="Lato"/>
              </a:defRPr>
            </a:lvl4pPr>
            <a:lvl5pPr lvl="4" rtl="0" algn="ctr">
              <a:lnSpc>
                <a:spcPct val="100000"/>
              </a:lnSpc>
              <a:spcBef>
                <a:spcPts val="0"/>
              </a:spcBef>
              <a:spcAft>
                <a:spcPts val="0"/>
              </a:spcAft>
              <a:buSzPts val="1000"/>
              <a:buFont typeface="Lato"/>
              <a:buNone/>
              <a:defRPr sz="1000">
                <a:latin typeface="Lato"/>
                <a:ea typeface="Lato"/>
                <a:cs typeface="Lato"/>
                <a:sym typeface="Lato"/>
              </a:defRPr>
            </a:lvl5pPr>
            <a:lvl6pPr lvl="5" rtl="0" algn="ctr">
              <a:lnSpc>
                <a:spcPct val="100000"/>
              </a:lnSpc>
              <a:spcBef>
                <a:spcPts val="0"/>
              </a:spcBef>
              <a:spcAft>
                <a:spcPts val="0"/>
              </a:spcAft>
              <a:buSzPts val="1000"/>
              <a:buFont typeface="Lato"/>
              <a:buNone/>
              <a:defRPr sz="1000">
                <a:latin typeface="Lato"/>
                <a:ea typeface="Lato"/>
                <a:cs typeface="Lato"/>
                <a:sym typeface="Lato"/>
              </a:defRPr>
            </a:lvl6pPr>
            <a:lvl7pPr lvl="6" rtl="0" algn="ctr">
              <a:lnSpc>
                <a:spcPct val="100000"/>
              </a:lnSpc>
              <a:spcBef>
                <a:spcPts val="0"/>
              </a:spcBef>
              <a:spcAft>
                <a:spcPts val="0"/>
              </a:spcAft>
              <a:buSzPts val="1000"/>
              <a:buFont typeface="Lato"/>
              <a:buNone/>
              <a:defRPr sz="1000">
                <a:latin typeface="Lato"/>
                <a:ea typeface="Lato"/>
                <a:cs typeface="Lato"/>
                <a:sym typeface="Lato"/>
              </a:defRPr>
            </a:lvl7pPr>
            <a:lvl8pPr lvl="7" rtl="0" algn="ctr">
              <a:lnSpc>
                <a:spcPct val="100000"/>
              </a:lnSpc>
              <a:spcBef>
                <a:spcPts val="0"/>
              </a:spcBef>
              <a:spcAft>
                <a:spcPts val="0"/>
              </a:spcAft>
              <a:buSzPts val="1000"/>
              <a:buFont typeface="Lato"/>
              <a:buNone/>
              <a:defRPr sz="1000">
                <a:latin typeface="Lato"/>
                <a:ea typeface="Lato"/>
                <a:cs typeface="Lato"/>
                <a:sym typeface="Lato"/>
              </a:defRPr>
            </a:lvl8pPr>
            <a:lvl9pPr lvl="8" rtl="0" algn="ctr">
              <a:lnSpc>
                <a:spcPct val="100000"/>
              </a:lnSpc>
              <a:spcBef>
                <a:spcPts val="0"/>
              </a:spcBef>
              <a:spcAft>
                <a:spcPts val="0"/>
              </a:spcAft>
              <a:buSzPts val="1000"/>
              <a:buFont typeface="Lato"/>
              <a:buNone/>
              <a:defRPr sz="1000">
                <a:latin typeface="Lato"/>
                <a:ea typeface="Lato"/>
                <a:cs typeface="Lato"/>
                <a:sym typeface="Lato"/>
              </a:defRPr>
            </a:lvl9pPr>
          </a:lstStyle>
          <a:p/>
        </p:txBody>
      </p:sp>
      <p:sp>
        <p:nvSpPr>
          <p:cNvPr id="72" name="Google Shape;72;p10"/>
          <p:cNvSpPr/>
          <p:nvPr/>
        </p:nvSpPr>
        <p:spPr>
          <a:xfrm rot="-9262493">
            <a:off x="-1983754" y="3558519"/>
            <a:ext cx="4979555" cy="3933546"/>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0"/>
          <p:cNvSpPr/>
          <p:nvPr/>
        </p:nvSpPr>
        <p:spPr>
          <a:xfrm>
            <a:off x="8458373" y="4184089"/>
            <a:ext cx="979555" cy="959400"/>
          </a:xfrm>
          <a:custGeom>
            <a:rect b="b" l="l" r="r" t="t"/>
            <a:pathLst>
              <a:path extrusionOk="0" h="59692" w="60946">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rot="-9262493">
            <a:off x="7064996" y="-41931"/>
            <a:ext cx="4979555" cy="3933546"/>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1pPr>
            <a:lvl2pPr lvl="1">
              <a:spcBef>
                <a:spcPts val="0"/>
              </a:spcBef>
              <a:spcAft>
                <a:spcPts val="0"/>
              </a:spcAft>
              <a:buClr>
                <a:schemeClr val="accent1"/>
              </a:buClr>
              <a:buSzPts val="2800"/>
              <a:buFont typeface="Georgia"/>
              <a:buNone/>
              <a:defRPr b="1" sz="2800">
                <a:solidFill>
                  <a:schemeClr val="accent1"/>
                </a:solidFill>
                <a:latin typeface="Georgia"/>
                <a:ea typeface="Georgia"/>
                <a:cs typeface="Georgia"/>
                <a:sym typeface="Georgia"/>
              </a:defRPr>
            </a:lvl2pPr>
            <a:lvl3pPr lvl="2">
              <a:spcBef>
                <a:spcPts val="0"/>
              </a:spcBef>
              <a:spcAft>
                <a:spcPts val="0"/>
              </a:spcAft>
              <a:buClr>
                <a:schemeClr val="accent1"/>
              </a:buClr>
              <a:buSzPts val="2800"/>
              <a:buFont typeface="Georgia"/>
              <a:buNone/>
              <a:defRPr b="1" sz="2800">
                <a:solidFill>
                  <a:schemeClr val="accent1"/>
                </a:solidFill>
                <a:latin typeface="Georgia"/>
                <a:ea typeface="Georgia"/>
                <a:cs typeface="Georgia"/>
                <a:sym typeface="Georgia"/>
              </a:defRPr>
            </a:lvl3pPr>
            <a:lvl4pPr lvl="3">
              <a:spcBef>
                <a:spcPts val="0"/>
              </a:spcBef>
              <a:spcAft>
                <a:spcPts val="0"/>
              </a:spcAft>
              <a:buClr>
                <a:schemeClr val="accent1"/>
              </a:buClr>
              <a:buSzPts val="2800"/>
              <a:buFont typeface="Georgia"/>
              <a:buNone/>
              <a:defRPr b="1" sz="2800">
                <a:solidFill>
                  <a:schemeClr val="accent1"/>
                </a:solidFill>
                <a:latin typeface="Georgia"/>
                <a:ea typeface="Georgia"/>
                <a:cs typeface="Georgia"/>
                <a:sym typeface="Georgia"/>
              </a:defRPr>
            </a:lvl4pPr>
            <a:lvl5pPr lvl="4">
              <a:spcBef>
                <a:spcPts val="0"/>
              </a:spcBef>
              <a:spcAft>
                <a:spcPts val="0"/>
              </a:spcAft>
              <a:buClr>
                <a:schemeClr val="accent1"/>
              </a:buClr>
              <a:buSzPts val="2800"/>
              <a:buFont typeface="Georgia"/>
              <a:buNone/>
              <a:defRPr b="1" sz="2800">
                <a:solidFill>
                  <a:schemeClr val="accent1"/>
                </a:solidFill>
                <a:latin typeface="Georgia"/>
                <a:ea typeface="Georgia"/>
                <a:cs typeface="Georgia"/>
                <a:sym typeface="Georgia"/>
              </a:defRPr>
            </a:lvl5pPr>
            <a:lvl6pPr lvl="5">
              <a:spcBef>
                <a:spcPts val="0"/>
              </a:spcBef>
              <a:spcAft>
                <a:spcPts val="0"/>
              </a:spcAft>
              <a:buClr>
                <a:schemeClr val="accent1"/>
              </a:buClr>
              <a:buSzPts val="2800"/>
              <a:buFont typeface="Georgia"/>
              <a:buNone/>
              <a:defRPr b="1" sz="2800">
                <a:solidFill>
                  <a:schemeClr val="accent1"/>
                </a:solidFill>
                <a:latin typeface="Georgia"/>
                <a:ea typeface="Georgia"/>
                <a:cs typeface="Georgia"/>
                <a:sym typeface="Georgia"/>
              </a:defRPr>
            </a:lvl6pPr>
            <a:lvl7pPr lvl="6">
              <a:spcBef>
                <a:spcPts val="0"/>
              </a:spcBef>
              <a:spcAft>
                <a:spcPts val="0"/>
              </a:spcAft>
              <a:buClr>
                <a:schemeClr val="accent1"/>
              </a:buClr>
              <a:buSzPts val="2800"/>
              <a:buFont typeface="Georgia"/>
              <a:buNone/>
              <a:defRPr b="1" sz="2800">
                <a:solidFill>
                  <a:schemeClr val="accent1"/>
                </a:solidFill>
                <a:latin typeface="Georgia"/>
                <a:ea typeface="Georgia"/>
                <a:cs typeface="Georgia"/>
                <a:sym typeface="Georgia"/>
              </a:defRPr>
            </a:lvl7pPr>
            <a:lvl8pPr lvl="7">
              <a:spcBef>
                <a:spcPts val="0"/>
              </a:spcBef>
              <a:spcAft>
                <a:spcPts val="0"/>
              </a:spcAft>
              <a:buClr>
                <a:schemeClr val="accent1"/>
              </a:buClr>
              <a:buSzPts val="2800"/>
              <a:buFont typeface="Georgia"/>
              <a:buNone/>
              <a:defRPr b="1" sz="2800">
                <a:solidFill>
                  <a:schemeClr val="accent1"/>
                </a:solidFill>
                <a:latin typeface="Georgia"/>
                <a:ea typeface="Georgia"/>
                <a:cs typeface="Georgia"/>
                <a:sym typeface="Georgia"/>
              </a:defRPr>
            </a:lvl8pPr>
            <a:lvl9pPr lvl="8">
              <a:spcBef>
                <a:spcPts val="0"/>
              </a:spcBef>
              <a:spcAft>
                <a:spcPts val="0"/>
              </a:spcAft>
              <a:buClr>
                <a:schemeClr val="accent1"/>
              </a:buClr>
              <a:buSzPts val="2800"/>
              <a:buFont typeface="Georgia"/>
              <a:buNone/>
              <a:defRPr b="1" sz="2800">
                <a:solidFill>
                  <a:schemeClr val="accent1"/>
                </a:solidFill>
                <a:latin typeface="Georgia"/>
                <a:ea typeface="Georgia"/>
                <a:cs typeface="Georgia"/>
                <a:sym typeface="Georgi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Lato Light"/>
              <a:buChar char="●"/>
              <a:defRPr sz="1800">
                <a:solidFill>
                  <a:schemeClr val="accent1"/>
                </a:solidFill>
                <a:latin typeface="Lato Light"/>
                <a:ea typeface="Lato Light"/>
                <a:cs typeface="Lato Light"/>
                <a:sym typeface="Lato Light"/>
              </a:defRPr>
            </a:lvl1pPr>
            <a:lvl2pPr indent="-317500" lvl="1" marL="914400">
              <a:lnSpc>
                <a:spcPct val="115000"/>
              </a:lnSpc>
              <a:spcBef>
                <a:spcPts val="160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2pPr>
            <a:lvl3pPr indent="-317500" lvl="2" marL="1371600">
              <a:lnSpc>
                <a:spcPct val="115000"/>
              </a:lnSpc>
              <a:spcBef>
                <a:spcPts val="160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3pPr>
            <a:lvl4pPr indent="-317500" lvl="3" marL="1828800">
              <a:lnSpc>
                <a:spcPct val="115000"/>
              </a:lnSpc>
              <a:spcBef>
                <a:spcPts val="160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4pPr>
            <a:lvl5pPr indent="-317500" lvl="4" marL="2286000">
              <a:lnSpc>
                <a:spcPct val="115000"/>
              </a:lnSpc>
              <a:spcBef>
                <a:spcPts val="160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5pPr>
            <a:lvl6pPr indent="-317500" lvl="5" marL="2743200">
              <a:lnSpc>
                <a:spcPct val="115000"/>
              </a:lnSpc>
              <a:spcBef>
                <a:spcPts val="160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6pPr>
            <a:lvl7pPr indent="-317500" lvl="6" marL="3200400">
              <a:lnSpc>
                <a:spcPct val="115000"/>
              </a:lnSpc>
              <a:spcBef>
                <a:spcPts val="160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7pPr>
            <a:lvl8pPr indent="-317500" lvl="7" marL="3657600">
              <a:lnSpc>
                <a:spcPct val="115000"/>
              </a:lnSpc>
              <a:spcBef>
                <a:spcPts val="160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8pPr>
            <a:lvl9pPr indent="-317500" lvl="8" marL="4114800">
              <a:lnSpc>
                <a:spcPct val="115000"/>
              </a:lnSpc>
              <a:spcBef>
                <a:spcPts val="1600"/>
              </a:spcBef>
              <a:spcAft>
                <a:spcPts val="1600"/>
              </a:spcAft>
              <a:buClr>
                <a:schemeClr val="accent1"/>
              </a:buClr>
              <a:buSzPts val="1400"/>
              <a:buFont typeface="Lato Light"/>
              <a:buChar char="■"/>
              <a:defRPr>
                <a:solidFill>
                  <a:schemeClr val="accent1"/>
                </a:solidFill>
                <a:latin typeface="Lato Light"/>
                <a:ea typeface="Lato Light"/>
                <a:cs typeface="Lato Light"/>
                <a:sym typeface="La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6.png"/><Relationship Id="rId9"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2.png"/><Relationship Id="rId8"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ctrTitle"/>
          </p:nvPr>
        </p:nvSpPr>
        <p:spPr>
          <a:xfrm>
            <a:off x="5197000" y="2205475"/>
            <a:ext cx="3525600" cy="127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Breast Cancer Prediction </a:t>
            </a:r>
            <a:endParaRPr/>
          </a:p>
        </p:txBody>
      </p:sp>
      <p:sp>
        <p:nvSpPr>
          <p:cNvPr id="157" name="Google Shape;157;p27"/>
          <p:cNvSpPr txBox="1"/>
          <p:nvPr>
            <p:ph idx="1" type="subTitle"/>
          </p:nvPr>
        </p:nvSpPr>
        <p:spPr>
          <a:xfrm>
            <a:off x="5197000" y="3574450"/>
            <a:ext cx="3525600" cy="15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Lato"/>
                <a:ea typeface="Lato"/>
                <a:cs typeface="Lato"/>
                <a:sym typeface="Lato"/>
              </a:rPr>
              <a:t>GROUP NO-10</a:t>
            </a:r>
            <a:endParaRPr b="1" u="sng">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latin typeface="Lato"/>
                <a:ea typeface="Lato"/>
                <a:cs typeface="Lato"/>
                <a:sym typeface="Lato"/>
              </a:rPr>
              <a:t>AKANKSHA DEWANGAN (MT19049)</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PRIYANKA BORAL (MT19127)</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REECHA KUMARI GIRI (MT19134)</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SHALINI BHARDWAJ (MT19045)</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grpSp>
        <p:nvGrpSpPr>
          <p:cNvPr id="158" name="Google Shape;158;p27"/>
          <p:cNvGrpSpPr/>
          <p:nvPr/>
        </p:nvGrpSpPr>
        <p:grpSpPr>
          <a:xfrm>
            <a:off x="1438963" y="153927"/>
            <a:ext cx="2296224" cy="4835632"/>
            <a:chOff x="473676" y="1382023"/>
            <a:chExt cx="1059242" cy="3366025"/>
          </a:xfrm>
        </p:grpSpPr>
        <p:grpSp>
          <p:nvGrpSpPr>
            <p:cNvPr id="159" name="Google Shape;159;p27"/>
            <p:cNvGrpSpPr/>
            <p:nvPr/>
          </p:nvGrpSpPr>
          <p:grpSpPr>
            <a:xfrm>
              <a:off x="473676" y="1382023"/>
              <a:ext cx="1059242" cy="3366025"/>
              <a:chOff x="2989950" y="237600"/>
              <a:chExt cx="1648625" cy="5238950"/>
            </a:xfrm>
          </p:grpSpPr>
          <p:sp>
            <p:nvSpPr>
              <p:cNvPr id="160" name="Google Shape;160;p27"/>
              <p:cNvSpPr/>
              <p:nvPr/>
            </p:nvSpPr>
            <p:spPr>
              <a:xfrm>
                <a:off x="3051750" y="1417275"/>
                <a:ext cx="858325" cy="1299750"/>
              </a:xfrm>
              <a:custGeom>
                <a:rect b="b" l="l" r="r" t="t"/>
                <a:pathLst>
                  <a:path extrusionOk="0" h="51990" w="34333">
                    <a:moveTo>
                      <a:pt x="25453" y="1"/>
                    </a:moveTo>
                    <a:cubicBezTo>
                      <a:pt x="20869" y="1"/>
                      <a:pt x="16401" y="1468"/>
                      <a:pt x="12860" y="4208"/>
                    </a:cubicBezTo>
                    <a:cubicBezTo>
                      <a:pt x="10418" y="6097"/>
                      <a:pt x="8436" y="8534"/>
                      <a:pt x="6517" y="10986"/>
                    </a:cubicBezTo>
                    <a:cubicBezTo>
                      <a:pt x="3281" y="15121"/>
                      <a:pt x="1" y="20058"/>
                      <a:pt x="1022" y="25594"/>
                    </a:cubicBezTo>
                    <a:cubicBezTo>
                      <a:pt x="1515" y="28271"/>
                      <a:pt x="2974" y="30713"/>
                      <a:pt x="4405" y="33077"/>
                    </a:cubicBezTo>
                    <a:cubicBezTo>
                      <a:pt x="6044" y="35786"/>
                      <a:pt x="7709" y="38529"/>
                      <a:pt x="9922" y="40774"/>
                    </a:cubicBezTo>
                    <a:cubicBezTo>
                      <a:pt x="12044" y="42929"/>
                      <a:pt x="14595" y="44546"/>
                      <a:pt x="17117" y="46140"/>
                    </a:cubicBezTo>
                    <a:lnTo>
                      <a:pt x="25340" y="51341"/>
                    </a:lnTo>
                    <a:cubicBezTo>
                      <a:pt x="25886" y="51687"/>
                      <a:pt x="26610" y="51989"/>
                      <a:pt x="27199" y="51989"/>
                    </a:cubicBezTo>
                    <a:cubicBezTo>
                      <a:pt x="27625" y="51989"/>
                      <a:pt x="27980" y="51831"/>
                      <a:pt x="28148" y="51418"/>
                    </a:cubicBezTo>
                    <a:cubicBezTo>
                      <a:pt x="28352" y="50096"/>
                      <a:pt x="27196" y="48894"/>
                      <a:pt x="26168" y="47965"/>
                    </a:cubicBezTo>
                    <a:cubicBezTo>
                      <a:pt x="19465" y="41903"/>
                      <a:pt x="13049" y="34489"/>
                      <a:pt x="11499" y="25657"/>
                    </a:cubicBezTo>
                    <a:cubicBezTo>
                      <a:pt x="11265" y="24334"/>
                      <a:pt x="11149" y="22973"/>
                      <a:pt x="11435" y="21709"/>
                    </a:cubicBezTo>
                    <a:cubicBezTo>
                      <a:pt x="11836" y="19929"/>
                      <a:pt x="12988" y="18505"/>
                      <a:pt x="14169" y="17208"/>
                    </a:cubicBezTo>
                    <a:cubicBezTo>
                      <a:pt x="19712" y="11124"/>
                      <a:pt x="26643" y="6429"/>
                      <a:pt x="34333" y="3550"/>
                    </a:cubicBezTo>
                    <a:lnTo>
                      <a:pt x="33711" y="2765"/>
                    </a:lnTo>
                    <a:cubicBezTo>
                      <a:pt x="32710" y="1237"/>
                      <a:pt x="30850" y="616"/>
                      <a:pt x="29143" y="320"/>
                    </a:cubicBezTo>
                    <a:cubicBezTo>
                      <a:pt x="27915" y="106"/>
                      <a:pt x="26680" y="1"/>
                      <a:pt x="254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3230650" y="3209125"/>
                <a:ext cx="1015725" cy="666000"/>
              </a:xfrm>
              <a:custGeom>
                <a:rect b="b" l="l" r="r" t="t"/>
                <a:pathLst>
                  <a:path extrusionOk="0" h="26640" w="40629">
                    <a:moveTo>
                      <a:pt x="7697" y="10929"/>
                    </a:moveTo>
                    <a:lnTo>
                      <a:pt x="0" y="21354"/>
                    </a:lnTo>
                    <a:cubicBezTo>
                      <a:pt x="0" y="21354"/>
                      <a:pt x="4391" y="24812"/>
                      <a:pt x="17321" y="25726"/>
                    </a:cubicBezTo>
                    <a:cubicBezTo>
                      <a:pt x="30251" y="26639"/>
                      <a:pt x="38191" y="24021"/>
                      <a:pt x="39848" y="21539"/>
                    </a:cubicBezTo>
                    <a:cubicBezTo>
                      <a:pt x="40628" y="20370"/>
                      <a:pt x="17169" y="0"/>
                      <a:pt x="7697" y="10929"/>
                    </a:cubicBezTo>
                    <a:close/>
                  </a:path>
                </a:pathLst>
              </a:custGeom>
              <a:solidFill>
                <a:srgbClr val="AD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flipH="1">
                <a:off x="2989950" y="1191400"/>
                <a:ext cx="794175" cy="2549650"/>
              </a:xfrm>
              <a:custGeom>
                <a:rect b="b" l="l" r="r" t="t"/>
                <a:pathLst>
                  <a:path extrusionOk="0" h="101986" w="31767">
                    <a:moveTo>
                      <a:pt x="11654" y="1"/>
                    </a:moveTo>
                    <a:cubicBezTo>
                      <a:pt x="11654" y="1"/>
                      <a:pt x="5158" y="7725"/>
                      <a:pt x="3550" y="21501"/>
                    </a:cubicBezTo>
                    <a:cubicBezTo>
                      <a:pt x="1942" y="35278"/>
                      <a:pt x="1805" y="81829"/>
                      <a:pt x="0" y="94770"/>
                    </a:cubicBezTo>
                    <a:lnTo>
                      <a:pt x="21881" y="101985"/>
                    </a:lnTo>
                    <a:cubicBezTo>
                      <a:pt x="21881" y="101985"/>
                      <a:pt x="31766" y="72357"/>
                      <a:pt x="22101" y="54292"/>
                    </a:cubicBezTo>
                    <a:cubicBezTo>
                      <a:pt x="12436" y="36226"/>
                      <a:pt x="16531" y="23502"/>
                      <a:pt x="16531" y="23502"/>
                    </a:cubicBezTo>
                    <a:lnTo>
                      <a:pt x="21116" y="8783"/>
                    </a:lnTo>
                    <a:cubicBezTo>
                      <a:pt x="21116" y="8783"/>
                      <a:pt x="20811" y="4583"/>
                      <a:pt x="116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3409925" y="5014450"/>
                <a:ext cx="180925" cy="354875"/>
              </a:xfrm>
              <a:custGeom>
                <a:rect b="b" l="l" r="r" t="t"/>
                <a:pathLst>
                  <a:path extrusionOk="0" h="14195" w="7237">
                    <a:moveTo>
                      <a:pt x="3805" y="1"/>
                    </a:moveTo>
                    <a:cubicBezTo>
                      <a:pt x="1" y="1"/>
                      <a:pt x="1645" y="11349"/>
                      <a:pt x="3185" y="13788"/>
                    </a:cubicBezTo>
                    <a:cubicBezTo>
                      <a:pt x="3369" y="14080"/>
                      <a:pt x="3649" y="14195"/>
                      <a:pt x="3946" y="14195"/>
                    </a:cubicBezTo>
                    <a:cubicBezTo>
                      <a:pt x="4295" y="14195"/>
                      <a:pt x="4668" y="14037"/>
                      <a:pt x="4938" y="13819"/>
                    </a:cubicBezTo>
                    <a:cubicBezTo>
                      <a:pt x="6606" y="12478"/>
                      <a:pt x="6645" y="10042"/>
                      <a:pt x="6689" y="8044"/>
                    </a:cubicBezTo>
                    <a:cubicBezTo>
                      <a:pt x="6713" y="6972"/>
                      <a:pt x="6719" y="5896"/>
                      <a:pt x="6804" y="4822"/>
                    </a:cubicBezTo>
                    <a:cubicBezTo>
                      <a:pt x="6896" y="3659"/>
                      <a:pt x="7237" y="2634"/>
                      <a:pt x="6943" y="1531"/>
                    </a:cubicBezTo>
                    <a:cubicBezTo>
                      <a:pt x="6810" y="1031"/>
                      <a:pt x="6456" y="686"/>
                      <a:pt x="5990" y="686"/>
                    </a:cubicBezTo>
                    <a:cubicBezTo>
                      <a:pt x="5907" y="686"/>
                      <a:pt x="5820" y="697"/>
                      <a:pt x="5730" y="720"/>
                    </a:cubicBezTo>
                    <a:lnTo>
                      <a:pt x="5731" y="719"/>
                    </a:lnTo>
                    <a:cubicBezTo>
                      <a:pt x="4973" y="222"/>
                      <a:pt x="4336" y="1"/>
                      <a:pt x="3805" y="1"/>
                    </a:cubicBezTo>
                    <a:close/>
                  </a:path>
                </a:pathLst>
              </a:custGeom>
              <a:solidFill>
                <a:srgbClr val="EF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3104925" y="5280475"/>
                <a:ext cx="511850" cy="196075"/>
              </a:xfrm>
              <a:custGeom>
                <a:rect b="b" l="l" r="r" t="t"/>
                <a:pathLst>
                  <a:path extrusionOk="0" h="7843" w="20474">
                    <a:moveTo>
                      <a:pt x="17425" y="0"/>
                    </a:moveTo>
                    <a:cubicBezTo>
                      <a:pt x="16115" y="0"/>
                      <a:pt x="15335" y="944"/>
                      <a:pt x="15335" y="944"/>
                    </a:cubicBezTo>
                    <a:cubicBezTo>
                      <a:pt x="15095" y="271"/>
                      <a:pt x="14591" y="94"/>
                      <a:pt x="14128" y="94"/>
                    </a:cubicBezTo>
                    <a:cubicBezTo>
                      <a:pt x="13617" y="94"/>
                      <a:pt x="13156" y="310"/>
                      <a:pt x="13156" y="310"/>
                    </a:cubicBezTo>
                    <a:cubicBezTo>
                      <a:pt x="13156" y="310"/>
                      <a:pt x="11800" y="1546"/>
                      <a:pt x="10590" y="3056"/>
                    </a:cubicBezTo>
                    <a:cubicBezTo>
                      <a:pt x="9379" y="4566"/>
                      <a:pt x="5008" y="4655"/>
                      <a:pt x="2533" y="5036"/>
                    </a:cubicBezTo>
                    <a:cubicBezTo>
                      <a:pt x="59" y="5418"/>
                      <a:pt x="0" y="7843"/>
                      <a:pt x="0" y="7843"/>
                    </a:cubicBezTo>
                    <a:lnTo>
                      <a:pt x="20474" y="7165"/>
                    </a:lnTo>
                    <a:lnTo>
                      <a:pt x="18986" y="430"/>
                    </a:lnTo>
                    <a:cubicBezTo>
                      <a:pt x="18408" y="116"/>
                      <a:pt x="17884" y="0"/>
                      <a:pt x="174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3266025" y="2163375"/>
                <a:ext cx="750300" cy="3038125"/>
              </a:xfrm>
              <a:custGeom>
                <a:rect b="b" l="l" r="r" t="t"/>
                <a:pathLst>
                  <a:path extrusionOk="0" h="121525" w="30012">
                    <a:moveTo>
                      <a:pt x="17031" y="1"/>
                    </a:moveTo>
                    <a:cubicBezTo>
                      <a:pt x="11964" y="1"/>
                      <a:pt x="6895" y="8846"/>
                      <a:pt x="6895" y="8846"/>
                    </a:cubicBezTo>
                    <a:cubicBezTo>
                      <a:pt x="6895" y="8846"/>
                      <a:pt x="1" y="20650"/>
                      <a:pt x="2005" y="41034"/>
                    </a:cubicBezTo>
                    <a:lnTo>
                      <a:pt x="6927" y="121524"/>
                    </a:lnTo>
                    <a:lnTo>
                      <a:pt x="12843" y="121141"/>
                    </a:lnTo>
                    <a:cubicBezTo>
                      <a:pt x="18709" y="106643"/>
                      <a:pt x="29601" y="76437"/>
                      <a:pt x="18854" y="66889"/>
                    </a:cubicBezTo>
                    <a:cubicBezTo>
                      <a:pt x="18854" y="66889"/>
                      <a:pt x="30012" y="34127"/>
                      <a:pt x="24527" y="10887"/>
                    </a:cubicBezTo>
                    <a:cubicBezTo>
                      <a:pt x="22585" y="2658"/>
                      <a:pt x="19808" y="1"/>
                      <a:pt x="170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3760600" y="5027350"/>
                <a:ext cx="193525" cy="353600"/>
              </a:xfrm>
              <a:custGeom>
                <a:rect b="b" l="l" r="r" t="t"/>
                <a:pathLst>
                  <a:path extrusionOk="0" h="14144" w="7741">
                    <a:moveTo>
                      <a:pt x="4027" y="0"/>
                    </a:moveTo>
                    <a:cubicBezTo>
                      <a:pt x="1" y="0"/>
                      <a:pt x="2673" y="11474"/>
                      <a:pt x="4448" y="13801"/>
                    </a:cubicBezTo>
                    <a:cubicBezTo>
                      <a:pt x="4635" y="14046"/>
                      <a:pt x="4885" y="14144"/>
                      <a:pt x="5146" y="14144"/>
                    </a:cubicBezTo>
                    <a:cubicBezTo>
                      <a:pt x="5523" y="14144"/>
                      <a:pt x="5924" y="13941"/>
                      <a:pt x="6197" y="13677"/>
                    </a:cubicBezTo>
                    <a:cubicBezTo>
                      <a:pt x="7741" y="12192"/>
                      <a:pt x="7563" y="9765"/>
                      <a:pt x="7432" y="7768"/>
                    </a:cubicBezTo>
                    <a:cubicBezTo>
                      <a:pt x="7360" y="6699"/>
                      <a:pt x="7269" y="5626"/>
                      <a:pt x="7262" y="4550"/>
                    </a:cubicBezTo>
                    <a:cubicBezTo>
                      <a:pt x="7252" y="3383"/>
                      <a:pt x="7499" y="2334"/>
                      <a:pt x="7108" y="1258"/>
                    </a:cubicBezTo>
                    <a:cubicBezTo>
                      <a:pt x="6943" y="801"/>
                      <a:pt x="6594" y="498"/>
                      <a:pt x="6167" y="498"/>
                    </a:cubicBezTo>
                    <a:cubicBezTo>
                      <a:pt x="6059" y="498"/>
                      <a:pt x="5946" y="517"/>
                      <a:pt x="5829" y="559"/>
                    </a:cubicBezTo>
                    <a:cubicBezTo>
                      <a:pt x="5118" y="174"/>
                      <a:pt x="4521" y="0"/>
                      <a:pt x="4027" y="0"/>
                    </a:cubicBezTo>
                    <a:close/>
                  </a:path>
                </a:pathLst>
              </a:custGeom>
              <a:solidFill>
                <a:srgbClr val="EF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3499850" y="5277950"/>
                <a:ext cx="512025" cy="190175"/>
              </a:xfrm>
              <a:custGeom>
                <a:rect b="b" l="l" r="r" t="t"/>
                <a:pathLst>
                  <a:path extrusionOk="0" h="7607" w="20481">
                    <a:moveTo>
                      <a:pt x="17492" y="1"/>
                    </a:moveTo>
                    <a:cubicBezTo>
                      <a:pt x="16205" y="1"/>
                      <a:pt x="15428" y="916"/>
                      <a:pt x="15428" y="916"/>
                    </a:cubicBezTo>
                    <a:cubicBezTo>
                      <a:pt x="15192" y="229"/>
                      <a:pt x="14677" y="51"/>
                      <a:pt x="14208" y="51"/>
                    </a:cubicBezTo>
                    <a:cubicBezTo>
                      <a:pt x="13707" y="51"/>
                      <a:pt x="13257" y="254"/>
                      <a:pt x="13257" y="254"/>
                    </a:cubicBezTo>
                    <a:cubicBezTo>
                      <a:pt x="13257" y="254"/>
                      <a:pt x="11882" y="1471"/>
                      <a:pt x="10653" y="2966"/>
                    </a:cubicBezTo>
                    <a:cubicBezTo>
                      <a:pt x="9424" y="4459"/>
                      <a:pt x="5050" y="4490"/>
                      <a:pt x="2571" y="4836"/>
                    </a:cubicBezTo>
                    <a:cubicBezTo>
                      <a:pt x="92" y="5183"/>
                      <a:pt x="1" y="7607"/>
                      <a:pt x="1" y="7607"/>
                    </a:cubicBezTo>
                    <a:lnTo>
                      <a:pt x="20481" y="7208"/>
                    </a:lnTo>
                    <a:lnTo>
                      <a:pt x="19084" y="451"/>
                    </a:lnTo>
                    <a:cubicBezTo>
                      <a:pt x="18495" y="122"/>
                      <a:pt x="17960" y="1"/>
                      <a:pt x="17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3545700" y="2270850"/>
                <a:ext cx="1092875" cy="2908775"/>
              </a:xfrm>
              <a:custGeom>
                <a:rect b="b" l="l" r="r" t="t"/>
                <a:pathLst>
                  <a:path extrusionOk="0" h="116351" w="43715">
                    <a:moveTo>
                      <a:pt x="5927" y="1"/>
                    </a:moveTo>
                    <a:cubicBezTo>
                      <a:pt x="1723" y="1"/>
                      <a:pt x="0" y="2407"/>
                      <a:pt x="0" y="2407"/>
                    </a:cubicBezTo>
                    <a:lnTo>
                      <a:pt x="0" y="2408"/>
                    </a:lnTo>
                    <a:lnTo>
                      <a:pt x="9094" y="116351"/>
                    </a:lnTo>
                    <a:lnTo>
                      <a:pt x="15600" y="115960"/>
                    </a:lnTo>
                    <a:cubicBezTo>
                      <a:pt x="20580" y="104199"/>
                      <a:pt x="29147" y="70652"/>
                      <a:pt x="17577" y="62121"/>
                    </a:cubicBezTo>
                    <a:cubicBezTo>
                      <a:pt x="17577" y="62121"/>
                      <a:pt x="43714" y="23222"/>
                      <a:pt x="18888" y="5350"/>
                    </a:cubicBezTo>
                    <a:cubicBezTo>
                      <a:pt x="13139" y="1211"/>
                      <a:pt x="8909" y="1"/>
                      <a:pt x="59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3019000" y="237600"/>
                <a:ext cx="1429275" cy="1680150"/>
              </a:xfrm>
              <a:custGeom>
                <a:rect b="b" l="l" r="r" t="t"/>
                <a:pathLst>
                  <a:path extrusionOk="0" h="67206" w="57171">
                    <a:moveTo>
                      <a:pt x="49956" y="13500"/>
                    </a:moveTo>
                    <a:cubicBezTo>
                      <a:pt x="49144" y="10762"/>
                      <a:pt x="44408" y="62"/>
                      <a:pt x="28574" y="21"/>
                    </a:cubicBezTo>
                    <a:cubicBezTo>
                      <a:pt x="20143" y="0"/>
                      <a:pt x="13424" y="7495"/>
                      <a:pt x="11915" y="12178"/>
                    </a:cubicBezTo>
                    <a:cubicBezTo>
                      <a:pt x="10924" y="15250"/>
                      <a:pt x="11910" y="18370"/>
                      <a:pt x="10014" y="21215"/>
                    </a:cubicBezTo>
                    <a:cubicBezTo>
                      <a:pt x="7978" y="24268"/>
                      <a:pt x="3527" y="24389"/>
                      <a:pt x="3161" y="28930"/>
                    </a:cubicBezTo>
                    <a:cubicBezTo>
                      <a:pt x="2851" y="32766"/>
                      <a:pt x="8698" y="33417"/>
                      <a:pt x="7999" y="37183"/>
                    </a:cubicBezTo>
                    <a:cubicBezTo>
                      <a:pt x="7256" y="41188"/>
                      <a:pt x="1" y="43913"/>
                      <a:pt x="2129" y="48615"/>
                    </a:cubicBezTo>
                    <a:cubicBezTo>
                      <a:pt x="3419" y="51459"/>
                      <a:pt x="8140" y="50717"/>
                      <a:pt x="10013" y="53479"/>
                    </a:cubicBezTo>
                    <a:cubicBezTo>
                      <a:pt x="12028" y="56453"/>
                      <a:pt x="8757" y="60623"/>
                      <a:pt x="12583" y="62770"/>
                    </a:cubicBezTo>
                    <a:cubicBezTo>
                      <a:pt x="16138" y="64763"/>
                      <a:pt x="19360" y="61151"/>
                      <a:pt x="22951" y="62193"/>
                    </a:cubicBezTo>
                    <a:cubicBezTo>
                      <a:pt x="26412" y="63199"/>
                      <a:pt x="27010" y="67205"/>
                      <a:pt x="31109" y="66926"/>
                    </a:cubicBezTo>
                    <a:cubicBezTo>
                      <a:pt x="34620" y="66685"/>
                      <a:pt x="37304" y="64978"/>
                      <a:pt x="38490" y="61625"/>
                    </a:cubicBezTo>
                    <a:cubicBezTo>
                      <a:pt x="39210" y="59593"/>
                      <a:pt x="39397" y="56853"/>
                      <a:pt x="41114" y="55346"/>
                    </a:cubicBezTo>
                    <a:cubicBezTo>
                      <a:pt x="44197" y="52644"/>
                      <a:pt x="48381" y="57094"/>
                      <a:pt x="51481" y="54175"/>
                    </a:cubicBezTo>
                    <a:cubicBezTo>
                      <a:pt x="55388" y="50498"/>
                      <a:pt x="48812" y="45496"/>
                      <a:pt x="49600" y="41560"/>
                    </a:cubicBezTo>
                    <a:cubicBezTo>
                      <a:pt x="49957" y="39777"/>
                      <a:pt x="52051" y="38783"/>
                      <a:pt x="53368" y="37799"/>
                    </a:cubicBezTo>
                    <a:cubicBezTo>
                      <a:pt x="55595" y="36135"/>
                      <a:pt x="57171" y="33434"/>
                      <a:pt x="56540" y="30597"/>
                    </a:cubicBezTo>
                    <a:cubicBezTo>
                      <a:pt x="56179" y="28972"/>
                      <a:pt x="55210" y="27393"/>
                      <a:pt x="53576" y="26829"/>
                    </a:cubicBezTo>
                    <a:cubicBezTo>
                      <a:pt x="52179" y="26348"/>
                      <a:pt x="50311" y="26606"/>
                      <a:pt x="49587" y="25015"/>
                    </a:cubicBezTo>
                    <a:cubicBezTo>
                      <a:pt x="47642" y="20749"/>
                      <a:pt x="51294" y="18008"/>
                      <a:pt x="49956" y="1350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3404625" y="1191400"/>
                <a:ext cx="784725" cy="1247575"/>
              </a:xfrm>
              <a:custGeom>
                <a:rect b="b" l="l" r="r" t="t"/>
                <a:pathLst>
                  <a:path extrusionOk="0" h="49903" w="31389">
                    <a:moveTo>
                      <a:pt x="16360" y="1"/>
                    </a:moveTo>
                    <a:cubicBezTo>
                      <a:pt x="13402" y="1"/>
                      <a:pt x="10467" y="1352"/>
                      <a:pt x="8311" y="5040"/>
                    </a:cubicBezTo>
                    <a:cubicBezTo>
                      <a:pt x="5925" y="9122"/>
                      <a:pt x="4196" y="12736"/>
                      <a:pt x="1370" y="16259"/>
                    </a:cubicBezTo>
                    <a:cubicBezTo>
                      <a:pt x="330" y="17556"/>
                      <a:pt x="366" y="19409"/>
                      <a:pt x="1455" y="20665"/>
                    </a:cubicBezTo>
                    <a:lnTo>
                      <a:pt x="2945" y="22390"/>
                    </a:lnTo>
                    <a:lnTo>
                      <a:pt x="769" y="47405"/>
                    </a:lnTo>
                    <a:cubicBezTo>
                      <a:pt x="769" y="47405"/>
                      <a:pt x="1" y="48785"/>
                      <a:pt x="8271" y="49729"/>
                    </a:cubicBezTo>
                    <a:cubicBezTo>
                      <a:pt x="9327" y="49850"/>
                      <a:pt x="10333" y="49903"/>
                      <a:pt x="11288" y="49903"/>
                    </a:cubicBezTo>
                    <a:cubicBezTo>
                      <a:pt x="18360" y="49903"/>
                      <a:pt x="22576" y="46984"/>
                      <a:pt x="22576" y="46984"/>
                    </a:cubicBezTo>
                    <a:lnTo>
                      <a:pt x="22577" y="46984"/>
                    </a:lnTo>
                    <a:lnTo>
                      <a:pt x="30233" y="9389"/>
                    </a:lnTo>
                    <a:cubicBezTo>
                      <a:pt x="31388" y="7878"/>
                      <a:pt x="27989" y="4628"/>
                      <a:pt x="22223" y="1586"/>
                    </a:cubicBezTo>
                    <a:cubicBezTo>
                      <a:pt x="20421" y="635"/>
                      <a:pt x="18385" y="1"/>
                      <a:pt x="163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3681475" y="949950"/>
                <a:ext cx="316550" cy="413200"/>
              </a:xfrm>
              <a:custGeom>
                <a:rect b="b" l="l" r="r" t="t"/>
                <a:pathLst>
                  <a:path extrusionOk="0" h="16528" w="12662">
                    <a:moveTo>
                      <a:pt x="6197" y="0"/>
                    </a:moveTo>
                    <a:cubicBezTo>
                      <a:pt x="3098" y="0"/>
                      <a:pt x="348" y="2847"/>
                      <a:pt x="231" y="6382"/>
                    </a:cubicBezTo>
                    <a:lnTo>
                      <a:pt x="233" y="6382"/>
                    </a:lnTo>
                    <a:lnTo>
                      <a:pt x="98" y="10490"/>
                    </a:lnTo>
                    <a:cubicBezTo>
                      <a:pt x="1" y="13505"/>
                      <a:pt x="294" y="16527"/>
                      <a:pt x="2635" y="16527"/>
                    </a:cubicBezTo>
                    <a:cubicBezTo>
                      <a:pt x="2819" y="16527"/>
                      <a:pt x="3016" y="16508"/>
                      <a:pt x="3227" y="16470"/>
                    </a:cubicBezTo>
                    <a:cubicBezTo>
                      <a:pt x="5561" y="16039"/>
                      <a:pt x="10279" y="13462"/>
                      <a:pt x="11151" y="11243"/>
                    </a:cubicBezTo>
                    <a:lnTo>
                      <a:pt x="11964" y="7237"/>
                    </a:lnTo>
                    <a:cubicBezTo>
                      <a:pt x="12661" y="3809"/>
                      <a:pt x="10700" y="611"/>
                      <a:pt x="7621" y="155"/>
                    </a:cubicBezTo>
                    <a:lnTo>
                      <a:pt x="6940" y="55"/>
                    </a:lnTo>
                    <a:cubicBezTo>
                      <a:pt x="6691" y="18"/>
                      <a:pt x="6443" y="0"/>
                      <a:pt x="6197" y="0"/>
                    </a:cubicBezTo>
                    <a:close/>
                  </a:path>
                </a:pathLst>
              </a:custGeom>
              <a:solidFill>
                <a:srgbClr val="F2BF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3326575" y="425700"/>
                <a:ext cx="790525" cy="822475"/>
              </a:xfrm>
              <a:custGeom>
                <a:rect b="b" l="l" r="r" t="t"/>
                <a:pathLst>
                  <a:path extrusionOk="0" h="32899" w="31621">
                    <a:moveTo>
                      <a:pt x="16706" y="0"/>
                    </a:moveTo>
                    <a:cubicBezTo>
                      <a:pt x="15979" y="0"/>
                      <a:pt x="15260" y="38"/>
                      <a:pt x="14556" y="111"/>
                    </a:cubicBezTo>
                    <a:cubicBezTo>
                      <a:pt x="7645" y="833"/>
                      <a:pt x="1" y="6293"/>
                      <a:pt x="3544" y="20020"/>
                    </a:cubicBezTo>
                    <a:cubicBezTo>
                      <a:pt x="5914" y="29199"/>
                      <a:pt x="10661" y="32898"/>
                      <a:pt x="15595" y="32898"/>
                    </a:cubicBezTo>
                    <a:cubicBezTo>
                      <a:pt x="17195" y="32898"/>
                      <a:pt x="18815" y="32509"/>
                      <a:pt x="20380" y="31791"/>
                    </a:cubicBezTo>
                    <a:cubicBezTo>
                      <a:pt x="27966" y="28315"/>
                      <a:pt x="31621" y="17825"/>
                      <a:pt x="30801" y="9976"/>
                    </a:cubicBezTo>
                    <a:cubicBezTo>
                      <a:pt x="30065" y="2926"/>
                      <a:pt x="23121" y="0"/>
                      <a:pt x="16706" y="0"/>
                    </a:cubicBezTo>
                    <a:close/>
                  </a:path>
                </a:pathLst>
              </a:custGeom>
              <a:solidFill>
                <a:srgbClr val="EF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3991525" y="807075"/>
                <a:ext cx="239925" cy="269000"/>
              </a:xfrm>
              <a:custGeom>
                <a:rect b="b" l="l" r="r" t="t"/>
                <a:pathLst>
                  <a:path extrusionOk="0" h="10760" w="9597">
                    <a:moveTo>
                      <a:pt x="4664" y="0"/>
                    </a:moveTo>
                    <a:cubicBezTo>
                      <a:pt x="3341" y="0"/>
                      <a:pt x="2130" y="962"/>
                      <a:pt x="1388" y="2198"/>
                    </a:cubicBezTo>
                    <a:cubicBezTo>
                      <a:pt x="522" y="3640"/>
                      <a:pt x="374" y="4946"/>
                      <a:pt x="506" y="6520"/>
                    </a:cubicBezTo>
                    <a:lnTo>
                      <a:pt x="506" y="6520"/>
                    </a:lnTo>
                    <a:cubicBezTo>
                      <a:pt x="181" y="7273"/>
                      <a:pt x="0" y="8066"/>
                      <a:pt x="257" y="8889"/>
                    </a:cubicBezTo>
                    <a:cubicBezTo>
                      <a:pt x="550" y="9820"/>
                      <a:pt x="1370" y="10545"/>
                      <a:pt x="2325" y="10720"/>
                    </a:cubicBezTo>
                    <a:cubicBezTo>
                      <a:pt x="2471" y="10747"/>
                      <a:pt x="2613" y="10759"/>
                      <a:pt x="2752" y="10759"/>
                    </a:cubicBezTo>
                    <a:cubicBezTo>
                      <a:pt x="3602" y="10759"/>
                      <a:pt x="4308" y="10288"/>
                      <a:pt x="4937" y="9703"/>
                    </a:cubicBezTo>
                    <a:cubicBezTo>
                      <a:pt x="7110" y="7685"/>
                      <a:pt x="9596" y="2739"/>
                      <a:pt x="6337" y="542"/>
                    </a:cubicBezTo>
                    <a:cubicBezTo>
                      <a:pt x="5778" y="165"/>
                      <a:pt x="5212" y="0"/>
                      <a:pt x="4664" y="0"/>
                    </a:cubicBezTo>
                    <a:close/>
                  </a:path>
                </a:pathLst>
              </a:custGeom>
              <a:solidFill>
                <a:srgbClr val="EF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3461575" y="504175"/>
                <a:ext cx="7850" cy="5850"/>
              </a:xfrm>
              <a:custGeom>
                <a:rect b="b" l="l" r="r" t="t"/>
                <a:pathLst>
                  <a:path extrusionOk="0" h="234" w="314">
                    <a:moveTo>
                      <a:pt x="155" y="0"/>
                    </a:moveTo>
                    <a:cubicBezTo>
                      <a:pt x="19" y="0"/>
                      <a:pt x="1" y="218"/>
                      <a:pt x="146" y="233"/>
                    </a:cubicBezTo>
                    <a:cubicBezTo>
                      <a:pt x="150" y="233"/>
                      <a:pt x="155" y="233"/>
                      <a:pt x="159" y="233"/>
                    </a:cubicBezTo>
                    <a:cubicBezTo>
                      <a:pt x="296" y="233"/>
                      <a:pt x="313" y="16"/>
                      <a:pt x="168" y="1"/>
                    </a:cubicBezTo>
                    <a:cubicBezTo>
                      <a:pt x="164" y="0"/>
                      <a:pt x="159" y="0"/>
                      <a:pt x="155" y="0"/>
                    </a:cubicBezTo>
                    <a:close/>
                  </a:path>
                </a:pathLst>
              </a:custGeom>
              <a:solidFill>
                <a:srgbClr val="C79A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3336825" y="369700"/>
                <a:ext cx="795625" cy="528150"/>
              </a:xfrm>
              <a:custGeom>
                <a:rect b="b" l="l" r="r" t="t"/>
                <a:pathLst>
                  <a:path extrusionOk="0" h="21126" w="31825">
                    <a:moveTo>
                      <a:pt x="997" y="20367"/>
                    </a:moveTo>
                    <a:cubicBezTo>
                      <a:pt x="1025" y="20144"/>
                      <a:pt x="2584" y="19537"/>
                      <a:pt x="2750" y="19432"/>
                    </a:cubicBezTo>
                    <a:cubicBezTo>
                      <a:pt x="4287" y="18469"/>
                      <a:pt x="5693" y="17238"/>
                      <a:pt x="7053" y="15963"/>
                    </a:cubicBezTo>
                    <a:cubicBezTo>
                      <a:pt x="9178" y="13972"/>
                      <a:pt x="11234" y="11796"/>
                      <a:pt x="13002" y="9363"/>
                    </a:cubicBezTo>
                    <a:cubicBezTo>
                      <a:pt x="13211" y="9073"/>
                      <a:pt x="14356" y="6888"/>
                      <a:pt x="14748" y="6958"/>
                    </a:cubicBezTo>
                    <a:cubicBezTo>
                      <a:pt x="15036" y="7009"/>
                      <a:pt x="15361" y="7906"/>
                      <a:pt x="15506" y="8147"/>
                    </a:cubicBezTo>
                    <a:cubicBezTo>
                      <a:pt x="16183" y="9279"/>
                      <a:pt x="16797" y="10434"/>
                      <a:pt x="17634" y="11418"/>
                    </a:cubicBezTo>
                    <a:cubicBezTo>
                      <a:pt x="20271" y="14526"/>
                      <a:pt x="23208" y="18093"/>
                      <a:pt x="26796" y="19606"/>
                    </a:cubicBezTo>
                    <a:cubicBezTo>
                      <a:pt x="30394" y="21126"/>
                      <a:pt x="31824" y="16565"/>
                      <a:pt x="31198" y="13234"/>
                    </a:cubicBezTo>
                    <a:cubicBezTo>
                      <a:pt x="29687" y="5206"/>
                      <a:pt x="21906" y="0"/>
                      <a:pt x="15117" y="759"/>
                    </a:cubicBezTo>
                    <a:cubicBezTo>
                      <a:pt x="11359" y="1177"/>
                      <a:pt x="7844" y="3279"/>
                      <a:pt x="4940" y="6075"/>
                    </a:cubicBezTo>
                    <a:cubicBezTo>
                      <a:pt x="2236" y="8679"/>
                      <a:pt x="619" y="12463"/>
                      <a:pt x="358" y="16553"/>
                    </a:cubicBezTo>
                    <a:cubicBezTo>
                      <a:pt x="285" y="17681"/>
                      <a:pt x="0" y="19456"/>
                      <a:pt x="683" y="20389"/>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3680450" y="1199200"/>
                <a:ext cx="794175" cy="2549650"/>
              </a:xfrm>
              <a:custGeom>
                <a:rect b="b" l="l" r="r" t="t"/>
                <a:pathLst>
                  <a:path extrusionOk="0" h="101986" w="31767">
                    <a:moveTo>
                      <a:pt x="11654" y="1"/>
                    </a:moveTo>
                    <a:cubicBezTo>
                      <a:pt x="11654" y="1"/>
                      <a:pt x="5158" y="7725"/>
                      <a:pt x="3550" y="21501"/>
                    </a:cubicBezTo>
                    <a:cubicBezTo>
                      <a:pt x="1942" y="35278"/>
                      <a:pt x="1805" y="81829"/>
                      <a:pt x="0" y="94770"/>
                    </a:cubicBezTo>
                    <a:lnTo>
                      <a:pt x="21881" y="101985"/>
                    </a:lnTo>
                    <a:cubicBezTo>
                      <a:pt x="21881" y="101985"/>
                      <a:pt x="31766" y="72357"/>
                      <a:pt x="22101" y="54292"/>
                    </a:cubicBezTo>
                    <a:cubicBezTo>
                      <a:pt x="12436" y="36226"/>
                      <a:pt x="16531" y="23502"/>
                      <a:pt x="16531" y="23502"/>
                    </a:cubicBezTo>
                    <a:lnTo>
                      <a:pt x="21116" y="8783"/>
                    </a:lnTo>
                    <a:cubicBezTo>
                      <a:pt x="21116" y="8783"/>
                      <a:pt x="20811" y="4583"/>
                      <a:pt x="116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3827725" y="2619400"/>
                <a:ext cx="164650" cy="124300"/>
              </a:xfrm>
              <a:custGeom>
                <a:rect b="b" l="l" r="r" t="t"/>
                <a:pathLst>
                  <a:path extrusionOk="0" h="4972" w="6586">
                    <a:moveTo>
                      <a:pt x="3769" y="1"/>
                    </a:moveTo>
                    <a:lnTo>
                      <a:pt x="0" y="2339"/>
                    </a:lnTo>
                    <a:lnTo>
                      <a:pt x="2370" y="4971"/>
                    </a:lnTo>
                    <a:lnTo>
                      <a:pt x="6586" y="3096"/>
                    </a:lnTo>
                    <a:close/>
                  </a:path>
                </a:pathLst>
              </a:custGeom>
              <a:solidFill>
                <a:srgbClr val="FFBE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3871675" y="1343850"/>
                <a:ext cx="684900" cy="1387225"/>
              </a:xfrm>
              <a:custGeom>
                <a:rect b="b" l="l" r="r" t="t"/>
                <a:pathLst>
                  <a:path extrusionOk="0" h="55489" w="27396">
                    <a:moveTo>
                      <a:pt x="8168" y="1"/>
                    </a:moveTo>
                    <a:cubicBezTo>
                      <a:pt x="6024" y="1"/>
                      <a:pt x="3881" y="1086"/>
                      <a:pt x="2640" y="3073"/>
                    </a:cubicBezTo>
                    <a:cubicBezTo>
                      <a:pt x="1887" y="4280"/>
                      <a:pt x="1330" y="5525"/>
                      <a:pt x="1285" y="6821"/>
                    </a:cubicBezTo>
                    <a:cubicBezTo>
                      <a:pt x="1163" y="10315"/>
                      <a:pt x="2992" y="13595"/>
                      <a:pt x="5217" y="16292"/>
                    </a:cubicBezTo>
                    <a:cubicBezTo>
                      <a:pt x="7443" y="18989"/>
                      <a:pt x="10113" y="21309"/>
                      <a:pt x="12172" y="24134"/>
                    </a:cubicBezTo>
                    <a:cubicBezTo>
                      <a:pt x="13894" y="26499"/>
                      <a:pt x="15153" y="29167"/>
                      <a:pt x="15884" y="31998"/>
                    </a:cubicBezTo>
                    <a:cubicBezTo>
                      <a:pt x="16454" y="34204"/>
                      <a:pt x="16672" y="36634"/>
                      <a:pt x="15693" y="38690"/>
                    </a:cubicBezTo>
                    <a:cubicBezTo>
                      <a:pt x="14908" y="40334"/>
                      <a:pt x="13452" y="41545"/>
                      <a:pt x="12015" y="42667"/>
                    </a:cubicBezTo>
                    <a:cubicBezTo>
                      <a:pt x="8181" y="45662"/>
                      <a:pt x="4169" y="48421"/>
                      <a:pt x="0" y="50928"/>
                    </a:cubicBezTo>
                    <a:cubicBezTo>
                      <a:pt x="448" y="52277"/>
                      <a:pt x="1104" y="53548"/>
                      <a:pt x="1946" y="54692"/>
                    </a:cubicBezTo>
                    <a:cubicBezTo>
                      <a:pt x="2189" y="55021"/>
                      <a:pt x="2475" y="55358"/>
                      <a:pt x="2872" y="55458"/>
                    </a:cubicBezTo>
                    <a:cubicBezTo>
                      <a:pt x="2956" y="55479"/>
                      <a:pt x="3041" y="55489"/>
                      <a:pt x="3125" y="55489"/>
                    </a:cubicBezTo>
                    <a:cubicBezTo>
                      <a:pt x="3465" y="55489"/>
                      <a:pt x="3805" y="55338"/>
                      <a:pt x="4119" y="55190"/>
                    </a:cubicBezTo>
                    <a:cubicBezTo>
                      <a:pt x="9530" y="52648"/>
                      <a:pt x="15022" y="50055"/>
                      <a:pt x="19503" y="46097"/>
                    </a:cubicBezTo>
                    <a:cubicBezTo>
                      <a:pt x="23984" y="42141"/>
                      <a:pt x="27395" y="36560"/>
                      <a:pt x="27360" y="30582"/>
                    </a:cubicBezTo>
                    <a:cubicBezTo>
                      <a:pt x="27327" y="24858"/>
                      <a:pt x="24236" y="19656"/>
                      <a:pt x="21243" y="14778"/>
                    </a:cubicBezTo>
                    <a:cubicBezTo>
                      <a:pt x="19951" y="12674"/>
                      <a:pt x="18660" y="10569"/>
                      <a:pt x="17368" y="8463"/>
                    </a:cubicBezTo>
                    <a:cubicBezTo>
                      <a:pt x="15909" y="6084"/>
                      <a:pt x="14429" y="3681"/>
                      <a:pt x="12435" y="1731"/>
                    </a:cubicBezTo>
                    <a:cubicBezTo>
                      <a:pt x="12415" y="1712"/>
                      <a:pt x="12394" y="1692"/>
                      <a:pt x="12374" y="1673"/>
                    </a:cubicBezTo>
                    <a:cubicBezTo>
                      <a:pt x="11181" y="537"/>
                      <a:pt x="9675" y="1"/>
                      <a:pt x="81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7"/>
            <p:cNvSpPr/>
            <p:nvPr/>
          </p:nvSpPr>
          <p:spPr>
            <a:xfrm rot="1356940">
              <a:off x="876160" y="1793695"/>
              <a:ext cx="85234" cy="96021"/>
            </a:xfrm>
            <a:custGeom>
              <a:rect b="b" l="l" r="r" t="t"/>
              <a:pathLst>
                <a:path extrusionOk="0" h="9114" w="8103">
                  <a:moveTo>
                    <a:pt x="2633" y="1"/>
                  </a:moveTo>
                  <a:lnTo>
                    <a:pt x="2633" y="1"/>
                  </a:lnTo>
                  <a:cubicBezTo>
                    <a:pt x="1" y="5169"/>
                    <a:pt x="2705" y="9113"/>
                    <a:pt x="4861" y="9113"/>
                  </a:cubicBezTo>
                  <a:cubicBezTo>
                    <a:pt x="5312" y="9113"/>
                    <a:pt x="5739" y="8940"/>
                    <a:pt x="6088" y="8570"/>
                  </a:cubicBezTo>
                  <a:cubicBezTo>
                    <a:pt x="8103" y="6429"/>
                    <a:pt x="6513" y="5588"/>
                    <a:pt x="4800" y="4853"/>
                  </a:cubicBezTo>
                  <a:cubicBezTo>
                    <a:pt x="3088" y="4119"/>
                    <a:pt x="2633" y="1"/>
                    <a:pt x="2633" y="1"/>
                  </a:cubicBezTo>
                  <a:close/>
                </a:path>
              </a:pathLst>
            </a:custGeom>
            <a:solidFill>
              <a:srgbClr val="F2BF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pic>
        <p:nvPicPr>
          <p:cNvPr id="509" name="Google Shape;509;p36"/>
          <p:cNvPicPr preferRelativeResize="0"/>
          <p:nvPr/>
        </p:nvPicPr>
        <p:blipFill>
          <a:blip r:embed="rId3">
            <a:alphaModFix/>
          </a:blip>
          <a:stretch>
            <a:fillRect/>
          </a:stretch>
        </p:blipFill>
        <p:spPr>
          <a:xfrm>
            <a:off x="152400" y="152400"/>
            <a:ext cx="4562475" cy="4369550"/>
          </a:xfrm>
          <a:prstGeom prst="rect">
            <a:avLst/>
          </a:prstGeom>
          <a:noFill/>
          <a:ln>
            <a:noFill/>
          </a:ln>
        </p:spPr>
      </p:pic>
      <p:sp>
        <p:nvSpPr>
          <p:cNvPr id="510" name="Google Shape;510;p36"/>
          <p:cNvSpPr txBox="1"/>
          <p:nvPr/>
        </p:nvSpPr>
        <p:spPr>
          <a:xfrm>
            <a:off x="214325" y="4668950"/>
            <a:ext cx="53730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Comic Sans MS"/>
                <a:ea typeface="Comic Sans MS"/>
                <a:cs typeface="Comic Sans MS"/>
                <a:sym typeface="Comic Sans MS"/>
              </a:rPr>
              <a:t>Fig: Flow chart showing Overview of procedure</a:t>
            </a:r>
            <a:endParaRPr b="1">
              <a:solidFill>
                <a:schemeClr val="accent1"/>
              </a:solidFill>
              <a:latin typeface="Comic Sans MS"/>
              <a:ea typeface="Comic Sans MS"/>
              <a:cs typeface="Comic Sans MS"/>
              <a:sym typeface="Comic Sans MS"/>
            </a:endParaRPr>
          </a:p>
        </p:txBody>
      </p:sp>
      <p:pic>
        <p:nvPicPr>
          <p:cNvPr id="511" name="Google Shape;511;p36"/>
          <p:cNvPicPr preferRelativeResize="0"/>
          <p:nvPr/>
        </p:nvPicPr>
        <p:blipFill>
          <a:blip r:embed="rId4">
            <a:alphaModFix/>
          </a:blip>
          <a:stretch>
            <a:fillRect/>
          </a:stretch>
        </p:blipFill>
        <p:spPr>
          <a:xfrm>
            <a:off x="4867275" y="152400"/>
            <a:ext cx="3964551" cy="2603051"/>
          </a:xfrm>
          <a:prstGeom prst="rect">
            <a:avLst/>
          </a:prstGeom>
          <a:noFill/>
          <a:ln>
            <a:noFill/>
          </a:ln>
        </p:spPr>
      </p:pic>
      <p:sp>
        <p:nvSpPr>
          <p:cNvPr id="512" name="Google Shape;512;p36"/>
          <p:cNvSpPr txBox="1"/>
          <p:nvPr/>
        </p:nvSpPr>
        <p:spPr>
          <a:xfrm>
            <a:off x="4714875" y="2648300"/>
            <a:ext cx="4429200" cy="24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Comic Sans MS"/>
                <a:ea typeface="Comic Sans MS"/>
                <a:cs typeface="Comic Sans MS"/>
                <a:sym typeface="Comic Sans MS"/>
              </a:rPr>
              <a:t>		Fig:      Classifiers used</a:t>
            </a:r>
            <a:endParaRPr b="1">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t/>
            </a:r>
            <a:endParaRPr b="1">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rPr b="1" lang="en">
                <a:solidFill>
                  <a:schemeClr val="accent1"/>
                </a:solidFill>
                <a:latin typeface="Comic Sans MS"/>
                <a:ea typeface="Comic Sans MS"/>
                <a:cs typeface="Comic Sans MS"/>
                <a:sym typeface="Comic Sans MS"/>
              </a:rPr>
              <a:t>➤</a:t>
            </a:r>
            <a:r>
              <a:rPr lang="en">
                <a:solidFill>
                  <a:schemeClr val="accent1"/>
                </a:solidFill>
                <a:latin typeface="Comic Sans MS"/>
                <a:ea typeface="Comic Sans MS"/>
                <a:cs typeface="Comic Sans MS"/>
                <a:sym typeface="Comic Sans MS"/>
              </a:rPr>
              <a:t>The neural network is first given a set of high level input data which the system read it and analyses layer by layer. Such neural n/w  models applied here are: </a:t>
            </a:r>
            <a:r>
              <a:rPr lang="en">
                <a:solidFill>
                  <a:schemeClr val="accent1"/>
                </a:solidFill>
                <a:latin typeface="Comic Sans MS"/>
                <a:ea typeface="Comic Sans MS"/>
                <a:cs typeface="Comic Sans MS"/>
                <a:sym typeface="Comic Sans MS"/>
              </a:rPr>
              <a:t>MLP, LSTM, Sequential. Usually, it gives better results.</a:t>
            </a:r>
            <a:endParaRPr>
              <a:solidFill>
                <a:schemeClr val="accent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
                <a:solidFill>
                  <a:schemeClr val="accent1"/>
                </a:solidFill>
                <a:latin typeface="Comic Sans MS"/>
                <a:ea typeface="Comic Sans MS"/>
                <a:cs typeface="Comic Sans MS"/>
                <a:sym typeface="Comic Sans MS"/>
              </a:rPr>
              <a:t>➤</a:t>
            </a:r>
            <a:r>
              <a:rPr lang="en">
                <a:solidFill>
                  <a:schemeClr val="accent1"/>
                </a:solidFill>
                <a:highlight>
                  <a:srgbClr val="FFFFFF"/>
                </a:highlight>
                <a:latin typeface="Comic Sans MS"/>
                <a:ea typeface="Comic Sans MS"/>
                <a:cs typeface="Comic Sans MS"/>
                <a:sym typeface="Comic Sans MS"/>
              </a:rPr>
              <a:t>Light GBM is gradient boosting classifier</a:t>
            </a:r>
            <a:endParaRPr>
              <a:solidFill>
                <a:schemeClr val="accent1"/>
              </a:solidFill>
              <a:highlight>
                <a:srgbClr val="FFFFFF"/>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rPr lang="en">
                <a:solidFill>
                  <a:schemeClr val="accent1"/>
                </a:solidFill>
                <a:highlight>
                  <a:srgbClr val="FFFFFF"/>
                </a:highlight>
                <a:latin typeface="Comic Sans MS"/>
                <a:ea typeface="Comic Sans MS"/>
                <a:cs typeface="Comic Sans MS"/>
                <a:sym typeface="Comic Sans MS"/>
              </a:rPr>
              <a:t>➤Gaussian Process classifier is a probabilistic model.</a:t>
            </a:r>
            <a:endParaRPr>
              <a:solidFill>
                <a:schemeClr val="accent1"/>
              </a:solidFill>
              <a:highlight>
                <a:srgbClr val="FFFFFF"/>
              </a:highlight>
              <a:latin typeface="Comic Sans MS"/>
              <a:ea typeface="Comic Sans MS"/>
              <a:cs typeface="Comic Sans MS"/>
              <a:sym typeface="Comic Sans MS"/>
            </a:endParaRPr>
          </a:p>
          <a:p>
            <a:pPr indent="0" lvl="0" marL="0" rtl="0" algn="l">
              <a:lnSpc>
                <a:spcPct val="150000"/>
              </a:lnSpc>
              <a:spcBef>
                <a:spcPts val="0"/>
              </a:spcBef>
              <a:spcAft>
                <a:spcPts val="0"/>
              </a:spcAft>
              <a:buClr>
                <a:schemeClr val="dk1"/>
              </a:buClr>
              <a:buSzPts val="1100"/>
              <a:buFont typeface="Arial"/>
              <a:buNone/>
            </a:pPr>
            <a:r>
              <a:t/>
            </a:r>
            <a:endParaRPr>
              <a:solidFill>
                <a:schemeClr val="accent1"/>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b="1">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t/>
            </a:r>
            <a:endParaRPr b="1">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rPr b="1" lang="en">
                <a:solidFill>
                  <a:schemeClr val="accent1"/>
                </a:solidFill>
                <a:latin typeface="Comic Sans MS"/>
                <a:ea typeface="Comic Sans MS"/>
                <a:cs typeface="Comic Sans MS"/>
                <a:sym typeface="Comic Sans MS"/>
              </a:rPr>
              <a:t> </a:t>
            </a:r>
            <a:endParaRPr b="1">
              <a:solidFill>
                <a:schemeClr val="accent1"/>
              </a:solidFill>
              <a:latin typeface="Comic Sans MS"/>
              <a:ea typeface="Comic Sans MS"/>
              <a:cs typeface="Comic Sans MS"/>
              <a:sym typeface="Comic Sans MS"/>
            </a:endParaRPr>
          </a:p>
        </p:txBody>
      </p:sp>
      <p:grpSp>
        <p:nvGrpSpPr>
          <p:cNvPr id="513" name="Google Shape;513;p36"/>
          <p:cNvGrpSpPr/>
          <p:nvPr/>
        </p:nvGrpSpPr>
        <p:grpSpPr>
          <a:xfrm>
            <a:off x="3610367" y="76550"/>
            <a:ext cx="1256918" cy="1423367"/>
            <a:chOff x="3394455" y="1350475"/>
            <a:chExt cx="1256918" cy="1423367"/>
          </a:xfrm>
        </p:grpSpPr>
        <p:grpSp>
          <p:nvGrpSpPr>
            <p:cNvPr id="514" name="Google Shape;514;p36"/>
            <p:cNvGrpSpPr/>
            <p:nvPr/>
          </p:nvGrpSpPr>
          <p:grpSpPr>
            <a:xfrm>
              <a:off x="4038345" y="1670748"/>
              <a:ext cx="86047" cy="63184"/>
              <a:chOff x="5640157" y="1480410"/>
              <a:chExt cx="86047" cy="63184"/>
            </a:xfrm>
          </p:grpSpPr>
          <p:sp>
            <p:nvSpPr>
              <p:cNvPr id="515" name="Google Shape;515;p36"/>
              <p:cNvSpPr/>
              <p:nvPr/>
            </p:nvSpPr>
            <p:spPr>
              <a:xfrm>
                <a:off x="5640157" y="1501338"/>
                <a:ext cx="86047" cy="42256"/>
              </a:xfrm>
              <a:custGeom>
                <a:rect b="b" l="l" r="r" t="t"/>
                <a:pathLst>
                  <a:path extrusionOk="0" h="3275" w="6669">
                    <a:moveTo>
                      <a:pt x="1" y="0"/>
                    </a:moveTo>
                    <a:lnTo>
                      <a:pt x="1" y="1652"/>
                    </a:lnTo>
                    <a:cubicBezTo>
                      <a:pt x="1" y="2548"/>
                      <a:pt x="1494" y="3275"/>
                      <a:pt x="3335" y="3275"/>
                    </a:cubicBezTo>
                    <a:cubicBezTo>
                      <a:pt x="5176" y="3275"/>
                      <a:pt x="6669" y="2548"/>
                      <a:pt x="6669" y="1652"/>
                    </a:cubicBezTo>
                    <a:lnTo>
                      <a:pt x="6669" y="0"/>
                    </a:lnTo>
                    <a:close/>
                  </a:path>
                </a:pathLst>
              </a:custGeom>
              <a:solidFill>
                <a:srgbClr val="FF5B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6"/>
              <p:cNvSpPr/>
              <p:nvPr/>
            </p:nvSpPr>
            <p:spPr>
              <a:xfrm>
                <a:off x="5640157" y="1480410"/>
                <a:ext cx="86047" cy="41856"/>
              </a:xfrm>
              <a:custGeom>
                <a:rect b="b" l="l" r="r" t="t"/>
                <a:pathLst>
                  <a:path extrusionOk="0" h="3244" w="6669">
                    <a:moveTo>
                      <a:pt x="3335" y="1"/>
                    </a:moveTo>
                    <a:cubicBezTo>
                      <a:pt x="1494" y="1"/>
                      <a:pt x="1" y="726"/>
                      <a:pt x="1" y="1622"/>
                    </a:cubicBezTo>
                    <a:cubicBezTo>
                      <a:pt x="1" y="2518"/>
                      <a:pt x="1494" y="3243"/>
                      <a:pt x="3335" y="3243"/>
                    </a:cubicBezTo>
                    <a:cubicBezTo>
                      <a:pt x="5176" y="3243"/>
                      <a:pt x="6669" y="2518"/>
                      <a:pt x="6669" y="1622"/>
                    </a:cubicBezTo>
                    <a:cubicBezTo>
                      <a:pt x="6669" y="726"/>
                      <a:pt x="5176" y="1"/>
                      <a:pt x="3335" y="1"/>
                    </a:cubicBezTo>
                    <a:close/>
                  </a:path>
                </a:pathLst>
              </a:custGeom>
              <a:solidFill>
                <a:srgbClr val="FF9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6"/>
            <p:cNvGrpSpPr/>
            <p:nvPr/>
          </p:nvGrpSpPr>
          <p:grpSpPr>
            <a:xfrm>
              <a:off x="3394455" y="1382032"/>
              <a:ext cx="1256918" cy="1391810"/>
              <a:chOff x="4949577" y="1522253"/>
              <a:chExt cx="980435" cy="1085655"/>
            </a:xfrm>
          </p:grpSpPr>
          <p:sp>
            <p:nvSpPr>
              <p:cNvPr id="518" name="Google Shape;518;p36"/>
              <p:cNvSpPr/>
              <p:nvPr/>
            </p:nvSpPr>
            <p:spPr>
              <a:xfrm>
                <a:off x="4986994" y="2053759"/>
                <a:ext cx="943018" cy="554149"/>
              </a:xfrm>
              <a:custGeom>
                <a:rect b="b" l="l" r="r" t="t"/>
                <a:pathLst>
                  <a:path extrusionOk="0" h="42949" w="73088">
                    <a:moveTo>
                      <a:pt x="57752" y="1"/>
                    </a:moveTo>
                    <a:cubicBezTo>
                      <a:pt x="57108" y="1"/>
                      <a:pt x="56464" y="167"/>
                      <a:pt x="55887" y="501"/>
                    </a:cubicBezTo>
                    <a:lnTo>
                      <a:pt x="1163" y="32096"/>
                    </a:lnTo>
                    <a:cubicBezTo>
                      <a:pt x="1" y="32768"/>
                      <a:pt x="1" y="34445"/>
                      <a:pt x="1163" y="35117"/>
                    </a:cubicBezTo>
                    <a:lnTo>
                      <a:pt x="14093" y="42581"/>
                    </a:lnTo>
                    <a:cubicBezTo>
                      <a:pt x="14517" y="42826"/>
                      <a:pt x="14989" y="42948"/>
                      <a:pt x="15462" y="42948"/>
                    </a:cubicBezTo>
                    <a:cubicBezTo>
                      <a:pt x="15935" y="42948"/>
                      <a:pt x="16408" y="42826"/>
                      <a:pt x="16832" y="42581"/>
                    </a:cubicBezTo>
                    <a:lnTo>
                      <a:pt x="71822" y="10835"/>
                    </a:lnTo>
                    <a:cubicBezTo>
                      <a:pt x="73088" y="10103"/>
                      <a:pt x="73088" y="8277"/>
                      <a:pt x="71822" y="7547"/>
                    </a:cubicBezTo>
                    <a:lnTo>
                      <a:pt x="59618" y="501"/>
                    </a:lnTo>
                    <a:cubicBezTo>
                      <a:pt x="59041" y="167"/>
                      <a:pt x="58397" y="1"/>
                      <a:pt x="57752"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
              <p:cNvSpPr/>
              <p:nvPr/>
            </p:nvSpPr>
            <p:spPr>
              <a:xfrm>
                <a:off x="4953202" y="2050211"/>
                <a:ext cx="935302" cy="554137"/>
              </a:xfrm>
              <a:custGeom>
                <a:rect b="b" l="l" r="r" t="t"/>
                <a:pathLst>
                  <a:path extrusionOk="0" h="42948" w="72490">
                    <a:moveTo>
                      <a:pt x="57471" y="1"/>
                    </a:moveTo>
                    <a:cubicBezTo>
                      <a:pt x="56827" y="1"/>
                      <a:pt x="56182" y="168"/>
                      <a:pt x="55605" y="501"/>
                    </a:cubicBezTo>
                    <a:lnTo>
                      <a:pt x="3504" y="30582"/>
                    </a:lnTo>
                    <a:lnTo>
                      <a:pt x="13" y="30713"/>
                    </a:lnTo>
                    <a:lnTo>
                      <a:pt x="13" y="33562"/>
                    </a:lnTo>
                    <a:lnTo>
                      <a:pt x="15" y="33563"/>
                    </a:lnTo>
                    <a:cubicBezTo>
                      <a:pt x="1" y="34165"/>
                      <a:pt x="286" y="34773"/>
                      <a:pt x="882" y="35116"/>
                    </a:cubicBezTo>
                    <a:lnTo>
                      <a:pt x="13812" y="42580"/>
                    </a:lnTo>
                    <a:cubicBezTo>
                      <a:pt x="14236" y="42825"/>
                      <a:pt x="14708" y="42947"/>
                      <a:pt x="15181" y="42947"/>
                    </a:cubicBezTo>
                    <a:cubicBezTo>
                      <a:pt x="15654" y="42947"/>
                      <a:pt x="16127" y="42825"/>
                      <a:pt x="16550" y="42580"/>
                    </a:cubicBezTo>
                    <a:lnTo>
                      <a:pt x="71541" y="10834"/>
                    </a:lnTo>
                    <a:cubicBezTo>
                      <a:pt x="72161" y="10476"/>
                      <a:pt x="72473" y="9854"/>
                      <a:pt x="72485" y="9227"/>
                    </a:cubicBezTo>
                    <a:lnTo>
                      <a:pt x="72490" y="9225"/>
                    </a:lnTo>
                    <a:lnTo>
                      <a:pt x="72490" y="6499"/>
                    </a:lnTo>
                    <a:lnTo>
                      <a:pt x="70826" y="7135"/>
                    </a:lnTo>
                    <a:lnTo>
                      <a:pt x="59337" y="501"/>
                    </a:lnTo>
                    <a:cubicBezTo>
                      <a:pt x="58759" y="168"/>
                      <a:pt x="58115" y="1"/>
                      <a:pt x="574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6"/>
              <p:cNvSpPr/>
              <p:nvPr/>
            </p:nvSpPr>
            <p:spPr>
              <a:xfrm>
                <a:off x="4953202" y="2356529"/>
                <a:ext cx="198105" cy="247754"/>
              </a:xfrm>
              <a:custGeom>
                <a:rect b="b" l="l" r="r" t="t"/>
                <a:pathLst>
                  <a:path extrusionOk="0" h="19202" w="15354">
                    <a:moveTo>
                      <a:pt x="15353" y="0"/>
                    </a:moveTo>
                    <a:lnTo>
                      <a:pt x="3504" y="6841"/>
                    </a:lnTo>
                    <a:lnTo>
                      <a:pt x="13" y="6586"/>
                    </a:lnTo>
                    <a:lnTo>
                      <a:pt x="13" y="9821"/>
                    </a:lnTo>
                    <a:lnTo>
                      <a:pt x="15" y="9822"/>
                    </a:lnTo>
                    <a:cubicBezTo>
                      <a:pt x="1" y="10424"/>
                      <a:pt x="286" y="11032"/>
                      <a:pt x="882" y="11375"/>
                    </a:cubicBezTo>
                    <a:lnTo>
                      <a:pt x="13812" y="18839"/>
                    </a:lnTo>
                    <a:cubicBezTo>
                      <a:pt x="14226" y="19077"/>
                      <a:pt x="14694" y="19202"/>
                      <a:pt x="15170" y="19202"/>
                    </a:cubicBezTo>
                    <a:cubicBezTo>
                      <a:pt x="15231" y="19202"/>
                      <a:pt x="15292" y="19200"/>
                      <a:pt x="15353" y="19195"/>
                    </a:cubicBezTo>
                    <a:lnTo>
                      <a:pt x="153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6"/>
              <p:cNvSpPr/>
              <p:nvPr/>
            </p:nvSpPr>
            <p:spPr>
              <a:xfrm>
                <a:off x="4949577" y="2006987"/>
                <a:ext cx="943018" cy="554124"/>
              </a:xfrm>
              <a:custGeom>
                <a:rect b="b" l="l" r="r" t="t"/>
                <a:pathLst>
                  <a:path extrusionOk="0" h="42947" w="73088">
                    <a:moveTo>
                      <a:pt x="57752" y="1"/>
                    </a:moveTo>
                    <a:cubicBezTo>
                      <a:pt x="57108" y="1"/>
                      <a:pt x="56463" y="167"/>
                      <a:pt x="55886" y="501"/>
                    </a:cubicBezTo>
                    <a:lnTo>
                      <a:pt x="1163" y="32096"/>
                    </a:lnTo>
                    <a:cubicBezTo>
                      <a:pt x="0" y="32766"/>
                      <a:pt x="0" y="34445"/>
                      <a:pt x="1163" y="35116"/>
                    </a:cubicBezTo>
                    <a:lnTo>
                      <a:pt x="14093" y="42580"/>
                    </a:lnTo>
                    <a:cubicBezTo>
                      <a:pt x="14517" y="42825"/>
                      <a:pt x="14989" y="42947"/>
                      <a:pt x="15462" y="42947"/>
                    </a:cubicBezTo>
                    <a:cubicBezTo>
                      <a:pt x="15935" y="42947"/>
                      <a:pt x="16408" y="42825"/>
                      <a:pt x="16831" y="42580"/>
                    </a:cubicBezTo>
                    <a:lnTo>
                      <a:pt x="71822" y="10833"/>
                    </a:lnTo>
                    <a:cubicBezTo>
                      <a:pt x="73087" y="10103"/>
                      <a:pt x="73087" y="8277"/>
                      <a:pt x="71822" y="7547"/>
                    </a:cubicBezTo>
                    <a:lnTo>
                      <a:pt x="59618" y="501"/>
                    </a:lnTo>
                    <a:cubicBezTo>
                      <a:pt x="59040" y="167"/>
                      <a:pt x="58396" y="1"/>
                      <a:pt x="577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a:off x="5160623" y="2133187"/>
                <a:ext cx="86047" cy="308228"/>
              </a:xfrm>
              <a:custGeom>
                <a:rect b="b" l="l" r="r" t="t"/>
                <a:pathLst>
                  <a:path extrusionOk="0" h="23889" w="6669">
                    <a:moveTo>
                      <a:pt x="6668" y="1"/>
                    </a:moveTo>
                    <a:lnTo>
                      <a:pt x="474" y="3578"/>
                    </a:lnTo>
                    <a:cubicBezTo>
                      <a:pt x="323" y="3663"/>
                      <a:pt x="165" y="3732"/>
                      <a:pt x="0" y="3788"/>
                    </a:cubicBezTo>
                    <a:lnTo>
                      <a:pt x="0" y="20389"/>
                    </a:lnTo>
                    <a:cubicBezTo>
                      <a:pt x="0" y="20407"/>
                      <a:pt x="5" y="20425"/>
                      <a:pt x="6" y="20443"/>
                    </a:cubicBezTo>
                    <a:cubicBezTo>
                      <a:pt x="5" y="20481"/>
                      <a:pt x="0" y="20518"/>
                      <a:pt x="0" y="20555"/>
                    </a:cubicBezTo>
                    <a:cubicBezTo>
                      <a:pt x="0" y="22395"/>
                      <a:pt x="1493" y="23888"/>
                      <a:pt x="3335" y="23888"/>
                    </a:cubicBezTo>
                    <a:cubicBezTo>
                      <a:pt x="5177" y="23888"/>
                      <a:pt x="6668" y="22395"/>
                      <a:pt x="6668" y="20555"/>
                    </a:cubicBezTo>
                    <a:cubicBezTo>
                      <a:pt x="6668" y="20518"/>
                      <a:pt x="6665" y="20481"/>
                      <a:pt x="6664" y="20443"/>
                    </a:cubicBezTo>
                    <a:cubicBezTo>
                      <a:pt x="6665" y="20425"/>
                      <a:pt x="6668" y="20407"/>
                      <a:pt x="6668" y="20389"/>
                    </a:cubicBezTo>
                    <a:lnTo>
                      <a:pt x="66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p:nvPr/>
            </p:nvSpPr>
            <p:spPr>
              <a:xfrm>
                <a:off x="5324304" y="2038689"/>
                <a:ext cx="86060" cy="304357"/>
              </a:xfrm>
              <a:custGeom>
                <a:rect b="b" l="l" r="r" t="t"/>
                <a:pathLst>
                  <a:path extrusionOk="0" h="23589" w="6670">
                    <a:moveTo>
                      <a:pt x="6669" y="1"/>
                    </a:moveTo>
                    <a:lnTo>
                      <a:pt x="1" y="3851"/>
                    </a:lnTo>
                    <a:lnTo>
                      <a:pt x="1" y="20088"/>
                    </a:lnTo>
                    <a:cubicBezTo>
                      <a:pt x="1" y="20106"/>
                      <a:pt x="6" y="20124"/>
                      <a:pt x="7" y="20143"/>
                    </a:cubicBezTo>
                    <a:cubicBezTo>
                      <a:pt x="6" y="20181"/>
                      <a:pt x="1" y="20217"/>
                      <a:pt x="1" y="20254"/>
                    </a:cubicBezTo>
                    <a:cubicBezTo>
                      <a:pt x="1" y="22096"/>
                      <a:pt x="1494" y="23588"/>
                      <a:pt x="3336" y="23588"/>
                    </a:cubicBezTo>
                    <a:cubicBezTo>
                      <a:pt x="5176" y="23588"/>
                      <a:pt x="6669" y="22096"/>
                      <a:pt x="6669" y="20254"/>
                    </a:cubicBezTo>
                    <a:cubicBezTo>
                      <a:pt x="6669" y="20217"/>
                      <a:pt x="6664" y="20181"/>
                      <a:pt x="6664" y="20143"/>
                    </a:cubicBezTo>
                    <a:cubicBezTo>
                      <a:pt x="6664" y="20124"/>
                      <a:pt x="6669" y="20106"/>
                      <a:pt x="6669" y="20088"/>
                    </a:cubicBezTo>
                    <a:lnTo>
                      <a:pt x="66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p:nvPr/>
            </p:nvSpPr>
            <p:spPr>
              <a:xfrm>
                <a:off x="5476476" y="1950861"/>
                <a:ext cx="86047" cy="303854"/>
              </a:xfrm>
              <a:custGeom>
                <a:rect b="b" l="l" r="r" t="t"/>
                <a:pathLst>
                  <a:path extrusionOk="0" h="23550" w="6669">
                    <a:moveTo>
                      <a:pt x="6667" y="0"/>
                    </a:moveTo>
                    <a:lnTo>
                      <a:pt x="0" y="3851"/>
                    </a:lnTo>
                    <a:lnTo>
                      <a:pt x="0" y="20049"/>
                    </a:lnTo>
                    <a:cubicBezTo>
                      <a:pt x="0" y="20069"/>
                      <a:pt x="4" y="20087"/>
                      <a:pt x="5" y="20105"/>
                    </a:cubicBezTo>
                    <a:cubicBezTo>
                      <a:pt x="4" y="20142"/>
                      <a:pt x="0" y="20178"/>
                      <a:pt x="0" y="20215"/>
                    </a:cubicBezTo>
                    <a:cubicBezTo>
                      <a:pt x="0" y="22057"/>
                      <a:pt x="1493" y="23550"/>
                      <a:pt x="3334" y="23550"/>
                    </a:cubicBezTo>
                    <a:cubicBezTo>
                      <a:pt x="5175" y="23550"/>
                      <a:pt x="6668" y="22057"/>
                      <a:pt x="6668" y="20215"/>
                    </a:cubicBezTo>
                    <a:cubicBezTo>
                      <a:pt x="6668" y="20178"/>
                      <a:pt x="6664" y="20142"/>
                      <a:pt x="6662" y="20105"/>
                    </a:cubicBezTo>
                    <a:cubicBezTo>
                      <a:pt x="6664" y="20087"/>
                      <a:pt x="6668" y="20069"/>
                      <a:pt x="6668" y="20049"/>
                    </a:cubicBezTo>
                    <a:lnTo>
                      <a:pt x="66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6"/>
              <p:cNvSpPr/>
              <p:nvPr/>
            </p:nvSpPr>
            <p:spPr>
              <a:xfrm>
                <a:off x="5640157" y="1856338"/>
                <a:ext cx="86047" cy="296009"/>
              </a:xfrm>
              <a:custGeom>
                <a:rect b="b" l="l" r="r" t="t"/>
                <a:pathLst>
                  <a:path extrusionOk="0" h="22942" w="6669">
                    <a:moveTo>
                      <a:pt x="6669" y="1"/>
                    </a:moveTo>
                    <a:lnTo>
                      <a:pt x="1" y="3851"/>
                    </a:lnTo>
                    <a:lnTo>
                      <a:pt x="1" y="19441"/>
                    </a:lnTo>
                    <a:cubicBezTo>
                      <a:pt x="1" y="19459"/>
                      <a:pt x="5" y="19478"/>
                      <a:pt x="7" y="19496"/>
                    </a:cubicBezTo>
                    <a:cubicBezTo>
                      <a:pt x="5" y="19533"/>
                      <a:pt x="1" y="19569"/>
                      <a:pt x="1" y="19606"/>
                    </a:cubicBezTo>
                    <a:cubicBezTo>
                      <a:pt x="1" y="21448"/>
                      <a:pt x="1494" y="22941"/>
                      <a:pt x="3335" y="22941"/>
                    </a:cubicBezTo>
                    <a:cubicBezTo>
                      <a:pt x="5176" y="22941"/>
                      <a:pt x="6669" y="21448"/>
                      <a:pt x="6669" y="19606"/>
                    </a:cubicBezTo>
                    <a:cubicBezTo>
                      <a:pt x="6669" y="19569"/>
                      <a:pt x="6665" y="19533"/>
                      <a:pt x="6664" y="19496"/>
                    </a:cubicBezTo>
                    <a:cubicBezTo>
                      <a:pt x="6665" y="19478"/>
                      <a:pt x="6669" y="19459"/>
                      <a:pt x="6669" y="19441"/>
                    </a:cubicBezTo>
                    <a:lnTo>
                      <a:pt x="66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6"/>
              <p:cNvSpPr/>
              <p:nvPr/>
            </p:nvSpPr>
            <p:spPr>
              <a:xfrm>
                <a:off x="4953202" y="1667935"/>
                <a:ext cx="935302" cy="554137"/>
              </a:xfrm>
              <a:custGeom>
                <a:rect b="b" l="l" r="r" t="t"/>
                <a:pathLst>
                  <a:path extrusionOk="0" h="42948" w="72490">
                    <a:moveTo>
                      <a:pt x="57471" y="0"/>
                    </a:moveTo>
                    <a:cubicBezTo>
                      <a:pt x="56827" y="0"/>
                      <a:pt x="56182" y="167"/>
                      <a:pt x="55605" y="500"/>
                    </a:cubicBezTo>
                    <a:lnTo>
                      <a:pt x="3504" y="30582"/>
                    </a:lnTo>
                    <a:lnTo>
                      <a:pt x="13" y="30712"/>
                    </a:lnTo>
                    <a:lnTo>
                      <a:pt x="13" y="33562"/>
                    </a:lnTo>
                    <a:lnTo>
                      <a:pt x="15" y="33563"/>
                    </a:lnTo>
                    <a:cubicBezTo>
                      <a:pt x="1" y="34165"/>
                      <a:pt x="286" y="34772"/>
                      <a:pt x="882" y="35116"/>
                    </a:cubicBezTo>
                    <a:lnTo>
                      <a:pt x="13812" y="42581"/>
                    </a:lnTo>
                    <a:cubicBezTo>
                      <a:pt x="14236" y="42825"/>
                      <a:pt x="14708" y="42948"/>
                      <a:pt x="15181" y="42948"/>
                    </a:cubicBezTo>
                    <a:cubicBezTo>
                      <a:pt x="15654" y="42948"/>
                      <a:pt x="16127" y="42825"/>
                      <a:pt x="16550" y="42581"/>
                    </a:cubicBezTo>
                    <a:lnTo>
                      <a:pt x="71541" y="10834"/>
                    </a:lnTo>
                    <a:cubicBezTo>
                      <a:pt x="72161" y="10476"/>
                      <a:pt x="72473" y="9854"/>
                      <a:pt x="72485" y="9227"/>
                    </a:cubicBezTo>
                    <a:lnTo>
                      <a:pt x="72490" y="9225"/>
                    </a:lnTo>
                    <a:lnTo>
                      <a:pt x="72490" y="6498"/>
                    </a:lnTo>
                    <a:lnTo>
                      <a:pt x="70826" y="7134"/>
                    </a:lnTo>
                    <a:lnTo>
                      <a:pt x="59337" y="500"/>
                    </a:lnTo>
                    <a:cubicBezTo>
                      <a:pt x="58759" y="167"/>
                      <a:pt x="58115" y="0"/>
                      <a:pt x="574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a:off x="4953202" y="1974254"/>
                <a:ext cx="198105" cy="247754"/>
              </a:xfrm>
              <a:custGeom>
                <a:rect b="b" l="l" r="r" t="t"/>
                <a:pathLst>
                  <a:path extrusionOk="0" h="19202" w="15354">
                    <a:moveTo>
                      <a:pt x="15353" y="0"/>
                    </a:moveTo>
                    <a:lnTo>
                      <a:pt x="3504" y="6841"/>
                    </a:lnTo>
                    <a:lnTo>
                      <a:pt x="13" y="6971"/>
                    </a:lnTo>
                    <a:lnTo>
                      <a:pt x="13" y="9821"/>
                    </a:lnTo>
                    <a:lnTo>
                      <a:pt x="15" y="9822"/>
                    </a:lnTo>
                    <a:cubicBezTo>
                      <a:pt x="1" y="10424"/>
                      <a:pt x="286" y="11031"/>
                      <a:pt x="882" y="11375"/>
                    </a:cubicBezTo>
                    <a:lnTo>
                      <a:pt x="13812" y="18840"/>
                    </a:lnTo>
                    <a:cubicBezTo>
                      <a:pt x="14227" y="19078"/>
                      <a:pt x="14697" y="19202"/>
                      <a:pt x="15175" y="19202"/>
                    </a:cubicBezTo>
                    <a:cubicBezTo>
                      <a:pt x="15234" y="19202"/>
                      <a:pt x="15294" y="19200"/>
                      <a:pt x="15353" y="19196"/>
                    </a:cubicBezTo>
                    <a:lnTo>
                      <a:pt x="153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6"/>
              <p:cNvSpPr/>
              <p:nvPr/>
            </p:nvSpPr>
            <p:spPr>
              <a:xfrm>
                <a:off x="4949577" y="1629950"/>
                <a:ext cx="943018" cy="554137"/>
              </a:xfrm>
              <a:custGeom>
                <a:rect b="b" l="l" r="r" t="t"/>
                <a:pathLst>
                  <a:path extrusionOk="0" h="42948" w="73088">
                    <a:moveTo>
                      <a:pt x="57752" y="0"/>
                    </a:moveTo>
                    <a:cubicBezTo>
                      <a:pt x="57108" y="0"/>
                      <a:pt x="56463" y="167"/>
                      <a:pt x="55886" y="500"/>
                    </a:cubicBezTo>
                    <a:lnTo>
                      <a:pt x="1163" y="32096"/>
                    </a:lnTo>
                    <a:cubicBezTo>
                      <a:pt x="0" y="32766"/>
                      <a:pt x="0" y="34445"/>
                      <a:pt x="1163" y="35116"/>
                    </a:cubicBezTo>
                    <a:lnTo>
                      <a:pt x="14093" y="42581"/>
                    </a:lnTo>
                    <a:cubicBezTo>
                      <a:pt x="14517" y="42825"/>
                      <a:pt x="14989" y="42948"/>
                      <a:pt x="15462" y="42948"/>
                    </a:cubicBezTo>
                    <a:cubicBezTo>
                      <a:pt x="15935" y="42948"/>
                      <a:pt x="16408" y="42825"/>
                      <a:pt x="16831" y="42581"/>
                    </a:cubicBezTo>
                    <a:lnTo>
                      <a:pt x="71822" y="10833"/>
                    </a:lnTo>
                    <a:cubicBezTo>
                      <a:pt x="73087" y="10103"/>
                      <a:pt x="73087" y="8277"/>
                      <a:pt x="71822" y="7545"/>
                    </a:cubicBezTo>
                    <a:lnTo>
                      <a:pt x="59618" y="500"/>
                    </a:lnTo>
                    <a:cubicBezTo>
                      <a:pt x="59040" y="167"/>
                      <a:pt x="58396" y="0"/>
                      <a:pt x="577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6"/>
              <p:cNvSpPr/>
              <p:nvPr/>
            </p:nvSpPr>
            <p:spPr>
              <a:xfrm>
                <a:off x="5295983" y="1896245"/>
                <a:ext cx="142740" cy="69428"/>
              </a:xfrm>
              <a:custGeom>
                <a:rect b="b" l="l" r="r" t="t"/>
                <a:pathLst>
                  <a:path extrusionOk="0" h="5381" w="11063">
                    <a:moveTo>
                      <a:pt x="5531" y="0"/>
                    </a:moveTo>
                    <a:cubicBezTo>
                      <a:pt x="2476" y="0"/>
                      <a:pt x="0" y="1204"/>
                      <a:pt x="0" y="2690"/>
                    </a:cubicBezTo>
                    <a:cubicBezTo>
                      <a:pt x="0" y="4176"/>
                      <a:pt x="2476" y="5381"/>
                      <a:pt x="5531" y="5381"/>
                    </a:cubicBezTo>
                    <a:cubicBezTo>
                      <a:pt x="8585" y="5381"/>
                      <a:pt x="11062" y="4176"/>
                      <a:pt x="11062" y="2690"/>
                    </a:cubicBezTo>
                    <a:cubicBezTo>
                      <a:pt x="11062" y="1204"/>
                      <a:pt x="8585" y="0"/>
                      <a:pt x="55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6"/>
              <p:cNvSpPr/>
              <p:nvPr/>
            </p:nvSpPr>
            <p:spPr>
              <a:xfrm>
                <a:off x="5448116" y="1818340"/>
                <a:ext cx="142727" cy="69441"/>
              </a:xfrm>
              <a:custGeom>
                <a:rect b="b" l="l" r="r" t="t"/>
                <a:pathLst>
                  <a:path extrusionOk="0" h="5382" w="11062">
                    <a:moveTo>
                      <a:pt x="5532" y="1"/>
                    </a:moveTo>
                    <a:cubicBezTo>
                      <a:pt x="2476" y="1"/>
                      <a:pt x="0" y="1205"/>
                      <a:pt x="0" y="2690"/>
                    </a:cubicBezTo>
                    <a:cubicBezTo>
                      <a:pt x="0" y="4176"/>
                      <a:pt x="2476" y="5381"/>
                      <a:pt x="5532" y="5381"/>
                    </a:cubicBezTo>
                    <a:cubicBezTo>
                      <a:pt x="6998" y="5381"/>
                      <a:pt x="8405" y="5098"/>
                      <a:pt x="9442" y="4593"/>
                    </a:cubicBezTo>
                    <a:cubicBezTo>
                      <a:pt x="10480" y="4089"/>
                      <a:pt x="11062" y="3404"/>
                      <a:pt x="11062" y="2690"/>
                    </a:cubicBezTo>
                    <a:cubicBezTo>
                      <a:pt x="11062" y="1977"/>
                      <a:pt x="10480" y="1294"/>
                      <a:pt x="9442" y="789"/>
                    </a:cubicBezTo>
                    <a:cubicBezTo>
                      <a:pt x="8405" y="284"/>
                      <a:pt x="6998" y="1"/>
                      <a:pt x="5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a:off x="5611810" y="1731880"/>
                <a:ext cx="142753" cy="69428"/>
              </a:xfrm>
              <a:custGeom>
                <a:rect b="b" l="l" r="r" t="t"/>
                <a:pathLst>
                  <a:path extrusionOk="0" h="5381" w="11064">
                    <a:moveTo>
                      <a:pt x="5532" y="0"/>
                    </a:moveTo>
                    <a:cubicBezTo>
                      <a:pt x="2477" y="0"/>
                      <a:pt x="1" y="1204"/>
                      <a:pt x="1" y="2690"/>
                    </a:cubicBezTo>
                    <a:cubicBezTo>
                      <a:pt x="1" y="4175"/>
                      <a:pt x="2477" y="5380"/>
                      <a:pt x="5532" y="5380"/>
                    </a:cubicBezTo>
                    <a:cubicBezTo>
                      <a:pt x="6999" y="5380"/>
                      <a:pt x="8405" y="5096"/>
                      <a:pt x="9443" y="4593"/>
                    </a:cubicBezTo>
                    <a:cubicBezTo>
                      <a:pt x="10481" y="4088"/>
                      <a:pt x="11064" y="3403"/>
                      <a:pt x="11064" y="2690"/>
                    </a:cubicBezTo>
                    <a:cubicBezTo>
                      <a:pt x="11064" y="1976"/>
                      <a:pt x="10481" y="1291"/>
                      <a:pt x="9443" y="788"/>
                    </a:cubicBezTo>
                    <a:cubicBezTo>
                      <a:pt x="8405" y="283"/>
                      <a:pt x="6999" y="0"/>
                      <a:pt x="5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5132276" y="1996975"/>
                <a:ext cx="28360" cy="55326"/>
              </a:xfrm>
              <a:custGeom>
                <a:rect b="b" l="l" r="r" t="t"/>
                <a:pathLst>
                  <a:path extrusionOk="0" h="4288" w="2198">
                    <a:moveTo>
                      <a:pt x="2197" y="1"/>
                    </a:moveTo>
                    <a:cubicBezTo>
                      <a:pt x="866" y="492"/>
                      <a:pt x="0" y="1268"/>
                      <a:pt x="0" y="2144"/>
                    </a:cubicBezTo>
                    <a:cubicBezTo>
                      <a:pt x="0" y="3020"/>
                      <a:pt x="865" y="3796"/>
                      <a:pt x="2197" y="4288"/>
                    </a:cubicBezTo>
                    <a:lnTo>
                      <a:pt x="21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a:off x="5246657" y="1996975"/>
                <a:ext cx="28373" cy="55313"/>
              </a:xfrm>
              <a:custGeom>
                <a:rect b="b" l="l" r="r" t="t"/>
                <a:pathLst>
                  <a:path extrusionOk="0" h="4287" w="2199">
                    <a:moveTo>
                      <a:pt x="0" y="1"/>
                    </a:moveTo>
                    <a:lnTo>
                      <a:pt x="0" y="4286"/>
                    </a:lnTo>
                    <a:cubicBezTo>
                      <a:pt x="1334" y="3796"/>
                      <a:pt x="2198" y="3020"/>
                      <a:pt x="2198" y="2144"/>
                    </a:cubicBezTo>
                    <a:cubicBezTo>
                      <a:pt x="2198" y="1268"/>
                      <a:pt x="1334" y="492"/>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a:off x="5160623" y="1766033"/>
                <a:ext cx="86047" cy="42256"/>
              </a:xfrm>
              <a:custGeom>
                <a:rect b="b" l="l" r="r" t="t"/>
                <a:pathLst>
                  <a:path extrusionOk="0" h="3275" w="6669">
                    <a:moveTo>
                      <a:pt x="0" y="1"/>
                    </a:moveTo>
                    <a:lnTo>
                      <a:pt x="0" y="1653"/>
                    </a:lnTo>
                    <a:cubicBezTo>
                      <a:pt x="0" y="2549"/>
                      <a:pt x="1493" y="3274"/>
                      <a:pt x="3335" y="3274"/>
                    </a:cubicBezTo>
                    <a:cubicBezTo>
                      <a:pt x="5177" y="3274"/>
                      <a:pt x="6668" y="2549"/>
                      <a:pt x="6668" y="1653"/>
                    </a:cubicBezTo>
                    <a:lnTo>
                      <a:pt x="66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p:nvPr/>
            </p:nvSpPr>
            <p:spPr>
              <a:xfrm>
                <a:off x="5160623" y="1745105"/>
                <a:ext cx="86047" cy="41856"/>
              </a:xfrm>
              <a:custGeom>
                <a:rect b="b" l="l" r="r" t="t"/>
                <a:pathLst>
                  <a:path extrusionOk="0" h="3244" w="6669">
                    <a:moveTo>
                      <a:pt x="3335" y="0"/>
                    </a:moveTo>
                    <a:cubicBezTo>
                      <a:pt x="1493" y="0"/>
                      <a:pt x="0" y="727"/>
                      <a:pt x="0" y="1623"/>
                    </a:cubicBezTo>
                    <a:cubicBezTo>
                      <a:pt x="0" y="2517"/>
                      <a:pt x="1493" y="3244"/>
                      <a:pt x="3335" y="3244"/>
                    </a:cubicBezTo>
                    <a:cubicBezTo>
                      <a:pt x="5177" y="3244"/>
                      <a:pt x="6668" y="2517"/>
                      <a:pt x="6668" y="1623"/>
                    </a:cubicBezTo>
                    <a:cubicBezTo>
                      <a:pt x="6668" y="727"/>
                      <a:pt x="5177" y="0"/>
                      <a:pt x="33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6"/>
              <p:cNvSpPr/>
              <p:nvPr/>
            </p:nvSpPr>
            <p:spPr>
              <a:xfrm>
                <a:off x="5160623" y="1936191"/>
                <a:ext cx="86047" cy="41843"/>
              </a:xfrm>
              <a:custGeom>
                <a:rect b="b" l="l" r="r" t="t"/>
                <a:pathLst>
                  <a:path extrusionOk="0" h="3243" w="6669">
                    <a:moveTo>
                      <a:pt x="3335" y="1"/>
                    </a:moveTo>
                    <a:cubicBezTo>
                      <a:pt x="1493" y="1"/>
                      <a:pt x="0" y="726"/>
                      <a:pt x="0" y="1622"/>
                    </a:cubicBezTo>
                    <a:cubicBezTo>
                      <a:pt x="0" y="2517"/>
                      <a:pt x="1493" y="3243"/>
                      <a:pt x="3335" y="3243"/>
                    </a:cubicBezTo>
                    <a:cubicBezTo>
                      <a:pt x="5177" y="3243"/>
                      <a:pt x="6668" y="2517"/>
                      <a:pt x="6668" y="1622"/>
                    </a:cubicBezTo>
                    <a:cubicBezTo>
                      <a:pt x="6668" y="726"/>
                      <a:pt x="5177" y="1"/>
                      <a:pt x="3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a:off x="5160623" y="1786948"/>
                <a:ext cx="86047" cy="170171"/>
              </a:xfrm>
              <a:custGeom>
                <a:rect b="b" l="l" r="r" t="t"/>
                <a:pathLst>
                  <a:path extrusionOk="0" h="13189" w="6669">
                    <a:moveTo>
                      <a:pt x="0" y="1"/>
                    </a:moveTo>
                    <a:lnTo>
                      <a:pt x="0" y="13189"/>
                    </a:lnTo>
                    <a:cubicBezTo>
                      <a:pt x="0" y="12293"/>
                      <a:pt x="1493" y="11568"/>
                      <a:pt x="3335" y="11568"/>
                    </a:cubicBezTo>
                    <a:cubicBezTo>
                      <a:pt x="5177" y="11568"/>
                      <a:pt x="6668" y="12293"/>
                      <a:pt x="6668" y="13189"/>
                    </a:cubicBezTo>
                    <a:lnTo>
                      <a:pt x="6668" y="1"/>
                    </a:lnTo>
                    <a:cubicBezTo>
                      <a:pt x="6668" y="913"/>
                      <a:pt x="5177" y="1653"/>
                      <a:pt x="3335" y="1653"/>
                    </a:cubicBezTo>
                    <a:cubicBezTo>
                      <a:pt x="1493" y="1653"/>
                      <a:pt x="0" y="913"/>
                      <a:pt x="0"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6"/>
              <p:cNvSpPr/>
              <p:nvPr/>
            </p:nvSpPr>
            <p:spPr>
              <a:xfrm>
                <a:off x="5160623" y="1957106"/>
                <a:ext cx="86047" cy="102252"/>
              </a:xfrm>
              <a:custGeom>
                <a:rect b="b" l="l" r="r" t="t"/>
                <a:pathLst>
                  <a:path extrusionOk="0" h="7925" w="6669">
                    <a:moveTo>
                      <a:pt x="0" y="1"/>
                    </a:moveTo>
                    <a:lnTo>
                      <a:pt x="0" y="7376"/>
                    </a:lnTo>
                    <a:cubicBezTo>
                      <a:pt x="928" y="7719"/>
                      <a:pt x="2081" y="7924"/>
                      <a:pt x="3335" y="7924"/>
                    </a:cubicBezTo>
                    <a:cubicBezTo>
                      <a:pt x="4589" y="7924"/>
                      <a:pt x="5742" y="7719"/>
                      <a:pt x="6668" y="7376"/>
                    </a:cubicBezTo>
                    <a:lnTo>
                      <a:pt x="6668" y="1"/>
                    </a:lnTo>
                    <a:cubicBezTo>
                      <a:pt x="6668" y="896"/>
                      <a:pt x="5177" y="1622"/>
                      <a:pt x="3335" y="1622"/>
                    </a:cubicBezTo>
                    <a:cubicBezTo>
                      <a:pt x="1493" y="1622"/>
                      <a:pt x="0" y="896"/>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6"/>
              <p:cNvSpPr/>
              <p:nvPr/>
            </p:nvSpPr>
            <p:spPr>
              <a:xfrm>
                <a:off x="5324304" y="1896245"/>
                <a:ext cx="86060" cy="69428"/>
              </a:xfrm>
              <a:custGeom>
                <a:rect b="b" l="l" r="r" t="t"/>
                <a:pathLst>
                  <a:path extrusionOk="0" h="5381" w="6670">
                    <a:moveTo>
                      <a:pt x="3336" y="0"/>
                    </a:moveTo>
                    <a:cubicBezTo>
                      <a:pt x="2081" y="0"/>
                      <a:pt x="929" y="205"/>
                      <a:pt x="1" y="547"/>
                    </a:cubicBezTo>
                    <a:lnTo>
                      <a:pt x="1" y="4833"/>
                    </a:lnTo>
                    <a:cubicBezTo>
                      <a:pt x="929" y="5176"/>
                      <a:pt x="2081" y="5381"/>
                      <a:pt x="3336" y="5381"/>
                    </a:cubicBezTo>
                    <a:cubicBezTo>
                      <a:pt x="4589" y="5381"/>
                      <a:pt x="5741" y="5176"/>
                      <a:pt x="6669" y="4833"/>
                    </a:cubicBezTo>
                    <a:lnTo>
                      <a:pt x="6669" y="547"/>
                    </a:lnTo>
                    <a:cubicBezTo>
                      <a:pt x="5741" y="205"/>
                      <a:pt x="4589" y="0"/>
                      <a:pt x="33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5324304" y="1672799"/>
                <a:ext cx="86060" cy="42269"/>
              </a:xfrm>
              <a:custGeom>
                <a:rect b="b" l="l" r="r" t="t"/>
                <a:pathLst>
                  <a:path extrusionOk="0" h="3276" w="6670">
                    <a:moveTo>
                      <a:pt x="1" y="1"/>
                    </a:moveTo>
                    <a:lnTo>
                      <a:pt x="1" y="1654"/>
                    </a:lnTo>
                    <a:cubicBezTo>
                      <a:pt x="1" y="2549"/>
                      <a:pt x="1494" y="3276"/>
                      <a:pt x="3336" y="3276"/>
                    </a:cubicBezTo>
                    <a:cubicBezTo>
                      <a:pt x="5176" y="3276"/>
                      <a:pt x="6669" y="2549"/>
                      <a:pt x="6669" y="1654"/>
                    </a:cubicBezTo>
                    <a:lnTo>
                      <a:pt x="666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5324304" y="1651885"/>
                <a:ext cx="86060" cy="41869"/>
              </a:xfrm>
              <a:custGeom>
                <a:rect b="b" l="l" r="r" t="t"/>
                <a:pathLst>
                  <a:path extrusionOk="0" h="3245" w="6670">
                    <a:moveTo>
                      <a:pt x="3336" y="1"/>
                    </a:moveTo>
                    <a:cubicBezTo>
                      <a:pt x="1494" y="1"/>
                      <a:pt x="1" y="727"/>
                      <a:pt x="1" y="1622"/>
                    </a:cubicBezTo>
                    <a:cubicBezTo>
                      <a:pt x="1" y="2518"/>
                      <a:pt x="1494" y="3244"/>
                      <a:pt x="3336" y="3244"/>
                    </a:cubicBezTo>
                    <a:cubicBezTo>
                      <a:pt x="5176" y="3244"/>
                      <a:pt x="6669" y="2518"/>
                      <a:pt x="6669" y="1622"/>
                    </a:cubicBezTo>
                    <a:cubicBezTo>
                      <a:pt x="6669" y="727"/>
                      <a:pt x="5176" y="1"/>
                      <a:pt x="3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6"/>
              <p:cNvSpPr/>
              <p:nvPr/>
            </p:nvSpPr>
            <p:spPr>
              <a:xfrm>
                <a:off x="5324304" y="1842971"/>
                <a:ext cx="86060" cy="41856"/>
              </a:xfrm>
              <a:custGeom>
                <a:rect b="b" l="l" r="r" t="t"/>
                <a:pathLst>
                  <a:path extrusionOk="0" h="3244" w="6670">
                    <a:moveTo>
                      <a:pt x="3336" y="1"/>
                    </a:moveTo>
                    <a:cubicBezTo>
                      <a:pt x="1494" y="1"/>
                      <a:pt x="1" y="726"/>
                      <a:pt x="1" y="1622"/>
                    </a:cubicBezTo>
                    <a:cubicBezTo>
                      <a:pt x="1" y="2518"/>
                      <a:pt x="1494" y="3243"/>
                      <a:pt x="3336" y="3243"/>
                    </a:cubicBezTo>
                    <a:cubicBezTo>
                      <a:pt x="5176" y="3243"/>
                      <a:pt x="6669" y="2518"/>
                      <a:pt x="6669" y="1622"/>
                    </a:cubicBezTo>
                    <a:cubicBezTo>
                      <a:pt x="6669" y="726"/>
                      <a:pt x="5176" y="1"/>
                      <a:pt x="33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6"/>
              <p:cNvSpPr/>
              <p:nvPr/>
            </p:nvSpPr>
            <p:spPr>
              <a:xfrm>
                <a:off x="5324304" y="1693740"/>
                <a:ext cx="86060" cy="170171"/>
              </a:xfrm>
              <a:custGeom>
                <a:rect b="b" l="l" r="r" t="t"/>
                <a:pathLst>
                  <a:path extrusionOk="0" h="13189" w="6670">
                    <a:moveTo>
                      <a:pt x="1" y="0"/>
                    </a:moveTo>
                    <a:lnTo>
                      <a:pt x="1" y="13188"/>
                    </a:lnTo>
                    <a:cubicBezTo>
                      <a:pt x="1" y="12292"/>
                      <a:pt x="1494" y="11567"/>
                      <a:pt x="3336" y="11567"/>
                    </a:cubicBezTo>
                    <a:cubicBezTo>
                      <a:pt x="5176" y="11567"/>
                      <a:pt x="6669" y="12292"/>
                      <a:pt x="6669" y="13188"/>
                    </a:cubicBezTo>
                    <a:lnTo>
                      <a:pt x="6669" y="0"/>
                    </a:lnTo>
                    <a:cubicBezTo>
                      <a:pt x="6669" y="913"/>
                      <a:pt x="5176" y="1653"/>
                      <a:pt x="3336" y="1653"/>
                    </a:cubicBezTo>
                    <a:cubicBezTo>
                      <a:pt x="1494" y="1653"/>
                      <a:pt x="1" y="913"/>
                      <a:pt x="1" y="0"/>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6"/>
              <p:cNvSpPr/>
              <p:nvPr/>
            </p:nvSpPr>
            <p:spPr>
              <a:xfrm>
                <a:off x="5324304" y="1863898"/>
                <a:ext cx="86060" cy="39417"/>
              </a:xfrm>
              <a:custGeom>
                <a:rect b="b" l="l" r="r" t="t"/>
                <a:pathLst>
                  <a:path extrusionOk="0" h="3055" w="6670">
                    <a:moveTo>
                      <a:pt x="1" y="0"/>
                    </a:moveTo>
                    <a:lnTo>
                      <a:pt x="1" y="3054"/>
                    </a:lnTo>
                    <a:cubicBezTo>
                      <a:pt x="929" y="2712"/>
                      <a:pt x="2081" y="2507"/>
                      <a:pt x="3336" y="2507"/>
                    </a:cubicBezTo>
                    <a:cubicBezTo>
                      <a:pt x="4589" y="2507"/>
                      <a:pt x="5741" y="2712"/>
                      <a:pt x="6669" y="3054"/>
                    </a:cubicBezTo>
                    <a:lnTo>
                      <a:pt x="6669" y="0"/>
                    </a:lnTo>
                    <a:cubicBezTo>
                      <a:pt x="6669" y="896"/>
                      <a:pt x="5176" y="1621"/>
                      <a:pt x="3336" y="1621"/>
                    </a:cubicBezTo>
                    <a:cubicBezTo>
                      <a:pt x="1494" y="1621"/>
                      <a:pt x="1" y="89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6"/>
              <p:cNvSpPr/>
              <p:nvPr/>
            </p:nvSpPr>
            <p:spPr>
              <a:xfrm>
                <a:off x="5476450" y="1818340"/>
                <a:ext cx="86060" cy="69441"/>
              </a:xfrm>
              <a:custGeom>
                <a:rect b="b" l="l" r="r" t="t"/>
                <a:pathLst>
                  <a:path extrusionOk="0" h="5382" w="6670">
                    <a:moveTo>
                      <a:pt x="3336" y="1"/>
                    </a:moveTo>
                    <a:cubicBezTo>
                      <a:pt x="2081" y="1"/>
                      <a:pt x="929" y="206"/>
                      <a:pt x="1" y="548"/>
                    </a:cubicBezTo>
                    <a:lnTo>
                      <a:pt x="1" y="4833"/>
                    </a:lnTo>
                    <a:cubicBezTo>
                      <a:pt x="929" y="5176"/>
                      <a:pt x="2081" y="5381"/>
                      <a:pt x="3336" y="5381"/>
                    </a:cubicBezTo>
                    <a:cubicBezTo>
                      <a:pt x="4589" y="5381"/>
                      <a:pt x="5742" y="5176"/>
                      <a:pt x="6669" y="4833"/>
                    </a:cubicBezTo>
                    <a:lnTo>
                      <a:pt x="6669" y="548"/>
                    </a:lnTo>
                    <a:cubicBezTo>
                      <a:pt x="5742" y="206"/>
                      <a:pt x="4589" y="1"/>
                      <a:pt x="33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6"/>
              <p:cNvSpPr/>
              <p:nvPr/>
            </p:nvSpPr>
            <p:spPr>
              <a:xfrm>
                <a:off x="5476476" y="1582430"/>
                <a:ext cx="86047" cy="42256"/>
              </a:xfrm>
              <a:custGeom>
                <a:rect b="b" l="l" r="r" t="t"/>
                <a:pathLst>
                  <a:path extrusionOk="0" h="3275" w="6669">
                    <a:moveTo>
                      <a:pt x="0" y="1"/>
                    </a:moveTo>
                    <a:lnTo>
                      <a:pt x="0" y="1653"/>
                    </a:lnTo>
                    <a:cubicBezTo>
                      <a:pt x="0" y="2549"/>
                      <a:pt x="1493" y="3274"/>
                      <a:pt x="3334" y="3274"/>
                    </a:cubicBezTo>
                    <a:cubicBezTo>
                      <a:pt x="5175" y="3274"/>
                      <a:pt x="6668" y="2549"/>
                      <a:pt x="6668" y="1653"/>
                    </a:cubicBezTo>
                    <a:lnTo>
                      <a:pt x="666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6"/>
              <p:cNvSpPr/>
              <p:nvPr/>
            </p:nvSpPr>
            <p:spPr>
              <a:xfrm>
                <a:off x="5476476" y="1561503"/>
                <a:ext cx="86034" cy="41856"/>
              </a:xfrm>
              <a:custGeom>
                <a:rect b="b" l="l" r="r" t="t"/>
                <a:pathLst>
                  <a:path extrusionOk="0" h="3244" w="6668">
                    <a:moveTo>
                      <a:pt x="3334" y="0"/>
                    </a:moveTo>
                    <a:cubicBezTo>
                      <a:pt x="1492" y="0"/>
                      <a:pt x="0" y="726"/>
                      <a:pt x="0" y="1623"/>
                    </a:cubicBezTo>
                    <a:cubicBezTo>
                      <a:pt x="0" y="2519"/>
                      <a:pt x="1492" y="3244"/>
                      <a:pt x="3334" y="3244"/>
                    </a:cubicBezTo>
                    <a:cubicBezTo>
                      <a:pt x="5174" y="3244"/>
                      <a:pt x="6667" y="2519"/>
                      <a:pt x="6667" y="1623"/>
                    </a:cubicBezTo>
                    <a:cubicBezTo>
                      <a:pt x="6667" y="727"/>
                      <a:pt x="5174" y="0"/>
                      <a:pt x="33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6"/>
              <p:cNvSpPr/>
              <p:nvPr/>
            </p:nvSpPr>
            <p:spPr>
              <a:xfrm>
                <a:off x="5476476" y="1752589"/>
                <a:ext cx="86034" cy="41856"/>
              </a:xfrm>
              <a:custGeom>
                <a:rect b="b" l="l" r="r" t="t"/>
                <a:pathLst>
                  <a:path extrusionOk="0" h="3244" w="6668">
                    <a:moveTo>
                      <a:pt x="3334" y="1"/>
                    </a:moveTo>
                    <a:cubicBezTo>
                      <a:pt x="1493" y="1"/>
                      <a:pt x="0" y="726"/>
                      <a:pt x="0" y="1622"/>
                    </a:cubicBezTo>
                    <a:cubicBezTo>
                      <a:pt x="0" y="2518"/>
                      <a:pt x="1492" y="3243"/>
                      <a:pt x="3334" y="3243"/>
                    </a:cubicBezTo>
                    <a:cubicBezTo>
                      <a:pt x="5174" y="3243"/>
                      <a:pt x="6667" y="2518"/>
                      <a:pt x="6667" y="1622"/>
                    </a:cubicBezTo>
                    <a:cubicBezTo>
                      <a:pt x="6667" y="726"/>
                      <a:pt x="5175" y="1"/>
                      <a:pt x="33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6"/>
              <p:cNvSpPr/>
              <p:nvPr/>
            </p:nvSpPr>
            <p:spPr>
              <a:xfrm>
                <a:off x="5476450" y="1603345"/>
                <a:ext cx="86060" cy="170171"/>
              </a:xfrm>
              <a:custGeom>
                <a:rect b="b" l="l" r="r" t="t"/>
                <a:pathLst>
                  <a:path extrusionOk="0" h="13189" w="6670">
                    <a:moveTo>
                      <a:pt x="1" y="1"/>
                    </a:moveTo>
                    <a:lnTo>
                      <a:pt x="1" y="13189"/>
                    </a:lnTo>
                    <a:cubicBezTo>
                      <a:pt x="1" y="12293"/>
                      <a:pt x="1494" y="11568"/>
                      <a:pt x="3336" y="11568"/>
                    </a:cubicBezTo>
                    <a:cubicBezTo>
                      <a:pt x="5176" y="11568"/>
                      <a:pt x="6669" y="12293"/>
                      <a:pt x="6669" y="13189"/>
                    </a:cubicBezTo>
                    <a:lnTo>
                      <a:pt x="6669" y="1"/>
                    </a:lnTo>
                    <a:cubicBezTo>
                      <a:pt x="6669" y="913"/>
                      <a:pt x="5176" y="1653"/>
                      <a:pt x="3336" y="1653"/>
                    </a:cubicBezTo>
                    <a:cubicBezTo>
                      <a:pt x="1494" y="1653"/>
                      <a:pt x="1" y="913"/>
                      <a:pt x="1"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6"/>
              <p:cNvSpPr/>
              <p:nvPr/>
            </p:nvSpPr>
            <p:spPr>
              <a:xfrm>
                <a:off x="5476476" y="1773504"/>
                <a:ext cx="86034" cy="51907"/>
              </a:xfrm>
              <a:custGeom>
                <a:rect b="b" l="l" r="r" t="t"/>
                <a:pathLst>
                  <a:path extrusionOk="0" h="4023" w="6668">
                    <a:moveTo>
                      <a:pt x="0" y="1"/>
                    </a:moveTo>
                    <a:lnTo>
                      <a:pt x="0" y="4023"/>
                    </a:lnTo>
                    <a:cubicBezTo>
                      <a:pt x="927" y="3681"/>
                      <a:pt x="2081" y="3476"/>
                      <a:pt x="3334" y="3476"/>
                    </a:cubicBezTo>
                    <a:cubicBezTo>
                      <a:pt x="4588" y="3476"/>
                      <a:pt x="5740" y="3681"/>
                      <a:pt x="6667" y="4023"/>
                    </a:cubicBezTo>
                    <a:lnTo>
                      <a:pt x="6667" y="1"/>
                    </a:lnTo>
                    <a:cubicBezTo>
                      <a:pt x="6667" y="897"/>
                      <a:pt x="5174" y="1622"/>
                      <a:pt x="3334" y="1622"/>
                    </a:cubicBezTo>
                    <a:cubicBezTo>
                      <a:pt x="1492" y="1622"/>
                      <a:pt x="0" y="89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6"/>
              <p:cNvSpPr/>
              <p:nvPr/>
            </p:nvSpPr>
            <p:spPr>
              <a:xfrm>
                <a:off x="5640157" y="1731880"/>
                <a:ext cx="86047" cy="69428"/>
              </a:xfrm>
              <a:custGeom>
                <a:rect b="b" l="l" r="r" t="t"/>
                <a:pathLst>
                  <a:path extrusionOk="0" h="5381" w="6669">
                    <a:moveTo>
                      <a:pt x="3335" y="0"/>
                    </a:moveTo>
                    <a:cubicBezTo>
                      <a:pt x="2081" y="0"/>
                      <a:pt x="929" y="205"/>
                      <a:pt x="1" y="547"/>
                    </a:cubicBezTo>
                    <a:lnTo>
                      <a:pt x="1" y="4832"/>
                    </a:lnTo>
                    <a:cubicBezTo>
                      <a:pt x="929" y="5174"/>
                      <a:pt x="2081" y="5380"/>
                      <a:pt x="3335" y="5380"/>
                    </a:cubicBezTo>
                    <a:cubicBezTo>
                      <a:pt x="4588" y="5380"/>
                      <a:pt x="5742" y="5174"/>
                      <a:pt x="6669" y="4832"/>
                    </a:cubicBezTo>
                    <a:lnTo>
                      <a:pt x="6669" y="547"/>
                    </a:lnTo>
                    <a:cubicBezTo>
                      <a:pt x="5741" y="205"/>
                      <a:pt x="4588" y="0"/>
                      <a:pt x="33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6"/>
              <p:cNvSpPr/>
              <p:nvPr/>
            </p:nvSpPr>
            <p:spPr>
              <a:xfrm>
                <a:off x="5640157" y="1671483"/>
                <a:ext cx="86047" cy="41869"/>
              </a:xfrm>
              <a:custGeom>
                <a:rect b="b" l="l" r="r" t="t"/>
                <a:pathLst>
                  <a:path extrusionOk="0" h="3245" w="6669">
                    <a:moveTo>
                      <a:pt x="3335" y="1"/>
                    </a:moveTo>
                    <a:cubicBezTo>
                      <a:pt x="1494" y="1"/>
                      <a:pt x="1" y="728"/>
                      <a:pt x="1" y="1623"/>
                    </a:cubicBezTo>
                    <a:cubicBezTo>
                      <a:pt x="1" y="2519"/>
                      <a:pt x="1494" y="3244"/>
                      <a:pt x="3335" y="3244"/>
                    </a:cubicBezTo>
                    <a:cubicBezTo>
                      <a:pt x="5176" y="3244"/>
                      <a:pt x="6669" y="2519"/>
                      <a:pt x="6669" y="1623"/>
                    </a:cubicBezTo>
                    <a:cubicBezTo>
                      <a:pt x="6669" y="728"/>
                      <a:pt x="5176" y="1"/>
                      <a:pt x="3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6"/>
              <p:cNvSpPr/>
              <p:nvPr/>
            </p:nvSpPr>
            <p:spPr>
              <a:xfrm>
                <a:off x="5640157" y="1522253"/>
                <a:ext cx="86047" cy="170184"/>
              </a:xfrm>
              <a:custGeom>
                <a:rect b="b" l="l" r="r" t="t"/>
                <a:pathLst>
                  <a:path extrusionOk="0" h="13190" w="6669">
                    <a:moveTo>
                      <a:pt x="1" y="0"/>
                    </a:moveTo>
                    <a:lnTo>
                      <a:pt x="1" y="13189"/>
                    </a:lnTo>
                    <a:cubicBezTo>
                      <a:pt x="1" y="12294"/>
                      <a:pt x="1494" y="11567"/>
                      <a:pt x="3335" y="11567"/>
                    </a:cubicBezTo>
                    <a:cubicBezTo>
                      <a:pt x="5176" y="11567"/>
                      <a:pt x="6669" y="12294"/>
                      <a:pt x="6669" y="13189"/>
                    </a:cubicBezTo>
                    <a:lnTo>
                      <a:pt x="6669" y="0"/>
                    </a:lnTo>
                    <a:cubicBezTo>
                      <a:pt x="6669" y="914"/>
                      <a:pt x="5176" y="1654"/>
                      <a:pt x="3335" y="1654"/>
                    </a:cubicBezTo>
                    <a:cubicBezTo>
                      <a:pt x="1494" y="1654"/>
                      <a:pt x="1" y="914"/>
                      <a:pt x="1" y="0"/>
                    </a:cubicBezTo>
                    <a:close/>
                  </a:path>
                </a:pathLst>
              </a:custGeom>
              <a:solidFill>
                <a:srgbClr val="C8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6"/>
              <p:cNvSpPr/>
              <p:nvPr/>
            </p:nvSpPr>
            <p:spPr>
              <a:xfrm>
                <a:off x="5640157" y="1692424"/>
                <a:ext cx="86047" cy="46514"/>
              </a:xfrm>
              <a:custGeom>
                <a:rect b="b" l="l" r="r" t="t"/>
                <a:pathLst>
                  <a:path extrusionOk="0" h="3605" w="6669">
                    <a:moveTo>
                      <a:pt x="1" y="0"/>
                    </a:moveTo>
                    <a:lnTo>
                      <a:pt x="1" y="3605"/>
                    </a:lnTo>
                    <a:cubicBezTo>
                      <a:pt x="929" y="3263"/>
                      <a:pt x="2081" y="3058"/>
                      <a:pt x="3335" y="3058"/>
                    </a:cubicBezTo>
                    <a:cubicBezTo>
                      <a:pt x="4588" y="3058"/>
                      <a:pt x="5741" y="3263"/>
                      <a:pt x="6669" y="3605"/>
                    </a:cubicBezTo>
                    <a:lnTo>
                      <a:pt x="6669" y="0"/>
                    </a:lnTo>
                    <a:cubicBezTo>
                      <a:pt x="6669" y="896"/>
                      <a:pt x="5176" y="1621"/>
                      <a:pt x="3335" y="1621"/>
                    </a:cubicBezTo>
                    <a:cubicBezTo>
                      <a:pt x="1494" y="1621"/>
                      <a:pt x="1" y="896"/>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36"/>
            <p:cNvGrpSpPr/>
            <p:nvPr/>
          </p:nvGrpSpPr>
          <p:grpSpPr>
            <a:xfrm>
              <a:off x="4280240" y="1350475"/>
              <a:ext cx="110312" cy="81001"/>
              <a:chOff x="5476476" y="1561503"/>
              <a:chExt cx="86047" cy="63184"/>
            </a:xfrm>
          </p:grpSpPr>
          <p:sp>
            <p:nvSpPr>
              <p:cNvPr id="556" name="Google Shape;556;p36"/>
              <p:cNvSpPr/>
              <p:nvPr/>
            </p:nvSpPr>
            <p:spPr>
              <a:xfrm>
                <a:off x="5476476" y="1582430"/>
                <a:ext cx="86047" cy="42256"/>
              </a:xfrm>
              <a:custGeom>
                <a:rect b="b" l="l" r="r" t="t"/>
                <a:pathLst>
                  <a:path extrusionOk="0" h="3275" w="6669">
                    <a:moveTo>
                      <a:pt x="0" y="1"/>
                    </a:moveTo>
                    <a:lnTo>
                      <a:pt x="0" y="1653"/>
                    </a:lnTo>
                    <a:cubicBezTo>
                      <a:pt x="0" y="2549"/>
                      <a:pt x="1493" y="3274"/>
                      <a:pt x="3334" y="3274"/>
                    </a:cubicBezTo>
                    <a:cubicBezTo>
                      <a:pt x="5175" y="3274"/>
                      <a:pt x="6668" y="2549"/>
                      <a:pt x="6668" y="1653"/>
                    </a:cubicBezTo>
                    <a:lnTo>
                      <a:pt x="66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6"/>
              <p:cNvSpPr/>
              <p:nvPr/>
            </p:nvSpPr>
            <p:spPr>
              <a:xfrm>
                <a:off x="5476476" y="1561503"/>
                <a:ext cx="86034" cy="41856"/>
              </a:xfrm>
              <a:custGeom>
                <a:rect b="b" l="l" r="r" t="t"/>
                <a:pathLst>
                  <a:path extrusionOk="0" h="3244" w="6668">
                    <a:moveTo>
                      <a:pt x="3334" y="0"/>
                    </a:moveTo>
                    <a:cubicBezTo>
                      <a:pt x="1492" y="0"/>
                      <a:pt x="0" y="726"/>
                      <a:pt x="0" y="1623"/>
                    </a:cubicBezTo>
                    <a:cubicBezTo>
                      <a:pt x="0" y="2519"/>
                      <a:pt x="1492" y="3244"/>
                      <a:pt x="3334" y="3244"/>
                    </a:cubicBezTo>
                    <a:cubicBezTo>
                      <a:pt x="5174" y="3244"/>
                      <a:pt x="6667" y="2519"/>
                      <a:pt x="6667" y="1623"/>
                    </a:cubicBezTo>
                    <a:cubicBezTo>
                      <a:pt x="6667" y="727"/>
                      <a:pt x="5174" y="0"/>
                      <a:pt x="33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37"/>
          <p:cNvSpPr txBox="1"/>
          <p:nvPr/>
        </p:nvSpPr>
        <p:spPr>
          <a:xfrm>
            <a:off x="3321850" y="190500"/>
            <a:ext cx="3321900" cy="89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solidFill>
                  <a:schemeClr val="accent1"/>
                </a:solidFill>
                <a:latin typeface="Merriweather Black"/>
                <a:ea typeface="Merriweather Black"/>
                <a:cs typeface="Merriweather Black"/>
                <a:sym typeface="Merriweather Black"/>
              </a:rPr>
              <a:t>Result</a:t>
            </a:r>
            <a:r>
              <a:rPr lang="en" sz="2800">
                <a:solidFill>
                  <a:schemeClr val="accent1"/>
                </a:solidFill>
                <a:latin typeface="Merriweather Black"/>
                <a:ea typeface="Merriweather Black"/>
                <a:cs typeface="Merriweather Black"/>
                <a:sym typeface="Merriweather Black"/>
              </a:rPr>
              <a:t> </a:t>
            </a:r>
            <a:endParaRPr>
              <a:solidFill>
                <a:schemeClr val="dk1"/>
              </a:solidFill>
            </a:endParaRPr>
          </a:p>
        </p:txBody>
      </p:sp>
      <p:sp>
        <p:nvSpPr>
          <p:cNvPr id="563" name="Google Shape;563;p37"/>
          <p:cNvSpPr txBox="1"/>
          <p:nvPr/>
        </p:nvSpPr>
        <p:spPr>
          <a:xfrm>
            <a:off x="1357275" y="885825"/>
            <a:ext cx="7310400" cy="36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Light"/>
              <a:ea typeface="Lato Light"/>
              <a:cs typeface="Lato Light"/>
              <a:sym typeface="Lato Light"/>
            </a:endParaRPr>
          </a:p>
        </p:txBody>
      </p:sp>
      <p:sp>
        <p:nvSpPr>
          <p:cNvPr id="564" name="Google Shape;564;p37"/>
          <p:cNvSpPr/>
          <p:nvPr/>
        </p:nvSpPr>
        <p:spPr>
          <a:xfrm rot="7923033">
            <a:off x="19572" y="82773"/>
            <a:ext cx="2090483" cy="1651894"/>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7"/>
          <p:cNvSpPr/>
          <p:nvPr/>
        </p:nvSpPr>
        <p:spPr>
          <a:xfrm rot="7923033">
            <a:off x="6559797" y="382011"/>
            <a:ext cx="2090483" cy="1651894"/>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7"/>
          <p:cNvSpPr/>
          <p:nvPr/>
        </p:nvSpPr>
        <p:spPr>
          <a:xfrm>
            <a:off x="554621" y="2209577"/>
            <a:ext cx="600279" cy="298685"/>
          </a:xfrm>
          <a:custGeom>
            <a:rect b="b" l="l" r="r" t="t"/>
            <a:pathLst>
              <a:path extrusionOk="0" h="26485" w="53228">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37"/>
          <p:cNvGrpSpPr/>
          <p:nvPr/>
        </p:nvGrpSpPr>
        <p:grpSpPr>
          <a:xfrm>
            <a:off x="430628" y="1190606"/>
            <a:ext cx="600241" cy="1249310"/>
            <a:chOff x="3582675" y="238125"/>
            <a:chExt cx="1335650" cy="2779950"/>
          </a:xfrm>
        </p:grpSpPr>
        <p:sp>
          <p:nvSpPr>
            <p:cNvPr id="568" name="Google Shape;568;p37"/>
            <p:cNvSpPr/>
            <p:nvPr/>
          </p:nvSpPr>
          <p:spPr>
            <a:xfrm>
              <a:off x="3582675" y="592025"/>
              <a:ext cx="1335650" cy="2426050"/>
            </a:xfrm>
            <a:custGeom>
              <a:rect b="b" l="l" r="r" t="t"/>
              <a:pathLst>
                <a:path extrusionOk="0" h="97042" w="53426">
                  <a:moveTo>
                    <a:pt x="10472" y="1"/>
                  </a:moveTo>
                  <a:lnTo>
                    <a:pt x="10472" y="19815"/>
                  </a:lnTo>
                  <a:lnTo>
                    <a:pt x="5389" y="24502"/>
                  </a:lnTo>
                  <a:cubicBezTo>
                    <a:pt x="3796" y="25559"/>
                    <a:pt x="2508" y="26736"/>
                    <a:pt x="1591" y="28005"/>
                  </a:cubicBezTo>
                  <a:lnTo>
                    <a:pt x="1256" y="28313"/>
                  </a:lnTo>
                  <a:lnTo>
                    <a:pt x="1382" y="28313"/>
                  </a:lnTo>
                  <a:cubicBezTo>
                    <a:pt x="491" y="29647"/>
                    <a:pt x="1" y="31074"/>
                    <a:pt x="1" y="32560"/>
                  </a:cubicBezTo>
                  <a:lnTo>
                    <a:pt x="1" y="83661"/>
                  </a:lnTo>
                  <a:cubicBezTo>
                    <a:pt x="1" y="91051"/>
                    <a:pt x="11961" y="97041"/>
                    <a:pt x="26714" y="97041"/>
                  </a:cubicBezTo>
                  <a:cubicBezTo>
                    <a:pt x="41467" y="97041"/>
                    <a:pt x="53426" y="91051"/>
                    <a:pt x="53426" y="83661"/>
                  </a:cubicBezTo>
                  <a:lnTo>
                    <a:pt x="53426" y="32560"/>
                  </a:lnTo>
                  <a:cubicBezTo>
                    <a:pt x="53424" y="29335"/>
                    <a:pt x="51148" y="26377"/>
                    <a:pt x="47355" y="24067"/>
                  </a:cubicBezTo>
                  <a:lnTo>
                    <a:pt x="42953" y="19815"/>
                  </a:lnTo>
                  <a:lnTo>
                    <a:pt x="42953" y="1"/>
                  </a:lnTo>
                  <a:close/>
                </a:path>
              </a:pathLst>
            </a:custGeom>
            <a:solidFill>
              <a:srgbClr val="90F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7"/>
            <p:cNvSpPr/>
            <p:nvPr/>
          </p:nvSpPr>
          <p:spPr>
            <a:xfrm>
              <a:off x="3582675" y="592025"/>
              <a:ext cx="1335650" cy="2426050"/>
            </a:xfrm>
            <a:custGeom>
              <a:rect b="b" l="l" r="r" t="t"/>
              <a:pathLst>
                <a:path extrusionOk="0" h="97042" w="53426">
                  <a:moveTo>
                    <a:pt x="47355" y="24067"/>
                  </a:moveTo>
                  <a:lnTo>
                    <a:pt x="42953" y="19815"/>
                  </a:lnTo>
                  <a:lnTo>
                    <a:pt x="42953" y="1"/>
                  </a:lnTo>
                  <a:lnTo>
                    <a:pt x="10472" y="1"/>
                  </a:lnTo>
                  <a:lnTo>
                    <a:pt x="10472" y="19815"/>
                  </a:lnTo>
                  <a:lnTo>
                    <a:pt x="5389" y="24502"/>
                  </a:lnTo>
                  <a:cubicBezTo>
                    <a:pt x="3796" y="25559"/>
                    <a:pt x="2508" y="26736"/>
                    <a:pt x="1591" y="28005"/>
                  </a:cubicBezTo>
                  <a:lnTo>
                    <a:pt x="1256" y="28313"/>
                  </a:lnTo>
                  <a:lnTo>
                    <a:pt x="1382" y="28313"/>
                  </a:lnTo>
                  <a:cubicBezTo>
                    <a:pt x="491" y="29647"/>
                    <a:pt x="1" y="31074"/>
                    <a:pt x="1" y="32560"/>
                  </a:cubicBezTo>
                  <a:lnTo>
                    <a:pt x="1" y="83661"/>
                  </a:lnTo>
                  <a:cubicBezTo>
                    <a:pt x="1" y="91051"/>
                    <a:pt x="11961" y="97041"/>
                    <a:pt x="26714" y="97041"/>
                  </a:cubicBezTo>
                  <a:cubicBezTo>
                    <a:pt x="41467" y="97041"/>
                    <a:pt x="53426" y="91051"/>
                    <a:pt x="53426" y="83661"/>
                  </a:cubicBezTo>
                  <a:lnTo>
                    <a:pt x="53426" y="32560"/>
                  </a:lnTo>
                  <a:cubicBezTo>
                    <a:pt x="53424" y="29335"/>
                    <a:pt x="51148" y="26377"/>
                    <a:pt x="47355" y="240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7"/>
            <p:cNvSpPr/>
            <p:nvPr/>
          </p:nvSpPr>
          <p:spPr>
            <a:xfrm>
              <a:off x="3582675" y="1594475"/>
              <a:ext cx="1335650" cy="1002525"/>
            </a:xfrm>
            <a:custGeom>
              <a:rect b="b" l="l" r="r" t="t"/>
              <a:pathLst>
                <a:path extrusionOk="0" h="40101" w="53426">
                  <a:moveTo>
                    <a:pt x="1" y="0"/>
                  </a:moveTo>
                  <a:lnTo>
                    <a:pt x="1" y="26721"/>
                  </a:lnTo>
                  <a:cubicBezTo>
                    <a:pt x="1" y="34110"/>
                    <a:pt x="11960" y="40100"/>
                    <a:pt x="26713" y="40100"/>
                  </a:cubicBezTo>
                  <a:cubicBezTo>
                    <a:pt x="41466" y="40100"/>
                    <a:pt x="53426" y="34110"/>
                    <a:pt x="53426" y="26721"/>
                  </a:cubicBezTo>
                  <a:lnTo>
                    <a:pt x="53426" y="0"/>
                  </a:lnTo>
                  <a:cubicBezTo>
                    <a:pt x="53424" y="7389"/>
                    <a:pt x="41466" y="13380"/>
                    <a:pt x="26713" y="13380"/>
                  </a:cubicBezTo>
                  <a:cubicBezTo>
                    <a:pt x="11960" y="13380"/>
                    <a:pt x="1" y="7389"/>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7"/>
            <p:cNvSpPr/>
            <p:nvPr/>
          </p:nvSpPr>
          <p:spPr>
            <a:xfrm>
              <a:off x="3582675" y="1734700"/>
              <a:ext cx="1335650" cy="714050"/>
            </a:xfrm>
            <a:custGeom>
              <a:rect b="b" l="l" r="r" t="t"/>
              <a:pathLst>
                <a:path extrusionOk="0" h="28562" w="53426">
                  <a:moveTo>
                    <a:pt x="1" y="1"/>
                  </a:moveTo>
                  <a:lnTo>
                    <a:pt x="1" y="15182"/>
                  </a:lnTo>
                  <a:cubicBezTo>
                    <a:pt x="1" y="22571"/>
                    <a:pt x="11960" y="28561"/>
                    <a:pt x="26713" y="28561"/>
                  </a:cubicBezTo>
                  <a:cubicBezTo>
                    <a:pt x="41466" y="28561"/>
                    <a:pt x="53426" y="22571"/>
                    <a:pt x="53426" y="15182"/>
                  </a:cubicBezTo>
                  <a:lnTo>
                    <a:pt x="53426" y="1"/>
                  </a:lnTo>
                  <a:cubicBezTo>
                    <a:pt x="53424" y="7390"/>
                    <a:pt x="41466" y="13381"/>
                    <a:pt x="26713" y="13381"/>
                  </a:cubicBezTo>
                  <a:cubicBezTo>
                    <a:pt x="11960" y="13381"/>
                    <a:pt x="1" y="7390"/>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7"/>
            <p:cNvSpPr/>
            <p:nvPr/>
          </p:nvSpPr>
          <p:spPr>
            <a:xfrm>
              <a:off x="3582675" y="388625"/>
              <a:ext cx="1073875" cy="2620800"/>
            </a:xfrm>
            <a:custGeom>
              <a:rect b="b" l="l" r="r" t="t"/>
              <a:pathLst>
                <a:path extrusionOk="0" h="104832" w="42955">
                  <a:moveTo>
                    <a:pt x="26713" y="1"/>
                  </a:moveTo>
                  <a:cubicBezTo>
                    <a:pt x="17743" y="1"/>
                    <a:pt x="10471" y="3644"/>
                    <a:pt x="10471" y="8137"/>
                  </a:cubicBezTo>
                  <a:lnTo>
                    <a:pt x="10471" y="27951"/>
                  </a:lnTo>
                  <a:lnTo>
                    <a:pt x="5389" y="32638"/>
                  </a:lnTo>
                  <a:cubicBezTo>
                    <a:pt x="3796" y="33695"/>
                    <a:pt x="2508" y="34872"/>
                    <a:pt x="1591" y="36140"/>
                  </a:cubicBezTo>
                  <a:lnTo>
                    <a:pt x="1256" y="36449"/>
                  </a:lnTo>
                  <a:lnTo>
                    <a:pt x="1382" y="36449"/>
                  </a:lnTo>
                  <a:cubicBezTo>
                    <a:pt x="491" y="37783"/>
                    <a:pt x="1" y="39210"/>
                    <a:pt x="1" y="40695"/>
                  </a:cubicBezTo>
                  <a:lnTo>
                    <a:pt x="1" y="91797"/>
                  </a:lnTo>
                  <a:cubicBezTo>
                    <a:pt x="1" y="98148"/>
                    <a:pt x="8838" y="103462"/>
                    <a:pt x="20689" y="104832"/>
                  </a:cubicBezTo>
                  <a:cubicBezTo>
                    <a:pt x="12307" y="102574"/>
                    <a:pt x="6608" y="98141"/>
                    <a:pt x="6608" y="93041"/>
                  </a:cubicBezTo>
                  <a:lnTo>
                    <a:pt x="6608" y="41938"/>
                  </a:lnTo>
                  <a:cubicBezTo>
                    <a:pt x="6608" y="40454"/>
                    <a:pt x="7098" y="39027"/>
                    <a:pt x="7990" y="37692"/>
                  </a:cubicBezTo>
                  <a:lnTo>
                    <a:pt x="7865" y="37692"/>
                  </a:lnTo>
                  <a:lnTo>
                    <a:pt x="8199" y="37383"/>
                  </a:lnTo>
                  <a:cubicBezTo>
                    <a:pt x="9116" y="36116"/>
                    <a:pt x="10404" y="34937"/>
                    <a:pt x="11998" y="33881"/>
                  </a:cubicBezTo>
                  <a:lnTo>
                    <a:pt x="17079" y="29194"/>
                  </a:lnTo>
                  <a:lnTo>
                    <a:pt x="17079" y="14676"/>
                  </a:lnTo>
                  <a:cubicBezTo>
                    <a:pt x="19777" y="15674"/>
                    <a:pt x="23102" y="16272"/>
                    <a:pt x="26714" y="16272"/>
                  </a:cubicBezTo>
                  <a:cubicBezTo>
                    <a:pt x="34838" y="16272"/>
                    <a:pt x="41548" y="13281"/>
                    <a:pt x="42746" y="9380"/>
                  </a:cubicBezTo>
                  <a:lnTo>
                    <a:pt x="42954" y="9380"/>
                  </a:lnTo>
                  <a:lnTo>
                    <a:pt x="42954" y="8137"/>
                  </a:lnTo>
                  <a:cubicBezTo>
                    <a:pt x="42954" y="3644"/>
                    <a:pt x="35682" y="1"/>
                    <a:pt x="26713" y="1"/>
                  </a:cubicBezTo>
                  <a:close/>
                </a:path>
              </a:pathLst>
            </a:custGeom>
            <a:solidFill>
              <a:srgbClr val="3B44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7"/>
            <p:cNvSpPr/>
            <p:nvPr/>
          </p:nvSpPr>
          <p:spPr>
            <a:xfrm>
              <a:off x="3823375" y="313900"/>
              <a:ext cx="854225" cy="427875"/>
            </a:xfrm>
            <a:custGeom>
              <a:rect b="b" l="l" r="r" t="t"/>
              <a:pathLst>
                <a:path extrusionOk="0" h="17115" w="34169">
                  <a:moveTo>
                    <a:pt x="17085" y="0"/>
                  </a:moveTo>
                  <a:cubicBezTo>
                    <a:pt x="9093" y="0"/>
                    <a:pt x="77" y="1064"/>
                    <a:pt x="16" y="5219"/>
                  </a:cubicBezTo>
                  <a:cubicBezTo>
                    <a:pt x="1" y="6246"/>
                    <a:pt x="1" y="7835"/>
                    <a:pt x="1" y="8557"/>
                  </a:cubicBezTo>
                  <a:cubicBezTo>
                    <a:pt x="1" y="13283"/>
                    <a:pt x="7650" y="17115"/>
                    <a:pt x="17085" y="17115"/>
                  </a:cubicBezTo>
                  <a:cubicBezTo>
                    <a:pt x="26519" y="17115"/>
                    <a:pt x="34169" y="13283"/>
                    <a:pt x="34169" y="8557"/>
                  </a:cubicBezTo>
                  <a:lnTo>
                    <a:pt x="34169" y="5902"/>
                  </a:lnTo>
                  <a:cubicBezTo>
                    <a:pt x="34169" y="1720"/>
                    <a:pt x="25202" y="0"/>
                    <a:pt x="170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7"/>
            <p:cNvSpPr/>
            <p:nvPr/>
          </p:nvSpPr>
          <p:spPr>
            <a:xfrm>
              <a:off x="3823375" y="238125"/>
              <a:ext cx="854225" cy="427875"/>
            </a:xfrm>
            <a:custGeom>
              <a:rect b="b" l="l" r="r" t="t"/>
              <a:pathLst>
                <a:path extrusionOk="0" h="17115" w="34169">
                  <a:moveTo>
                    <a:pt x="17085" y="0"/>
                  </a:moveTo>
                  <a:cubicBezTo>
                    <a:pt x="12554" y="0"/>
                    <a:pt x="8208" y="902"/>
                    <a:pt x="5004" y="2507"/>
                  </a:cubicBezTo>
                  <a:cubicBezTo>
                    <a:pt x="1800" y="4111"/>
                    <a:pt x="1" y="6287"/>
                    <a:pt x="1" y="8557"/>
                  </a:cubicBezTo>
                  <a:cubicBezTo>
                    <a:pt x="1" y="10826"/>
                    <a:pt x="1800" y="13003"/>
                    <a:pt x="5004" y="14608"/>
                  </a:cubicBezTo>
                  <a:cubicBezTo>
                    <a:pt x="8208" y="16212"/>
                    <a:pt x="12554" y="17114"/>
                    <a:pt x="17085" y="17114"/>
                  </a:cubicBezTo>
                  <a:cubicBezTo>
                    <a:pt x="21616" y="17114"/>
                    <a:pt x="25961" y="16212"/>
                    <a:pt x="29165" y="14608"/>
                  </a:cubicBezTo>
                  <a:cubicBezTo>
                    <a:pt x="32369" y="13003"/>
                    <a:pt x="34169" y="10826"/>
                    <a:pt x="34169" y="8557"/>
                  </a:cubicBezTo>
                  <a:cubicBezTo>
                    <a:pt x="34169" y="6287"/>
                    <a:pt x="32369" y="4111"/>
                    <a:pt x="29165" y="2507"/>
                  </a:cubicBezTo>
                  <a:cubicBezTo>
                    <a:pt x="25961" y="902"/>
                    <a:pt x="21616" y="0"/>
                    <a:pt x="170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37"/>
          <p:cNvSpPr/>
          <p:nvPr/>
        </p:nvSpPr>
        <p:spPr>
          <a:xfrm>
            <a:off x="8870059" y="3048160"/>
            <a:ext cx="392290" cy="185858"/>
          </a:xfrm>
          <a:custGeom>
            <a:rect b="b" l="l" r="r" t="t"/>
            <a:pathLst>
              <a:path extrusionOk="0" h="26485" w="53228">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6" name="Google Shape;576;p37"/>
          <p:cNvGrpSpPr/>
          <p:nvPr/>
        </p:nvGrpSpPr>
        <p:grpSpPr>
          <a:xfrm>
            <a:off x="-10" y="1891144"/>
            <a:ext cx="989927" cy="1257309"/>
            <a:chOff x="2272100" y="1484025"/>
            <a:chExt cx="2202775" cy="2797750"/>
          </a:xfrm>
        </p:grpSpPr>
        <p:sp>
          <p:nvSpPr>
            <p:cNvPr id="577" name="Google Shape;577;p37"/>
            <p:cNvSpPr/>
            <p:nvPr/>
          </p:nvSpPr>
          <p:spPr>
            <a:xfrm>
              <a:off x="4025250" y="2501375"/>
              <a:ext cx="449625" cy="1780400"/>
            </a:xfrm>
            <a:custGeom>
              <a:rect b="b" l="l" r="r" t="t"/>
              <a:pathLst>
                <a:path extrusionOk="0" h="71216" w="17985">
                  <a:moveTo>
                    <a:pt x="17985" y="0"/>
                  </a:moveTo>
                  <a:lnTo>
                    <a:pt x="1" y="10384"/>
                  </a:lnTo>
                  <a:lnTo>
                    <a:pt x="1" y="71216"/>
                  </a:lnTo>
                  <a:lnTo>
                    <a:pt x="17985" y="60832"/>
                  </a:lnTo>
                  <a:lnTo>
                    <a:pt x="1798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7"/>
            <p:cNvSpPr/>
            <p:nvPr/>
          </p:nvSpPr>
          <p:spPr>
            <a:xfrm>
              <a:off x="2272100" y="1738450"/>
              <a:ext cx="1753175" cy="2543325"/>
            </a:xfrm>
            <a:custGeom>
              <a:rect b="b" l="l" r="r" t="t"/>
              <a:pathLst>
                <a:path extrusionOk="0" h="101733" w="70127">
                  <a:moveTo>
                    <a:pt x="1" y="1"/>
                  </a:moveTo>
                  <a:lnTo>
                    <a:pt x="1" y="60833"/>
                  </a:lnTo>
                  <a:lnTo>
                    <a:pt x="70127" y="101733"/>
                  </a:lnTo>
                  <a:lnTo>
                    <a:pt x="70127" y="40901"/>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7"/>
            <p:cNvSpPr/>
            <p:nvPr/>
          </p:nvSpPr>
          <p:spPr>
            <a:xfrm>
              <a:off x="2890125" y="2322000"/>
              <a:ext cx="993375" cy="702575"/>
            </a:xfrm>
            <a:custGeom>
              <a:rect b="b" l="l" r="r" t="t"/>
              <a:pathLst>
                <a:path extrusionOk="0" h="28103" w="39735">
                  <a:moveTo>
                    <a:pt x="0" y="1"/>
                  </a:moveTo>
                  <a:lnTo>
                    <a:pt x="0" y="4927"/>
                  </a:lnTo>
                  <a:lnTo>
                    <a:pt x="39734" y="28103"/>
                  </a:lnTo>
                  <a:lnTo>
                    <a:pt x="39734" y="23177"/>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7"/>
            <p:cNvSpPr/>
            <p:nvPr/>
          </p:nvSpPr>
          <p:spPr>
            <a:xfrm>
              <a:off x="3006425" y="2569200"/>
              <a:ext cx="877075" cy="574850"/>
            </a:xfrm>
            <a:custGeom>
              <a:rect b="b" l="l" r="r" t="t"/>
              <a:pathLst>
                <a:path extrusionOk="0" h="22994" w="35083">
                  <a:moveTo>
                    <a:pt x="0" y="1"/>
                  </a:moveTo>
                  <a:lnTo>
                    <a:pt x="0" y="2532"/>
                  </a:lnTo>
                  <a:lnTo>
                    <a:pt x="35082" y="22994"/>
                  </a:lnTo>
                  <a:lnTo>
                    <a:pt x="35082" y="20462"/>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7"/>
            <p:cNvSpPr/>
            <p:nvPr/>
          </p:nvSpPr>
          <p:spPr>
            <a:xfrm>
              <a:off x="3273825" y="2843125"/>
              <a:ext cx="609675" cy="418925"/>
            </a:xfrm>
            <a:custGeom>
              <a:rect b="b" l="l" r="r" t="t"/>
              <a:pathLst>
                <a:path extrusionOk="0" h="16757" w="24387">
                  <a:moveTo>
                    <a:pt x="0" y="1"/>
                  </a:moveTo>
                  <a:lnTo>
                    <a:pt x="0" y="2533"/>
                  </a:lnTo>
                  <a:lnTo>
                    <a:pt x="24386" y="16756"/>
                  </a:lnTo>
                  <a:lnTo>
                    <a:pt x="24386" y="14225"/>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7"/>
            <p:cNvSpPr/>
            <p:nvPr/>
          </p:nvSpPr>
          <p:spPr>
            <a:xfrm>
              <a:off x="2272100" y="1484025"/>
              <a:ext cx="2202775" cy="1276950"/>
            </a:xfrm>
            <a:custGeom>
              <a:rect b="b" l="l" r="r" t="t"/>
              <a:pathLst>
                <a:path extrusionOk="0" h="51078" w="88111">
                  <a:moveTo>
                    <a:pt x="17626" y="0"/>
                  </a:moveTo>
                  <a:lnTo>
                    <a:pt x="1" y="10178"/>
                  </a:lnTo>
                  <a:lnTo>
                    <a:pt x="70127" y="51078"/>
                  </a:lnTo>
                  <a:lnTo>
                    <a:pt x="88111" y="40694"/>
                  </a:lnTo>
                  <a:lnTo>
                    <a:pt x="1762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7"/>
            <p:cNvSpPr/>
            <p:nvPr/>
          </p:nvSpPr>
          <p:spPr>
            <a:xfrm>
              <a:off x="2272100" y="1738450"/>
              <a:ext cx="1740225" cy="2535800"/>
            </a:xfrm>
            <a:custGeom>
              <a:rect b="b" l="l" r="r" t="t"/>
              <a:pathLst>
                <a:path extrusionOk="0" h="101432" w="69609">
                  <a:moveTo>
                    <a:pt x="1" y="1"/>
                  </a:moveTo>
                  <a:lnTo>
                    <a:pt x="1" y="60833"/>
                  </a:lnTo>
                  <a:lnTo>
                    <a:pt x="69609" y="101431"/>
                  </a:lnTo>
                  <a:cubicBezTo>
                    <a:pt x="64043" y="90262"/>
                    <a:pt x="59979" y="64006"/>
                    <a:pt x="39984" y="62732"/>
                  </a:cubicBezTo>
                  <a:cubicBezTo>
                    <a:pt x="15167" y="61150"/>
                    <a:pt x="7285" y="20576"/>
                    <a:pt x="5937" y="3463"/>
                  </a:cubicBez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37"/>
          <p:cNvSpPr/>
          <p:nvPr/>
        </p:nvSpPr>
        <p:spPr>
          <a:xfrm>
            <a:off x="8831550" y="2347624"/>
            <a:ext cx="469295" cy="822297"/>
          </a:xfrm>
          <a:custGeom>
            <a:rect b="b" l="l" r="r" t="t"/>
            <a:pathLst>
              <a:path extrusionOk="0" h="88825" w="48269">
                <a:moveTo>
                  <a:pt x="13895" y="1"/>
                </a:moveTo>
                <a:lnTo>
                  <a:pt x="13895" y="11033"/>
                </a:lnTo>
                <a:cubicBezTo>
                  <a:pt x="13895" y="13320"/>
                  <a:pt x="12461" y="15324"/>
                  <a:pt x="10337" y="16172"/>
                </a:cubicBezTo>
                <a:cubicBezTo>
                  <a:pt x="9187" y="16630"/>
                  <a:pt x="8092" y="17153"/>
                  <a:pt x="7069" y="17744"/>
                </a:cubicBezTo>
                <a:cubicBezTo>
                  <a:pt x="2357" y="20464"/>
                  <a:pt x="0" y="24032"/>
                  <a:pt x="0" y="27598"/>
                </a:cubicBezTo>
                <a:lnTo>
                  <a:pt x="0" y="74889"/>
                </a:lnTo>
                <a:cubicBezTo>
                  <a:pt x="0" y="78456"/>
                  <a:pt x="2357" y="82022"/>
                  <a:pt x="7069" y="84744"/>
                </a:cubicBezTo>
                <a:cubicBezTo>
                  <a:pt x="11782" y="87464"/>
                  <a:pt x="17959" y="88824"/>
                  <a:pt x="24135" y="88824"/>
                </a:cubicBezTo>
                <a:cubicBezTo>
                  <a:pt x="30312" y="88824"/>
                  <a:pt x="36488" y="87464"/>
                  <a:pt x="41201" y="84744"/>
                </a:cubicBezTo>
                <a:cubicBezTo>
                  <a:pt x="45912" y="82022"/>
                  <a:pt x="48269" y="78456"/>
                  <a:pt x="48269" y="74890"/>
                </a:cubicBezTo>
                <a:lnTo>
                  <a:pt x="48269" y="27596"/>
                </a:lnTo>
                <a:cubicBezTo>
                  <a:pt x="48269" y="24030"/>
                  <a:pt x="45912" y="20464"/>
                  <a:pt x="41201" y="17744"/>
                </a:cubicBezTo>
                <a:cubicBezTo>
                  <a:pt x="40177" y="17153"/>
                  <a:pt x="39083" y="16630"/>
                  <a:pt x="37934" y="16172"/>
                </a:cubicBezTo>
                <a:cubicBezTo>
                  <a:pt x="35809" y="15324"/>
                  <a:pt x="34374" y="13320"/>
                  <a:pt x="34374" y="11033"/>
                </a:cubicBezTo>
                <a:lnTo>
                  <a:pt x="3437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7"/>
          <p:cNvSpPr/>
          <p:nvPr/>
        </p:nvSpPr>
        <p:spPr>
          <a:xfrm>
            <a:off x="8831691" y="3013440"/>
            <a:ext cx="469004" cy="255294"/>
          </a:xfrm>
          <a:custGeom>
            <a:rect b="b" l="l" r="r" t="t"/>
            <a:pathLst>
              <a:path extrusionOk="0" h="27577" w="48239">
                <a:moveTo>
                  <a:pt x="24120" y="1"/>
                </a:moveTo>
                <a:cubicBezTo>
                  <a:pt x="17722" y="1"/>
                  <a:pt x="11588" y="1454"/>
                  <a:pt x="7064" y="4040"/>
                </a:cubicBezTo>
                <a:cubicBezTo>
                  <a:pt x="2541" y="6626"/>
                  <a:pt x="0" y="10132"/>
                  <a:pt x="0" y="13789"/>
                </a:cubicBezTo>
                <a:cubicBezTo>
                  <a:pt x="0" y="17445"/>
                  <a:pt x="2541" y="20952"/>
                  <a:pt x="7064" y="23538"/>
                </a:cubicBezTo>
                <a:cubicBezTo>
                  <a:pt x="11588" y="26123"/>
                  <a:pt x="17722" y="27576"/>
                  <a:pt x="24120" y="27576"/>
                </a:cubicBezTo>
                <a:cubicBezTo>
                  <a:pt x="30517" y="27576"/>
                  <a:pt x="36651" y="26123"/>
                  <a:pt x="41175" y="23538"/>
                </a:cubicBezTo>
                <a:cubicBezTo>
                  <a:pt x="45698" y="20952"/>
                  <a:pt x="48239" y="17445"/>
                  <a:pt x="48239" y="13789"/>
                </a:cubicBezTo>
                <a:cubicBezTo>
                  <a:pt x="48239" y="10132"/>
                  <a:pt x="45698" y="6626"/>
                  <a:pt x="41175" y="4040"/>
                </a:cubicBezTo>
                <a:cubicBezTo>
                  <a:pt x="36651" y="1454"/>
                  <a:pt x="30517" y="1"/>
                  <a:pt x="241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7"/>
          <p:cNvSpPr/>
          <p:nvPr/>
        </p:nvSpPr>
        <p:spPr>
          <a:xfrm>
            <a:off x="8918560" y="2645755"/>
            <a:ext cx="395696" cy="512319"/>
          </a:xfrm>
          <a:custGeom>
            <a:rect b="b" l="l" r="r" t="t"/>
            <a:pathLst>
              <a:path extrusionOk="0" h="55341" w="40699">
                <a:moveTo>
                  <a:pt x="20344" y="0"/>
                </a:moveTo>
                <a:cubicBezTo>
                  <a:pt x="15137" y="0"/>
                  <a:pt x="9930" y="1149"/>
                  <a:pt x="5959" y="3447"/>
                </a:cubicBezTo>
                <a:cubicBezTo>
                  <a:pt x="1983" y="5745"/>
                  <a:pt x="1" y="8748"/>
                  <a:pt x="1" y="11754"/>
                </a:cubicBezTo>
                <a:lnTo>
                  <a:pt x="1" y="43766"/>
                </a:lnTo>
                <a:cubicBezTo>
                  <a:pt x="1" y="46771"/>
                  <a:pt x="1983" y="49775"/>
                  <a:pt x="5959" y="52072"/>
                </a:cubicBezTo>
                <a:cubicBezTo>
                  <a:pt x="6691" y="52500"/>
                  <a:pt x="7461" y="52879"/>
                  <a:pt x="8269" y="53233"/>
                </a:cubicBezTo>
                <a:cubicBezTo>
                  <a:pt x="8320" y="53245"/>
                  <a:pt x="8370" y="53258"/>
                  <a:pt x="8409" y="53283"/>
                </a:cubicBezTo>
                <a:cubicBezTo>
                  <a:pt x="11881" y="54609"/>
                  <a:pt x="16058" y="55341"/>
                  <a:pt x="20350" y="55341"/>
                </a:cubicBezTo>
                <a:cubicBezTo>
                  <a:pt x="24275" y="55341"/>
                  <a:pt x="28112" y="54722"/>
                  <a:pt x="31407" y="53612"/>
                </a:cubicBezTo>
                <a:lnTo>
                  <a:pt x="31938" y="53422"/>
                </a:lnTo>
                <a:cubicBezTo>
                  <a:pt x="32088" y="53360"/>
                  <a:pt x="32228" y="53296"/>
                  <a:pt x="32367" y="53245"/>
                </a:cubicBezTo>
                <a:cubicBezTo>
                  <a:pt x="33187" y="52892"/>
                  <a:pt x="33983" y="52500"/>
                  <a:pt x="34727" y="52071"/>
                </a:cubicBezTo>
                <a:cubicBezTo>
                  <a:pt x="38703" y="49774"/>
                  <a:pt x="40686" y="46770"/>
                  <a:pt x="40698" y="43766"/>
                </a:cubicBezTo>
                <a:lnTo>
                  <a:pt x="40698" y="11754"/>
                </a:lnTo>
                <a:cubicBezTo>
                  <a:pt x="40698" y="8748"/>
                  <a:pt x="38703" y="5745"/>
                  <a:pt x="34728" y="3447"/>
                </a:cubicBezTo>
                <a:cubicBezTo>
                  <a:pt x="30758" y="1149"/>
                  <a:pt x="25551" y="0"/>
                  <a:pt x="203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7"/>
          <p:cNvSpPr/>
          <p:nvPr/>
        </p:nvSpPr>
        <p:spPr>
          <a:xfrm>
            <a:off x="8918560" y="2952389"/>
            <a:ext cx="395696" cy="217523"/>
          </a:xfrm>
          <a:custGeom>
            <a:rect b="b" l="l" r="r" t="t"/>
            <a:pathLst>
              <a:path extrusionOk="0" h="23497" w="40699">
                <a:moveTo>
                  <a:pt x="20343" y="1"/>
                </a:moveTo>
                <a:cubicBezTo>
                  <a:pt x="15135" y="1"/>
                  <a:pt x="9928" y="1150"/>
                  <a:pt x="5958" y="3448"/>
                </a:cubicBezTo>
                <a:cubicBezTo>
                  <a:pt x="1982" y="5733"/>
                  <a:pt x="1" y="8736"/>
                  <a:pt x="1" y="11753"/>
                </a:cubicBezTo>
                <a:cubicBezTo>
                  <a:pt x="1" y="14758"/>
                  <a:pt x="1982" y="17762"/>
                  <a:pt x="5958" y="20059"/>
                </a:cubicBezTo>
                <a:cubicBezTo>
                  <a:pt x="6691" y="20487"/>
                  <a:pt x="7461" y="20866"/>
                  <a:pt x="8268" y="21220"/>
                </a:cubicBezTo>
                <a:cubicBezTo>
                  <a:pt x="8320" y="21232"/>
                  <a:pt x="8370" y="21245"/>
                  <a:pt x="8407" y="21270"/>
                </a:cubicBezTo>
                <a:cubicBezTo>
                  <a:pt x="11953" y="22754"/>
                  <a:pt x="16141" y="23497"/>
                  <a:pt x="20327" y="23497"/>
                </a:cubicBezTo>
                <a:cubicBezTo>
                  <a:pt x="24189" y="23497"/>
                  <a:pt x="28051" y="22865"/>
                  <a:pt x="31407" y="21599"/>
                </a:cubicBezTo>
                <a:lnTo>
                  <a:pt x="31938" y="21409"/>
                </a:lnTo>
                <a:cubicBezTo>
                  <a:pt x="32088" y="21347"/>
                  <a:pt x="32228" y="21283"/>
                  <a:pt x="32367" y="21232"/>
                </a:cubicBezTo>
                <a:cubicBezTo>
                  <a:pt x="33187" y="20879"/>
                  <a:pt x="33983" y="20487"/>
                  <a:pt x="34727" y="20058"/>
                </a:cubicBezTo>
                <a:cubicBezTo>
                  <a:pt x="38703" y="17761"/>
                  <a:pt x="40686" y="14757"/>
                  <a:pt x="40698" y="11753"/>
                </a:cubicBezTo>
                <a:cubicBezTo>
                  <a:pt x="40698" y="8735"/>
                  <a:pt x="38703" y="5731"/>
                  <a:pt x="34727" y="3448"/>
                </a:cubicBezTo>
                <a:cubicBezTo>
                  <a:pt x="30757" y="1150"/>
                  <a:pt x="25550" y="1"/>
                  <a:pt x="20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7"/>
          <p:cNvSpPr/>
          <p:nvPr/>
        </p:nvSpPr>
        <p:spPr>
          <a:xfrm>
            <a:off x="8918583" y="3030972"/>
            <a:ext cx="395667" cy="220236"/>
          </a:xfrm>
          <a:custGeom>
            <a:rect b="b" l="l" r="r" t="t"/>
            <a:pathLst>
              <a:path extrusionOk="0" h="23790" w="40696">
                <a:moveTo>
                  <a:pt x="20347" y="1"/>
                </a:moveTo>
                <a:cubicBezTo>
                  <a:pt x="17345" y="1"/>
                  <a:pt x="14343" y="431"/>
                  <a:pt x="11447" y="1292"/>
                </a:cubicBezTo>
                <a:cubicBezTo>
                  <a:pt x="3818" y="3562"/>
                  <a:pt x="2" y="7729"/>
                  <a:pt x="2" y="11895"/>
                </a:cubicBezTo>
                <a:cubicBezTo>
                  <a:pt x="1" y="16061"/>
                  <a:pt x="3817" y="20228"/>
                  <a:pt x="11447" y="22498"/>
                </a:cubicBezTo>
                <a:cubicBezTo>
                  <a:pt x="14343" y="23359"/>
                  <a:pt x="17346" y="23790"/>
                  <a:pt x="20349" y="23790"/>
                </a:cubicBezTo>
                <a:cubicBezTo>
                  <a:pt x="23352" y="23790"/>
                  <a:pt x="26354" y="23359"/>
                  <a:pt x="29250" y="22498"/>
                </a:cubicBezTo>
                <a:cubicBezTo>
                  <a:pt x="36880" y="20228"/>
                  <a:pt x="40695" y="16062"/>
                  <a:pt x="40696" y="11896"/>
                </a:cubicBezTo>
                <a:cubicBezTo>
                  <a:pt x="40696" y="7729"/>
                  <a:pt x="36880" y="3564"/>
                  <a:pt x="29250" y="1294"/>
                </a:cubicBezTo>
                <a:cubicBezTo>
                  <a:pt x="26354" y="432"/>
                  <a:pt x="23351" y="1"/>
                  <a:pt x="203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7"/>
          <p:cNvSpPr/>
          <p:nvPr/>
        </p:nvSpPr>
        <p:spPr>
          <a:xfrm>
            <a:off x="8831550" y="2347674"/>
            <a:ext cx="312452" cy="822186"/>
          </a:xfrm>
          <a:custGeom>
            <a:rect b="b" l="l" r="r" t="t"/>
            <a:pathLst>
              <a:path extrusionOk="0" h="88813" w="32137">
                <a:moveTo>
                  <a:pt x="13895" y="1"/>
                </a:moveTo>
                <a:lnTo>
                  <a:pt x="13895" y="11033"/>
                </a:lnTo>
                <a:cubicBezTo>
                  <a:pt x="13895" y="13320"/>
                  <a:pt x="12461" y="15324"/>
                  <a:pt x="10337" y="16172"/>
                </a:cubicBezTo>
                <a:cubicBezTo>
                  <a:pt x="9187" y="16630"/>
                  <a:pt x="8092" y="17153"/>
                  <a:pt x="7069" y="17744"/>
                </a:cubicBezTo>
                <a:cubicBezTo>
                  <a:pt x="2357" y="20464"/>
                  <a:pt x="0" y="24032"/>
                  <a:pt x="0" y="27598"/>
                </a:cubicBezTo>
                <a:lnTo>
                  <a:pt x="0" y="74889"/>
                </a:lnTo>
                <a:cubicBezTo>
                  <a:pt x="0" y="78455"/>
                  <a:pt x="2357" y="82022"/>
                  <a:pt x="7069" y="84744"/>
                </a:cubicBezTo>
                <a:cubicBezTo>
                  <a:pt x="11773" y="87460"/>
                  <a:pt x="17933" y="88812"/>
                  <a:pt x="24097" y="88812"/>
                </a:cubicBezTo>
                <a:cubicBezTo>
                  <a:pt x="26817" y="88812"/>
                  <a:pt x="29539" y="88549"/>
                  <a:pt x="32137" y="88022"/>
                </a:cubicBezTo>
                <a:lnTo>
                  <a:pt x="32137" y="88022"/>
                </a:lnTo>
                <a:cubicBezTo>
                  <a:pt x="30701" y="88121"/>
                  <a:pt x="29346" y="88168"/>
                  <a:pt x="28066" y="88168"/>
                </a:cubicBezTo>
                <a:cubicBezTo>
                  <a:pt x="11856" y="88168"/>
                  <a:pt x="7782" y="80613"/>
                  <a:pt x="7782" y="75037"/>
                </a:cubicBezTo>
                <a:lnTo>
                  <a:pt x="7782" y="29048"/>
                </a:lnTo>
                <a:cubicBezTo>
                  <a:pt x="7782" y="26087"/>
                  <a:pt x="8406" y="23841"/>
                  <a:pt x="11954" y="22044"/>
                </a:cubicBezTo>
                <a:cubicBezTo>
                  <a:pt x="19032" y="18459"/>
                  <a:pt x="19932" y="15563"/>
                  <a:pt x="19932" y="11930"/>
                </a:cubicBezTo>
                <a:lnTo>
                  <a:pt x="19932" y="1"/>
                </a:ln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7"/>
          <p:cNvSpPr/>
          <p:nvPr/>
        </p:nvSpPr>
        <p:spPr>
          <a:xfrm>
            <a:off x="8939719" y="2171008"/>
            <a:ext cx="252960" cy="169218"/>
          </a:xfrm>
          <a:custGeom>
            <a:rect b="b" l="l" r="r" t="t"/>
            <a:pathLst>
              <a:path extrusionOk="0" h="18279" w="26018">
                <a:moveTo>
                  <a:pt x="13005" y="1"/>
                </a:moveTo>
                <a:cubicBezTo>
                  <a:pt x="9758" y="1"/>
                  <a:pt x="6509" y="698"/>
                  <a:pt x="3990" y="2095"/>
                </a:cubicBezTo>
                <a:cubicBezTo>
                  <a:pt x="3924" y="2124"/>
                  <a:pt x="3862" y="2158"/>
                  <a:pt x="3800" y="2196"/>
                </a:cubicBezTo>
                <a:cubicBezTo>
                  <a:pt x="1655" y="3433"/>
                  <a:pt x="417" y="5012"/>
                  <a:pt x="102" y="6640"/>
                </a:cubicBezTo>
                <a:cubicBezTo>
                  <a:pt x="26" y="6930"/>
                  <a:pt x="1" y="7220"/>
                  <a:pt x="1" y="7511"/>
                </a:cubicBezTo>
                <a:lnTo>
                  <a:pt x="1" y="10780"/>
                </a:lnTo>
                <a:cubicBezTo>
                  <a:pt x="1" y="11739"/>
                  <a:pt x="317" y="12698"/>
                  <a:pt x="948" y="13595"/>
                </a:cubicBezTo>
                <a:cubicBezTo>
                  <a:pt x="1579" y="14504"/>
                  <a:pt x="2538" y="15349"/>
                  <a:pt x="3800" y="16082"/>
                </a:cubicBezTo>
                <a:cubicBezTo>
                  <a:pt x="6344" y="17546"/>
                  <a:pt x="9674" y="18279"/>
                  <a:pt x="13001" y="18279"/>
                </a:cubicBezTo>
                <a:cubicBezTo>
                  <a:pt x="16329" y="18279"/>
                  <a:pt x="19655" y="17546"/>
                  <a:pt x="22192" y="16082"/>
                </a:cubicBezTo>
                <a:cubicBezTo>
                  <a:pt x="24743" y="14605"/>
                  <a:pt x="26018" y="12673"/>
                  <a:pt x="26005" y="10754"/>
                </a:cubicBezTo>
                <a:lnTo>
                  <a:pt x="26005" y="7536"/>
                </a:lnTo>
                <a:cubicBezTo>
                  <a:pt x="26005" y="7232"/>
                  <a:pt x="25979" y="6930"/>
                  <a:pt x="25904" y="6626"/>
                </a:cubicBezTo>
                <a:cubicBezTo>
                  <a:pt x="25589" y="5012"/>
                  <a:pt x="24339" y="3433"/>
                  <a:pt x="22192" y="2196"/>
                </a:cubicBezTo>
                <a:cubicBezTo>
                  <a:pt x="19656" y="733"/>
                  <a:pt x="16332" y="1"/>
                  <a:pt x="130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7"/>
          <p:cNvSpPr/>
          <p:nvPr/>
        </p:nvSpPr>
        <p:spPr>
          <a:xfrm>
            <a:off x="8939787" y="2237930"/>
            <a:ext cx="252834" cy="138992"/>
          </a:xfrm>
          <a:custGeom>
            <a:rect b="b" l="l" r="r" t="t"/>
            <a:pathLst>
              <a:path extrusionOk="0" h="15014" w="26005">
                <a:moveTo>
                  <a:pt x="13003" y="0"/>
                </a:moveTo>
                <a:cubicBezTo>
                  <a:pt x="9554" y="0"/>
                  <a:pt x="6248" y="791"/>
                  <a:pt x="3808" y="2199"/>
                </a:cubicBezTo>
                <a:cubicBezTo>
                  <a:pt x="1370" y="3606"/>
                  <a:pt x="0" y="5516"/>
                  <a:pt x="0" y="7506"/>
                </a:cubicBezTo>
                <a:cubicBezTo>
                  <a:pt x="0" y="9497"/>
                  <a:pt x="1370" y="11407"/>
                  <a:pt x="3808" y="12815"/>
                </a:cubicBezTo>
                <a:cubicBezTo>
                  <a:pt x="6248" y="14223"/>
                  <a:pt x="9554" y="15013"/>
                  <a:pt x="13003" y="15013"/>
                </a:cubicBezTo>
                <a:cubicBezTo>
                  <a:pt x="16451" y="15013"/>
                  <a:pt x="19759" y="14223"/>
                  <a:pt x="22197" y="12815"/>
                </a:cubicBezTo>
                <a:cubicBezTo>
                  <a:pt x="24635" y="11407"/>
                  <a:pt x="26005" y="9497"/>
                  <a:pt x="26005" y="7506"/>
                </a:cubicBezTo>
                <a:cubicBezTo>
                  <a:pt x="26005" y="5516"/>
                  <a:pt x="24635" y="3606"/>
                  <a:pt x="22197" y="2199"/>
                </a:cubicBezTo>
                <a:cubicBezTo>
                  <a:pt x="19759" y="791"/>
                  <a:pt x="16451" y="0"/>
                  <a:pt x="130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7"/>
          <p:cNvSpPr/>
          <p:nvPr/>
        </p:nvSpPr>
        <p:spPr>
          <a:xfrm>
            <a:off x="8939719" y="2148267"/>
            <a:ext cx="252960" cy="214709"/>
          </a:xfrm>
          <a:custGeom>
            <a:rect b="b" l="l" r="r" t="t"/>
            <a:pathLst>
              <a:path extrusionOk="0" h="23193" w="26018">
                <a:moveTo>
                  <a:pt x="13005" y="0"/>
                </a:moveTo>
                <a:cubicBezTo>
                  <a:pt x="9970" y="0"/>
                  <a:pt x="6933" y="611"/>
                  <a:pt x="4494" y="1833"/>
                </a:cubicBezTo>
                <a:cubicBezTo>
                  <a:pt x="4256" y="1946"/>
                  <a:pt x="4027" y="2073"/>
                  <a:pt x="3800" y="2200"/>
                </a:cubicBezTo>
                <a:cubicBezTo>
                  <a:pt x="1263" y="3664"/>
                  <a:pt x="1" y="5582"/>
                  <a:pt x="1" y="7513"/>
                </a:cubicBezTo>
                <a:lnTo>
                  <a:pt x="1" y="15706"/>
                </a:lnTo>
                <a:cubicBezTo>
                  <a:pt x="1" y="15997"/>
                  <a:pt x="26" y="16299"/>
                  <a:pt x="101" y="16590"/>
                </a:cubicBezTo>
                <a:cubicBezTo>
                  <a:pt x="228" y="17246"/>
                  <a:pt x="505" y="17903"/>
                  <a:pt x="947" y="18521"/>
                </a:cubicBezTo>
                <a:cubicBezTo>
                  <a:pt x="1592" y="19430"/>
                  <a:pt x="2538" y="20263"/>
                  <a:pt x="3800" y="20996"/>
                </a:cubicBezTo>
                <a:cubicBezTo>
                  <a:pt x="6338" y="22463"/>
                  <a:pt x="9655" y="23192"/>
                  <a:pt x="12976" y="23192"/>
                </a:cubicBezTo>
                <a:cubicBezTo>
                  <a:pt x="13339" y="23192"/>
                  <a:pt x="13702" y="23184"/>
                  <a:pt x="14064" y="23166"/>
                </a:cubicBezTo>
                <a:cubicBezTo>
                  <a:pt x="17016" y="23040"/>
                  <a:pt x="19921" y="22321"/>
                  <a:pt x="22192" y="21008"/>
                </a:cubicBezTo>
                <a:cubicBezTo>
                  <a:pt x="24339" y="19771"/>
                  <a:pt x="25589" y="18192"/>
                  <a:pt x="25904" y="16576"/>
                </a:cubicBezTo>
                <a:cubicBezTo>
                  <a:pt x="25979" y="16274"/>
                  <a:pt x="26005" y="15972"/>
                  <a:pt x="26005" y="15668"/>
                </a:cubicBezTo>
                <a:lnTo>
                  <a:pt x="26005" y="7538"/>
                </a:lnTo>
                <a:cubicBezTo>
                  <a:pt x="26018" y="5607"/>
                  <a:pt x="24743" y="3676"/>
                  <a:pt x="22192" y="2200"/>
                </a:cubicBezTo>
                <a:cubicBezTo>
                  <a:pt x="19658" y="734"/>
                  <a:pt x="16332" y="0"/>
                  <a:pt x="130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7"/>
          <p:cNvSpPr txBox="1"/>
          <p:nvPr/>
        </p:nvSpPr>
        <p:spPr>
          <a:xfrm>
            <a:off x="1512100" y="885825"/>
            <a:ext cx="6141900" cy="3992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1"/>
              </a:buClr>
              <a:buSzPts val="1400"/>
              <a:buFont typeface="Comic Sans MS"/>
              <a:buChar char="➢"/>
            </a:pPr>
            <a:r>
              <a:rPr lang="en">
                <a:solidFill>
                  <a:schemeClr val="accent1"/>
                </a:solidFill>
                <a:latin typeface="Comic Sans MS"/>
                <a:ea typeface="Comic Sans MS"/>
                <a:cs typeface="Comic Sans MS"/>
                <a:sym typeface="Comic Sans MS"/>
              </a:rPr>
              <a:t>Gaussian Process Classifier with various kernel  and Long Short Term Memory(LSTM that is RNN)  are best 97% accuracy with AUC  is 99.3%</a:t>
            </a:r>
            <a:endParaRPr>
              <a:solidFill>
                <a:schemeClr val="accent1"/>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chemeClr val="accent1"/>
              </a:buClr>
              <a:buSzPts val="1400"/>
              <a:buFont typeface="Comic Sans MS"/>
              <a:buChar char="➢"/>
            </a:pPr>
            <a:r>
              <a:rPr lang="en">
                <a:solidFill>
                  <a:schemeClr val="accent1"/>
                </a:solidFill>
                <a:latin typeface="Comic Sans MS"/>
                <a:ea typeface="Comic Sans MS"/>
                <a:cs typeface="Comic Sans MS"/>
                <a:sym typeface="Comic Sans MS"/>
              </a:rPr>
              <a:t>Gaussian Process Classifier with various kernel,LSTM with return False omission rate(FOR) of 0% which is best.FOR measures the proportion  of false negative which are incorrectly  rejected.</a:t>
            </a:r>
            <a:endParaRPr>
              <a:solidFill>
                <a:schemeClr val="accent1"/>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chemeClr val="accent1"/>
              </a:buClr>
              <a:buSzPts val="1400"/>
              <a:buFont typeface="Comic Sans MS"/>
              <a:buChar char="➢"/>
            </a:pPr>
            <a:r>
              <a:rPr lang="en">
                <a:solidFill>
                  <a:schemeClr val="accent1"/>
                </a:solidFill>
                <a:latin typeface="Comic Sans MS"/>
                <a:ea typeface="Comic Sans MS"/>
                <a:cs typeface="Comic Sans MS"/>
                <a:sym typeface="Comic Sans MS"/>
              </a:rPr>
              <a:t>False Discovery rate are highest in KNN 8.8%  which means return more false discovery result among overall experimented.</a:t>
            </a:r>
            <a:endParaRPr>
              <a:solidFill>
                <a:schemeClr val="accent1"/>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chemeClr val="accent1"/>
              </a:buClr>
              <a:buSzPts val="1400"/>
              <a:buFont typeface="Comic Sans MS"/>
              <a:buChar char="➢"/>
            </a:pPr>
            <a:r>
              <a:rPr lang="en">
                <a:solidFill>
                  <a:schemeClr val="accent1"/>
                </a:solidFill>
                <a:latin typeface="Comic Sans MS"/>
                <a:ea typeface="Comic Sans MS"/>
                <a:cs typeface="Comic Sans MS"/>
                <a:sym typeface="Comic Sans MS"/>
              </a:rPr>
              <a:t>Mattews correlation coefficient is highest in Gaussian Process Classifier(97.7%)and LSTM(RNN 97.78%) which indicate that it gives purest binary classifier after classifying the classes.</a:t>
            </a:r>
            <a:endParaRPr>
              <a:solidFill>
                <a:schemeClr val="accent1"/>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chemeClr val="accent1"/>
              </a:buClr>
              <a:buSzPts val="1400"/>
              <a:buFont typeface="Comic Sans MS"/>
              <a:buChar char="➢"/>
            </a:pPr>
            <a:r>
              <a:rPr lang="en">
                <a:solidFill>
                  <a:schemeClr val="accent1"/>
                </a:solidFill>
                <a:latin typeface="Comic Sans MS"/>
                <a:ea typeface="Comic Sans MS"/>
                <a:cs typeface="Comic Sans MS"/>
                <a:sym typeface="Comic Sans MS"/>
              </a:rPr>
              <a:t>Sensitivity and specificity of Gaussian process and LSTM (RNN) are also highest. </a:t>
            </a:r>
            <a:endParaRPr>
              <a:solidFill>
                <a:schemeClr val="accent1"/>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600"/>
                                        <p:tgtEl>
                                          <p:spTgt spid="5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pic>
        <p:nvPicPr>
          <p:cNvPr id="598" name="Google Shape;598;p38"/>
          <p:cNvPicPr preferRelativeResize="0"/>
          <p:nvPr/>
        </p:nvPicPr>
        <p:blipFill>
          <a:blip r:embed="rId3">
            <a:alphaModFix/>
          </a:blip>
          <a:stretch>
            <a:fillRect/>
          </a:stretch>
        </p:blipFill>
        <p:spPr>
          <a:xfrm>
            <a:off x="152400" y="392900"/>
            <a:ext cx="8836824" cy="4012425"/>
          </a:xfrm>
          <a:prstGeom prst="rect">
            <a:avLst/>
          </a:prstGeom>
          <a:noFill/>
          <a:ln>
            <a:noFill/>
          </a:ln>
        </p:spPr>
      </p:pic>
      <p:sp>
        <p:nvSpPr>
          <p:cNvPr id="599" name="Google Shape;599;p38"/>
          <p:cNvSpPr txBox="1"/>
          <p:nvPr/>
        </p:nvSpPr>
        <p:spPr>
          <a:xfrm>
            <a:off x="1607350" y="4619625"/>
            <a:ext cx="53817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accent1"/>
                </a:solidFill>
                <a:latin typeface="Comic Sans MS"/>
                <a:ea typeface="Comic Sans MS"/>
                <a:cs typeface="Comic Sans MS"/>
                <a:sym typeface="Comic Sans MS"/>
              </a:rPr>
              <a:t>Table: Comparision of Models</a:t>
            </a:r>
            <a:endParaRPr b="1" sz="1500">
              <a:solidFill>
                <a:schemeClr val="accent1"/>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39"/>
          <p:cNvSpPr txBox="1"/>
          <p:nvPr/>
        </p:nvSpPr>
        <p:spPr>
          <a:xfrm>
            <a:off x="5774525" y="4036225"/>
            <a:ext cx="18096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u="sng">
                <a:solidFill>
                  <a:schemeClr val="accent1"/>
                </a:solidFill>
                <a:latin typeface="Comic Sans MS"/>
                <a:ea typeface="Comic Sans MS"/>
                <a:cs typeface="Comic Sans MS"/>
                <a:sym typeface="Comic Sans MS"/>
              </a:rPr>
              <a:t>ROC Curve </a:t>
            </a:r>
            <a:endParaRPr b="1" sz="2200" u="sng">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t/>
            </a:r>
            <a:endParaRPr b="1" sz="2200">
              <a:solidFill>
                <a:schemeClr val="accent1"/>
              </a:solidFill>
              <a:latin typeface="Comic Sans MS"/>
              <a:ea typeface="Comic Sans MS"/>
              <a:cs typeface="Comic Sans MS"/>
              <a:sym typeface="Comic Sans MS"/>
            </a:endParaRPr>
          </a:p>
        </p:txBody>
      </p:sp>
      <p:pic>
        <p:nvPicPr>
          <p:cNvPr id="605" name="Google Shape;605;p39"/>
          <p:cNvPicPr preferRelativeResize="0"/>
          <p:nvPr/>
        </p:nvPicPr>
        <p:blipFill>
          <a:blip r:embed="rId3">
            <a:alphaModFix/>
          </a:blip>
          <a:stretch>
            <a:fillRect/>
          </a:stretch>
        </p:blipFill>
        <p:spPr>
          <a:xfrm>
            <a:off x="0" y="285750"/>
            <a:ext cx="2464600" cy="1571625"/>
          </a:xfrm>
          <a:prstGeom prst="rect">
            <a:avLst/>
          </a:prstGeom>
          <a:noFill/>
          <a:ln>
            <a:noFill/>
          </a:ln>
        </p:spPr>
      </p:pic>
      <p:sp>
        <p:nvSpPr>
          <p:cNvPr id="606" name="Google Shape;606;p39"/>
          <p:cNvSpPr txBox="1"/>
          <p:nvPr/>
        </p:nvSpPr>
        <p:spPr>
          <a:xfrm>
            <a:off x="47625" y="1797850"/>
            <a:ext cx="9168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2. ANN.</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p:txBody>
      </p:sp>
      <p:sp>
        <p:nvSpPr>
          <p:cNvPr id="607" name="Google Shape;607;p39"/>
          <p:cNvSpPr txBox="1"/>
          <p:nvPr/>
        </p:nvSpPr>
        <p:spPr>
          <a:xfrm>
            <a:off x="0" y="0"/>
            <a:ext cx="8691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1. KNN</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latin typeface="Lato Light"/>
              <a:ea typeface="Lato Light"/>
              <a:cs typeface="Lato Light"/>
              <a:sym typeface="Lato Light"/>
            </a:endParaRPr>
          </a:p>
        </p:txBody>
      </p:sp>
      <p:pic>
        <p:nvPicPr>
          <p:cNvPr id="608" name="Google Shape;608;p39"/>
          <p:cNvPicPr preferRelativeResize="0"/>
          <p:nvPr/>
        </p:nvPicPr>
        <p:blipFill>
          <a:blip r:embed="rId4">
            <a:alphaModFix/>
          </a:blip>
          <a:stretch>
            <a:fillRect/>
          </a:stretch>
        </p:blipFill>
        <p:spPr>
          <a:xfrm>
            <a:off x="0" y="2143125"/>
            <a:ext cx="2464600" cy="1571625"/>
          </a:xfrm>
          <a:prstGeom prst="rect">
            <a:avLst/>
          </a:prstGeom>
          <a:noFill/>
          <a:ln>
            <a:noFill/>
          </a:ln>
        </p:spPr>
      </p:pic>
      <p:pic>
        <p:nvPicPr>
          <p:cNvPr id="609" name="Google Shape;609;p39"/>
          <p:cNvPicPr preferRelativeResize="0"/>
          <p:nvPr/>
        </p:nvPicPr>
        <p:blipFill>
          <a:blip r:embed="rId5">
            <a:alphaModFix/>
          </a:blip>
          <a:stretch>
            <a:fillRect/>
          </a:stretch>
        </p:blipFill>
        <p:spPr>
          <a:xfrm>
            <a:off x="2803925" y="351138"/>
            <a:ext cx="2559850" cy="1428850"/>
          </a:xfrm>
          <a:prstGeom prst="rect">
            <a:avLst/>
          </a:prstGeom>
          <a:noFill/>
          <a:ln>
            <a:noFill/>
          </a:ln>
        </p:spPr>
      </p:pic>
      <p:sp>
        <p:nvSpPr>
          <p:cNvPr id="610" name="Google Shape;610;p39"/>
          <p:cNvSpPr txBox="1"/>
          <p:nvPr/>
        </p:nvSpPr>
        <p:spPr>
          <a:xfrm>
            <a:off x="2774150" y="71450"/>
            <a:ext cx="8097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3</a:t>
            </a:r>
            <a:r>
              <a:rPr lang="en">
                <a:solidFill>
                  <a:schemeClr val="dk1"/>
                </a:solidFill>
                <a:latin typeface="Comic Sans MS"/>
                <a:ea typeface="Comic Sans MS"/>
                <a:cs typeface="Comic Sans MS"/>
                <a:sym typeface="Comic Sans MS"/>
              </a:rPr>
              <a:t>.GPR</a:t>
            </a:r>
            <a:endParaRPr>
              <a:solidFill>
                <a:schemeClr val="dk1"/>
              </a:solidFill>
              <a:latin typeface="Lato Light"/>
              <a:ea typeface="Lato Light"/>
              <a:cs typeface="Lato Light"/>
              <a:sym typeface="Lato Light"/>
            </a:endParaRPr>
          </a:p>
        </p:txBody>
      </p:sp>
      <p:pic>
        <p:nvPicPr>
          <p:cNvPr id="611" name="Google Shape;611;p39"/>
          <p:cNvPicPr preferRelativeResize="0"/>
          <p:nvPr/>
        </p:nvPicPr>
        <p:blipFill>
          <a:blip r:embed="rId6">
            <a:alphaModFix/>
          </a:blip>
          <a:stretch>
            <a:fillRect/>
          </a:stretch>
        </p:blipFill>
        <p:spPr>
          <a:xfrm>
            <a:off x="2952750" y="2021112"/>
            <a:ext cx="2369349" cy="1571625"/>
          </a:xfrm>
          <a:prstGeom prst="rect">
            <a:avLst/>
          </a:prstGeom>
          <a:noFill/>
          <a:ln>
            <a:noFill/>
          </a:ln>
        </p:spPr>
      </p:pic>
      <p:sp>
        <p:nvSpPr>
          <p:cNvPr id="612" name="Google Shape;612;p39"/>
          <p:cNvSpPr txBox="1"/>
          <p:nvPr/>
        </p:nvSpPr>
        <p:spPr>
          <a:xfrm>
            <a:off x="2952750" y="1845475"/>
            <a:ext cx="9168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4.LGBM</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None/>
            </a:pPr>
            <a:r>
              <a:t/>
            </a:r>
            <a:endParaRPr>
              <a:latin typeface="Lato Light"/>
              <a:ea typeface="Lato Light"/>
              <a:cs typeface="Lato Light"/>
              <a:sym typeface="Lato Light"/>
            </a:endParaRPr>
          </a:p>
        </p:txBody>
      </p:sp>
      <p:pic>
        <p:nvPicPr>
          <p:cNvPr id="613" name="Google Shape;613;p39"/>
          <p:cNvPicPr preferRelativeResize="0"/>
          <p:nvPr/>
        </p:nvPicPr>
        <p:blipFill>
          <a:blip r:embed="rId7">
            <a:alphaModFix/>
          </a:blip>
          <a:stretch>
            <a:fillRect/>
          </a:stretch>
        </p:blipFill>
        <p:spPr>
          <a:xfrm>
            <a:off x="5703100" y="369000"/>
            <a:ext cx="2276476" cy="1202525"/>
          </a:xfrm>
          <a:prstGeom prst="rect">
            <a:avLst/>
          </a:prstGeom>
          <a:noFill/>
          <a:ln>
            <a:noFill/>
          </a:ln>
        </p:spPr>
      </p:pic>
      <p:sp>
        <p:nvSpPr>
          <p:cNvPr id="614" name="Google Shape;614;p39"/>
          <p:cNvSpPr txBox="1"/>
          <p:nvPr/>
        </p:nvSpPr>
        <p:spPr>
          <a:xfrm>
            <a:off x="5572125" y="95425"/>
            <a:ext cx="9168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5</a:t>
            </a:r>
            <a:r>
              <a:rPr lang="en">
                <a:solidFill>
                  <a:schemeClr val="dk1"/>
                </a:solidFill>
                <a:latin typeface="Comic Sans MS"/>
                <a:ea typeface="Comic Sans MS"/>
                <a:cs typeface="Comic Sans MS"/>
                <a:sym typeface="Comic Sans MS"/>
              </a:rPr>
              <a:t>.LSTM</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None/>
            </a:pPr>
            <a:r>
              <a:t/>
            </a:r>
            <a:endParaRPr>
              <a:latin typeface="Lato Light"/>
              <a:ea typeface="Lato Light"/>
              <a:cs typeface="Lato Light"/>
              <a:sym typeface="Lato Light"/>
            </a:endParaRPr>
          </a:p>
        </p:txBody>
      </p:sp>
      <p:pic>
        <p:nvPicPr>
          <p:cNvPr id="615" name="Google Shape;615;p39"/>
          <p:cNvPicPr preferRelativeResize="0"/>
          <p:nvPr/>
        </p:nvPicPr>
        <p:blipFill>
          <a:blip r:embed="rId8">
            <a:alphaModFix/>
          </a:blip>
          <a:stretch>
            <a:fillRect/>
          </a:stretch>
        </p:blipFill>
        <p:spPr>
          <a:xfrm>
            <a:off x="5572050" y="2143125"/>
            <a:ext cx="2214550" cy="1571625"/>
          </a:xfrm>
          <a:prstGeom prst="rect">
            <a:avLst/>
          </a:prstGeom>
          <a:noFill/>
          <a:ln>
            <a:noFill/>
          </a:ln>
        </p:spPr>
      </p:pic>
      <p:sp>
        <p:nvSpPr>
          <p:cNvPr id="616" name="Google Shape;616;p39"/>
          <p:cNvSpPr txBox="1"/>
          <p:nvPr/>
        </p:nvSpPr>
        <p:spPr>
          <a:xfrm>
            <a:off x="5703100" y="1845475"/>
            <a:ext cx="8097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6.MLP</a:t>
            </a:r>
            <a:endParaRPr>
              <a:latin typeface="Comic Sans MS"/>
              <a:ea typeface="Comic Sans MS"/>
              <a:cs typeface="Comic Sans MS"/>
              <a:sym typeface="Comic Sans MS"/>
            </a:endParaRPr>
          </a:p>
        </p:txBody>
      </p:sp>
      <p:pic>
        <p:nvPicPr>
          <p:cNvPr id="617" name="Google Shape;617;p39"/>
          <p:cNvPicPr preferRelativeResize="0"/>
          <p:nvPr/>
        </p:nvPicPr>
        <p:blipFill>
          <a:blip r:embed="rId9">
            <a:alphaModFix/>
          </a:blip>
          <a:stretch>
            <a:fillRect/>
          </a:stretch>
        </p:blipFill>
        <p:spPr>
          <a:xfrm>
            <a:off x="2857500" y="3714750"/>
            <a:ext cx="2276475" cy="1321625"/>
          </a:xfrm>
          <a:prstGeom prst="rect">
            <a:avLst/>
          </a:prstGeom>
          <a:noFill/>
          <a:ln>
            <a:noFill/>
          </a:ln>
        </p:spPr>
      </p:pic>
      <p:sp>
        <p:nvSpPr>
          <p:cNvPr id="618" name="Google Shape;618;p39"/>
          <p:cNvSpPr txBox="1"/>
          <p:nvPr/>
        </p:nvSpPr>
        <p:spPr>
          <a:xfrm>
            <a:off x="1774025" y="4036225"/>
            <a:ext cx="809700" cy="5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7.SVM</a:t>
            </a:r>
            <a:endParaRPr>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40"/>
          <p:cNvSpPr txBox="1"/>
          <p:nvPr>
            <p:ph idx="2" type="title"/>
          </p:nvPr>
        </p:nvSpPr>
        <p:spPr>
          <a:xfrm>
            <a:off x="1203900" y="154275"/>
            <a:ext cx="6736200" cy="58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Discussion</a:t>
            </a:r>
            <a:endParaRPr/>
          </a:p>
        </p:txBody>
      </p:sp>
      <p:sp>
        <p:nvSpPr>
          <p:cNvPr id="624" name="Google Shape;624;p40"/>
          <p:cNvSpPr/>
          <p:nvPr/>
        </p:nvSpPr>
        <p:spPr>
          <a:xfrm>
            <a:off x="5105600" y="2662225"/>
            <a:ext cx="2173700" cy="1382150"/>
          </a:xfrm>
          <a:custGeom>
            <a:rect b="b" l="l" r="r" t="t"/>
            <a:pathLst>
              <a:path extrusionOk="0" h="55286" w="86948">
                <a:moveTo>
                  <a:pt x="7121" y="0"/>
                </a:moveTo>
                <a:cubicBezTo>
                  <a:pt x="3188" y="0"/>
                  <a:pt x="0" y="3188"/>
                  <a:pt x="0" y="7122"/>
                </a:cubicBezTo>
                <a:cubicBezTo>
                  <a:pt x="0" y="11055"/>
                  <a:pt x="3189" y="14243"/>
                  <a:pt x="7121" y="14243"/>
                </a:cubicBezTo>
                <a:cubicBezTo>
                  <a:pt x="8046" y="14243"/>
                  <a:pt x="8963" y="14062"/>
                  <a:pt x="9819" y="13710"/>
                </a:cubicBezTo>
                <a:lnTo>
                  <a:pt x="81002" y="54808"/>
                </a:lnTo>
                <a:cubicBezTo>
                  <a:pt x="81554" y="55126"/>
                  <a:pt x="82169" y="55286"/>
                  <a:pt x="82785" y="55286"/>
                </a:cubicBezTo>
                <a:cubicBezTo>
                  <a:pt x="83401" y="55286"/>
                  <a:pt x="84017" y="55126"/>
                  <a:pt x="84569" y="54808"/>
                </a:cubicBezTo>
                <a:cubicBezTo>
                  <a:pt x="86948" y="53435"/>
                  <a:pt x="86948" y="50002"/>
                  <a:pt x="84569" y="48629"/>
                </a:cubicBezTo>
                <a:lnTo>
                  <a:pt x="14184" y="7992"/>
                </a:lnTo>
                <a:cubicBezTo>
                  <a:pt x="14221" y="7703"/>
                  <a:pt x="14240" y="7412"/>
                  <a:pt x="14242" y="7122"/>
                </a:cubicBezTo>
                <a:cubicBezTo>
                  <a:pt x="14242" y="3188"/>
                  <a:pt x="11054" y="0"/>
                  <a:pt x="7121" y="0"/>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0"/>
          <p:cNvSpPr/>
          <p:nvPr/>
        </p:nvSpPr>
        <p:spPr>
          <a:xfrm flipH="1">
            <a:off x="8242649" y="4156552"/>
            <a:ext cx="397879" cy="197975"/>
          </a:xfrm>
          <a:custGeom>
            <a:rect b="b" l="l" r="r" t="t"/>
            <a:pathLst>
              <a:path extrusionOk="0" h="26485" w="53228">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0"/>
          <p:cNvSpPr/>
          <p:nvPr/>
        </p:nvSpPr>
        <p:spPr>
          <a:xfrm flipH="1">
            <a:off x="8151099" y="3764427"/>
            <a:ext cx="397879" cy="197975"/>
          </a:xfrm>
          <a:custGeom>
            <a:rect b="b" l="l" r="r" t="t"/>
            <a:pathLst>
              <a:path extrusionOk="0" h="26485" w="53228">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0"/>
          <p:cNvSpPr/>
          <p:nvPr/>
        </p:nvSpPr>
        <p:spPr>
          <a:xfrm flipH="1">
            <a:off x="7642049" y="3937477"/>
            <a:ext cx="397879" cy="197975"/>
          </a:xfrm>
          <a:custGeom>
            <a:rect b="b" l="l" r="r" t="t"/>
            <a:pathLst>
              <a:path extrusionOk="0" h="26485" w="53228">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0"/>
          <p:cNvSpPr/>
          <p:nvPr/>
        </p:nvSpPr>
        <p:spPr>
          <a:xfrm rot="3547717">
            <a:off x="6136437" y="3972973"/>
            <a:ext cx="880003" cy="694683"/>
          </a:xfrm>
          <a:custGeom>
            <a:rect b="b" l="l" r="r" t="t"/>
            <a:pathLst>
              <a:path extrusionOk="0" h="27788" w="35201">
                <a:moveTo>
                  <a:pt x="26349" y="1"/>
                </a:moveTo>
                <a:cubicBezTo>
                  <a:pt x="24832" y="1"/>
                  <a:pt x="23316" y="393"/>
                  <a:pt x="21958" y="1178"/>
                </a:cubicBezTo>
                <a:lnTo>
                  <a:pt x="4414" y="11307"/>
                </a:lnTo>
                <a:cubicBezTo>
                  <a:pt x="1669" y="12892"/>
                  <a:pt x="0" y="15843"/>
                  <a:pt x="56" y="19012"/>
                </a:cubicBezTo>
                <a:lnTo>
                  <a:pt x="61" y="19226"/>
                </a:lnTo>
                <a:cubicBezTo>
                  <a:pt x="115" y="22284"/>
                  <a:pt x="1768" y="25090"/>
                  <a:pt x="4417" y="26620"/>
                </a:cubicBezTo>
                <a:cubicBezTo>
                  <a:pt x="5766" y="27398"/>
                  <a:pt x="7271" y="27787"/>
                  <a:pt x="8776" y="27787"/>
                </a:cubicBezTo>
                <a:cubicBezTo>
                  <a:pt x="10281" y="27787"/>
                  <a:pt x="11785" y="27398"/>
                  <a:pt x="13134" y="26620"/>
                </a:cubicBezTo>
                <a:lnTo>
                  <a:pt x="30796" y="16423"/>
                </a:lnTo>
                <a:cubicBezTo>
                  <a:pt x="33525" y="14847"/>
                  <a:pt x="35200" y="11932"/>
                  <a:pt x="35188" y="8781"/>
                </a:cubicBezTo>
                <a:cubicBezTo>
                  <a:pt x="35175" y="5626"/>
                  <a:pt x="33472" y="2720"/>
                  <a:pt x="30726" y="1169"/>
                </a:cubicBezTo>
                <a:lnTo>
                  <a:pt x="30669" y="1137"/>
                </a:lnTo>
                <a:cubicBezTo>
                  <a:pt x="29328" y="379"/>
                  <a:pt x="27838" y="1"/>
                  <a:pt x="26349"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0"/>
          <p:cNvSpPr/>
          <p:nvPr/>
        </p:nvSpPr>
        <p:spPr>
          <a:xfrm>
            <a:off x="7212738" y="4297375"/>
            <a:ext cx="880025" cy="694700"/>
          </a:xfrm>
          <a:custGeom>
            <a:rect b="b" l="l" r="r" t="t"/>
            <a:pathLst>
              <a:path extrusionOk="0" h="27788" w="35201">
                <a:moveTo>
                  <a:pt x="26349" y="1"/>
                </a:moveTo>
                <a:cubicBezTo>
                  <a:pt x="24832" y="1"/>
                  <a:pt x="23316" y="393"/>
                  <a:pt x="21958" y="1178"/>
                </a:cubicBezTo>
                <a:lnTo>
                  <a:pt x="4414" y="11307"/>
                </a:lnTo>
                <a:cubicBezTo>
                  <a:pt x="1669" y="12892"/>
                  <a:pt x="0" y="15843"/>
                  <a:pt x="56" y="19012"/>
                </a:cubicBezTo>
                <a:lnTo>
                  <a:pt x="61" y="19226"/>
                </a:lnTo>
                <a:cubicBezTo>
                  <a:pt x="115" y="22284"/>
                  <a:pt x="1768" y="25090"/>
                  <a:pt x="4417" y="26620"/>
                </a:cubicBezTo>
                <a:cubicBezTo>
                  <a:pt x="5766" y="27398"/>
                  <a:pt x="7271" y="27787"/>
                  <a:pt x="8776" y="27787"/>
                </a:cubicBezTo>
                <a:cubicBezTo>
                  <a:pt x="10281" y="27787"/>
                  <a:pt x="11785" y="27398"/>
                  <a:pt x="13134" y="26620"/>
                </a:cubicBezTo>
                <a:lnTo>
                  <a:pt x="30796" y="16423"/>
                </a:lnTo>
                <a:cubicBezTo>
                  <a:pt x="33525" y="14847"/>
                  <a:pt x="35200" y="11932"/>
                  <a:pt x="35188" y="8781"/>
                </a:cubicBezTo>
                <a:cubicBezTo>
                  <a:pt x="35175" y="5626"/>
                  <a:pt x="33472" y="2720"/>
                  <a:pt x="30726" y="1169"/>
                </a:cubicBezTo>
                <a:lnTo>
                  <a:pt x="30669" y="1137"/>
                </a:lnTo>
                <a:cubicBezTo>
                  <a:pt x="29328" y="379"/>
                  <a:pt x="27838" y="1"/>
                  <a:pt x="26349"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0" name="Google Shape;630;p40"/>
          <p:cNvGrpSpPr/>
          <p:nvPr/>
        </p:nvGrpSpPr>
        <p:grpSpPr>
          <a:xfrm>
            <a:off x="5105600" y="2580250"/>
            <a:ext cx="2173700" cy="1382150"/>
            <a:chOff x="1457525" y="3103350"/>
            <a:chExt cx="2173700" cy="1382150"/>
          </a:xfrm>
        </p:grpSpPr>
        <p:sp>
          <p:nvSpPr>
            <p:cNvPr id="631" name="Google Shape;631;p40"/>
            <p:cNvSpPr/>
            <p:nvPr/>
          </p:nvSpPr>
          <p:spPr>
            <a:xfrm>
              <a:off x="1457525" y="3103350"/>
              <a:ext cx="2173700" cy="1382150"/>
            </a:xfrm>
            <a:custGeom>
              <a:rect b="b" l="l" r="r" t="t"/>
              <a:pathLst>
                <a:path extrusionOk="0" h="55286" w="86948">
                  <a:moveTo>
                    <a:pt x="7121" y="0"/>
                  </a:moveTo>
                  <a:cubicBezTo>
                    <a:pt x="3188" y="0"/>
                    <a:pt x="0" y="3188"/>
                    <a:pt x="0" y="7122"/>
                  </a:cubicBezTo>
                  <a:cubicBezTo>
                    <a:pt x="0" y="11055"/>
                    <a:pt x="3189" y="14243"/>
                    <a:pt x="7121" y="14243"/>
                  </a:cubicBezTo>
                  <a:cubicBezTo>
                    <a:pt x="8046" y="14243"/>
                    <a:pt x="8963" y="14062"/>
                    <a:pt x="9819" y="13710"/>
                  </a:cubicBezTo>
                  <a:lnTo>
                    <a:pt x="81002" y="54808"/>
                  </a:lnTo>
                  <a:cubicBezTo>
                    <a:pt x="81554" y="55126"/>
                    <a:pt x="82169" y="55286"/>
                    <a:pt x="82785" y="55286"/>
                  </a:cubicBezTo>
                  <a:cubicBezTo>
                    <a:pt x="83401" y="55286"/>
                    <a:pt x="84017" y="55126"/>
                    <a:pt x="84569" y="54808"/>
                  </a:cubicBezTo>
                  <a:cubicBezTo>
                    <a:pt x="86948" y="53435"/>
                    <a:pt x="86948" y="50002"/>
                    <a:pt x="84569" y="48629"/>
                  </a:cubicBezTo>
                  <a:lnTo>
                    <a:pt x="14184" y="7992"/>
                  </a:lnTo>
                  <a:cubicBezTo>
                    <a:pt x="14221" y="7703"/>
                    <a:pt x="14240" y="7412"/>
                    <a:pt x="14242" y="7122"/>
                  </a:cubicBezTo>
                  <a:cubicBezTo>
                    <a:pt x="14242" y="3188"/>
                    <a:pt x="11054" y="0"/>
                    <a:pt x="71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0"/>
            <p:cNvSpPr/>
            <p:nvPr/>
          </p:nvSpPr>
          <p:spPr>
            <a:xfrm>
              <a:off x="1534375" y="3180225"/>
              <a:ext cx="2026000" cy="1252700"/>
            </a:xfrm>
            <a:custGeom>
              <a:rect b="b" l="l" r="r" t="t"/>
              <a:pathLst>
                <a:path extrusionOk="0" h="50108" w="81040">
                  <a:moveTo>
                    <a:pt x="4048" y="0"/>
                  </a:moveTo>
                  <a:cubicBezTo>
                    <a:pt x="1814" y="0"/>
                    <a:pt x="1" y="1811"/>
                    <a:pt x="1" y="4047"/>
                  </a:cubicBezTo>
                  <a:cubicBezTo>
                    <a:pt x="1" y="6282"/>
                    <a:pt x="1813" y="8093"/>
                    <a:pt x="4047" y="8093"/>
                  </a:cubicBezTo>
                  <a:cubicBezTo>
                    <a:pt x="4552" y="8093"/>
                    <a:pt x="5032" y="7989"/>
                    <a:pt x="5477" y="7820"/>
                  </a:cubicBezTo>
                  <a:lnTo>
                    <a:pt x="77741" y="49843"/>
                  </a:lnTo>
                  <a:cubicBezTo>
                    <a:pt x="78048" y="50019"/>
                    <a:pt x="78389" y="50107"/>
                    <a:pt x="78731" y="50107"/>
                  </a:cubicBezTo>
                  <a:cubicBezTo>
                    <a:pt x="79072" y="50107"/>
                    <a:pt x="79414" y="50019"/>
                    <a:pt x="79720" y="49843"/>
                  </a:cubicBezTo>
                  <a:cubicBezTo>
                    <a:pt x="81039" y="49081"/>
                    <a:pt x="81039" y="47177"/>
                    <a:pt x="79720" y="46415"/>
                  </a:cubicBezTo>
                  <a:lnTo>
                    <a:pt x="8026" y="4713"/>
                  </a:lnTo>
                  <a:cubicBezTo>
                    <a:pt x="8063" y="4495"/>
                    <a:pt x="8095" y="4275"/>
                    <a:pt x="8095" y="4047"/>
                  </a:cubicBezTo>
                  <a:cubicBezTo>
                    <a:pt x="8095" y="1812"/>
                    <a:pt x="6283" y="0"/>
                    <a:pt x="40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0"/>
            <p:cNvSpPr/>
            <p:nvPr/>
          </p:nvSpPr>
          <p:spPr>
            <a:xfrm>
              <a:off x="2005450" y="3465825"/>
              <a:ext cx="110650" cy="64350"/>
            </a:xfrm>
            <a:custGeom>
              <a:rect b="b" l="l" r="r" t="t"/>
              <a:pathLst>
                <a:path extrusionOk="0" h="2574" w="4426">
                  <a:moveTo>
                    <a:pt x="3515" y="1"/>
                  </a:moveTo>
                  <a:lnTo>
                    <a:pt x="0" y="2061"/>
                  </a:lnTo>
                  <a:lnTo>
                    <a:pt x="913" y="2573"/>
                  </a:lnTo>
                  <a:lnTo>
                    <a:pt x="4425" y="546"/>
                  </a:lnTo>
                  <a:lnTo>
                    <a:pt x="35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0"/>
            <p:cNvSpPr/>
            <p:nvPr/>
          </p:nvSpPr>
          <p:spPr>
            <a:xfrm>
              <a:off x="2078500" y="3485150"/>
              <a:ext cx="71525" cy="42200"/>
            </a:xfrm>
            <a:custGeom>
              <a:rect b="b" l="l" r="r" t="t"/>
              <a:pathLst>
                <a:path extrusionOk="0" h="1688" w="2861">
                  <a:moveTo>
                    <a:pt x="1932" y="1"/>
                  </a:moveTo>
                  <a:lnTo>
                    <a:pt x="0" y="1175"/>
                  </a:lnTo>
                  <a:lnTo>
                    <a:pt x="914" y="1688"/>
                  </a:lnTo>
                  <a:lnTo>
                    <a:pt x="2861" y="535"/>
                  </a:lnTo>
                  <a:lnTo>
                    <a:pt x="19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0"/>
            <p:cNvSpPr/>
            <p:nvPr/>
          </p:nvSpPr>
          <p:spPr>
            <a:xfrm>
              <a:off x="2086175" y="3512550"/>
              <a:ext cx="110625" cy="64325"/>
            </a:xfrm>
            <a:custGeom>
              <a:rect b="b" l="l" r="r" t="t"/>
              <a:pathLst>
                <a:path extrusionOk="0" h="2573" w="4425">
                  <a:moveTo>
                    <a:pt x="3516" y="1"/>
                  </a:moveTo>
                  <a:lnTo>
                    <a:pt x="0" y="2061"/>
                  </a:lnTo>
                  <a:lnTo>
                    <a:pt x="914" y="2573"/>
                  </a:lnTo>
                  <a:lnTo>
                    <a:pt x="4425" y="546"/>
                  </a:lnTo>
                  <a:lnTo>
                    <a:pt x="35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0"/>
            <p:cNvSpPr/>
            <p:nvPr/>
          </p:nvSpPr>
          <p:spPr>
            <a:xfrm>
              <a:off x="2159225" y="3531875"/>
              <a:ext cx="71550" cy="42200"/>
            </a:xfrm>
            <a:custGeom>
              <a:rect b="b" l="l" r="r" t="t"/>
              <a:pathLst>
                <a:path extrusionOk="0" h="1688" w="2862">
                  <a:moveTo>
                    <a:pt x="1933" y="1"/>
                  </a:moveTo>
                  <a:lnTo>
                    <a:pt x="0" y="1175"/>
                  </a:lnTo>
                  <a:lnTo>
                    <a:pt x="914" y="1688"/>
                  </a:lnTo>
                  <a:lnTo>
                    <a:pt x="2861" y="535"/>
                  </a:lnTo>
                  <a:lnTo>
                    <a:pt x="19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0"/>
            <p:cNvSpPr/>
            <p:nvPr/>
          </p:nvSpPr>
          <p:spPr>
            <a:xfrm>
              <a:off x="2166900" y="3559300"/>
              <a:ext cx="110625" cy="64300"/>
            </a:xfrm>
            <a:custGeom>
              <a:rect b="b" l="l" r="r" t="t"/>
              <a:pathLst>
                <a:path extrusionOk="0" h="2572" w="4425">
                  <a:moveTo>
                    <a:pt x="3516" y="0"/>
                  </a:moveTo>
                  <a:lnTo>
                    <a:pt x="0" y="2059"/>
                  </a:lnTo>
                  <a:lnTo>
                    <a:pt x="914" y="2572"/>
                  </a:lnTo>
                  <a:lnTo>
                    <a:pt x="4425" y="544"/>
                  </a:lnTo>
                  <a:lnTo>
                    <a:pt x="35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0"/>
            <p:cNvSpPr/>
            <p:nvPr/>
          </p:nvSpPr>
          <p:spPr>
            <a:xfrm>
              <a:off x="2239975" y="3578575"/>
              <a:ext cx="71525" cy="42225"/>
            </a:xfrm>
            <a:custGeom>
              <a:rect b="b" l="l" r="r" t="t"/>
              <a:pathLst>
                <a:path extrusionOk="0" h="1689" w="2861">
                  <a:moveTo>
                    <a:pt x="1932" y="1"/>
                  </a:moveTo>
                  <a:lnTo>
                    <a:pt x="0" y="1175"/>
                  </a:lnTo>
                  <a:lnTo>
                    <a:pt x="913" y="1688"/>
                  </a:lnTo>
                  <a:lnTo>
                    <a:pt x="2860" y="536"/>
                  </a:lnTo>
                  <a:lnTo>
                    <a:pt x="19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0"/>
            <p:cNvSpPr/>
            <p:nvPr/>
          </p:nvSpPr>
          <p:spPr>
            <a:xfrm>
              <a:off x="2247625" y="3606000"/>
              <a:ext cx="110650" cy="64325"/>
            </a:xfrm>
            <a:custGeom>
              <a:rect b="b" l="l" r="r" t="t"/>
              <a:pathLst>
                <a:path extrusionOk="0" h="2573" w="4426">
                  <a:moveTo>
                    <a:pt x="3516" y="0"/>
                  </a:moveTo>
                  <a:lnTo>
                    <a:pt x="1" y="2060"/>
                  </a:lnTo>
                  <a:lnTo>
                    <a:pt x="914" y="2573"/>
                  </a:lnTo>
                  <a:lnTo>
                    <a:pt x="4426" y="545"/>
                  </a:lnTo>
                  <a:lnTo>
                    <a:pt x="35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0"/>
            <p:cNvSpPr/>
            <p:nvPr/>
          </p:nvSpPr>
          <p:spPr>
            <a:xfrm>
              <a:off x="2320675" y="3625325"/>
              <a:ext cx="71575" cy="42200"/>
            </a:xfrm>
            <a:custGeom>
              <a:rect b="b" l="l" r="r" t="t"/>
              <a:pathLst>
                <a:path extrusionOk="0" h="1688" w="2863">
                  <a:moveTo>
                    <a:pt x="1933" y="0"/>
                  </a:moveTo>
                  <a:lnTo>
                    <a:pt x="1" y="1174"/>
                  </a:lnTo>
                  <a:lnTo>
                    <a:pt x="915" y="1687"/>
                  </a:lnTo>
                  <a:lnTo>
                    <a:pt x="2862" y="535"/>
                  </a:lnTo>
                  <a:lnTo>
                    <a:pt x="19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0"/>
            <p:cNvSpPr/>
            <p:nvPr/>
          </p:nvSpPr>
          <p:spPr>
            <a:xfrm>
              <a:off x="2328350" y="3652725"/>
              <a:ext cx="110650" cy="64325"/>
            </a:xfrm>
            <a:custGeom>
              <a:rect b="b" l="l" r="r" t="t"/>
              <a:pathLst>
                <a:path extrusionOk="0" h="2573" w="4426">
                  <a:moveTo>
                    <a:pt x="3517" y="0"/>
                  </a:moveTo>
                  <a:lnTo>
                    <a:pt x="1" y="2059"/>
                  </a:lnTo>
                  <a:lnTo>
                    <a:pt x="915" y="2572"/>
                  </a:lnTo>
                  <a:lnTo>
                    <a:pt x="4425" y="546"/>
                  </a:lnTo>
                  <a:lnTo>
                    <a:pt x="35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p:nvPr/>
          </p:nvSpPr>
          <p:spPr>
            <a:xfrm>
              <a:off x="2392250" y="3672050"/>
              <a:ext cx="71550" cy="42200"/>
            </a:xfrm>
            <a:custGeom>
              <a:rect b="b" l="l" r="r" t="t"/>
              <a:pathLst>
                <a:path extrusionOk="0" h="1688" w="2862">
                  <a:moveTo>
                    <a:pt x="1934" y="0"/>
                  </a:moveTo>
                  <a:lnTo>
                    <a:pt x="1" y="1175"/>
                  </a:lnTo>
                  <a:lnTo>
                    <a:pt x="915" y="1687"/>
                  </a:lnTo>
                  <a:lnTo>
                    <a:pt x="2862" y="535"/>
                  </a:lnTo>
                  <a:lnTo>
                    <a:pt x="19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0"/>
            <p:cNvSpPr/>
            <p:nvPr/>
          </p:nvSpPr>
          <p:spPr>
            <a:xfrm>
              <a:off x="2399925" y="3699425"/>
              <a:ext cx="110650" cy="64350"/>
            </a:xfrm>
            <a:custGeom>
              <a:rect b="b" l="l" r="r" t="t"/>
              <a:pathLst>
                <a:path extrusionOk="0" h="2574" w="4426">
                  <a:moveTo>
                    <a:pt x="3517" y="0"/>
                  </a:moveTo>
                  <a:lnTo>
                    <a:pt x="0" y="2060"/>
                  </a:lnTo>
                  <a:lnTo>
                    <a:pt x="914" y="2573"/>
                  </a:lnTo>
                  <a:lnTo>
                    <a:pt x="4425" y="546"/>
                  </a:lnTo>
                  <a:lnTo>
                    <a:pt x="35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0"/>
            <p:cNvSpPr/>
            <p:nvPr/>
          </p:nvSpPr>
          <p:spPr>
            <a:xfrm>
              <a:off x="2473000" y="3718750"/>
              <a:ext cx="71525" cy="42200"/>
            </a:xfrm>
            <a:custGeom>
              <a:rect b="b" l="l" r="r" t="t"/>
              <a:pathLst>
                <a:path extrusionOk="0" h="1688" w="2861">
                  <a:moveTo>
                    <a:pt x="1933" y="0"/>
                  </a:moveTo>
                  <a:lnTo>
                    <a:pt x="1" y="1175"/>
                  </a:lnTo>
                  <a:lnTo>
                    <a:pt x="913" y="1688"/>
                  </a:lnTo>
                  <a:lnTo>
                    <a:pt x="2861" y="535"/>
                  </a:lnTo>
                  <a:lnTo>
                    <a:pt x="19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0"/>
            <p:cNvSpPr/>
            <p:nvPr/>
          </p:nvSpPr>
          <p:spPr>
            <a:xfrm>
              <a:off x="2480675" y="3746150"/>
              <a:ext cx="110650" cy="64350"/>
            </a:xfrm>
            <a:custGeom>
              <a:rect b="b" l="l" r="r" t="t"/>
              <a:pathLst>
                <a:path extrusionOk="0" h="2574" w="4426">
                  <a:moveTo>
                    <a:pt x="3516" y="1"/>
                  </a:moveTo>
                  <a:lnTo>
                    <a:pt x="0" y="2061"/>
                  </a:lnTo>
                  <a:lnTo>
                    <a:pt x="913" y="2573"/>
                  </a:lnTo>
                  <a:lnTo>
                    <a:pt x="4425" y="546"/>
                  </a:lnTo>
                  <a:lnTo>
                    <a:pt x="35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0"/>
            <p:cNvSpPr/>
            <p:nvPr/>
          </p:nvSpPr>
          <p:spPr>
            <a:xfrm>
              <a:off x="2553725" y="3765475"/>
              <a:ext cx="71525" cy="42200"/>
            </a:xfrm>
            <a:custGeom>
              <a:rect b="b" l="l" r="r" t="t"/>
              <a:pathLst>
                <a:path extrusionOk="0" h="1688" w="2861">
                  <a:moveTo>
                    <a:pt x="1932" y="1"/>
                  </a:moveTo>
                  <a:lnTo>
                    <a:pt x="0" y="1175"/>
                  </a:lnTo>
                  <a:lnTo>
                    <a:pt x="914" y="1688"/>
                  </a:lnTo>
                  <a:lnTo>
                    <a:pt x="2860" y="535"/>
                  </a:lnTo>
                  <a:lnTo>
                    <a:pt x="19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0"/>
            <p:cNvSpPr/>
            <p:nvPr/>
          </p:nvSpPr>
          <p:spPr>
            <a:xfrm>
              <a:off x="2561400" y="3792875"/>
              <a:ext cx="110625" cy="64325"/>
            </a:xfrm>
            <a:custGeom>
              <a:rect b="b" l="l" r="r" t="t"/>
              <a:pathLst>
                <a:path extrusionOk="0" h="2573" w="4425">
                  <a:moveTo>
                    <a:pt x="3516" y="1"/>
                  </a:moveTo>
                  <a:lnTo>
                    <a:pt x="0" y="2060"/>
                  </a:lnTo>
                  <a:lnTo>
                    <a:pt x="914" y="2573"/>
                  </a:lnTo>
                  <a:lnTo>
                    <a:pt x="4425" y="546"/>
                  </a:lnTo>
                  <a:lnTo>
                    <a:pt x="35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0"/>
            <p:cNvSpPr/>
            <p:nvPr/>
          </p:nvSpPr>
          <p:spPr>
            <a:xfrm>
              <a:off x="2634475" y="3812200"/>
              <a:ext cx="71525" cy="42200"/>
            </a:xfrm>
            <a:custGeom>
              <a:rect b="b" l="l" r="r" t="t"/>
              <a:pathLst>
                <a:path extrusionOk="0" h="1688" w="2861">
                  <a:moveTo>
                    <a:pt x="1932" y="1"/>
                  </a:moveTo>
                  <a:lnTo>
                    <a:pt x="0" y="1175"/>
                  </a:lnTo>
                  <a:lnTo>
                    <a:pt x="913" y="1688"/>
                  </a:lnTo>
                  <a:lnTo>
                    <a:pt x="2860" y="535"/>
                  </a:lnTo>
                  <a:lnTo>
                    <a:pt x="19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0"/>
            <p:cNvSpPr/>
            <p:nvPr/>
          </p:nvSpPr>
          <p:spPr>
            <a:xfrm>
              <a:off x="2642100" y="3839575"/>
              <a:ext cx="110650" cy="64350"/>
            </a:xfrm>
            <a:custGeom>
              <a:rect b="b" l="l" r="r" t="t"/>
              <a:pathLst>
                <a:path extrusionOk="0" h="2574" w="4426">
                  <a:moveTo>
                    <a:pt x="3517" y="1"/>
                  </a:moveTo>
                  <a:lnTo>
                    <a:pt x="1" y="2061"/>
                  </a:lnTo>
                  <a:lnTo>
                    <a:pt x="915" y="2574"/>
                  </a:lnTo>
                  <a:lnTo>
                    <a:pt x="4426" y="546"/>
                  </a:lnTo>
                  <a:lnTo>
                    <a:pt x="35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0"/>
            <p:cNvSpPr/>
            <p:nvPr/>
          </p:nvSpPr>
          <p:spPr>
            <a:xfrm>
              <a:off x="2715175" y="3858900"/>
              <a:ext cx="71550" cy="42200"/>
            </a:xfrm>
            <a:custGeom>
              <a:rect b="b" l="l" r="r" t="t"/>
              <a:pathLst>
                <a:path extrusionOk="0" h="1688" w="2862">
                  <a:moveTo>
                    <a:pt x="1933" y="1"/>
                  </a:moveTo>
                  <a:lnTo>
                    <a:pt x="1" y="1175"/>
                  </a:lnTo>
                  <a:lnTo>
                    <a:pt x="914" y="1688"/>
                  </a:lnTo>
                  <a:lnTo>
                    <a:pt x="2861" y="535"/>
                  </a:lnTo>
                  <a:lnTo>
                    <a:pt x="19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0"/>
            <p:cNvSpPr/>
            <p:nvPr/>
          </p:nvSpPr>
          <p:spPr>
            <a:xfrm>
              <a:off x="2722850" y="3886325"/>
              <a:ext cx="110650" cy="64325"/>
            </a:xfrm>
            <a:custGeom>
              <a:rect b="b" l="l" r="r" t="t"/>
              <a:pathLst>
                <a:path extrusionOk="0" h="2573" w="4426">
                  <a:moveTo>
                    <a:pt x="3517" y="0"/>
                  </a:moveTo>
                  <a:lnTo>
                    <a:pt x="1" y="2060"/>
                  </a:lnTo>
                  <a:lnTo>
                    <a:pt x="915" y="2573"/>
                  </a:lnTo>
                  <a:lnTo>
                    <a:pt x="4425" y="545"/>
                  </a:lnTo>
                  <a:lnTo>
                    <a:pt x="35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0"/>
            <p:cNvSpPr/>
            <p:nvPr/>
          </p:nvSpPr>
          <p:spPr>
            <a:xfrm>
              <a:off x="2795900" y="3905650"/>
              <a:ext cx="71575" cy="42200"/>
            </a:xfrm>
            <a:custGeom>
              <a:rect b="b" l="l" r="r" t="t"/>
              <a:pathLst>
                <a:path extrusionOk="0" h="1688" w="2863">
                  <a:moveTo>
                    <a:pt x="1933" y="0"/>
                  </a:moveTo>
                  <a:lnTo>
                    <a:pt x="1" y="1174"/>
                  </a:lnTo>
                  <a:lnTo>
                    <a:pt x="915" y="1687"/>
                  </a:lnTo>
                  <a:lnTo>
                    <a:pt x="2862" y="535"/>
                  </a:lnTo>
                  <a:lnTo>
                    <a:pt x="19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0"/>
            <p:cNvSpPr/>
            <p:nvPr/>
          </p:nvSpPr>
          <p:spPr>
            <a:xfrm>
              <a:off x="2803575" y="3933050"/>
              <a:ext cx="110650" cy="64325"/>
            </a:xfrm>
            <a:custGeom>
              <a:rect b="b" l="l" r="r" t="t"/>
              <a:pathLst>
                <a:path extrusionOk="0" h="2573" w="4426">
                  <a:moveTo>
                    <a:pt x="3517" y="0"/>
                  </a:moveTo>
                  <a:lnTo>
                    <a:pt x="1" y="2059"/>
                  </a:lnTo>
                  <a:lnTo>
                    <a:pt x="915" y="2572"/>
                  </a:lnTo>
                  <a:lnTo>
                    <a:pt x="4425" y="546"/>
                  </a:lnTo>
                  <a:lnTo>
                    <a:pt x="35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0"/>
            <p:cNvSpPr/>
            <p:nvPr/>
          </p:nvSpPr>
          <p:spPr>
            <a:xfrm>
              <a:off x="2876625" y="3952375"/>
              <a:ext cx="71550" cy="42175"/>
            </a:xfrm>
            <a:custGeom>
              <a:rect b="b" l="l" r="r" t="t"/>
              <a:pathLst>
                <a:path extrusionOk="0" h="1687" w="2862">
                  <a:moveTo>
                    <a:pt x="1934" y="0"/>
                  </a:moveTo>
                  <a:lnTo>
                    <a:pt x="1" y="1175"/>
                  </a:lnTo>
                  <a:lnTo>
                    <a:pt x="915" y="1686"/>
                  </a:lnTo>
                  <a:lnTo>
                    <a:pt x="2862" y="535"/>
                  </a:lnTo>
                  <a:lnTo>
                    <a:pt x="19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0"/>
            <p:cNvSpPr/>
            <p:nvPr/>
          </p:nvSpPr>
          <p:spPr>
            <a:xfrm>
              <a:off x="2884300" y="3979750"/>
              <a:ext cx="110675" cy="64350"/>
            </a:xfrm>
            <a:custGeom>
              <a:rect b="b" l="l" r="r" t="t"/>
              <a:pathLst>
                <a:path extrusionOk="0" h="2574" w="4427">
                  <a:moveTo>
                    <a:pt x="3517" y="0"/>
                  </a:moveTo>
                  <a:lnTo>
                    <a:pt x="0" y="2060"/>
                  </a:lnTo>
                  <a:lnTo>
                    <a:pt x="914" y="2573"/>
                  </a:lnTo>
                  <a:lnTo>
                    <a:pt x="4426" y="546"/>
                  </a:lnTo>
                  <a:lnTo>
                    <a:pt x="35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0"/>
            <p:cNvSpPr/>
            <p:nvPr/>
          </p:nvSpPr>
          <p:spPr>
            <a:xfrm>
              <a:off x="2957375" y="3999075"/>
              <a:ext cx="71525" cy="42200"/>
            </a:xfrm>
            <a:custGeom>
              <a:rect b="b" l="l" r="r" t="t"/>
              <a:pathLst>
                <a:path extrusionOk="0" h="1688" w="2861">
                  <a:moveTo>
                    <a:pt x="1933" y="0"/>
                  </a:moveTo>
                  <a:lnTo>
                    <a:pt x="0" y="1175"/>
                  </a:lnTo>
                  <a:lnTo>
                    <a:pt x="914" y="1688"/>
                  </a:lnTo>
                  <a:lnTo>
                    <a:pt x="2861" y="535"/>
                  </a:lnTo>
                  <a:lnTo>
                    <a:pt x="19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0"/>
            <p:cNvSpPr/>
            <p:nvPr/>
          </p:nvSpPr>
          <p:spPr>
            <a:xfrm>
              <a:off x="2965050" y="4026475"/>
              <a:ext cx="110625" cy="64350"/>
            </a:xfrm>
            <a:custGeom>
              <a:rect b="b" l="l" r="r" t="t"/>
              <a:pathLst>
                <a:path extrusionOk="0" h="2574" w="4425">
                  <a:moveTo>
                    <a:pt x="3516" y="1"/>
                  </a:moveTo>
                  <a:lnTo>
                    <a:pt x="0" y="2061"/>
                  </a:lnTo>
                  <a:lnTo>
                    <a:pt x="914" y="2573"/>
                  </a:lnTo>
                  <a:lnTo>
                    <a:pt x="4425" y="546"/>
                  </a:lnTo>
                  <a:lnTo>
                    <a:pt x="35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0"/>
            <p:cNvSpPr/>
            <p:nvPr/>
          </p:nvSpPr>
          <p:spPr>
            <a:xfrm>
              <a:off x="3038100" y="4045800"/>
              <a:ext cx="71550" cy="42200"/>
            </a:xfrm>
            <a:custGeom>
              <a:rect b="b" l="l" r="r" t="t"/>
              <a:pathLst>
                <a:path extrusionOk="0" h="1688" w="2862">
                  <a:moveTo>
                    <a:pt x="1932" y="1"/>
                  </a:moveTo>
                  <a:lnTo>
                    <a:pt x="0" y="1175"/>
                  </a:lnTo>
                  <a:lnTo>
                    <a:pt x="914" y="1688"/>
                  </a:lnTo>
                  <a:lnTo>
                    <a:pt x="2861" y="535"/>
                  </a:lnTo>
                  <a:lnTo>
                    <a:pt x="19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0"/>
            <p:cNvSpPr/>
            <p:nvPr/>
          </p:nvSpPr>
          <p:spPr>
            <a:xfrm>
              <a:off x="3045775" y="4073200"/>
              <a:ext cx="110625" cy="64325"/>
            </a:xfrm>
            <a:custGeom>
              <a:rect b="b" l="l" r="r" t="t"/>
              <a:pathLst>
                <a:path extrusionOk="0" h="2573" w="4425">
                  <a:moveTo>
                    <a:pt x="3516" y="1"/>
                  </a:moveTo>
                  <a:lnTo>
                    <a:pt x="0" y="2060"/>
                  </a:lnTo>
                  <a:lnTo>
                    <a:pt x="914" y="2573"/>
                  </a:lnTo>
                  <a:lnTo>
                    <a:pt x="4425" y="546"/>
                  </a:lnTo>
                  <a:lnTo>
                    <a:pt x="35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0"/>
            <p:cNvSpPr/>
            <p:nvPr/>
          </p:nvSpPr>
          <p:spPr>
            <a:xfrm>
              <a:off x="3118850" y="4092525"/>
              <a:ext cx="71525" cy="42175"/>
            </a:xfrm>
            <a:custGeom>
              <a:rect b="b" l="l" r="r" t="t"/>
              <a:pathLst>
                <a:path extrusionOk="0" h="1687" w="2861">
                  <a:moveTo>
                    <a:pt x="1932" y="1"/>
                  </a:moveTo>
                  <a:lnTo>
                    <a:pt x="0" y="1175"/>
                  </a:lnTo>
                  <a:lnTo>
                    <a:pt x="913" y="1687"/>
                  </a:lnTo>
                  <a:lnTo>
                    <a:pt x="2860" y="534"/>
                  </a:lnTo>
                  <a:lnTo>
                    <a:pt x="19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0"/>
            <p:cNvSpPr/>
            <p:nvPr/>
          </p:nvSpPr>
          <p:spPr>
            <a:xfrm>
              <a:off x="3126500" y="4119900"/>
              <a:ext cx="110650" cy="64350"/>
            </a:xfrm>
            <a:custGeom>
              <a:rect b="b" l="l" r="r" t="t"/>
              <a:pathLst>
                <a:path extrusionOk="0" h="2574" w="4426">
                  <a:moveTo>
                    <a:pt x="3516" y="1"/>
                  </a:moveTo>
                  <a:lnTo>
                    <a:pt x="1" y="2061"/>
                  </a:lnTo>
                  <a:lnTo>
                    <a:pt x="914" y="2574"/>
                  </a:lnTo>
                  <a:lnTo>
                    <a:pt x="4426" y="546"/>
                  </a:lnTo>
                  <a:lnTo>
                    <a:pt x="35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0"/>
            <p:cNvSpPr/>
            <p:nvPr/>
          </p:nvSpPr>
          <p:spPr>
            <a:xfrm>
              <a:off x="3199550" y="4139225"/>
              <a:ext cx="71550" cy="42200"/>
            </a:xfrm>
            <a:custGeom>
              <a:rect b="b" l="l" r="r" t="t"/>
              <a:pathLst>
                <a:path extrusionOk="0" h="1688" w="2862">
                  <a:moveTo>
                    <a:pt x="1933" y="1"/>
                  </a:moveTo>
                  <a:lnTo>
                    <a:pt x="1" y="1175"/>
                  </a:lnTo>
                  <a:lnTo>
                    <a:pt x="915" y="1688"/>
                  </a:lnTo>
                  <a:lnTo>
                    <a:pt x="2861" y="535"/>
                  </a:lnTo>
                  <a:lnTo>
                    <a:pt x="19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0"/>
            <p:cNvSpPr/>
            <p:nvPr/>
          </p:nvSpPr>
          <p:spPr>
            <a:xfrm>
              <a:off x="3207225" y="4166650"/>
              <a:ext cx="110650" cy="64325"/>
            </a:xfrm>
            <a:custGeom>
              <a:rect b="b" l="l" r="r" t="t"/>
              <a:pathLst>
                <a:path extrusionOk="0" h="2573" w="4426">
                  <a:moveTo>
                    <a:pt x="3517" y="0"/>
                  </a:moveTo>
                  <a:lnTo>
                    <a:pt x="1" y="2060"/>
                  </a:lnTo>
                  <a:lnTo>
                    <a:pt x="915" y="2573"/>
                  </a:lnTo>
                  <a:lnTo>
                    <a:pt x="4425" y="545"/>
                  </a:lnTo>
                  <a:lnTo>
                    <a:pt x="35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0"/>
            <p:cNvSpPr/>
            <p:nvPr/>
          </p:nvSpPr>
          <p:spPr>
            <a:xfrm>
              <a:off x="3280275" y="4185975"/>
              <a:ext cx="71550" cy="42200"/>
            </a:xfrm>
            <a:custGeom>
              <a:rect b="b" l="l" r="r" t="t"/>
              <a:pathLst>
                <a:path extrusionOk="0" h="1688" w="2862">
                  <a:moveTo>
                    <a:pt x="1933" y="0"/>
                  </a:moveTo>
                  <a:lnTo>
                    <a:pt x="1" y="1174"/>
                  </a:lnTo>
                  <a:lnTo>
                    <a:pt x="915" y="1687"/>
                  </a:lnTo>
                  <a:lnTo>
                    <a:pt x="2862" y="535"/>
                  </a:lnTo>
                  <a:lnTo>
                    <a:pt x="19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a:off x="3287950" y="4213375"/>
              <a:ext cx="110650" cy="64325"/>
            </a:xfrm>
            <a:custGeom>
              <a:rect b="b" l="l" r="r" t="t"/>
              <a:pathLst>
                <a:path extrusionOk="0" h="2573" w="4426">
                  <a:moveTo>
                    <a:pt x="3517" y="0"/>
                  </a:moveTo>
                  <a:lnTo>
                    <a:pt x="1" y="2059"/>
                  </a:lnTo>
                  <a:lnTo>
                    <a:pt x="915" y="2572"/>
                  </a:lnTo>
                  <a:lnTo>
                    <a:pt x="4425" y="546"/>
                  </a:lnTo>
                  <a:lnTo>
                    <a:pt x="35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0"/>
            <p:cNvSpPr/>
            <p:nvPr/>
          </p:nvSpPr>
          <p:spPr>
            <a:xfrm>
              <a:off x="3361025" y="4232675"/>
              <a:ext cx="71525" cy="42200"/>
            </a:xfrm>
            <a:custGeom>
              <a:rect b="b" l="l" r="r" t="t"/>
              <a:pathLst>
                <a:path extrusionOk="0" h="1688" w="2861">
                  <a:moveTo>
                    <a:pt x="1933" y="0"/>
                  </a:moveTo>
                  <a:lnTo>
                    <a:pt x="1" y="1174"/>
                  </a:lnTo>
                  <a:lnTo>
                    <a:pt x="913" y="1687"/>
                  </a:lnTo>
                  <a:lnTo>
                    <a:pt x="2861" y="535"/>
                  </a:lnTo>
                  <a:lnTo>
                    <a:pt x="19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0"/>
            <p:cNvSpPr/>
            <p:nvPr/>
          </p:nvSpPr>
          <p:spPr>
            <a:xfrm>
              <a:off x="3368700" y="4260075"/>
              <a:ext cx="110650" cy="64350"/>
            </a:xfrm>
            <a:custGeom>
              <a:rect b="b" l="l" r="r" t="t"/>
              <a:pathLst>
                <a:path extrusionOk="0" h="2574" w="4426">
                  <a:moveTo>
                    <a:pt x="3517" y="0"/>
                  </a:moveTo>
                  <a:lnTo>
                    <a:pt x="0" y="2060"/>
                  </a:lnTo>
                  <a:lnTo>
                    <a:pt x="913" y="2573"/>
                  </a:lnTo>
                  <a:lnTo>
                    <a:pt x="4425" y="546"/>
                  </a:lnTo>
                  <a:lnTo>
                    <a:pt x="35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0"/>
            <p:cNvSpPr/>
            <p:nvPr/>
          </p:nvSpPr>
          <p:spPr>
            <a:xfrm>
              <a:off x="3441750" y="4279400"/>
              <a:ext cx="71525" cy="42200"/>
            </a:xfrm>
            <a:custGeom>
              <a:rect b="b" l="l" r="r" t="t"/>
              <a:pathLst>
                <a:path extrusionOk="0" h="1688" w="2861">
                  <a:moveTo>
                    <a:pt x="1932" y="0"/>
                  </a:moveTo>
                  <a:lnTo>
                    <a:pt x="0" y="1175"/>
                  </a:lnTo>
                  <a:lnTo>
                    <a:pt x="914" y="1687"/>
                  </a:lnTo>
                  <a:lnTo>
                    <a:pt x="2861" y="535"/>
                  </a:lnTo>
                  <a:lnTo>
                    <a:pt x="19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9" name="Google Shape;669;p40"/>
          <p:cNvSpPr/>
          <p:nvPr/>
        </p:nvSpPr>
        <p:spPr>
          <a:xfrm>
            <a:off x="6664102" y="2639180"/>
            <a:ext cx="1711812" cy="851758"/>
          </a:xfrm>
          <a:custGeom>
            <a:rect b="b" l="l" r="r" t="t"/>
            <a:pathLst>
              <a:path extrusionOk="0" h="26485" w="53228">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0" name="Google Shape;670;p40"/>
          <p:cNvGrpSpPr/>
          <p:nvPr/>
        </p:nvGrpSpPr>
        <p:grpSpPr>
          <a:xfrm>
            <a:off x="7133000" y="3638300"/>
            <a:ext cx="1415975" cy="1314700"/>
            <a:chOff x="3484925" y="4161400"/>
            <a:chExt cx="1415975" cy="1314700"/>
          </a:xfrm>
        </p:grpSpPr>
        <p:sp>
          <p:nvSpPr>
            <p:cNvPr id="671" name="Google Shape;671;p40"/>
            <p:cNvSpPr/>
            <p:nvPr/>
          </p:nvSpPr>
          <p:spPr>
            <a:xfrm>
              <a:off x="3820175" y="4418100"/>
              <a:ext cx="505875" cy="253625"/>
            </a:xfrm>
            <a:custGeom>
              <a:rect b="b" l="l" r="r" t="t"/>
              <a:pathLst>
                <a:path extrusionOk="0" h="10145" w="20235">
                  <a:moveTo>
                    <a:pt x="12731" y="0"/>
                  </a:moveTo>
                  <a:cubicBezTo>
                    <a:pt x="11866" y="0"/>
                    <a:pt x="10984" y="9"/>
                    <a:pt x="10118" y="9"/>
                  </a:cubicBezTo>
                  <a:cubicBezTo>
                    <a:pt x="9300" y="9"/>
                    <a:pt x="8464" y="1"/>
                    <a:pt x="7641" y="1"/>
                  </a:cubicBezTo>
                  <a:cubicBezTo>
                    <a:pt x="3698" y="1"/>
                    <a:pt x="39" y="177"/>
                    <a:pt x="9" y="2213"/>
                  </a:cubicBezTo>
                  <a:cubicBezTo>
                    <a:pt x="1" y="2822"/>
                    <a:pt x="1" y="4648"/>
                    <a:pt x="1" y="5077"/>
                  </a:cubicBezTo>
                  <a:cubicBezTo>
                    <a:pt x="1" y="7876"/>
                    <a:pt x="4529" y="10144"/>
                    <a:pt x="10118" y="10144"/>
                  </a:cubicBezTo>
                  <a:cubicBezTo>
                    <a:pt x="15704" y="10144"/>
                    <a:pt x="20234" y="7876"/>
                    <a:pt x="20234" y="5077"/>
                  </a:cubicBezTo>
                  <a:lnTo>
                    <a:pt x="20234" y="2213"/>
                  </a:lnTo>
                  <a:cubicBezTo>
                    <a:pt x="20234" y="183"/>
                    <a:pt x="16666" y="0"/>
                    <a:pt x="127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0"/>
            <p:cNvSpPr/>
            <p:nvPr/>
          </p:nvSpPr>
          <p:spPr>
            <a:xfrm>
              <a:off x="3820175" y="4346725"/>
              <a:ext cx="505875" cy="253400"/>
            </a:xfrm>
            <a:custGeom>
              <a:rect b="b" l="l" r="r" t="t"/>
              <a:pathLst>
                <a:path extrusionOk="0" h="10136" w="20235">
                  <a:moveTo>
                    <a:pt x="10118" y="1"/>
                  </a:moveTo>
                  <a:cubicBezTo>
                    <a:pt x="4531" y="1"/>
                    <a:pt x="1" y="2269"/>
                    <a:pt x="1" y="5068"/>
                  </a:cubicBezTo>
                  <a:cubicBezTo>
                    <a:pt x="1" y="7867"/>
                    <a:pt x="4529" y="10136"/>
                    <a:pt x="10118" y="10136"/>
                  </a:cubicBezTo>
                  <a:cubicBezTo>
                    <a:pt x="15704" y="10136"/>
                    <a:pt x="20234" y="7867"/>
                    <a:pt x="20234" y="5068"/>
                  </a:cubicBezTo>
                  <a:cubicBezTo>
                    <a:pt x="20234" y="2269"/>
                    <a:pt x="15704" y="1"/>
                    <a:pt x="101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0"/>
            <p:cNvSpPr/>
            <p:nvPr/>
          </p:nvSpPr>
          <p:spPr>
            <a:xfrm>
              <a:off x="3889650" y="4370250"/>
              <a:ext cx="366925" cy="206400"/>
            </a:xfrm>
            <a:custGeom>
              <a:rect b="b" l="l" r="r" t="t"/>
              <a:pathLst>
                <a:path extrusionOk="0" h="8256" w="14677">
                  <a:moveTo>
                    <a:pt x="13197" y="1"/>
                  </a:moveTo>
                  <a:lnTo>
                    <a:pt x="1" y="7609"/>
                  </a:lnTo>
                  <a:cubicBezTo>
                    <a:pt x="480" y="7860"/>
                    <a:pt x="976" y="8076"/>
                    <a:pt x="1487" y="8256"/>
                  </a:cubicBezTo>
                  <a:lnTo>
                    <a:pt x="14676" y="645"/>
                  </a:lnTo>
                  <a:cubicBezTo>
                    <a:pt x="14199" y="395"/>
                    <a:pt x="13704" y="180"/>
                    <a:pt x="13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0"/>
            <p:cNvSpPr/>
            <p:nvPr/>
          </p:nvSpPr>
          <p:spPr>
            <a:xfrm>
              <a:off x="4297375" y="4232775"/>
              <a:ext cx="505900" cy="253625"/>
            </a:xfrm>
            <a:custGeom>
              <a:rect b="b" l="l" r="r" t="t"/>
              <a:pathLst>
                <a:path extrusionOk="0" h="10145" w="20236">
                  <a:moveTo>
                    <a:pt x="12731" y="0"/>
                  </a:moveTo>
                  <a:cubicBezTo>
                    <a:pt x="11867" y="0"/>
                    <a:pt x="10984" y="9"/>
                    <a:pt x="10118" y="9"/>
                  </a:cubicBezTo>
                  <a:cubicBezTo>
                    <a:pt x="9301" y="9"/>
                    <a:pt x="8465" y="2"/>
                    <a:pt x="7641" y="2"/>
                  </a:cubicBezTo>
                  <a:cubicBezTo>
                    <a:pt x="3698" y="2"/>
                    <a:pt x="39" y="177"/>
                    <a:pt x="9" y="2213"/>
                  </a:cubicBezTo>
                  <a:cubicBezTo>
                    <a:pt x="0" y="2822"/>
                    <a:pt x="0" y="4649"/>
                    <a:pt x="0" y="5077"/>
                  </a:cubicBezTo>
                  <a:cubicBezTo>
                    <a:pt x="0" y="7876"/>
                    <a:pt x="4530" y="10145"/>
                    <a:pt x="10118" y="10145"/>
                  </a:cubicBezTo>
                  <a:cubicBezTo>
                    <a:pt x="15705" y="10145"/>
                    <a:pt x="20235" y="7876"/>
                    <a:pt x="20235" y="5077"/>
                  </a:cubicBezTo>
                  <a:lnTo>
                    <a:pt x="20235" y="2213"/>
                  </a:lnTo>
                  <a:cubicBezTo>
                    <a:pt x="20235" y="183"/>
                    <a:pt x="16666" y="0"/>
                    <a:pt x="127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0"/>
            <p:cNvSpPr/>
            <p:nvPr/>
          </p:nvSpPr>
          <p:spPr>
            <a:xfrm>
              <a:off x="4297375" y="4161400"/>
              <a:ext cx="505900" cy="253425"/>
            </a:xfrm>
            <a:custGeom>
              <a:rect b="b" l="l" r="r" t="t"/>
              <a:pathLst>
                <a:path extrusionOk="0" h="10137" w="20236">
                  <a:moveTo>
                    <a:pt x="10118" y="1"/>
                  </a:moveTo>
                  <a:cubicBezTo>
                    <a:pt x="4530" y="1"/>
                    <a:pt x="0" y="2269"/>
                    <a:pt x="0" y="5068"/>
                  </a:cubicBezTo>
                  <a:cubicBezTo>
                    <a:pt x="0" y="7867"/>
                    <a:pt x="4530" y="10136"/>
                    <a:pt x="10118" y="10136"/>
                  </a:cubicBezTo>
                  <a:cubicBezTo>
                    <a:pt x="15705" y="10136"/>
                    <a:pt x="20235" y="7867"/>
                    <a:pt x="20235" y="5068"/>
                  </a:cubicBezTo>
                  <a:cubicBezTo>
                    <a:pt x="20235" y="2269"/>
                    <a:pt x="15705" y="1"/>
                    <a:pt x="101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0"/>
            <p:cNvSpPr/>
            <p:nvPr/>
          </p:nvSpPr>
          <p:spPr>
            <a:xfrm>
              <a:off x="4368775" y="4184075"/>
              <a:ext cx="366800" cy="206450"/>
            </a:xfrm>
            <a:custGeom>
              <a:rect b="b" l="l" r="r" t="t"/>
              <a:pathLst>
                <a:path extrusionOk="0" h="8258" w="14672">
                  <a:moveTo>
                    <a:pt x="1494" y="0"/>
                  </a:moveTo>
                  <a:cubicBezTo>
                    <a:pt x="981" y="177"/>
                    <a:pt x="483" y="389"/>
                    <a:pt x="0" y="637"/>
                  </a:cubicBezTo>
                  <a:lnTo>
                    <a:pt x="13199" y="8258"/>
                  </a:lnTo>
                  <a:cubicBezTo>
                    <a:pt x="13706" y="8075"/>
                    <a:pt x="14198" y="7856"/>
                    <a:pt x="14672" y="7603"/>
                  </a:cubicBezTo>
                  <a:lnTo>
                    <a:pt x="149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0"/>
            <p:cNvSpPr/>
            <p:nvPr/>
          </p:nvSpPr>
          <p:spPr>
            <a:xfrm>
              <a:off x="4395025" y="4616950"/>
              <a:ext cx="505875" cy="253625"/>
            </a:xfrm>
            <a:custGeom>
              <a:rect b="b" l="l" r="r" t="t"/>
              <a:pathLst>
                <a:path extrusionOk="0" h="10145" w="20235">
                  <a:moveTo>
                    <a:pt x="12731" y="0"/>
                  </a:moveTo>
                  <a:cubicBezTo>
                    <a:pt x="11866" y="0"/>
                    <a:pt x="10984" y="9"/>
                    <a:pt x="10118" y="9"/>
                  </a:cubicBezTo>
                  <a:cubicBezTo>
                    <a:pt x="9300" y="9"/>
                    <a:pt x="8464" y="1"/>
                    <a:pt x="7641" y="1"/>
                  </a:cubicBezTo>
                  <a:cubicBezTo>
                    <a:pt x="3698" y="1"/>
                    <a:pt x="39" y="177"/>
                    <a:pt x="9" y="2213"/>
                  </a:cubicBezTo>
                  <a:cubicBezTo>
                    <a:pt x="1" y="2821"/>
                    <a:pt x="1" y="4648"/>
                    <a:pt x="1" y="5077"/>
                  </a:cubicBezTo>
                  <a:cubicBezTo>
                    <a:pt x="1" y="7875"/>
                    <a:pt x="4531" y="10144"/>
                    <a:pt x="10118" y="10144"/>
                  </a:cubicBezTo>
                  <a:cubicBezTo>
                    <a:pt x="15706" y="10144"/>
                    <a:pt x="20234" y="7875"/>
                    <a:pt x="20234" y="5077"/>
                  </a:cubicBezTo>
                  <a:lnTo>
                    <a:pt x="20234" y="2213"/>
                  </a:lnTo>
                  <a:cubicBezTo>
                    <a:pt x="20234" y="183"/>
                    <a:pt x="16666" y="0"/>
                    <a:pt x="127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0"/>
            <p:cNvSpPr/>
            <p:nvPr/>
          </p:nvSpPr>
          <p:spPr>
            <a:xfrm>
              <a:off x="4395025" y="4545575"/>
              <a:ext cx="505875" cy="253400"/>
            </a:xfrm>
            <a:custGeom>
              <a:rect b="b" l="l" r="r" t="t"/>
              <a:pathLst>
                <a:path extrusionOk="0" h="10136" w="20235">
                  <a:moveTo>
                    <a:pt x="10118" y="0"/>
                  </a:moveTo>
                  <a:cubicBezTo>
                    <a:pt x="4531" y="0"/>
                    <a:pt x="1" y="2269"/>
                    <a:pt x="1" y="5068"/>
                  </a:cubicBezTo>
                  <a:cubicBezTo>
                    <a:pt x="1" y="7866"/>
                    <a:pt x="4531" y="10136"/>
                    <a:pt x="10118" y="10136"/>
                  </a:cubicBezTo>
                  <a:cubicBezTo>
                    <a:pt x="15706" y="10136"/>
                    <a:pt x="20234" y="7866"/>
                    <a:pt x="20234" y="5068"/>
                  </a:cubicBezTo>
                  <a:cubicBezTo>
                    <a:pt x="20234" y="2269"/>
                    <a:pt x="15706" y="0"/>
                    <a:pt x="101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0"/>
            <p:cNvSpPr/>
            <p:nvPr/>
          </p:nvSpPr>
          <p:spPr>
            <a:xfrm>
              <a:off x="4466425" y="4568225"/>
              <a:ext cx="366825" cy="206475"/>
            </a:xfrm>
            <a:custGeom>
              <a:rect b="b" l="l" r="r" t="t"/>
              <a:pathLst>
                <a:path extrusionOk="0" h="8259" w="14673">
                  <a:moveTo>
                    <a:pt x="1494" y="1"/>
                  </a:moveTo>
                  <a:cubicBezTo>
                    <a:pt x="982" y="178"/>
                    <a:pt x="483" y="390"/>
                    <a:pt x="1" y="637"/>
                  </a:cubicBezTo>
                  <a:lnTo>
                    <a:pt x="13200" y="8258"/>
                  </a:lnTo>
                  <a:cubicBezTo>
                    <a:pt x="13706" y="8076"/>
                    <a:pt x="14198" y="7857"/>
                    <a:pt x="14672" y="7603"/>
                  </a:cubicBezTo>
                  <a:lnTo>
                    <a:pt x="149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0" name="Google Shape;680;p40"/>
            <p:cNvGrpSpPr/>
            <p:nvPr/>
          </p:nvGrpSpPr>
          <p:grpSpPr>
            <a:xfrm>
              <a:off x="3484925" y="4781375"/>
              <a:ext cx="880025" cy="694725"/>
              <a:chOff x="3484925" y="4781375"/>
              <a:chExt cx="880025" cy="694725"/>
            </a:xfrm>
          </p:grpSpPr>
          <p:sp>
            <p:nvSpPr>
              <p:cNvPr id="681" name="Google Shape;681;p40"/>
              <p:cNvSpPr/>
              <p:nvPr/>
            </p:nvSpPr>
            <p:spPr>
              <a:xfrm>
                <a:off x="3484925" y="4781375"/>
                <a:ext cx="880025" cy="694700"/>
              </a:xfrm>
              <a:custGeom>
                <a:rect b="b" l="l" r="r" t="t"/>
                <a:pathLst>
                  <a:path extrusionOk="0" h="27788" w="35201">
                    <a:moveTo>
                      <a:pt x="26349" y="1"/>
                    </a:moveTo>
                    <a:cubicBezTo>
                      <a:pt x="24832" y="1"/>
                      <a:pt x="23316" y="393"/>
                      <a:pt x="21958" y="1178"/>
                    </a:cubicBezTo>
                    <a:lnTo>
                      <a:pt x="4414" y="11307"/>
                    </a:lnTo>
                    <a:cubicBezTo>
                      <a:pt x="1669" y="12892"/>
                      <a:pt x="0" y="15843"/>
                      <a:pt x="56" y="19012"/>
                    </a:cubicBezTo>
                    <a:lnTo>
                      <a:pt x="61" y="19226"/>
                    </a:lnTo>
                    <a:cubicBezTo>
                      <a:pt x="115" y="22284"/>
                      <a:pt x="1768" y="25090"/>
                      <a:pt x="4417" y="26620"/>
                    </a:cubicBezTo>
                    <a:cubicBezTo>
                      <a:pt x="5766" y="27398"/>
                      <a:pt x="7271" y="27787"/>
                      <a:pt x="8776" y="27787"/>
                    </a:cubicBezTo>
                    <a:cubicBezTo>
                      <a:pt x="10281" y="27787"/>
                      <a:pt x="11785" y="27398"/>
                      <a:pt x="13134" y="26620"/>
                    </a:cubicBezTo>
                    <a:lnTo>
                      <a:pt x="30796" y="16423"/>
                    </a:lnTo>
                    <a:cubicBezTo>
                      <a:pt x="33525" y="14847"/>
                      <a:pt x="35200" y="11932"/>
                      <a:pt x="35188" y="8781"/>
                    </a:cubicBezTo>
                    <a:cubicBezTo>
                      <a:pt x="35175" y="5626"/>
                      <a:pt x="33472" y="2720"/>
                      <a:pt x="30726" y="1169"/>
                    </a:cubicBezTo>
                    <a:lnTo>
                      <a:pt x="30669" y="1137"/>
                    </a:lnTo>
                    <a:cubicBezTo>
                      <a:pt x="29328" y="379"/>
                      <a:pt x="27838" y="1"/>
                      <a:pt x="26349" y="1"/>
                    </a:cubicBezTo>
                    <a:close/>
                  </a:path>
                </a:pathLst>
              </a:custGeom>
              <a:solidFill>
                <a:srgbClr val="AB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0"/>
              <p:cNvSpPr/>
              <p:nvPr/>
            </p:nvSpPr>
            <p:spPr>
              <a:xfrm>
                <a:off x="3484925" y="4781375"/>
                <a:ext cx="880025" cy="694700"/>
              </a:xfrm>
              <a:custGeom>
                <a:rect b="b" l="l" r="r" t="t"/>
                <a:pathLst>
                  <a:path extrusionOk="0" h="27788" w="35201">
                    <a:moveTo>
                      <a:pt x="26349" y="1"/>
                    </a:moveTo>
                    <a:cubicBezTo>
                      <a:pt x="24832" y="1"/>
                      <a:pt x="23316" y="393"/>
                      <a:pt x="21958" y="1178"/>
                    </a:cubicBezTo>
                    <a:lnTo>
                      <a:pt x="4414" y="11307"/>
                    </a:lnTo>
                    <a:cubicBezTo>
                      <a:pt x="1669" y="12892"/>
                      <a:pt x="0" y="15843"/>
                      <a:pt x="56" y="19012"/>
                    </a:cubicBezTo>
                    <a:lnTo>
                      <a:pt x="61" y="19226"/>
                    </a:lnTo>
                    <a:cubicBezTo>
                      <a:pt x="115" y="22284"/>
                      <a:pt x="1768" y="25090"/>
                      <a:pt x="4417" y="26620"/>
                    </a:cubicBezTo>
                    <a:cubicBezTo>
                      <a:pt x="5766" y="27398"/>
                      <a:pt x="7271" y="27787"/>
                      <a:pt x="8776" y="27787"/>
                    </a:cubicBezTo>
                    <a:cubicBezTo>
                      <a:pt x="10281" y="27787"/>
                      <a:pt x="11785" y="27398"/>
                      <a:pt x="13134" y="26620"/>
                    </a:cubicBezTo>
                    <a:lnTo>
                      <a:pt x="30796" y="16423"/>
                    </a:lnTo>
                    <a:cubicBezTo>
                      <a:pt x="33525" y="14847"/>
                      <a:pt x="35200" y="11932"/>
                      <a:pt x="35188" y="8781"/>
                    </a:cubicBezTo>
                    <a:cubicBezTo>
                      <a:pt x="35175" y="5626"/>
                      <a:pt x="33472" y="2720"/>
                      <a:pt x="30726" y="1169"/>
                    </a:cubicBezTo>
                    <a:lnTo>
                      <a:pt x="30669" y="1137"/>
                    </a:lnTo>
                    <a:cubicBezTo>
                      <a:pt x="29328" y="379"/>
                      <a:pt x="27838" y="1"/>
                      <a:pt x="26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0"/>
              <p:cNvSpPr/>
              <p:nvPr/>
            </p:nvSpPr>
            <p:spPr>
              <a:xfrm>
                <a:off x="3485125" y="4950450"/>
                <a:ext cx="596050" cy="525650"/>
              </a:xfrm>
              <a:custGeom>
                <a:rect b="b" l="l" r="r" t="t"/>
                <a:pathLst>
                  <a:path extrusionOk="0" h="21026" w="23842">
                    <a:moveTo>
                      <a:pt x="14809" y="1"/>
                    </a:moveTo>
                    <a:cubicBezTo>
                      <a:pt x="13292" y="1"/>
                      <a:pt x="11776" y="393"/>
                      <a:pt x="10418" y="1178"/>
                    </a:cubicBezTo>
                    <a:lnTo>
                      <a:pt x="3390" y="5235"/>
                    </a:lnTo>
                    <a:cubicBezTo>
                      <a:pt x="1238" y="6920"/>
                      <a:pt x="1" y="9517"/>
                      <a:pt x="48" y="12249"/>
                    </a:cubicBezTo>
                    <a:lnTo>
                      <a:pt x="53" y="12463"/>
                    </a:lnTo>
                    <a:cubicBezTo>
                      <a:pt x="107" y="15550"/>
                      <a:pt x="1791" y="18377"/>
                      <a:pt x="4476" y="19896"/>
                    </a:cubicBezTo>
                    <a:cubicBezTo>
                      <a:pt x="5808" y="20649"/>
                      <a:pt x="7289" y="21025"/>
                      <a:pt x="8769" y="21025"/>
                    </a:cubicBezTo>
                    <a:cubicBezTo>
                      <a:pt x="10274" y="21025"/>
                      <a:pt x="11779" y="20636"/>
                      <a:pt x="13126" y="19858"/>
                    </a:cubicBezTo>
                    <a:lnTo>
                      <a:pt x="20273" y="15731"/>
                    </a:lnTo>
                    <a:cubicBezTo>
                      <a:pt x="22585" y="13925"/>
                      <a:pt x="23842" y="11084"/>
                      <a:pt x="23623" y="8159"/>
                    </a:cubicBezTo>
                    <a:cubicBezTo>
                      <a:pt x="23405" y="5233"/>
                      <a:pt x="21739" y="2610"/>
                      <a:pt x="19185" y="1168"/>
                    </a:cubicBezTo>
                    <a:lnTo>
                      <a:pt x="19128" y="1137"/>
                    </a:lnTo>
                    <a:cubicBezTo>
                      <a:pt x="17788" y="379"/>
                      <a:pt x="16298" y="1"/>
                      <a:pt x="148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4" name="Google Shape;684;p40"/>
          <p:cNvGrpSpPr/>
          <p:nvPr/>
        </p:nvGrpSpPr>
        <p:grpSpPr>
          <a:xfrm>
            <a:off x="6182800" y="3910975"/>
            <a:ext cx="880050" cy="694675"/>
            <a:chOff x="2534725" y="4434075"/>
            <a:chExt cx="880050" cy="694675"/>
          </a:xfrm>
        </p:grpSpPr>
        <p:sp>
          <p:nvSpPr>
            <p:cNvPr id="685" name="Google Shape;685;p40"/>
            <p:cNvSpPr/>
            <p:nvPr/>
          </p:nvSpPr>
          <p:spPr>
            <a:xfrm>
              <a:off x="2534725" y="4434075"/>
              <a:ext cx="880050" cy="694675"/>
            </a:xfrm>
            <a:custGeom>
              <a:rect b="b" l="l" r="r" t="t"/>
              <a:pathLst>
                <a:path extrusionOk="0" h="27787" w="35202">
                  <a:moveTo>
                    <a:pt x="8852" y="0"/>
                  </a:moveTo>
                  <a:cubicBezTo>
                    <a:pt x="7362" y="0"/>
                    <a:pt x="5873" y="379"/>
                    <a:pt x="4532" y="1136"/>
                  </a:cubicBezTo>
                  <a:lnTo>
                    <a:pt x="4477" y="1168"/>
                  </a:lnTo>
                  <a:cubicBezTo>
                    <a:pt x="1729" y="2720"/>
                    <a:pt x="25" y="5626"/>
                    <a:pt x="13" y="8781"/>
                  </a:cubicBezTo>
                  <a:cubicBezTo>
                    <a:pt x="1" y="11931"/>
                    <a:pt x="1676" y="14846"/>
                    <a:pt x="4404" y="16422"/>
                  </a:cubicBezTo>
                  <a:lnTo>
                    <a:pt x="22067" y="26619"/>
                  </a:lnTo>
                  <a:cubicBezTo>
                    <a:pt x="23415" y="27397"/>
                    <a:pt x="24920" y="27786"/>
                    <a:pt x="26425" y="27786"/>
                  </a:cubicBezTo>
                  <a:cubicBezTo>
                    <a:pt x="27930" y="27786"/>
                    <a:pt x="29435" y="27397"/>
                    <a:pt x="30783" y="26619"/>
                  </a:cubicBezTo>
                  <a:cubicBezTo>
                    <a:pt x="33432" y="25090"/>
                    <a:pt x="35086" y="22284"/>
                    <a:pt x="35140" y="19225"/>
                  </a:cubicBezTo>
                  <a:lnTo>
                    <a:pt x="35144" y="19011"/>
                  </a:lnTo>
                  <a:cubicBezTo>
                    <a:pt x="35201" y="15841"/>
                    <a:pt x="33532" y="12891"/>
                    <a:pt x="30788" y="11306"/>
                  </a:cubicBezTo>
                  <a:lnTo>
                    <a:pt x="13243" y="1177"/>
                  </a:lnTo>
                  <a:cubicBezTo>
                    <a:pt x="11885" y="393"/>
                    <a:pt x="10369" y="0"/>
                    <a:pt x="8852" y="0"/>
                  </a:cubicBezTo>
                  <a:close/>
                </a:path>
              </a:pathLst>
            </a:custGeom>
            <a:solidFill>
              <a:srgbClr val="ABFF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0"/>
            <p:cNvSpPr/>
            <p:nvPr/>
          </p:nvSpPr>
          <p:spPr>
            <a:xfrm>
              <a:off x="2534725" y="4434075"/>
              <a:ext cx="880050" cy="694675"/>
            </a:xfrm>
            <a:custGeom>
              <a:rect b="b" l="l" r="r" t="t"/>
              <a:pathLst>
                <a:path extrusionOk="0" h="27787" w="35202">
                  <a:moveTo>
                    <a:pt x="8852" y="0"/>
                  </a:moveTo>
                  <a:cubicBezTo>
                    <a:pt x="7362" y="0"/>
                    <a:pt x="5873" y="379"/>
                    <a:pt x="4532" y="1136"/>
                  </a:cubicBezTo>
                  <a:lnTo>
                    <a:pt x="4477" y="1168"/>
                  </a:lnTo>
                  <a:cubicBezTo>
                    <a:pt x="1729" y="2720"/>
                    <a:pt x="25" y="5626"/>
                    <a:pt x="13" y="8781"/>
                  </a:cubicBezTo>
                  <a:cubicBezTo>
                    <a:pt x="1" y="11931"/>
                    <a:pt x="1676" y="14846"/>
                    <a:pt x="4404" y="16422"/>
                  </a:cubicBezTo>
                  <a:lnTo>
                    <a:pt x="22067" y="26619"/>
                  </a:lnTo>
                  <a:cubicBezTo>
                    <a:pt x="23415" y="27397"/>
                    <a:pt x="24920" y="27786"/>
                    <a:pt x="26425" y="27786"/>
                  </a:cubicBezTo>
                  <a:cubicBezTo>
                    <a:pt x="27930" y="27786"/>
                    <a:pt x="29435" y="27397"/>
                    <a:pt x="30783" y="26619"/>
                  </a:cubicBezTo>
                  <a:cubicBezTo>
                    <a:pt x="33432" y="25090"/>
                    <a:pt x="35086" y="22284"/>
                    <a:pt x="35140" y="19225"/>
                  </a:cubicBezTo>
                  <a:lnTo>
                    <a:pt x="35144" y="19011"/>
                  </a:lnTo>
                  <a:cubicBezTo>
                    <a:pt x="35201" y="15841"/>
                    <a:pt x="33532" y="12891"/>
                    <a:pt x="30788" y="11306"/>
                  </a:cubicBezTo>
                  <a:lnTo>
                    <a:pt x="13243" y="1177"/>
                  </a:lnTo>
                  <a:cubicBezTo>
                    <a:pt x="11885" y="393"/>
                    <a:pt x="10369" y="0"/>
                    <a:pt x="88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0"/>
            <p:cNvSpPr/>
            <p:nvPr/>
          </p:nvSpPr>
          <p:spPr>
            <a:xfrm>
              <a:off x="2818500" y="4603125"/>
              <a:ext cx="596050" cy="525625"/>
            </a:xfrm>
            <a:custGeom>
              <a:rect b="b" l="l" r="r" t="t"/>
              <a:pathLst>
                <a:path extrusionOk="0" h="21025" w="23842">
                  <a:moveTo>
                    <a:pt x="9033" y="0"/>
                  </a:moveTo>
                  <a:cubicBezTo>
                    <a:pt x="7544" y="0"/>
                    <a:pt x="6054" y="379"/>
                    <a:pt x="4713" y="1137"/>
                  </a:cubicBezTo>
                  <a:lnTo>
                    <a:pt x="4657" y="1168"/>
                  </a:lnTo>
                  <a:cubicBezTo>
                    <a:pt x="2103" y="2610"/>
                    <a:pt x="437" y="5233"/>
                    <a:pt x="218" y="8158"/>
                  </a:cubicBezTo>
                  <a:cubicBezTo>
                    <a:pt x="1" y="11083"/>
                    <a:pt x="1257" y="13925"/>
                    <a:pt x="3569" y="15730"/>
                  </a:cubicBezTo>
                  <a:lnTo>
                    <a:pt x="10716" y="19857"/>
                  </a:lnTo>
                  <a:cubicBezTo>
                    <a:pt x="12064" y="20635"/>
                    <a:pt x="13569" y="21024"/>
                    <a:pt x="15075" y="21024"/>
                  </a:cubicBezTo>
                  <a:cubicBezTo>
                    <a:pt x="16554" y="21024"/>
                    <a:pt x="18033" y="20648"/>
                    <a:pt x="19365" y="19896"/>
                  </a:cubicBezTo>
                  <a:cubicBezTo>
                    <a:pt x="22051" y="18376"/>
                    <a:pt x="23734" y="15549"/>
                    <a:pt x="23789" y="12463"/>
                  </a:cubicBezTo>
                  <a:lnTo>
                    <a:pt x="23793" y="12249"/>
                  </a:lnTo>
                  <a:cubicBezTo>
                    <a:pt x="23841" y="9515"/>
                    <a:pt x="22604" y="6919"/>
                    <a:pt x="20452" y="5234"/>
                  </a:cubicBezTo>
                  <a:lnTo>
                    <a:pt x="13424" y="1177"/>
                  </a:lnTo>
                  <a:cubicBezTo>
                    <a:pt x="12066" y="393"/>
                    <a:pt x="10550" y="0"/>
                    <a:pt x="90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40"/>
          <p:cNvGrpSpPr/>
          <p:nvPr/>
        </p:nvGrpSpPr>
        <p:grpSpPr>
          <a:xfrm>
            <a:off x="6664100" y="1158450"/>
            <a:ext cx="1335675" cy="2182200"/>
            <a:chOff x="6245000" y="-99975"/>
            <a:chExt cx="1335675" cy="2182200"/>
          </a:xfrm>
        </p:grpSpPr>
        <p:sp>
          <p:nvSpPr>
            <p:cNvPr id="689" name="Google Shape;689;p40"/>
            <p:cNvSpPr/>
            <p:nvPr/>
          </p:nvSpPr>
          <p:spPr>
            <a:xfrm>
              <a:off x="6245025" y="470175"/>
              <a:ext cx="1335650" cy="1612050"/>
            </a:xfrm>
            <a:custGeom>
              <a:rect b="b" l="l" r="r" t="t"/>
              <a:pathLst>
                <a:path extrusionOk="0" h="64482" w="53426">
                  <a:moveTo>
                    <a:pt x="0" y="0"/>
                  </a:moveTo>
                  <a:lnTo>
                    <a:pt x="0" y="51102"/>
                  </a:lnTo>
                  <a:cubicBezTo>
                    <a:pt x="0" y="58492"/>
                    <a:pt x="11959" y="64482"/>
                    <a:pt x="26712" y="64482"/>
                  </a:cubicBezTo>
                  <a:cubicBezTo>
                    <a:pt x="41465" y="64482"/>
                    <a:pt x="53425" y="58492"/>
                    <a:pt x="53425" y="51102"/>
                  </a:cubicBezTo>
                  <a:lnTo>
                    <a:pt x="53425" y="0"/>
                  </a:lnTo>
                  <a:close/>
                </a:path>
              </a:pathLst>
            </a:custGeom>
            <a:solidFill>
              <a:srgbClr val="87FF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0"/>
            <p:cNvSpPr/>
            <p:nvPr/>
          </p:nvSpPr>
          <p:spPr>
            <a:xfrm>
              <a:off x="6245000" y="88300"/>
              <a:ext cx="1335625" cy="1993925"/>
            </a:xfrm>
            <a:custGeom>
              <a:rect b="b" l="l" r="r" t="t"/>
              <a:pathLst>
                <a:path extrusionOk="0" h="79757" w="53425">
                  <a:moveTo>
                    <a:pt x="26713" y="1"/>
                  </a:moveTo>
                  <a:cubicBezTo>
                    <a:pt x="11960" y="1"/>
                    <a:pt x="0" y="5991"/>
                    <a:pt x="0" y="13380"/>
                  </a:cubicBezTo>
                  <a:lnTo>
                    <a:pt x="0" y="66377"/>
                  </a:lnTo>
                  <a:cubicBezTo>
                    <a:pt x="0" y="73767"/>
                    <a:pt x="11960" y="79757"/>
                    <a:pt x="26713" y="79757"/>
                  </a:cubicBezTo>
                  <a:cubicBezTo>
                    <a:pt x="41466" y="79757"/>
                    <a:pt x="53425" y="73767"/>
                    <a:pt x="53425" y="66377"/>
                  </a:cubicBezTo>
                  <a:lnTo>
                    <a:pt x="53425" y="13380"/>
                  </a:lnTo>
                  <a:cubicBezTo>
                    <a:pt x="53425" y="5991"/>
                    <a:pt x="41466" y="1"/>
                    <a:pt x="26713" y="1"/>
                  </a:cubicBezTo>
                  <a:close/>
                </a:path>
              </a:pathLst>
            </a:custGeom>
            <a:solidFill>
              <a:srgbClr val="87FF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0"/>
            <p:cNvSpPr/>
            <p:nvPr/>
          </p:nvSpPr>
          <p:spPr>
            <a:xfrm>
              <a:off x="6245000" y="88300"/>
              <a:ext cx="1335625" cy="1993925"/>
            </a:xfrm>
            <a:custGeom>
              <a:rect b="b" l="l" r="r" t="t"/>
              <a:pathLst>
                <a:path extrusionOk="0" h="79757" w="53425">
                  <a:moveTo>
                    <a:pt x="26713" y="1"/>
                  </a:moveTo>
                  <a:cubicBezTo>
                    <a:pt x="11960" y="1"/>
                    <a:pt x="0" y="5991"/>
                    <a:pt x="0" y="13380"/>
                  </a:cubicBezTo>
                  <a:lnTo>
                    <a:pt x="0" y="66377"/>
                  </a:lnTo>
                  <a:cubicBezTo>
                    <a:pt x="0" y="73767"/>
                    <a:pt x="11960" y="79757"/>
                    <a:pt x="26713" y="79757"/>
                  </a:cubicBezTo>
                  <a:cubicBezTo>
                    <a:pt x="41466" y="79757"/>
                    <a:pt x="53425" y="73767"/>
                    <a:pt x="53425" y="66377"/>
                  </a:cubicBezTo>
                  <a:lnTo>
                    <a:pt x="53425" y="13380"/>
                  </a:lnTo>
                  <a:cubicBezTo>
                    <a:pt x="53425" y="5991"/>
                    <a:pt x="41466" y="1"/>
                    <a:pt x="267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0"/>
            <p:cNvSpPr/>
            <p:nvPr/>
          </p:nvSpPr>
          <p:spPr>
            <a:xfrm>
              <a:off x="6732125" y="203450"/>
              <a:ext cx="711650" cy="1612100"/>
            </a:xfrm>
            <a:custGeom>
              <a:rect b="b" l="l" r="r" t="t"/>
              <a:pathLst>
                <a:path extrusionOk="0" h="64484" w="28466">
                  <a:moveTo>
                    <a:pt x="1754" y="1"/>
                  </a:moveTo>
                  <a:cubicBezTo>
                    <a:pt x="1164" y="1"/>
                    <a:pt x="581" y="15"/>
                    <a:pt x="1" y="33"/>
                  </a:cubicBezTo>
                  <a:cubicBezTo>
                    <a:pt x="13936" y="485"/>
                    <a:pt x="24962" y="6287"/>
                    <a:pt x="24962" y="13381"/>
                  </a:cubicBezTo>
                  <a:lnTo>
                    <a:pt x="28466" y="64483"/>
                  </a:lnTo>
                  <a:lnTo>
                    <a:pt x="28466" y="13381"/>
                  </a:lnTo>
                  <a:cubicBezTo>
                    <a:pt x="28466" y="5992"/>
                    <a:pt x="16506" y="1"/>
                    <a:pt x="1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0"/>
            <p:cNvSpPr/>
            <p:nvPr/>
          </p:nvSpPr>
          <p:spPr>
            <a:xfrm>
              <a:off x="6245000" y="658625"/>
              <a:ext cx="945275" cy="1002525"/>
            </a:xfrm>
            <a:custGeom>
              <a:rect b="b" l="l" r="r" t="t"/>
              <a:pathLst>
                <a:path extrusionOk="0" h="40101" w="37811">
                  <a:moveTo>
                    <a:pt x="0" y="1"/>
                  </a:moveTo>
                  <a:lnTo>
                    <a:pt x="0" y="26721"/>
                  </a:lnTo>
                  <a:cubicBezTo>
                    <a:pt x="0" y="34110"/>
                    <a:pt x="11960" y="40101"/>
                    <a:pt x="26713" y="40101"/>
                  </a:cubicBezTo>
                  <a:cubicBezTo>
                    <a:pt x="30674" y="40101"/>
                    <a:pt x="34430" y="39666"/>
                    <a:pt x="37810" y="38891"/>
                  </a:cubicBezTo>
                  <a:lnTo>
                    <a:pt x="37810" y="12170"/>
                  </a:lnTo>
                  <a:cubicBezTo>
                    <a:pt x="34430" y="12945"/>
                    <a:pt x="30674" y="13380"/>
                    <a:pt x="26713" y="13380"/>
                  </a:cubicBezTo>
                  <a:cubicBezTo>
                    <a:pt x="11960" y="13380"/>
                    <a:pt x="0" y="739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0"/>
            <p:cNvSpPr/>
            <p:nvPr/>
          </p:nvSpPr>
          <p:spPr>
            <a:xfrm>
              <a:off x="6389200" y="-7050"/>
              <a:ext cx="1047225" cy="524575"/>
            </a:xfrm>
            <a:custGeom>
              <a:rect b="b" l="l" r="r" t="t"/>
              <a:pathLst>
                <a:path extrusionOk="0" h="20983" w="41889">
                  <a:moveTo>
                    <a:pt x="20944" y="1"/>
                  </a:moveTo>
                  <a:cubicBezTo>
                    <a:pt x="11147" y="1"/>
                    <a:pt x="94" y="1304"/>
                    <a:pt x="19" y="6397"/>
                  </a:cubicBezTo>
                  <a:cubicBezTo>
                    <a:pt x="0" y="7657"/>
                    <a:pt x="0" y="9605"/>
                    <a:pt x="0" y="10491"/>
                  </a:cubicBezTo>
                  <a:cubicBezTo>
                    <a:pt x="0" y="16286"/>
                    <a:pt x="9378" y="20982"/>
                    <a:pt x="20945" y="20982"/>
                  </a:cubicBezTo>
                  <a:cubicBezTo>
                    <a:pt x="32513" y="20982"/>
                    <a:pt x="41889" y="16286"/>
                    <a:pt x="41889" y="10491"/>
                  </a:cubicBezTo>
                  <a:lnTo>
                    <a:pt x="41889" y="7234"/>
                  </a:lnTo>
                  <a:cubicBezTo>
                    <a:pt x="41889" y="2109"/>
                    <a:pt x="30896" y="1"/>
                    <a:pt x="209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0"/>
            <p:cNvSpPr/>
            <p:nvPr/>
          </p:nvSpPr>
          <p:spPr>
            <a:xfrm>
              <a:off x="6389200" y="-99975"/>
              <a:ext cx="1047225" cy="524550"/>
            </a:xfrm>
            <a:custGeom>
              <a:rect b="b" l="l" r="r" t="t"/>
              <a:pathLst>
                <a:path extrusionOk="0" h="20982" w="41889">
                  <a:moveTo>
                    <a:pt x="20945" y="1"/>
                  </a:moveTo>
                  <a:cubicBezTo>
                    <a:pt x="15391" y="1"/>
                    <a:pt x="10063" y="1106"/>
                    <a:pt x="6135" y="3074"/>
                  </a:cubicBezTo>
                  <a:cubicBezTo>
                    <a:pt x="2208" y="5040"/>
                    <a:pt x="0" y="7709"/>
                    <a:pt x="0" y="10492"/>
                  </a:cubicBezTo>
                  <a:cubicBezTo>
                    <a:pt x="0" y="13274"/>
                    <a:pt x="2208" y="15942"/>
                    <a:pt x="6135" y="17909"/>
                  </a:cubicBezTo>
                  <a:cubicBezTo>
                    <a:pt x="10063" y="19877"/>
                    <a:pt x="15391" y="20982"/>
                    <a:pt x="20945" y="20982"/>
                  </a:cubicBezTo>
                  <a:cubicBezTo>
                    <a:pt x="26500" y="20982"/>
                    <a:pt x="31827" y="19877"/>
                    <a:pt x="35754" y="17909"/>
                  </a:cubicBezTo>
                  <a:cubicBezTo>
                    <a:pt x="39683" y="15942"/>
                    <a:pt x="41889" y="13274"/>
                    <a:pt x="41889" y="10492"/>
                  </a:cubicBezTo>
                  <a:cubicBezTo>
                    <a:pt x="41889" y="7709"/>
                    <a:pt x="39683" y="5040"/>
                    <a:pt x="35754" y="3074"/>
                  </a:cubicBezTo>
                  <a:cubicBezTo>
                    <a:pt x="31827" y="1106"/>
                    <a:pt x="26500" y="1"/>
                    <a:pt x="209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40"/>
          <p:cNvSpPr txBox="1"/>
          <p:nvPr>
            <p:ph idx="3" type="ctrTitle"/>
          </p:nvPr>
        </p:nvSpPr>
        <p:spPr>
          <a:xfrm>
            <a:off x="322000" y="734775"/>
            <a:ext cx="5730600" cy="42573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500">
                <a:latin typeface="Comic Sans MS"/>
                <a:ea typeface="Comic Sans MS"/>
                <a:cs typeface="Comic Sans MS"/>
                <a:sym typeface="Comic Sans MS"/>
              </a:rPr>
              <a:t>➤</a:t>
            </a:r>
            <a:r>
              <a:rPr lang="en" sz="1500">
                <a:latin typeface="Comic Sans MS"/>
                <a:ea typeface="Comic Sans MS"/>
                <a:cs typeface="Comic Sans MS"/>
                <a:sym typeface="Comic Sans MS"/>
              </a:rPr>
              <a:t>We applied various models and among them Gaussian process classifier with RBF and LSTM(long short term memory) which is RNN(recurrent Neural Network) is best among all by observing all the parameters like accuracy,sensitivity,specificity,False Discovery rate,False Omission rate, Matthew’s correlation coefficient.ROC  curve is the metric which we have used other than metrics used in research paper.</a:t>
            </a:r>
            <a:endParaRPr sz="1500">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sz="1500">
              <a:latin typeface="Comic Sans MS"/>
              <a:ea typeface="Comic Sans MS"/>
              <a:cs typeface="Comic Sans MS"/>
              <a:sym typeface="Comic Sans MS"/>
            </a:endParaRPr>
          </a:p>
          <a:p>
            <a:pPr indent="0" lvl="0" marL="0" rtl="0" algn="just">
              <a:lnSpc>
                <a:spcPct val="115000"/>
              </a:lnSpc>
              <a:spcBef>
                <a:spcPts val="0"/>
              </a:spcBef>
              <a:spcAft>
                <a:spcPts val="0"/>
              </a:spcAft>
              <a:buNone/>
            </a:pPr>
            <a:r>
              <a:rPr lang="en" sz="1500">
                <a:latin typeface="Comic Sans MS"/>
                <a:ea typeface="Comic Sans MS"/>
                <a:cs typeface="Comic Sans MS"/>
                <a:sym typeface="Comic Sans MS"/>
              </a:rPr>
              <a:t>➤Supervised classifiers like K-nearest neighbours classifier results worst among all the solution with least accuracy 95% compare to others and majorly due to having 8.8% highest.</a:t>
            </a:r>
            <a:endParaRPr sz="1500">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sz="1500">
              <a:latin typeface="Comic Sans MS"/>
              <a:ea typeface="Comic Sans MS"/>
              <a:cs typeface="Comic Sans MS"/>
              <a:sym typeface="Comic Sans MS"/>
            </a:endParaRPr>
          </a:p>
          <a:p>
            <a:pPr indent="0" lvl="0" marL="0" rtl="0" algn="just">
              <a:lnSpc>
                <a:spcPct val="115000"/>
              </a:lnSpc>
              <a:spcBef>
                <a:spcPts val="0"/>
              </a:spcBef>
              <a:spcAft>
                <a:spcPts val="0"/>
              </a:spcAft>
              <a:buNone/>
            </a:pPr>
            <a:r>
              <a:rPr lang="en" sz="1500">
                <a:latin typeface="Comic Sans MS"/>
                <a:ea typeface="Comic Sans MS"/>
                <a:cs typeface="Comic Sans MS"/>
                <a:sym typeface="Comic Sans MS"/>
              </a:rPr>
              <a:t>➤SVM classifier should not be used because it is giving highest false omission rate(4.34%) which is not good in terms of False negative rate it should be less.</a:t>
            </a:r>
            <a:endParaRPr sz="650">
              <a:solidFill>
                <a:schemeClr val="dk1"/>
              </a:solidFill>
              <a:highlight>
                <a:srgbClr val="E4E8EE"/>
              </a:highlight>
              <a:latin typeface="Arial"/>
              <a:ea typeface="Arial"/>
              <a:cs typeface="Arial"/>
              <a:sym typeface="Arial"/>
            </a:endParaRPr>
          </a:p>
          <a:p>
            <a:pPr indent="0" lvl="0" marL="0" rtl="0" algn="just">
              <a:lnSpc>
                <a:spcPct val="115000"/>
              </a:lnSpc>
              <a:spcBef>
                <a:spcPts val="0"/>
              </a:spcBef>
              <a:spcAft>
                <a:spcPts val="0"/>
              </a:spcAft>
              <a:buNone/>
            </a:pPr>
            <a:r>
              <a:t/>
            </a:r>
            <a:endParaRPr sz="650">
              <a:solidFill>
                <a:schemeClr val="dk1"/>
              </a:solidFill>
              <a:highlight>
                <a:srgbClr val="E4E8EE"/>
              </a:highlight>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850">
              <a:solidFill>
                <a:schemeClr val="dk1"/>
              </a:solidFill>
              <a:highlight>
                <a:srgbClr val="E4E8EE"/>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41"/>
          <p:cNvSpPr txBox="1"/>
          <p:nvPr>
            <p:ph type="title"/>
          </p:nvPr>
        </p:nvSpPr>
        <p:spPr>
          <a:xfrm>
            <a:off x="1104375" y="797725"/>
            <a:ext cx="3606300" cy="5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grpSp>
        <p:nvGrpSpPr>
          <p:cNvPr id="702" name="Google Shape;702;p41"/>
          <p:cNvGrpSpPr/>
          <p:nvPr/>
        </p:nvGrpSpPr>
        <p:grpSpPr>
          <a:xfrm>
            <a:off x="4769745" y="714269"/>
            <a:ext cx="3715428" cy="3829038"/>
            <a:chOff x="4769745" y="714269"/>
            <a:chExt cx="3715428" cy="3829038"/>
          </a:xfrm>
        </p:grpSpPr>
        <p:sp>
          <p:nvSpPr>
            <p:cNvPr id="703" name="Google Shape;703;p41"/>
            <p:cNvSpPr/>
            <p:nvPr/>
          </p:nvSpPr>
          <p:spPr>
            <a:xfrm>
              <a:off x="4843103" y="4092742"/>
              <a:ext cx="1258084" cy="370426"/>
            </a:xfrm>
            <a:custGeom>
              <a:rect b="b" l="l" r="r" t="t"/>
              <a:pathLst>
                <a:path extrusionOk="0" h="20264" w="68823">
                  <a:moveTo>
                    <a:pt x="62106" y="16230"/>
                  </a:moveTo>
                  <a:lnTo>
                    <a:pt x="60196" y="17029"/>
                  </a:lnTo>
                  <a:cubicBezTo>
                    <a:pt x="54275" y="19510"/>
                    <a:pt x="44700" y="20263"/>
                    <a:pt x="38613" y="18941"/>
                  </a:cubicBezTo>
                  <a:lnTo>
                    <a:pt x="6831" y="12028"/>
                  </a:lnTo>
                  <a:cubicBezTo>
                    <a:pt x="1819" y="10937"/>
                    <a:pt x="0" y="8075"/>
                    <a:pt x="2871" y="5458"/>
                  </a:cubicBezTo>
                  <a:lnTo>
                    <a:pt x="3787" y="4620"/>
                  </a:lnTo>
                  <a:cubicBezTo>
                    <a:pt x="6987" y="1702"/>
                    <a:pt x="14705" y="1"/>
                    <a:pt x="20853" y="1114"/>
                  </a:cubicBezTo>
                  <a:lnTo>
                    <a:pt x="60550" y="8300"/>
                  </a:lnTo>
                  <a:cubicBezTo>
                    <a:pt x="68299" y="9703"/>
                    <a:pt x="68823" y="13417"/>
                    <a:pt x="62106" y="16230"/>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1"/>
            <p:cNvSpPr/>
            <p:nvPr/>
          </p:nvSpPr>
          <p:spPr>
            <a:xfrm>
              <a:off x="4854491" y="3756445"/>
              <a:ext cx="1132519" cy="644004"/>
            </a:xfrm>
            <a:custGeom>
              <a:rect b="b" l="l" r="r" t="t"/>
              <a:pathLst>
                <a:path extrusionOk="0" h="35230" w="61954">
                  <a:moveTo>
                    <a:pt x="60593" y="23063"/>
                  </a:moveTo>
                  <a:lnTo>
                    <a:pt x="60180" y="24959"/>
                  </a:lnTo>
                  <a:cubicBezTo>
                    <a:pt x="58818" y="31221"/>
                    <a:pt x="52581" y="35230"/>
                    <a:pt x="46319" y="33868"/>
                  </a:cubicBezTo>
                  <a:lnTo>
                    <a:pt x="10270" y="26028"/>
                  </a:lnTo>
                  <a:cubicBezTo>
                    <a:pt x="4009" y="24667"/>
                    <a:pt x="0" y="18429"/>
                    <a:pt x="1361" y="12167"/>
                  </a:cubicBezTo>
                  <a:lnTo>
                    <a:pt x="1774" y="10271"/>
                  </a:lnTo>
                  <a:cubicBezTo>
                    <a:pt x="3135" y="4009"/>
                    <a:pt x="9373" y="0"/>
                    <a:pt x="15634" y="1362"/>
                  </a:cubicBezTo>
                  <a:lnTo>
                    <a:pt x="51684" y="9201"/>
                  </a:lnTo>
                  <a:cubicBezTo>
                    <a:pt x="57946" y="10563"/>
                    <a:pt x="61954" y="16801"/>
                    <a:pt x="60593" y="2306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1"/>
            <p:cNvSpPr/>
            <p:nvPr/>
          </p:nvSpPr>
          <p:spPr>
            <a:xfrm>
              <a:off x="4854491" y="3756445"/>
              <a:ext cx="679248" cy="556772"/>
            </a:xfrm>
            <a:custGeom>
              <a:rect b="b" l="l" r="r" t="t"/>
              <a:pathLst>
                <a:path extrusionOk="0" h="30458" w="37158">
                  <a:moveTo>
                    <a:pt x="15634" y="1362"/>
                  </a:moveTo>
                  <a:cubicBezTo>
                    <a:pt x="9373" y="0"/>
                    <a:pt x="3135" y="4009"/>
                    <a:pt x="1774" y="10269"/>
                  </a:cubicBezTo>
                  <a:lnTo>
                    <a:pt x="1361" y="12167"/>
                  </a:lnTo>
                  <a:cubicBezTo>
                    <a:pt x="0" y="18429"/>
                    <a:pt x="4009" y="24665"/>
                    <a:pt x="10270" y="26028"/>
                  </a:cubicBezTo>
                  <a:lnTo>
                    <a:pt x="30639" y="30457"/>
                  </a:lnTo>
                  <a:cubicBezTo>
                    <a:pt x="25049" y="28624"/>
                    <a:pt x="21610" y="22779"/>
                    <a:pt x="22886" y="16912"/>
                  </a:cubicBezTo>
                  <a:lnTo>
                    <a:pt x="23297" y="15014"/>
                  </a:lnTo>
                  <a:cubicBezTo>
                    <a:pt x="24660" y="8752"/>
                    <a:pt x="30897" y="4743"/>
                    <a:pt x="37158" y="61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1"/>
            <p:cNvSpPr/>
            <p:nvPr/>
          </p:nvSpPr>
          <p:spPr>
            <a:xfrm>
              <a:off x="4769745" y="3132822"/>
              <a:ext cx="1105355" cy="325439"/>
            </a:xfrm>
            <a:custGeom>
              <a:rect b="b" l="l" r="r" t="t"/>
              <a:pathLst>
                <a:path extrusionOk="0" h="17803" w="60468">
                  <a:moveTo>
                    <a:pt x="5903" y="14257"/>
                  </a:moveTo>
                  <a:lnTo>
                    <a:pt x="7579" y="14960"/>
                  </a:lnTo>
                  <a:cubicBezTo>
                    <a:pt x="12783" y="17139"/>
                    <a:pt x="21196" y="17803"/>
                    <a:pt x="26543" y="16639"/>
                  </a:cubicBezTo>
                  <a:lnTo>
                    <a:pt x="54466" y="10567"/>
                  </a:lnTo>
                  <a:cubicBezTo>
                    <a:pt x="58870" y="9609"/>
                    <a:pt x="60468" y="7095"/>
                    <a:pt x="57946" y="4794"/>
                  </a:cubicBezTo>
                  <a:lnTo>
                    <a:pt x="57140" y="4058"/>
                  </a:lnTo>
                  <a:cubicBezTo>
                    <a:pt x="54330" y="1494"/>
                    <a:pt x="47547" y="0"/>
                    <a:pt x="42147" y="979"/>
                  </a:cubicBezTo>
                  <a:lnTo>
                    <a:pt x="7270" y="7291"/>
                  </a:lnTo>
                  <a:cubicBezTo>
                    <a:pt x="462" y="8525"/>
                    <a:pt x="0" y="11787"/>
                    <a:pt x="5903" y="14257"/>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1"/>
            <p:cNvSpPr/>
            <p:nvPr/>
          </p:nvSpPr>
          <p:spPr>
            <a:xfrm>
              <a:off x="4870048" y="2837308"/>
              <a:ext cx="995090" cy="565857"/>
            </a:xfrm>
            <a:custGeom>
              <a:rect b="b" l="l" r="r" t="t"/>
              <a:pathLst>
                <a:path extrusionOk="0" h="30955" w="54436">
                  <a:moveTo>
                    <a:pt x="1197" y="20263"/>
                  </a:moveTo>
                  <a:lnTo>
                    <a:pt x="1560" y="21930"/>
                  </a:lnTo>
                  <a:cubicBezTo>
                    <a:pt x="2755" y="27432"/>
                    <a:pt x="8236" y="30955"/>
                    <a:pt x="13737" y="29757"/>
                  </a:cubicBezTo>
                  <a:lnTo>
                    <a:pt x="45411" y="22870"/>
                  </a:lnTo>
                  <a:cubicBezTo>
                    <a:pt x="50913" y="21673"/>
                    <a:pt x="54435" y="16193"/>
                    <a:pt x="53238" y="10691"/>
                  </a:cubicBezTo>
                  <a:lnTo>
                    <a:pt x="52876" y="9025"/>
                  </a:lnTo>
                  <a:cubicBezTo>
                    <a:pt x="51679" y="3522"/>
                    <a:pt x="46200" y="1"/>
                    <a:pt x="40698" y="1196"/>
                  </a:cubicBezTo>
                  <a:lnTo>
                    <a:pt x="9024" y="8085"/>
                  </a:lnTo>
                  <a:cubicBezTo>
                    <a:pt x="3523" y="9281"/>
                    <a:pt x="1" y="14762"/>
                    <a:pt x="1197" y="2026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1"/>
            <p:cNvSpPr/>
            <p:nvPr/>
          </p:nvSpPr>
          <p:spPr>
            <a:xfrm>
              <a:off x="5268314" y="2837326"/>
              <a:ext cx="596824" cy="489209"/>
            </a:xfrm>
            <a:custGeom>
              <a:rect b="b" l="l" r="r" t="t"/>
              <a:pathLst>
                <a:path extrusionOk="0" h="26762" w="32649">
                  <a:moveTo>
                    <a:pt x="18911" y="1196"/>
                  </a:moveTo>
                  <a:cubicBezTo>
                    <a:pt x="24413" y="1"/>
                    <a:pt x="29892" y="3522"/>
                    <a:pt x="31089" y="9024"/>
                  </a:cubicBezTo>
                  <a:lnTo>
                    <a:pt x="31453" y="10690"/>
                  </a:lnTo>
                  <a:cubicBezTo>
                    <a:pt x="32648" y="16192"/>
                    <a:pt x="29126" y="21672"/>
                    <a:pt x="23625" y="22869"/>
                  </a:cubicBezTo>
                  <a:lnTo>
                    <a:pt x="5727" y="26761"/>
                  </a:lnTo>
                  <a:cubicBezTo>
                    <a:pt x="10638" y="25150"/>
                    <a:pt x="13662" y="20014"/>
                    <a:pt x="12540" y="14859"/>
                  </a:cubicBezTo>
                  <a:lnTo>
                    <a:pt x="12177" y="13192"/>
                  </a:lnTo>
                  <a:cubicBezTo>
                    <a:pt x="10981" y="7690"/>
                    <a:pt x="5501" y="4167"/>
                    <a:pt x="0" y="536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1"/>
            <p:cNvSpPr/>
            <p:nvPr/>
          </p:nvSpPr>
          <p:spPr>
            <a:xfrm>
              <a:off x="5666233" y="3488899"/>
              <a:ext cx="2529495" cy="496942"/>
            </a:xfrm>
            <a:custGeom>
              <a:rect b="b" l="l" r="r" t="t"/>
              <a:pathLst>
                <a:path extrusionOk="0" h="27185" w="138375">
                  <a:moveTo>
                    <a:pt x="138374" y="13592"/>
                  </a:moveTo>
                  <a:cubicBezTo>
                    <a:pt x="138374" y="21099"/>
                    <a:pt x="107398" y="27184"/>
                    <a:pt x="69187" y="27184"/>
                  </a:cubicBezTo>
                  <a:cubicBezTo>
                    <a:pt x="30977" y="27184"/>
                    <a:pt x="1" y="21099"/>
                    <a:pt x="1" y="13592"/>
                  </a:cubicBezTo>
                  <a:cubicBezTo>
                    <a:pt x="1" y="6086"/>
                    <a:pt x="30977" y="1"/>
                    <a:pt x="69187" y="1"/>
                  </a:cubicBezTo>
                  <a:cubicBezTo>
                    <a:pt x="107399" y="1"/>
                    <a:pt x="138374" y="6086"/>
                    <a:pt x="138374" y="13592"/>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1"/>
            <p:cNvSpPr/>
            <p:nvPr/>
          </p:nvSpPr>
          <p:spPr>
            <a:xfrm>
              <a:off x="5716521" y="1140193"/>
              <a:ext cx="2076480" cy="2715512"/>
            </a:xfrm>
            <a:custGeom>
              <a:rect b="b" l="l" r="r" t="t"/>
              <a:pathLst>
                <a:path extrusionOk="0" h="148551" w="113593">
                  <a:moveTo>
                    <a:pt x="113592" y="26223"/>
                  </a:moveTo>
                  <a:cubicBezTo>
                    <a:pt x="113592" y="19252"/>
                    <a:pt x="102912" y="0"/>
                    <a:pt x="56796" y="0"/>
                  </a:cubicBezTo>
                  <a:cubicBezTo>
                    <a:pt x="11651" y="0"/>
                    <a:pt x="1" y="19252"/>
                    <a:pt x="1" y="26223"/>
                  </a:cubicBezTo>
                  <a:cubicBezTo>
                    <a:pt x="1" y="26407"/>
                    <a:pt x="28" y="26590"/>
                    <a:pt x="63" y="26773"/>
                  </a:cubicBezTo>
                  <a:cubicBezTo>
                    <a:pt x="22" y="26975"/>
                    <a:pt x="1" y="27181"/>
                    <a:pt x="1" y="27389"/>
                  </a:cubicBezTo>
                  <a:lnTo>
                    <a:pt x="1" y="134763"/>
                  </a:lnTo>
                  <a:cubicBezTo>
                    <a:pt x="1" y="134970"/>
                    <a:pt x="22" y="135176"/>
                    <a:pt x="63" y="135379"/>
                  </a:cubicBezTo>
                  <a:cubicBezTo>
                    <a:pt x="28" y="135561"/>
                    <a:pt x="1" y="135745"/>
                    <a:pt x="1" y="135928"/>
                  </a:cubicBezTo>
                  <a:cubicBezTo>
                    <a:pt x="1" y="142899"/>
                    <a:pt x="25429" y="148550"/>
                    <a:pt x="56796" y="148550"/>
                  </a:cubicBezTo>
                  <a:cubicBezTo>
                    <a:pt x="88163" y="148550"/>
                    <a:pt x="113592" y="142899"/>
                    <a:pt x="113592" y="135928"/>
                  </a:cubicBezTo>
                  <a:cubicBezTo>
                    <a:pt x="113592" y="135744"/>
                    <a:pt x="113564" y="135561"/>
                    <a:pt x="113529" y="135379"/>
                  </a:cubicBezTo>
                  <a:cubicBezTo>
                    <a:pt x="113570" y="135176"/>
                    <a:pt x="113591" y="134970"/>
                    <a:pt x="113592" y="134763"/>
                  </a:cubicBezTo>
                  <a:lnTo>
                    <a:pt x="113592" y="27390"/>
                  </a:lnTo>
                  <a:cubicBezTo>
                    <a:pt x="113591" y="27183"/>
                    <a:pt x="113570" y="26976"/>
                    <a:pt x="113529" y="26773"/>
                  </a:cubicBezTo>
                  <a:cubicBezTo>
                    <a:pt x="113564" y="26590"/>
                    <a:pt x="113592" y="26407"/>
                    <a:pt x="113592" y="26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1"/>
            <p:cNvSpPr/>
            <p:nvPr/>
          </p:nvSpPr>
          <p:spPr>
            <a:xfrm>
              <a:off x="5716302" y="1140138"/>
              <a:ext cx="2076791" cy="2715677"/>
            </a:xfrm>
            <a:custGeom>
              <a:rect b="b" l="l" r="r" t="t"/>
              <a:pathLst>
                <a:path extrusionOk="0" h="148560" w="113610">
                  <a:moveTo>
                    <a:pt x="113604" y="26226"/>
                  </a:moveTo>
                  <a:cubicBezTo>
                    <a:pt x="113600" y="25873"/>
                    <a:pt x="113575" y="25521"/>
                    <a:pt x="113531" y="25172"/>
                  </a:cubicBezTo>
                  <a:lnTo>
                    <a:pt x="113491" y="24910"/>
                  </a:lnTo>
                  <a:lnTo>
                    <a:pt x="113471" y="24779"/>
                  </a:lnTo>
                  <a:lnTo>
                    <a:pt x="113447" y="24650"/>
                  </a:lnTo>
                  <a:lnTo>
                    <a:pt x="113398" y="24390"/>
                  </a:lnTo>
                  <a:lnTo>
                    <a:pt x="113340" y="24132"/>
                  </a:lnTo>
                  <a:cubicBezTo>
                    <a:pt x="113302" y="23959"/>
                    <a:pt x="113253" y="23790"/>
                    <a:pt x="113210" y="23620"/>
                  </a:cubicBezTo>
                  <a:cubicBezTo>
                    <a:pt x="113188" y="23535"/>
                    <a:pt x="113161" y="23451"/>
                    <a:pt x="113136" y="23366"/>
                  </a:cubicBezTo>
                  <a:lnTo>
                    <a:pt x="113060" y="23114"/>
                  </a:lnTo>
                  <a:cubicBezTo>
                    <a:pt x="113033" y="23030"/>
                    <a:pt x="113004" y="22947"/>
                    <a:pt x="112976" y="22863"/>
                  </a:cubicBezTo>
                  <a:lnTo>
                    <a:pt x="112933" y="22738"/>
                  </a:lnTo>
                  <a:lnTo>
                    <a:pt x="112912" y="22675"/>
                  </a:lnTo>
                  <a:lnTo>
                    <a:pt x="112901" y="22644"/>
                  </a:lnTo>
                  <a:lnTo>
                    <a:pt x="112889" y="22614"/>
                  </a:lnTo>
                  <a:lnTo>
                    <a:pt x="112797" y="22365"/>
                  </a:lnTo>
                  <a:lnTo>
                    <a:pt x="112751" y="22241"/>
                  </a:lnTo>
                  <a:lnTo>
                    <a:pt x="112727" y="22180"/>
                  </a:lnTo>
                  <a:lnTo>
                    <a:pt x="112703" y="22119"/>
                  </a:lnTo>
                  <a:cubicBezTo>
                    <a:pt x="112440" y="21465"/>
                    <a:pt x="112141" y="20826"/>
                    <a:pt x="111805" y="20206"/>
                  </a:cubicBezTo>
                  <a:cubicBezTo>
                    <a:pt x="111470" y="19587"/>
                    <a:pt x="111099" y="18986"/>
                    <a:pt x="110704" y="18403"/>
                  </a:cubicBezTo>
                  <a:lnTo>
                    <a:pt x="110556" y="18184"/>
                  </a:lnTo>
                  <a:lnTo>
                    <a:pt x="110518" y="18130"/>
                  </a:lnTo>
                  <a:lnTo>
                    <a:pt x="110480" y="18077"/>
                  </a:lnTo>
                  <a:lnTo>
                    <a:pt x="110402" y="17969"/>
                  </a:lnTo>
                  <a:lnTo>
                    <a:pt x="110248" y="17755"/>
                  </a:lnTo>
                  <a:lnTo>
                    <a:pt x="110171" y="17647"/>
                  </a:lnTo>
                  <a:lnTo>
                    <a:pt x="110131" y="17594"/>
                  </a:lnTo>
                  <a:lnTo>
                    <a:pt x="110091" y="17541"/>
                  </a:lnTo>
                  <a:lnTo>
                    <a:pt x="109771" y="17121"/>
                  </a:lnTo>
                  <a:cubicBezTo>
                    <a:pt x="109718" y="17051"/>
                    <a:pt x="109661" y="16984"/>
                    <a:pt x="109606" y="16915"/>
                  </a:cubicBezTo>
                  <a:lnTo>
                    <a:pt x="109441" y="16710"/>
                  </a:lnTo>
                  <a:lnTo>
                    <a:pt x="109274" y="16505"/>
                  </a:lnTo>
                  <a:lnTo>
                    <a:pt x="109102" y="16304"/>
                  </a:lnTo>
                  <a:lnTo>
                    <a:pt x="108930" y="16103"/>
                  </a:lnTo>
                  <a:cubicBezTo>
                    <a:pt x="108873" y="16037"/>
                    <a:pt x="108817" y="15969"/>
                    <a:pt x="108757" y="15904"/>
                  </a:cubicBezTo>
                  <a:lnTo>
                    <a:pt x="108403" y="15512"/>
                  </a:lnTo>
                  <a:lnTo>
                    <a:pt x="108314" y="15414"/>
                  </a:lnTo>
                  <a:lnTo>
                    <a:pt x="108223" y="15318"/>
                  </a:lnTo>
                  <a:lnTo>
                    <a:pt x="108041" y="15127"/>
                  </a:lnTo>
                  <a:cubicBezTo>
                    <a:pt x="107071" y="14104"/>
                    <a:pt x="106019" y="13162"/>
                    <a:pt x="104920" y="12280"/>
                  </a:cubicBezTo>
                  <a:lnTo>
                    <a:pt x="104715" y="12114"/>
                  </a:lnTo>
                  <a:lnTo>
                    <a:pt x="104505" y="11953"/>
                  </a:lnTo>
                  <a:lnTo>
                    <a:pt x="104086" y="11631"/>
                  </a:lnTo>
                  <a:cubicBezTo>
                    <a:pt x="104016" y="11578"/>
                    <a:pt x="103945" y="11526"/>
                    <a:pt x="103874" y="11474"/>
                  </a:cubicBezTo>
                  <a:lnTo>
                    <a:pt x="103660" y="11319"/>
                  </a:lnTo>
                  <a:lnTo>
                    <a:pt x="103447" y="11164"/>
                  </a:lnTo>
                  <a:lnTo>
                    <a:pt x="103341" y="11084"/>
                  </a:lnTo>
                  <a:cubicBezTo>
                    <a:pt x="103305" y="11059"/>
                    <a:pt x="103270" y="11032"/>
                    <a:pt x="103232" y="11007"/>
                  </a:cubicBezTo>
                  <a:lnTo>
                    <a:pt x="102798" y="10707"/>
                  </a:lnTo>
                  <a:cubicBezTo>
                    <a:pt x="102653" y="10607"/>
                    <a:pt x="102509" y="10505"/>
                    <a:pt x="102361" y="10410"/>
                  </a:cubicBezTo>
                  <a:lnTo>
                    <a:pt x="101919" y="10120"/>
                  </a:lnTo>
                  <a:lnTo>
                    <a:pt x="101697" y="9975"/>
                  </a:lnTo>
                  <a:lnTo>
                    <a:pt x="101474" y="9835"/>
                  </a:lnTo>
                  <a:cubicBezTo>
                    <a:pt x="100282" y="9084"/>
                    <a:pt x="99051" y="8393"/>
                    <a:pt x="97795" y="7757"/>
                  </a:cubicBezTo>
                  <a:cubicBezTo>
                    <a:pt x="96538" y="7120"/>
                    <a:pt x="95254" y="6537"/>
                    <a:pt x="93950" y="6002"/>
                  </a:cubicBezTo>
                  <a:cubicBezTo>
                    <a:pt x="92645" y="5469"/>
                    <a:pt x="91323" y="4982"/>
                    <a:pt x="89984" y="4540"/>
                  </a:cubicBezTo>
                  <a:lnTo>
                    <a:pt x="89483" y="4376"/>
                  </a:lnTo>
                  <a:cubicBezTo>
                    <a:pt x="89315" y="4321"/>
                    <a:pt x="89148" y="4265"/>
                    <a:pt x="88979" y="4214"/>
                  </a:cubicBezTo>
                  <a:lnTo>
                    <a:pt x="87969" y="3905"/>
                  </a:lnTo>
                  <a:cubicBezTo>
                    <a:pt x="87927" y="3892"/>
                    <a:pt x="87885" y="3878"/>
                    <a:pt x="87842" y="3866"/>
                  </a:cubicBezTo>
                  <a:lnTo>
                    <a:pt x="87716" y="3830"/>
                  </a:lnTo>
                  <a:lnTo>
                    <a:pt x="87461" y="3756"/>
                  </a:lnTo>
                  <a:lnTo>
                    <a:pt x="86953" y="3611"/>
                  </a:lnTo>
                  <a:lnTo>
                    <a:pt x="86699" y="3538"/>
                  </a:lnTo>
                  <a:cubicBezTo>
                    <a:pt x="86615" y="3514"/>
                    <a:pt x="86529" y="3489"/>
                    <a:pt x="86444" y="3467"/>
                  </a:cubicBezTo>
                  <a:lnTo>
                    <a:pt x="85935" y="3332"/>
                  </a:lnTo>
                  <a:lnTo>
                    <a:pt x="85424" y="3195"/>
                  </a:lnTo>
                  <a:lnTo>
                    <a:pt x="85168" y="3128"/>
                  </a:lnTo>
                  <a:cubicBezTo>
                    <a:pt x="85083" y="3106"/>
                    <a:pt x="84998" y="3086"/>
                    <a:pt x="84912" y="3065"/>
                  </a:cubicBezTo>
                  <a:lnTo>
                    <a:pt x="83885" y="2812"/>
                  </a:lnTo>
                  <a:cubicBezTo>
                    <a:pt x="83715" y="2769"/>
                    <a:pt x="83543" y="2731"/>
                    <a:pt x="83371" y="2692"/>
                  </a:cubicBezTo>
                  <a:lnTo>
                    <a:pt x="82856" y="2575"/>
                  </a:lnTo>
                  <a:lnTo>
                    <a:pt x="82340" y="2458"/>
                  </a:lnTo>
                  <a:cubicBezTo>
                    <a:pt x="82255" y="2438"/>
                    <a:pt x="82169" y="2421"/>
                    <a:pt x="82082" y="2403"/>
                  </a:cubicBezTo>
                  <a:lnTo>
                    <a:pt x="81823" y="2350"/>
                  </a:lnTo>
                  <a:lnTo>
                    <a:pt x="80788" y="2134"/>
                  </a:lnTo>
                  <a:cubicBezTo>
                    <a:pt x="80745" y="2125"/>
                    <a:pt x="80701" y="2117"/>
                    <a:pt x="80658" y="2108"/>
                  </a:cubicBezTo>
                  <a:lnTo>
                    <a:pt x="80529" y="2084"/>
                  </a:lnTo>
                  <a:lnTo>
                    <a:pt x="80269" y="2035"/>
                  </a:lnTo>
                  <a:lnTo>
                    <a:pt x="79750" y="1936"/>
                  </a:lnTo>
                  <a:lnTo>
                    <a:pt x="79231" y="1837"/>
                  </a:lnTo>
                  <a:cubicBezTo>
                    <a:pt x="79187" y="1828"/>
                    <a:pt x="79144" y="1821"/>
                    <a:pt x="79101" y="1813"/>
                  </a:cubicBezTo>
                  <a:lnTo>
                    <a:pt x="78971" y="1791"/>
                  </a:lnTo>
                  <a:lnTo>
                    <a:pt x="78710" y="1746"/>
                  </a:lnTo>
                  <a:lnTo>
                    <a:pt x="77669" y="1566"/>
                  </a:lnTo>
                  <a:cubicBezTo>
                    <a:pt x="77583" y="1551"/>
                    <a:pt x="77495" y="1537"/>
                    <a:pt x="77408" y="1524"/>
                  </a:cubicBezTo>
                  <a:lnTo>
                    <a:pt x="77146" y="1483"/>
                  </a:lnTo>
                  <a:lnTo>
                    <a:pt x="76625" y="1403"/>
                  </a:lnTo>
                  <a:cubicBezTo>
                    <a:pt x="76276" y="1349"/>
                    <a:pt x="75929" y="1292"/>
                    <a:pt x="75580" y="1245"/>
                  </a:cubicBezTo>
                  <a:lnTo>
                    <a:pt x="74533" y="1100"/>
                  </a:lnTo>
                  <a:lnTo>
                    <a:pt x="74270" y="1063"/>
                  </a:lnTo>
                  <a:cubicBezTo>
                    <a:pt x="74183" y="1052"/>
                    <a:pt x="74095" y="1041"/>
                    <a:pt x="74008" y="1031"/>
                  </a:cubicBezTo>
                  <a:lnTo>
                    <a:pt x="73483" y="967"/>
                  </a:lnTo>
                  <a:cubicBezTo>
                    <a:pt x="70686" y="621"/>
                    <a:pt x="67877" y="379"/>
                    <a:pt x="65062" y="222"/>
                  </a:cubicBezTo>
                  <a:cubicBezTo>
                    <a:pt x="62249" y="70"/>
                    <a:pt x="59429" y="2"/>
                    <a:pt x="56611" y="5"/>
                  </a:cubicBezTo>
                  <a:cubicBezTo>
                    <a:pt x="53793" y="9"/>
                    <a:pt x="50974" y="88"/>
                    <a:pt x="48161" y="259"/>
                  </a:cubicBezTo>
                  <a:cubicBezTo>
                    <a:pt x="45348" y="428"/>
                    <a:pt x="42539" y="690"/>
                    <a:pt x="39745" y="1054"/>
                  </a:cubicBezTo>
                  <a:cubicBezTo>
                    <a:pt x="39701" y="1059"/>
                    <a:pt x="39657" y="1066"/>
                    <a:pt x="39613" y="1072"/>
                  </a:cubicBezTo>
                  <a:lnTo>
                    <a:pt x="39482" y="1090"/>
                  </a:lnTo>
                  <a:lnTo>
                    <a:pt x="39222" y="1128"/>
                  </a:lnTo>
                  <a:lnTo>
                    <a:pt x="38699" y="1200"/>
                  </a:lnTo>
                  <a:cubicBezTo>
                    <a:pt x="38350" y="1249"/>
                    <a:pt x="38000" y="1295"/>
                    <a:pt x="37652" y="1353"/>
                  </a:cubicBezTo>
                  <a:lnTo>
                    <a:pt x="36609" y="1517"/>
                  </a:lnTo>
                  <a:cubicBezTo>
                    <a:pt x="36521" y="1532"/>
                    <a:pt x="36435" y="1544"/>
                    <a:pt x="36347" y="1559"/>
                  </a:cubicBezTo>
                  <a:lnTo>
                    <a:pt x="36087" y="1605"/>
                  </a:lnTo>
                  <a:lnTo>
                    <a:pt x="35567" y="1696"/>
                  </a:lnTo>
                  <a:lnTo>
                    <a:pt x="35047" y="1786"/>
                  </a:lnTo>
                  <a:lnTo>
                    <a:pt x="34787" y="1832"/>
                  </a:lnTo>
                  <a:lnTo>
                    <a:pt x="34527" y="1882"/>
                  </a:lnTo>
                  <a:lnTo>
                    <a:pt x="33489" y="2082"/>
                  </a:lnTo>
                  <a:cubicBezTo>
                    <a:pt x="33402" y="2098"/>
                    <a:pt x="33316" y="2114"/>
                    <a:pt x="33230" y="2132"/>
                  </a:cubicBezTo>
                  <a:lnTo>
                    <a:pt x="32971" y="2185"/>
                  </a:lnTo>
                  <a:lnTo>
                    <a:pt x="32454" y="2295"/>
                  </a:lnTo>
                  <a:cubicBezTo>
                    <a:pt x="32109" y="2367"/>
                    <a:pt x="31764" y="2436"/>
                    <a:pt x="31421" y="2518"/>
                  </a:cubicBezTo>
                  <a:lnTo>
                    <a:pt x="30391" y="2753"/>
                  </a:lnTo>
                  <a:cubicBezTo>
                    <a:pt x="30305" y="2772"/>
                    <a:pt x="30220" y="2794"/>
                    <a:pt x="30133" y="2815"/>
                  </a:cubicBezTo>
                  <a:lnTo>
                    <a:pt x="29877" y="2878"/>
                  </a:lnTo>
                  <a:lnTo>
                    <a:pt x="29365" y="3005"/>
                  </a:lnTo>
                  <a:cubicBezTo>
                    <a:pt x="29193" y="3048"/>
                    <a:pt x="29022" y="3089"/>
                    <a:pt x="28851" y="3134"/>
                  </a:cubicBezTo>
                  <a:lnTo>
                    <a:pt x="28342" y="3270"/>
                  </a:lnTo>
                  <a:lnTo>
                    <a:pt x="27832" y="3405"/>
                  </a:lnTo>
                  <a:lnTo>
                    <a:pt x="27577" y="3474"/>
                  </a:lnTo>
                  <a:lnTo>
                    <a:pt x="27512" y="3492"/>
                  </a:lnTo>
                  <a:lnTo>
                    <a:pt x="27450" y="3509"/>
                  </a:lnTo>
                  <a:lnTo>
                    <a:pt x="27322" y="3545"/>
                  </a:lnTo>
                  <a:lnTo>
                    <a:pt x="26307" y="3837"/>
                  </a:lnTo>
                  <a:lnTo>
                    <a:pt x="26179" y="3874"/>
                  </a:lnTo>
                  <a:lnTo>
                    <a:pt x="26053" y="3913"/>
                  </a:lnTo>
                  <a:lnTo>
                    <a:pt x="25800" y="3991"/>
                  </a:lnTo>
                  <a:lnTo>
                    <a:pt x="25295" y="4146"/>
                  </a:lnTo>
                  <a:lnTo>
                    <a:pt x="25043" y="4224"/>
                  </a:lnTo>
                  <a:cubicBezTo>
                    <a:pt x="24959" y="4250"/>
                    <a:pt x="24874" y="4275"/>
                    <a:pt x="24791" y="4303"/>
                  </a:cubicBezTo>
                  <a:lnTo>
                    <a:pt x="24290" y="4468"/>
                  </a:lnTo>
                  <a:cubicBezTo>
                    <a:pt x="23955" y="4579"/>
                    <a:pt x="23619" y="4686"/>
                    <a:pt x="23288" y="4805"/>
                  </a:cubicBezTo>
                  <a:lnTo>
                    <a:pt x="22789" y="4980"/>
                  </a:lnTo>
                  <a:lnTo>
                    <a:pt x="22539" y="5067"/>
                  </a:lnTo>
                  <a:lnTo>
                    <a:pt x="22416" y="5112"/>
                  </a:lnTo>
                  <a:lnTo>
                    <a:pt x="22291" y="5158"/>
                  </a:lnTo>
                  <a:lnTo>
                    <a:pt x="21302" y="5528"/>
                  </a:lnTo>
                  <a:lnTo>
                    <a:pt x="21240" y="5550"/>
                  </a:lnTo>
                  <a:lnTo>
                    <a:pt x="21178" y="5575"/>
                  </a:lnTo>
                  <a:lnTo>
                    <a:pt x="21056" y="5624"/>
                  </a:lnTo>
                  <a:lnTo>
                    <a:pt x="20810" y="5722"/>
                  </a:lnTo>
                  <a:lnTo>
                    <a:pt x="20319" y="5916"/>
                  </a:lnTo>
                  <a:cubicBezTo>
                    <a:pt x="20237" y="5949"/>
                    <a:pt x="20154" y="5981"/>
                    <a:pt x="20074" y="6014"/>
                  </a:cubicBezTo>
                  <a:lnTo>
                    <a:pt x="19830" y="6116"/>
                  </a:lnTo>
                  <a:lnTo>
                    <a:pt x="19342" y="6321"/>
                  </a:lnTo>
                  <a:cubicBezTo>
                    <a:pt x="18047" y="6873"/>
                    <a:pt x="16773" y="7475"/>
                    <a:pt x="15522" y="8125"/>
                  </a:cubicBezTo>
                  <a:cubicBezTo>
                    <a:pt x="14272" y="8779"/>
                    <a:pt x="13052" y="9487"/>
                    <a:pt x="11870" y="10253"/>
                  </a:cubicBezTo>
                  <a:lnTo>
                    <a:pt x="11648" y="10396"/>
                  </a:lnTo>
                  <a:lnTo>
                    <a:pt x="11537" y="10469"/>
                  </a:lnTo>
                  <a:lnTo>
                    <a:pt x="11483" y="10505"/>
                  </a:lnTo>
                  <a:lnTo>
                    <a:pt x="11428" y="10542"/>
                  </a:lnTo>
                  <a:lnTo>
                    <a:pt x="10990" y="10839"/>
                  </a:lnTo>
                  <a:cubicBezTo>
                    <a:pt x="10698" y="11034"/>
                    <a:pt x="10414" y="11243"/>
                    <a:pt x="10127" y="11448"/>
                  </a:cubicBezTo>
                  <a:lnTo>
                    <a:pt x="10020" y="11525"/>
                  </a:lnTo>
                  <a:cubicBezTo>
                    <a:pt x="9984" y="11551"/>
                    <a:pt x="9948" y="11575"/>
                    <a:pt x="9913" y="11602"/>
                  </a:cubicBezTo>
                  <a:lnTo>
                    <a:pt x="9700" y="11762"/>
                  </a:lnTo>
                  <a:lnTo>
                    <a:pt x="9278" y="12080"/>
                  </a:lnTo>
                  <a:lnTo>
                    <a:pt x="9226" y="12120"/>
                  </a:lnTo>
                  <a:lnTo>
                    <a:pt x="9174" y="12161"/>
                  </a:lnTo>
                  <a:lnTo>
                    <a:pt x="9071" y="12244"/>
                  </a:lnTo>
                  <a:lnTo>
                    <a:pt x="8863" y="12407"/>
                  </a:lnTo>
                  <a:lnTo>
                    <a:pt x="8657" y="12571"/>
                  </a:lnTo>
                  <a:lnTo>
                    <a:pt x="8553" y="12653"/>
                  </a:lnTo>
                  <a:cubicBezTo>
                    <a:pt x="8518" y="12681"/>
                    <a:pt x="8485" y="12709"/>
                    <a:pt x="8451" y="12737"/>
                  </a:cubicBezTo>
                  <a:lnTo>
                    <a:pt x="8045" y="13075"/>
                  </a:lnTo>
                  <a:lnTo>
                    <a:pt x="7943" y="13160"/>
                  </a:lnTo>
                  <a:cubicBezTo>
                    <a:pt x="7909" y="13188"/>
                    <a:pt x="7875" y="13216"/>
                    <a:pt x="7843" y="13246"/>
                  </a:cubicBezTo>
                  <a:lnTo>
                    <a:pt x="7643" y="13421"/>
                  </a:lnTo>
                  <a:lnTo>
                    <a:pt x="7247" y="13769"/>
                  </a:lnTo>
                  <a:lnTo>
                    <a:pt x="6858" y="14126"/>
                  </a:lnTo>
                  <a:lnTo>
                    <a:pt x="6663" y="14305"/>
                  </a:lnTo>
                  <a:cubicBezTo>
                    <a:pt x="6599" y="14365"/>
                    <a:pt x="6536" y="14427"/>
                    <a:pt x="6473" y="14489"/>
                  </a:cubicBezTo>
                  <a:lnTo>
                    <a:pt x="6094" y="14856"/>
                  </a:lnTo>
                  <a:lnTo>
                    <a:pt x="5724" y="15234"/>
                  </a:lnTo>
                  <a:lnTo>
                    <a:pt x="5540" y="15423"/>
                  </a:lnTo>
                  <a:lnTo>
                    <a:pt x="5359" y="15617"/>
                  </a:lnTo>
                  <a:lnTo>
                    <a:pt x="5180" y="15810"/>
                  </a:lnTo>
                  <a:lnTo>
                    <a:pt x="5090" y="15907"/>
                  </a:lnTo>
                  <a:cubicBezTo>
                    <a:pt x="5061" y="15939"/>
                    <a:pt x="5029" y="15971"/>
                    <a:pt x="5001" y="16004"/>
                  </a:cubicBezTo>
                  <a:lnTo>
                    <a:pt x="4651" y="16401"/>
                  </a:lnTo>
                  <a:lnTo>
                    <a:pt x="4564" y="16500"/>
                  </a:lnTo>
                  <a:cubicBezTo>
                    <a:pt x="4535" y="16532"/>
                    <a:pt x="4507" y="16567"/>
                    <a:pt x="4479" y="16600"/>
                  </a:cubicBezTo>
                  <a:lnTo>
                    <a:pt x="4309" y="16803"/>
                  </a:lnTo>
                  <a:lnTo>
                    <a:pt x="4139" y="17006"/>
                  </a:lnTo>
                  <a:lnTo>
                    <a:pt x="4097" y="17056"/>
                  </a:lnTo>
                  <a:lnTo>
                    <a:pt x="4055" y="17108"/>
                  </a:lnTo>
                  <a:lnTo>
                    <a:pt x="3974" y="17212"/>
                  </a:lnTo>
                  <a:lnTo>
                    <a:pt x="3811" y="17419"/>
                  </a:lnTo>
                  <a:lnTo>
                    <a:pt x="3729" y="17521"/>
                  </a:lnTo>
                  <a:cubicBezTo>
                    <a:pt x="3702" y="17556"/>
                    <a:pt x="3673" y="17590"/>
                    <a:pt x="3647" y="17626"/>
                  </a:cubicBezTo>
                  <a:lnTo>
                    <a:pt x="3331" y="18049"/>
                  </a:lnTo>
                  <a:cubicBezTo>
                    <a:pt x="3304" y="18085"/>
                    <a:pt x="3278" y="18119"/>
                    <a:pt x="3252" y="18155"/>
                  </a:cubicBezTo>
                  <a:lnTo>
                    <a:pt x="3176" y="18263"/>
                  </a:lnTo>
                  <a:lnTo>
                    <a:pt x="3023" y="18479"/>
                  </a:lnTo>
                  <a:lnTo>
                    <a:pt x="2947" y="18586"/>
                  </a:lnTo>
                  <a:cubicBezTo>
                    <a:pt x="2922" y="18622"/>
                    <a:pt x="2896" y="18657"/>
                    <a:pt x="2872" y="18695"/>
                  </a:cubicBezTo>
                  <a:lnTo>
                    <a:pt x="2726" y="18915"/>
                  </a:lnTo>
                  <a:cubicBezTo>
                    <a:pt x="2334" y="19501"/>
                    <a:pt x="1972" y="20105"/>
                    <a:pt x="1641" y="20728"/>
                  </a:cubicBezTo>
                  <a:cubicBezTo>
                    <a:pt x="1311" y="21349"/>
                    <a:pt x="1020" y="21992"/>
                    <a:pt x="768" y="22651"/>
                  </a:cubicBezTo>
                  <a:cubicBezTo>
                    <a:pt x="520" y="23310"/>
                    <a:pt x="317" y="23986"/>
                    <a:pt x="181" y="24678"/>
                  </a:cubicBezTo>
                  <a:lnTo>
                    <a:pt x="168" y="24742"/>
                  </a:lnTo>
                  <a:cubicBezTo>
                    <a:pt x="163" y="24764"/>
                    <a:pt x="159" y="24785"/>
                    <a:pt x="156" y="24807"/>
                  </a:cubicBezTo>
                  <a:lnTo>
                    <a:pt x="134" y="24938"/>
                  </a:lnTo>
                  <a:lnTo>
                    <a:pt x="113" y="25069"/>
                  </a:lnTo>
                  <a:lnTo>
                    <a:pt x="103" y="25133"/>
                  </a:lnTo>
                  <a:lnTo>
                    <a:pt x="98" y="25165"/>
                  </a:lnTo>
                  <a:lnTo>
                    <a:pt x="93" y="25198"/>
                  </a:lnTo>
                  <a:lnTo>
                    <a:pt x="62" y="25461"/>
                  </a:lnTo>
                  <a:lnTo>
                    <a:pt x="54" y="25527"/>
                  </a:lnTo>
                  <a:cubicBezTo>
                    <a:pt x="51" y="25548"/>
                    <a:pt x="50" y="25570"/>
                    <a:pt x="49" y="25592"/>
                  </a:cubicBezTo>
                  <a:lnTo>
                    <a:pt x="39" y="25723"/>
                  </a:lnTo>
                  <a:lnTo>
                    <a:pt x="29" y="25855"/>
                  </a:lnTo>
                  <a:lnTo>
                    <a:pt x="27" y="25887"/>
                  </a:lnTo>
                  <a:lnTo>
                    <a:pt x="26" y="25920"/>
                  </a:lnTo>
                  <a:lnTo>
                    <a:pt x="25" y="25987"/>
                  </a:lnTo>
                  <a:lnTo>
                    <a:pt x="21" y="26118"/>
                  </a:lnTo>
                  <a:lnTo>
                    <a:pt x="19" y="26185"/>
                  </a:lnTo>
                  <a:cubicBezTo>
                    <a:pt x="19" y="26207"/>
                    <a:pt x="18" y="26228"/>
                    <a:pt x="19" y="26250"/>
                  </a:cubicBezTo>
                  <a:cubicBezTo>
                    <a:pt x="21" y="26426"/>
                    <a:pt x="47" y="26601"/>
                    <a:pt x="81" y="26774"/>
                  </a:cubicBezTo>
                  <a:lnTo>
                    <a:pt x="81" y="26776"/>
                  </a:lnTo>
                  <a:cubicBezTo>
                    <a:pt x="53" y="26914"/>
                    <a:pt x="34" y="27054"/>
                    <a:pt x="25" y="27195"/>
                  </a:cubicBezTo>
                  <a:cubicBezTo>
                    <a:pt x="15" y="27336"/>
                    <a:pt x="19" y="27477"/>
                    <a:pt x="19" y="27619"/>
                  </a:cubicBezTo>
                  <a:lnTo>
                    <a:pt x="19" y="33559"/>
                  </a:lnTo>
                  <a:lnTo>
                    <a:pt x="19" y="40347"/>
                  </a:lnTo>
                  <a:lnTo>
                    <a:pt x="19" y="53925"/>
                  </a:lnTo>
                  <a:lnTo>
                    <a:pt x="19" y="81077"/>
                  </a:lnTo>
                  <a:lnTo>
                    <a:pt x="20" y="108231"/>
                  </a:lnTo>
                  <a:lnTo>
                    <a:pt x="20" y="121808"/>
                  </a:lnTo>
                  <a:lnTo>
                    <a:pt x="20" y="134749"/>
                  </a:lnTo>
                  <a:cubicBezTo>
                    <a:pt x="20" y="134819"/>
                    <a:pt x="22" y="134890"/>
                    <a:pt x="26" y="134960"/>
                  </a:cubicBezTo>
                  <a:cubicBezTo>
                    <a:pt x="35" y="135101"/>
                    <a:pt x="54" y="135241"/>
                    <a:pt x="82" y="135378"/>
                  </a:cubicBezTo>
                  <a:lnTo>
                    <a:pt x="82" y="135381"/>
                  </a:lnTo>
                  <a:lnTo>
                    <a:pt x="82" y="135382"/>
                  </a:lnTo>
                  <a:cubicBezTo>
                    <a:pt x="50" y="135537"/>
                    <a:pt x="29" y="135693"/>
                    <a:pt x="21" y="135851"/>
                  </a:cubicBezTo>
                  <a:cubicBezTo>
                    <a:pt x="20" y="135890"/>
                    <a:pt x="19" y="135930"/>
                    <a:pt x="21" y="135970"/>
                  </a:cubicBezTo>
                  <a:lnTo>
                    <a:pt x="25" y="136088"/>
                  </a:lnTo>
                  <a:cubicBezTo>
                    <a:pt x="28" y="136127"/>
                    <a:pt x="32" y="136167"/>
                    <a:pt x="35" y="136205"/>
                  </a:cubicBezTo>
                  <a:cubicBezTo>
                    <a:pt x="36" y="136225"/>
                    <a:pt x="37" y="136245"/>
                    <a:pt x="40" y="136264"/>
                  </a:cubicBezTo>
                  <a:lnTo>
                    <a:pt x="49" y="136322"/>
                  </a:lnTo>
                  <a:cubicBezTo>
                    <a:pt x="90" y="136636"/>
                    <a:pt x="188" y="136939"/>
                    <a:pt x="317" y="137226"/>
                  </a:cubicBezTo>
                  <a:lnTo>
                    <a:pt x="370" y="137333"/>
                  </a:lnTo>
                  <a:cubicBezTo>
                    <a:pt x="378" y="137351"/>
                    <a:pt x="386" y="137368"/>
                    <a:pt x="396" y="137386"/>
                  </a:cubicBezTo>
                  <a:lnTo>
                    <a:pt x="425" y="137438"/>
                  </a:lnTo>
                  <a:cubicBezTo>
                    <a:pt x="443" y="137472"/>
                    <a:pt x="462" y="137507"/>
                    <a:pt x="481" y="137542"/>
                  </a:cubicBezTo>
                  <a:lnTo>
                    <a:pt x="543" y="137643"/>
                  </a:lnTo>
                  <a:cubicBezTo>
                    <a:pt x="552" y="137661"/>
                    <a:pt x="562" y="137677"/>
                    <a:pt x="573" y="137695"/>
                  </a:cubicBezTo>
                  <a:lnTo>
                    <a:pt x="605" y="137744"/>
                  </a:lnTo>
                  <a:lnTo>
                    <a:pt x="671" y="137843"/>
                  </a:lnTo>
                  <a:lnTo>
                    <a:pt x="740" y="137940"/>
                  </a:lnTo>
                  <a:cubicBezTo>
                    <a:pt x="762" y="137971"/>
                    <a:pt x="785" y="138004"/>
                    <a:pt x="810" y="138034"/>
                  </a:cubicBezTo>
                  <a:cubicBezTo>
                    <a:pt x="1002" y="138286"/>
                    <a:pt x="1212" y="138522"/>
                    <a:pt x="1439" y="138742"/>
                  </a:cubicBezTo>
                  <a:cubicBezTo>
                    <a:pt x="1893" y="139183"/>
                    <a:pt x="2398" y="139569"/>
                    <a:pt x="2924" y="139920"/>
                  </a:cubicBezTo>
                  <a:cubicBezTo>
                    <a:pt x="3187" y="140095"/>
                    <a:pt x="3456" y="140262"/>
                    <a:pt x="3729" y="140420"/>
                  </a:cubicBezTo>
                  <a:cubicBezTo>
                    <a:pt x="4002" y="140580"/>
                    <a:pt x="4281" y="140732"/>
                    <a:pt x="4560" y="140878"/>
                  </a:cubicBezTo>
                  <a:cubicBezTo>
                    <a:pt x="5121" y="141169"/>
                    <a:pt x="5695" y="141437"/>
                    <a:pt x="6276" y="141689"/>
                  </a:cubicBezTo>
                  <a:cubicBezTo>
                    <a:pt x="6857" y="141940"/>
                    <a:pt x="7445" y="142173"/>
                    <a:pt x="8038" y="142394"/>
                  </a:cubicBezTo>
                  <a:cubicBezTo>
                    <a:pt x="8631" y="142613"/>
                    <a:pt x="9229" y="142822"/>
                    <a:pt x="9831" y="143018"/>
                  </a:cubicBezTo>
                  <a:cubicBezTo>
                    <a:pt x="10434" y="143214"/>
                    <a:pt x="11038" y="143399"/>
                    <a:pt x="11646" y="143577"/>
                  </a:cubicBezTo>
                  <a:cubicBezTo>
                    <a:pt x="12861" y="143930"/>
                    <a:pt x="14086" y="144248"/>
                    <a:pt x="15317" y="144541"/>
                  </a:cubicBezTo>
                  <a:cubicBezTo>
                    <a:pt x="16549" y="144834"/>
                    <a:pt x="17787" y="145101"/>
                    <a:pt x="19028" y="145347"/>
                  </a:cubicBezTo>
                  <a:cubicBezTo>
                    <a:pt x="21511" y="145838"/>
                    <a:pt x="24010" y="146249"/>
                    <a:pt x="26516" y="146601"/>
                  </a:cubicBezTo>
                  <a:cubicBezTo>
                    <a:pt x="29023" y="146952"/>
                    <a:pt x="31537" y="147246"/>
                    <a:pt x="34057" y="147491"/>
                  </a:cubicBezTo>
                  <a:cubicBezTo>
                    <a:pt x="36577" y="147736"/>
                    <a:pt x="39101" y="147933"/>
                    <a:pt x="41627" y="148089"/>
                  </a:cubicBezTo>
                  <a:cubicBezTo>
                    <a:pt x="44154" y="148244"/>
                    <a:pt x="46683" y="148358"/>
                    <a:pt x="49214" y="148433"/>
                  </a:cubicBezTo>
                  <a:cubicBezTo>
                    <a:pt x="51744" y="148508"/>
                    <a:pt x="54276" y="148544"/>
                    <a:pt x="56807" y="148545"/>
                  </a:cubicBezTo>
                  <a:cubicBezTo>
                    <a:pt x="59339" y="148546"/>
                    <a:pt x="61870" y="148509"/>
                    <a:pt x="64401" y="148433"/>
                  </a:cubicBezTo>
                  <a:cubicBezTo>
                    <a:pt x="66932" y="148357"/>
                    <a:pt x="69459" y="148245"/>
                    <a:pt x="71987" y="148089"/>
                  </a:cubicBezTo>
                  <a:cubicBezTo>
                    <a:pt x="74514" y="147934"/>
                    <a:pt x="77038" y="147738"/>
                    <a:pt x="79557" y="147492"/>
                  </a:cubicBezTo>
                  <a:cubicBezTo>
                    <a:pt x="82078" y="147246"/>
                    <a:pt x="84592" y="146954"/>
                    <a:pt x="87100" y="146602"/>
                  </a:cubicBezTo>
                  <a:cubicBezTo>
                    <a:pt x="89606" y="146251"/>
                    <a:pt x="92106" y="145840"/>
                    <a:pt x="94589" y="145348"/>
                  </a:cubicBezTo>
                  <a:cubicBezTo>
                    <a:pt x="95830" y="145103"/>
                    <a:pt x="97067" y="144835"/>
                    <a:pt x="98299" y="144543"/>
                  </a:cubicBezTo>
                  <a:cubicBezTo>
                    <a:pt x="99530" y="144251"/>
                    <a:pt x="100756" y="143932"/>
                    <a:pt x="101972" y="143579"/>
                  </a:cubicBezTo>
                  <a:cubicBezTo>
                    <a:pt x="102579" y="143402"/>
                    <a:pt x="103183" y="143216"/>
                    <a:pt x="103786" y="143020"/>
                  </a:cubicBezTo>
                  <a:cubicBezTo>
                    <a:pt x="104388" y="142824"/>
                    <a:pt x="104985" y="142617"/>
                    <a:pt x="105579" y="142396"/>
                  </a:cubicBezTo>
                  <a:cubicBezTo>
                    <a:pt x="106173" y="142177"/>
                    <a:pt x="106760" y="141941"/>
                    <a:pt x="107341" y="141692"/>
                  </a:cubicBezTo>
                  <a:cubicBezTo>
                    <a:pt x="107922" y="141440"/>
                    <a:pt x="108496" y="141173"/>
                    <a:pt x="109058" y="140880"/>
                  </a:cubicBezTo>
                  <a:cubicBezTo>
                    <a:pt x="109338" y="140734"/>
                    <a:pt x="109616" y="140583"/>
                    <a:pt x="109890" y="140424"/>
                  </a:cubicBezTo>
                  <a:cubicBezTo>
                    <a:pt x="110163" y="140264"/>
                    <a:pt x="110432" y="140097"/>
                    <a:pt x="110694" y="139922"/>
                  </a:cubicBezTo>
                  <a:cubicBezTo>
                    <a:pt x="111222" y="139571"/>
                    <a:pt x="111727" y="139186"/>
                    <a:pt x="112180" y="138744"/>
                  </a:cubicBezTo>
                  <a:cubicBezTo>
                    <a:pt x="112407" y="138524"/>
                    <a:pt x="112618" y="138287"/>
                    <a:pt x="112810" y="138036"/>
                  </a:cubicBezTo>
                  <a:cubicBezTo>
                    <a:pt x="112835" y="138006"/>
                    <a:pt x="112857" y="137974"/>
                    <a:pt x="112880" y="137941"/>
                  </a:cubicBezTo>
                  <a:lnTo>
                    <a:pt x="112949" y="137844"/>
                  </a:lnTo>
                  <a:lnTo>
                    <a:pt x="113014" y="137745"/>
                  </a:lnTo>
                  <a:lnTo>
                    <a:pt x="113047" y="137696"/>
                  </a:lnTo>
                  <a:cubicBezTo>
                    <a:pt x="113057" y="137680"/>
                    <a:pt x="113068" y="137662"/>
                    <a:pt x="113077" y="137646"/>
                  </a:cubicBezTo>
                  <a:lnTo>
                    <a:pt x="113139" y="137543"/>
                  </a:lnTo>
                  <a:cubicBezTo>
                    <a:pt x="113159" y="137509"/>
                    <a:pt x="113176" y="137474"/>
                    <a:pt x="113196" y="137439"/>
                  </a:cubicBezTo>
                  <a:lnTo>
                    <a:pt x="113224" y="137387"/>
                  </a:lnTo>
                  <a:cubicBezTo>
                    <a:pt x="113234" y="137369"/>
                    <a:pt x="113242" y="137352"/>
                    <a:pt x="113251" y="137334"/>
                  </a:cubicBezTo>
                  <a:lnTo>
                    <a:pt x="113302" y="137227"/>
                  </a:lnTo>
                  <a:cubicBezTo>
                    <a:pt x="113433" y="136940"/>
                    <a:pt x="113530" y="136636"/>
                    <a:pt x="113572" y="136322"/>
                  </a:cubicBezTo>
                  <a:lnTo>
                    <a:pt x="113580" y="136264"/>
                  </a:lnTo>
                  <a:cubicBezTo>
                    <a:pt x="113582" y="136244"/>
                    <a:pt x="113583" y="136224"/>
                    <a:pt x="113586" y="136205"/>
                  </a:cubicBezTo>
                  <a:cubicBezTo>
                    <a:pt x="113589" y="136166"/>
                    <a:pt x="113593" y="136126"/>
                    <a:pt x="113595" y="136088"/>
                  </a:cubicBezTo>
                  <a:lnTo>
                    <a:pt x="113599" y="135969"/>
                  </a:lnTo>
                  <a:cubicBezTo>
                    <a:pt x="113601" y="135929"/>
                    <a:pt x="113600" y="135889"/>
                    <a:pt x="113599" y="135851"/>
                  </a:cubicBezTo>
                  <a:cubicBezTo>
                    <a:pt x="113590" y="135692"/>
                    <a:pt x="113569" y="135536"/>
                    <a:pt x="113538" y="135381"/>
                  </a:cubicBezTo>
                  <a:lnTo>
                    <a:pt x="113538" y="135380"/>
                  </a:lnTo>
                  <a:cubicBezTo>
                    <a:pt x="113566" y="135241"/>
                    <a:pt x="113585" y="135101"/>
                    <a:pt x="113594" y="134960"/>
                  </a:cubicBezTo>
                  <a:cubicBezTo>
                    <a:pt x="113603" y="134819"/>
                    <a:pt x="113600" y="134677"/>
                    <a:pt x="113601" y="134535"/>
                  </a:cubicBezTo>
                  <a:lnTo>
                    <a:pt x="113601" y="128596"/>
                  </a:lnTo>
                  <a:lnTo>
                    <a:pt x="113601" y="121807"/>
                  </a:lnTo>
                  <a:lnTo>
                    <a:pt x="113601" y="108230"/>
                  </a:lnTo>
                  <a:lnTo>
                    <a:pt x="113601" y="81077"/>
                  </a:lnTo>
                  <a:lnTo>
                    <a:pt x="113602" y="53924"/>
                  </a:lnTo>
                  <a:lnTo>
                    <a:pt x="113602" y="40346"/>
                  </a:lnTo>
                  <a:lnTo>
                    <a:pt x="113602" y="27621"/>
                  </a:lnTo>
                  <a:cubicBezTo>
                    <a:pt x="113601" y="27478"/>
                    <a:pt x="113606" y="27337"/>
                    <a:pt x="113596" y="27196"/>
                  </a:cubicBezTo>
                  <a:cubicBezTo>
                    <a:pt x="113587" y="27055"/>
                    <a:pt x="113568" y="26914"/>
                    <a:pt x="113539" y="26776"/>
                  </a:cubicBezTo>
                  <a:lnTo>
                    <a:pt x="113539" y="26776"/>
                  </a:lnTo>
                  <a:cubicBezTo>
                    <a:pt x="113575" y="26594"/>
                    <a:pt x="113604" y="26411"/>
                    <a:pt x="113604" y="26226"/>
                  </a:cubicBezTo>
                  <a:close/>
                  <a:moveTo>
                    <a:pt x="113604" y="26226"/>
                  </a:moveTo>
                  <a:cubicBezTo>
                    <a:pt x="113604" y="26411"/>
                    <a:pt x="113576" y="26594"/>
                    <a:pt x="113541" y="26776"/>
                  </a:cubicBezTo>
                  <a:lnTo>
                    <a:pt x="113541" y="26776"/>
                  </a:lnTo>
                  <a:cubicBezTo>
                    <a:pt x="113569" y="26914"/>
                    <a:pt x="113588" y="27055"/>
                    <a:pt x="113597" y="27196"/>
                  </a:cubicBezTo>
                  <a:cubicBezTo>
                    <a:pt x="113607" y="27337"/>
                    <a:pt x="113603" y="27478"/>
                    <a:pt x="113604" y="27621"/>
                  </a:cubicBezTo>
                  <a:lnTo>
                    <a:pt x="113604" y="40349"/>
                  </a:lnTo>
                  <a:lnTo>
                    <a:pt x="113604" y="53926"/>
                  </a:lnTo>
                  <a:lnTo>
                    <a:pt x="113604" y="81078"/>
                  </a:lnTo>
                  <a:lnTo>
                    <a:pt x="113606" y="108232"/>
                  </a:lnTo>
                  <a:lnTo>
                    <a:pt x="113606" y="121808"/>
                  </a:lnTo>
                  <a:lnTo>
                    <a:pt x="113606" y="134538"/>
                  </a:lnTo>
                  <a:cubicBezTo>
                    <a:pt x="113604" y="134679"/>
                    <a:pt x="113609" y="134820"/>
                    <a:pt x="113600" y="134962"/>
                  </a:cubicBezTo>
                  <a:cubicBezTo>
                    <a:pt x="113590" y="135103"/>
                    <a:pt x="113571" y="135243"/>
                    <a:pt x="113543" y="135382"/>
                  </a:cubicBezTo>
                  <a:lnTo>
                    <a:pt x="113543" y="135381"/>
                  </a:lnTo>
                  <a:cubicBezTo>
                    <a:pt x="113575" y="135536"/>
                    <a:pt x="113595" y="135693"/>
                    <a:pt x="113604" y="135852"/>
                  </a:cubicBezTo>
                  <a:cubicBezTo>
                    <a:pt x="113606" y="135892"/>
                    <a:pt x="113607" y="135931"/>
                    <a:pt x="113604" y="135971"/>
                  </a:cubicBezTo>
                  <a:lnTo>
                    <a:pt x="113601" y="136089"/>
                  </a:lnTo>
                  <a:lnTo>
                    <a:pt x="113590" y="136208"/>
                  </a:lnTo>
                  <a:cubicBezTo>
                    <a:pt x="113589" y="136228"/>
                    <a:pt x="113588" y="136247"/>
                    <a:pt x="113586" y="136267"/>
                  </a:cubicBezTo>
                  <a:lnTo>
                    <a:pt x="113576" y="136325"/>
                  </a:lnTo>
                  <a:cubicBezTo>
                    <a:pt x="113536" y="136639"/>
                    <a:pt x="113438" y="136945"/>
                    <a:pt x="113307" y="137233"/>
                  </a:cubicBezTo>
                  <a:lnTo>
                    <a:pt x="113255" y="137339"/>
                  </a:lnTo>
                  <a:cubicBezTo>
                    <a:pt x="113246" y="137358"/>
                    <a:pt x="113238" y="137375"/>
                    <a:pt x="113229" y="137393"/>
                  </a:cubicBezTo>
                  <a:lnTo>
                    <a:pt x="113200" y="137445"/>
                  </a:lnTo>
                  <a:cubicBezTo>
                    <a:pt x="113181" y="137480"/>
                    <a:pt x="113162" y="137515"/>
                    <a:pt x="113143" y="137549"/>
                  </a:cubicBezTo>
                  <a:lnTo>
                    <a:pt x="113082" y="137652"/>
                  </a:lnTo>
                  <a:cubicBezTo>
                    <a:pt x="113071" y="137668"/>
                    <a:pt x="113062" y="137685"/>
                    <a:pt x="113052" y="137702"/>
                  </a:cubicBezTo>
                  <a:lnTo>
                    <a:pt x="113019" y="137751"/>
                  </a:lnTo>
                  <a:lnTo>
                    <a:pt x="112954" y="137851"/>
                  </a:lnTo>
                  <a:lnTo>
                    <a:pt x="112885" y="137947"/>
                  </a:lnTo>
                  <a:cubicBezTo>
                    <a:pt x="112862" y="137979"/>
                    <a:pt x="112838" y="138012"/>
                    <a:pt x="112814" y="138042"/>
                  </a:cubicBezTo>
                  <a:cubicBezTo>
                    <a:pt x="112621" y="138294"/>
                    <a:pt x="112410" y="138531"/>
                    <a:pt x="112183" y="138751"/>
                  </a:cubicBezTo>
                  <a:cubicBezTo>
                    <a:pt x="111729" y="139193"/>
                    <a:pt x="111223" y="139580"/>
                    <a:pt x="110697" y="139931"/>
                  </a:cubicBezTo>
                  <a:cubicBezTo>
                    <a:pt x="110433" y="140106"/>
                    <a:pt x="110164" y="140272"/>
                    <a:pt x="109891" y="140432"/>
                  </a:cubicBezTo>
                  <a:cubicBezTo>
                    <a:pt x="109618" y="140592"/>
                    <a:pt x="109339" y="140742"/>
                    <a:pt x="109059" y="140889"/>
                  </a:cubicBezTo>
                  <a:cubicBezTo>
                    <a:pt x="108497" y="141181"/>
                    <a:pt x="107923" y="141449"/>
                    <a:pt x="107342" y="141701"/>
                  </a:cubicBezTo>
                  <a:cubicBezTo>
                    <a:pt x="106762" y="141952"/>
                    <a:pt x="106173" y="142186"/>
                    <a:pt x="105579" y="142406"/>
                  </a:cubicBezTo>
                  <a:cubicBezTo>
                    <a:pt x="104985" y="142626"/>
                    <a:pt x="104388" y="142834"/>
                    <a:pt x="103786" y="143030"/>
                  </a:cubicBezTo>
                  <a:cubicBezTo>
                    <a:pt x="103185" y="143225"/>
                    <a:pt x="102579" y="143412"/>
                    <a:pt x="101972" y="143588"/>
                  </a:cubicBezTo>
                  <a:cubicBezTo>
                    <a:pt x="100756" y="143943"/>
                    <a:pt x="99530" y="144261"/>
                    <a:pt x="98299" y="144554"/>
                  </a:cubicBezTo>
                  <a:cubicBezTo>
                    <a:pt x="97067" y="144847"/>
                    <a:pt x="95830" y="145114"/>
                    <a:pt x="94589" y="145359"/>
                  </a:cubicBezTo>
                  <a:cubicBezTo>
                    <a:pt x="92104" y="145851"/>
                    <a:pt x="89606" y="146261"/>
                    <a:pt x="87099" y="146614"/>
                  </a:cubicBezTo>
                  <a:cubicBezTo>
                    <a:pt x="84592" y="146966"/>
                    <a:pt x="82076" y="147259"/>
                    <a:pt x="79557" y="147504"/>
                  </a:cubicBezTo>
                  <a:cubicBezTo>
                    <a:pt x="77037" y="147750"/>
                    <a:pt x="74513" y="147946"/>
                    <a:pt x="71985" y="148102"/>
                  </a:cubicBezTo>
                  <a:cubicBezTo>
                    <a:pt x="69459" y="148257"/>
                    <a:pt x="66929" y="148371"/>
                    <a:pt x="64400" y="148446"/>
                  </a:cubicBezTo>
                  <a:cubicBezTo>
                    <a:pt x="61869" y="148522"/>
                    <a:pt x="59337" y="148558"/>
                    <a:pt x="56806" y="148558"/>
                  </a:cubicBezTo>
                  <a:cubicBezTo>
                    <a:pt x="54274" y="148559"/>
                    <a:pt x="51743" y="148522"/>
                    <a:pt x="49212" y="148447"/>
                  </a:cubicBezTo>
                  <a:cubicBezTo>
                    <a:pt x="46681" y="148371"/>
                    <a:pt x="44152" y="148258"/>
                    <a:pt x="41625" y="148103"/>
                  </a:cubicBezTo>
                  <a:cubicBezTo>
                    <a:pt x="39098" y="147948"/>
                    <a:pt x="36574" y="147751"/>
                    <a:pt x="34054" y="147506"/>
                  </a:cubicBezTo>
                  <a:cubicBezTo>
                    <a:pt x="31534" y="147261"/>
                    <a:pt x="29019" y="146968"/>
                    <a:pt x="26513" y="146616"/>
                  </a:cubicBezTo>
                  <a:cubicBezTo>
                    <a:pt x="24005" y="146265"/>
                    <a:pt x="21507" y="145853"/>
                    <a:pt x="19023" y="145362"/>
                  </a:cubicBezTo>
                  <a:cubicBezTo>
                    <a:pt x="17782" y="145117"/>
                    <a:pt x="16544" y="144848"/>
                    <a:pt x="15313" y="144557"/>
                  </a:cubicBezTo>
                  <a:cubicBezTo>
                    <a:pt x="14081" y="144265"/>
                    <a:pt x="12855" y="143946"/>
                    <a:pt x="11640" y="143593"/>
                  </a:cubicBezTo>
                  <a:cubicBezTo>
                    <a:pt x="11031" y="143416"/>
                    <a:pt x="10427" y="143229"/>
                    <a:pt x="9825" y="143033"/>
                  </a:cubicBezTo>
                  <a:cubicBezTo>
                    <a:pt x="9222" y="142838"/>
                    <a:pt x="8625" y="142629"/>
                    <a:pt x="8031" y="142410"/>
                  </a:cubicBezTo>
                  <a:cubicBezTo>
                    <a:pt x="7438" y="142190"/>
                    <a:pt x="6850" y="141955"/>
                    <a:pt x="6268" y="141705"/>
                  </a:cubicBezTo>
                  <a:cubicBezTo>
                    <a:pt x="5687" y="141454"/>
                    <a:pt x="5113" y="141186"/>
                    <a:pt x="4552" y="140893"/>
                  </a:cubicBezTo>
                  <a:cubicBezTo>
                    <a:pt x="4271" y="140747"/>
                    <a:pt x="3994" y="140595"/>
                    <a:pt x="3720" y="140436"/>
                  </a:cubicBezTo>
                  <a:cubicBezTo>
                    <a:pt x="3447" y="140277"/>
                    <a:pt x="3177" y="140110"/>
                    <a:pt x="2914" y="139934"/>
                  </a:cubicBezTo>
                  <a:cubicBezTo>
                    <a:pt x="2386" y="139583"/>
                    <a:pt x="1881" y="139197"/>
                    <a:pt x="1427" y="138755"/>
                  </a:cubicBezTo>
                  <a:cubicBezTo>
                    <a:pt x="1199" y="138535"/>
                    <a:pt x="988" y="138298"/>
                    <a:pt x="794" y="138046"/>
                  </a:cubicBezTo>
                  <a:cubicBezTo>
                    <a:pt x="770" y="138015"/>
                    <a:pt x="748" y="137983"/>
                    <a:pt x="724" y="137950"/>
                  </a:cubicBezTo>
                  <a:lnTo>
                    <a:pt x="656" y="137853"/>
                  </a:lnTo>
                  <a:lnTo>
                    <a:pt x="590" y="137754"/>
                  </a:lnTo>
                  <a:lnTo>
                    <a:pt x="558" y="137705"/>
                  </a:lnTo>
                  <a:cubicBezTo>
                    <a:pt x="547" y="137688"/>
                    <a:pt x="537" y="137671"/>
                    <a:pt x="526" y="137654"/>
                  </a:cubicBezTo>
                  <a:lnTo>
                    <a:pt x="466" y="137552"/>
                  </a:lnTo>
                  <a:cubicBezTo>
                    <a:pt x="446" y="137517"/>
                    <a:pt x="427" y="137482"/>
                    <a:pt x="408" y="137447"/>
                  </a:cubicBezTo>
                  <a:lnTo>
                    <a:pt x="379" y="137395"/>
                  </a:lnTo>
                  <a:cubicBezTo>
                    <a:pt x="370" y="137379"/>
                    <a:pt x="362" y="137360"/>
                    <a:pt x="354" y="137343"/>
                  </a:cubicBezTo>
                  <a:lnTo>
                    <a:pt x="301" y="137235"/>
                  </a:lnTo>
                  <a:cubicBezTo>
                    <a:pt x="170" y="136947"/>
                    <a:pt x="72" y="136642"/>
                    <a:pt x="30" y="136327"/>
                  </a:cubicBezTo>
                  <a:lnTo>
                    <a:pt x="22" y="136268"/>
                  </a:lnTo>
                  <a:cubicBezTo>
                    <a:pt x="20" y="136249"/>
                    <a:pt x="19" y="136229"/>
                    <a:pt x="16" y="136209"/>
                  </a:cubicBezTo>
                  <a:cubicBezTo>
                    <a:pt x="14" y="136169"/>
                    <a:pt x="9" y="136130"/>
                    <a:pt x="7" y="136091"/>
                  </a:cubicBezTo>
                  <a:lnTo>
                    <a:pt x="4" y="135972"/>
                  </a:lnTo>
                  <a:cubicBezTo>
                    <a:pt x="2" y="135932"/>
                    <a:pt x="2" y="135893"/>
                    <a:pt x="4" y="135853"/>
                  </a:cubicBezTo>
                  <a:cubicBezTo>
                    <a:pt x="12" y="135695"/>
                    <a:pt x="32" y="135537"/>
                    <a:pt x="64" y="135381"/>
                  </a:cubicBezTo>
                  <a:lnTo>
                    <a:pt x="64" y="135384"/>
                  </a:lnTo>
                  <a:cubicBezTo>
                    <a:pt x="36" y="135245"/>
                    <a:pt x="18" y="135104"/>
                    <a:pt x="8" y="134963"/>
                  </a:cubicBezTo>
                  <a:cubicBezTo>
                    <a:pt x="4" y="134892"/>
                    <a:pt x="1" y="134821"/>
                    <a:pt x="2" y="134750"/>
                  </a:cubicBezTo>
                  <a:lnTo>
                    <a:pt x="2" y="121808"/>
                  </a:lnTo>
                  <a:lnTo>
                    <a:pt x="2" y="108232"/>
                  </a:lnTo>
                  <a:lnTo>
                    <a:pt x="2" y="81078"/>
                  </a:lnTo>
                  <a:lnTo>
                    <a:pt x="4" y="53926"/>
                  </a:lnTo>
                  <a:lnTo>
                    <a:pt x="4" y="40349"/>
                  </a:lnTo>
                  <a:lnTo>
                    <a:pt x="4" y="33559"/>
                  </a:lnTo>
                  <a:lnTo>
                    <a:pt x="4" y="27621"/>
                  </a:lnTo>
                  <a:cubicBezTo>
                    <a:pt x="5" y="27478"/>
                    <a:pt x="0" y="27337"/>
                    <a:pt x="11" y="27196"/>
                  </a:cubicBezTo>
                  <a:cubicBezTo>
                    <a:pt x="19" y="27054"/>
                    <a:pt x="37" y="26914"/>
                    <a:pt x="65" y="26775"/>
                  </a:cubicBezTo>
                  <a:lnTo>
                    <a:pt x="65" y="26776"/>
                  </a:lnTo>
                  <a:cubicBezTo>
                    <a:pt x="33" y="26604"/>
                    <a:pt x="6" y="26429"/>
                    <a:pt x="4" y="26251"/>
                  </a:cubicBezTo>
                  <a:cubicBezTo>
                    <a:pt x="4" y="26229"/>
                    <a:pt x="4" y="26208"/>
                    <a:pt x="5" y="26186"/>
                  </a:cubicBezTo>
                  <a:lnTo>
                    <a:pt x="7" y="26120"/>
                  </a:lnTo>
                  <a:lnTo>
                    <a:pt x="9" y="25988"/>
                  </a:lnTo>
                  <a:lnTo>
                    <a:pt x="12" y="25921"/>
                  </a:lnTo>
                  <a:lnTo>
                    <a:pt x="13" y="25889"/>
                  </a:lnTo>
                  <a:lnTo>
                    <a:pt x="15" y="25855"/>
                  </a:lnTo>
                  <a:lnTo>
                    <a:pt x="25" y="25723"/>
                  </a:lnTo>
                  <a:lnTo>
                    <a:pt x="35" y="25592"/>
                  </a:lnTo>
                  <a:cubicBezTo>
                    <a:pt x="36" y="25570"/>
                    <a:pt x="37" y="25548"/>
                    <a:pt x="40" y="25526"/>
                  </a:cubicBezTo>
                  <a:lnTo>
                    <a:pt x="48" y="25461"/>
                  </a:lnTo>
                  <a:lnTo>
                    <a:pt x="79" y="25198"/>
                  </a:lnTo>
                  <a:lnTo>
                    <a:pt x="83" y="25165"/>
                  </a:lnTo>
                  <a:lnTo>
                    <a:pt x="89" y="25133"/>
                  </a:lnTo>
                  <a:lnTo>
                    <a:pt x="99" y="25067"/>
                  </a:lnTo>
                  <a:lnTo>
                    <a:pt x="120" y="24937"/>
                  </a:lnTo>
                  <a:lnTo>
                    <a:pt x="142" y="24806"/>
                  </a:lnTo>
                  <a:cubicBezTo>
                    <a:pt x="145" y="24784"/>
                    <a:pt x="149" y="24762"/>
                    <a:pt x="154" y="24741"/>
                  </a:cubicBezTo>
                  <a:lnTo>
                    <a:pt x="167" y="24677"/>
                  </a:lnTo>
                  <a:cubicBezTo>
                    <a:pt x="305" y="23984"/>
                    <a:pt x="506" y="23306"/>
                    <a:pt x="755" y="22647"/>
                  </a:cubicBezTo>
                  <a:cubicBezTo>
                    <a:pt x="1006" y="21988"/>
                    <a:pt x="1297" y="21346"/>
                    <a:pt x="1628" y="20723"/>
                  </a:cubicBezTo>
                  <a:cubicBezTo>
                    <a:pt x="1960" y="20100"/>
                    <a:pt x="2321" y="19495"/>
                    <a:pt x="2714" y="18909"/>
                  </a:cubicBezTo>
                  <a:lnTo>
                    <a:pt x="2860" y="18690"/>
                  </a:lnTo>
                  <a:cubicBezTo>
                    <a:pt x="2883" y="18653"/>
                    <a:pt x="2910" y="18617"/>
                    <a:pt x="2935" y="18582"/>
                  </a:cubicBezTo>
                  <a:lnTo>
                    <a:pt x="3012" y="18473"/>
                  </a:lnTo>
                  <a:lnTo>
                    <a:pt x="3163" y="18257"/>
                  </a:lnTo>
                  <a:lnTo>
                    <a:pt x="3240" y="18149"/>
                  </a:lnTo>
                  <a:cubicBezTo>
                    <a:pt x="3265" y="18114"/>
                    <a:pt x="3293" y="18079"/>
                    <a:pt x="3318" y="18043"/>
                  </a:cubicBezTo>
                  <a:lnTo>
                    <a:pt x="3636" y="17620"/>
                  </a:lnTo>
                  <a:cubicBezTo>
                    <a:pt x="3661" y="17584"/>
                    <a:pt x="3689" y="17551"/>
                    <a:pt x="3716" y="17517"/>
                  </a:cubicBezTo>
                  <a:lnTo>
                    <a:pt x="3799" y="17413"/>
                  </a:lnTo>
                  <a:lnTo>
                    <a:pt x="3962" y="17205"/>
                  </a:lnTo>
                  <a:lnTo>
                    <a:pt x="4045" y="17101"/>
                  </a:lnTo>
                  <a:lnTo>
                    <a:pt x="4086" y="17050"/>
                  </a:lnTo>
                  <a:lnTo>
                    <a:pt x="4128" y="17000"/>
                  </a:lnTo>
                  <a:lnTo>
                    <a:pt x="4298" y="16797"/>
                  </a:lnTo>
                  <a:lnTo>
                    <a:pt x="4467" y="16594"/>
                  </a:lnTo>
                  <a:cubicBezTo>
                    <a:pt x="4496" y="16560"/>
                    <a:pt x="4523" y="16526"/>
                    <a:pt x="4552" y="16493"/>
                  </a:cubicBezTo>
                  <a:lnTo>
                    <a:pt x="4640" y="16394"/>
                  </a:lnTo>
                  <a:lnTo>
                    <a:pt x="4990" y="15998"/>
                  </a:lnTo>
                  <a:cubicBezTo>
                    <a:pt x="5019" y="15964"/>
                    <a:pt x="5049" y="15933"/>
                    <a:pt x="5079" y="15900"/>
                  </a:cubicBezTo>
                  <a:lnTo>
                    <a:pt x="5169" y="15803"/>
                  </a:lnTo>
                  <a:lnTo>
                    <a:pt x="5349" y="15610"/>
                  </a:lnTo>
                  <a:lnTo>
                    <a:pt x="5529" y="15416"/>
                  </a:lnTo>
                  <a:lnTo>
                    <a:pt x="5714" y="15227"/>
                  </a:lnTo>
                  <a:lnTo>
                    <a:pt x="6084" y="14850"/>
                  </a:lnTo>
                  <a:lnTo>
                    <a:pt x="6463" y="14483"/>
                  </a:lnTo>
                  <a:cubicBezTo>
                    <a:pt x="6527" y="14421"/>
                    <a:pt x="6589" y="14359"/>
                    <a:pt x="6653" y="14299"/>
                  </a:cubicBezTo>
                  <a:lnTo>
                    <a:pt x="6848" y="14120"/>
                  </a:lnTo>
                  <a:lnTo>
                    <a:pt x="7236" y="13762"/>
                  </a:lnTo>
                  <a:lnTo>
                    <a:pt x="7634" y="13414"/>
                  </a:lnTo>
                  <a:lnTo>
                    <a:pt x="7832" y="13240"/>
                  </a:lnTo>
                  <a:cubicBezTo>
                    <a:pt x="7865" y="13211"/>
                    <a:pt x="7900" y="13183"/>
                    <a:pt x="7932" y="13153"/>
                  </a:cubicBezTo>
                  <a:lnTo>
                    <a:pt x="8035" y="13069"/>
                  </a:lnTo>
                  <a:lnTo>
                    <a:pt x="8447" y="12732"/>
                  </a:lnTo>
                  <a:cubicBezTo>
                    <a:pt x="8480" y="12704"/>
                    <a:pt x="8514" y="12675"/>
                    <a:pt x="8549" y="12647"/>
                  </a:cubicBezTo>
                  <a:lnTo>
                    <a:pt x="8652" y="12566"/>
                  </a:lnTo>
                  <a:lnTo>
                    <a:pt x="8860" y="12401"/>
                  </a:lnTo>
                  <a:lnTo>
                    <a:pt x="9066" y="12238"/>
                  </a:lnTo>
                  <a:lnTo>
                    <a:pt x="9170" y="12155"/>
                  </a:lnTo>
                  <a:lnTo>
                    <a:pt x="9222" y="12114"/>
                  </a:lnTo>
                  <a:lnTo>
                    <a:pt x="9275" y="12075"/>
                  </a:lnTo>
                  <a:lnTo>
                    <a:pt x="9697" y="11756"/>
                  </a:lnTo>
                  <a:lnTo>
                    <a:pt x="9908" y="11598"/>
                  </a:lnTo>
                  <a:cubicBezTo>
                    <a:pt x="9943" y="11571"/>
                    <a:pt x="9979" y="11545"/>
                    <a:pt x="10015" y="11519"/>
                  </a:cubicBezTo>
                  <a:lnTo>
                    <a:pt x="10123" y="11442"/>
                  </a:lnTo>
                  <a:cubicBezTo>
                    <a:pt x="10410" y="11238"/>
                    <a:pt x="10693" y="11030"/>
                    <a:pt x="10987" y="10834"/>
                  </a:cubicBezTo>
                  <a:lnTo>
                    <a:pt x="11424" y="10536"/>
                  </a:lnTo>
                  <a:lnTo>
                    <a:pt x="11479" y="10499"/>
                  </a:lnTo>
                  <a:lnTo>
                    <a:pt x="11534" y="10463"/>
                  </a:lnTo>
                  <a:lnTo>
                    <a:pt x="11645" y="10392"/>
                  </a:lnTo>
                  <a:lnTo>
                    <a:pt x="11866" y="10248"/>
                  </a:lnTo>
                  <a:cubicBezTo>
                    <a:pt x="13049" y="9481"/>
                    <a:pt x="14270" y="8774"/>
                    <a:pt x="15519" y="8121"/>
                  </a:cubicBezTo>
                  <a:cubicBezTo>
                    <a:pt x="16767" y="7468"/>
                    <a:pt x="18044" y="6868"/>
                    <a:pt x="19340" y="6315"/>
                  </a:cubicBezTo>
                  <a:lnTo>
                    <a:pt x="19828" y="6111"/>
                  </a:lnTo>
                  <a:lnTo>
                    <a:pt x="20071" y="6009"/>
                  </a:lnTo>
                  <a:cubicBezTo>
                    <a:pt x="20153" y="5975"/>
                    <a:pt x="20235" y="5943"/>
                    <a:pt x="20316" y="5911"/>
                  </a:cubicBezTo>
                  <a:lnTo>
                    <a:pt x="20808" y="5716"/>
                  </a:lnTo>
                  <a:lnTo>
                    <a:pt x="21053" y="5618"/>
                  </a:lnTo>
                  <a:lnTo>
                    <a:pt x="21176" y="5570"/>
                  </a:lnTo>
                  <a:lnTo>
                    <a:pt x="21238" y="5546"/>
                  </a:lnTo>
                  <a:lnTo>
                    <a:pt x="21300" y="5522"/>
                  </a:lnTo>
                  <a:lnTo>
                    <a:pt x="22290" y="5152"/>
                  </a:lnTo>
                  <a:lnTo>
                    <a:pt x="22413" y="5106"/>
                  </a:lnTo>
                  <a:lnTo>
                    <a:pt x="22538" y="5063"/>
                  </a:lnTo>
                  <a:lnTo>
                    <a:pt x="22788" y="4975"/>
                  </a:lnTo>
                  <a:lnTo>
                    <a:pt x="23286" y="4800"/>
                  </a:lnTo>
                  <a:cubicBezTo>
                    <a:pt x="23618" y="4680"/>
                    <a:pt x="23954" y="4574"/>
                    <a:pt x="24288" y="4463"/>
                  </a:cubicBezTo>
                  <a:lnTo>
                    <a:pt x="24790" y="4298"/>
                  </a:lnTo>
                  <a:cubicBezTo>
                    <a:pt x="24873" y="4270"/>
                    <a:pt x="24958" y="4244"/>
                    <a:pt x="25042" y="4218"/>
                  </a:cubicBezTo>
                  <a:lnTo>
                    <a:pt x="25294" y="4140"/>
                  </a:lnTo>
                  <a:lnTo>
                    <a:pt x="25799" y="3985"/>
                  </a:lnTo>
                  <a:lnTo>
                    <a:pt x="26052" y="3908"/>
                  </a:lnTo>
                  <a:lnTo>
                    <a:pt x="26178" y="3868"/>
                  </a:lnTo>
                  <a:lnTo>
                    <a:pt x="26305" y="3832"/>
                  </a:lnTo>
                  <a:lnTo>
                    <a:pt x="27321" y="3541"/>
                  </a:lnTo>
                  <a:lnTo>
                    <a:pt x="27448" y="3504"/>
                  </a:lnTo>
                  <a:lnTo>
                    <a:pt x="27512" y="3486"/>
                  </a:lnTo>
                  <a:lnTo>
                    <a:pt x="27575" y="3468"/>
                  </a:lnTo>
                  <a:lnTo>
                    <a:pt x="27831" y="3401"/>
                  </a:lnTo>
                  <a:lnTo>
                    <a:pt x="28342" y="3264"/>
                  </a:lnTo>
                  <a:lnTo>
                    <a:pt x="28850" y="3128"/>
                  </a:lnTo>
                  <a:cubicBezTo>
                    <a:pt x="29022" y="3085"/>
                    <a:pt x="29192" y="3043"/>
                    <a:pt x="29363" y="3001"/>
                  </a:cubicBezTo>
                  <a:lnTo>
                    <a:pt x="29877" y="2873"/>
                  </a:lnTo>
                  <a:lnTo>
                    <a:pt x="30133" y="2811"/>
                  </a:lnTo>
                  <a:cubicBezTo>
                    <a:pt x="30218" y="2790"/>
                    <a:pt x="30304" y="2766"/>
                    <a:pt x="30390" y="2748"/>
                  </a:cubicBezTo>
                  <a:lnTo>
                    <a:pt x="31420" y="2513"/>
                  </a:lnTo>
                  <a:cubicBezTo>
                    <a:pt x="31763" y="2431"/>
                    <a:pt x="32109" y="2363"/>
                    <a:pt x="32453" y="2289"/>
                  </a:cubicBezTo>
                  <a:lnTo>
                    <a:pt x="32971" y="2181"/>
                  </a:lnTo>
                  <a:lnTo>
                    <a:pt x="33229" y="2127"/>
                  </a:lnTo>
                  <a:cubicBezTo>
                    <a:pt x="33315" y="2108"/>
                    <a:pt x="33402" y="2093"/>
                    <a:pt x="33489" y="2076"/>
                  </a:cubicBezTo>
                  <a:lnTo>
                    <a:pt x="34527" y="1877"/>
                  </a:lnTo>
                  <a:lnTo>
                    <a:pt x="34786" y="1827"/>
                  </a:lnTo>
                  <a:lnTo>
                    <a:pt x="35046" y="1782"/>
                  </a:lnTo>
                  <a:lnTo>
                    <a:pt x="35567" y="1691"/>
                  </a:lnTo>
                  <a:lnTo>
                    <a:pt x="36087" y="1600"/>
                  </a:lnTo>
                  <a:lnTo>
                    <a:pt x="36347" y="1554"/>
                  </a:lnTo>
                  <a:cubicBezTo>
                    <a:pt x="36435" y="1539"/>
                    <a:pt x="36521" y="1526"/>
                    <a:pt x="36609" y="1512"/>
                  </a:cubicBezTo>
                  <a:lnTo>
                    <a:pt x="37652" y="1348"/>
                  </a:lnTo>
                  <a:cubicBezTo>
                    <a:pt x="38000" y="1291"/>
                    <a:pt x="38350" y="1244"/>
                    <a:pt x="38699" y="1195"/>
                  </a:cubicBezTo>
                  <a:lnTo>
                    <a:pt x="39222" y="1122"/>
                  </a:lnTo>
                  <a:lnTo>
                    <a:pt x="39484" y="1084"/>
                  </a:lnTo>
                  <a:lnTo>
                    <a:pt x="39614" y="1067"/>
                  </a:lnTo>
                  <a:cubicBezTo>
                    <a:pt x="39659" y="1060"/>
                    <a:pt x="39702" y="1054"/>
                    <a:pt x="39746" y="1049"/>
                  </a:cubicBezTo>
                  <a:cubicBezTo>
                    <a:pt x="42541" y="684"/>
                    <a:pt x="45347" y="420"/>
                    <a:pt x="48162" y="255"/>
                  </a:cubicBezTo>
                  <a:cubicBezTo>
                    <a:pt x="50975" y="86"/>
                    <a:pt x="53793" y="2"/>
                    <a:pt x="56613" y="3"/>
                  </a:cubicBezTo>
                  <a:cubicBezTo>
                    <a:pt x="59431" y="1"/>
                    <a:pt x="62250" y="68"/>
                    <a:pt x="65065" y="221"/>
                  </a:cubicBezTo>
                  <a:cubicBezTo>
                    <a:pt x="67878" y="378"/>
                    <a:pt x="70689" y="620"/>
                    <a:pt x="73485" y="965"/>
                  </a:cubicBezTo>
                  <a:lnTo>
                    <a:pt x="74010" y="1030"/>
                  </a:lnTo>
                  <a:cubicBezTo>
                    <a:pt x="74098" y="1040"/>
                    <a:pt x="74185" y="1051"/>
                    <a:pt x="74273" y="1062"/>
                  </a:cubicBezTo>
                  <a:lnTo>
                    <a:pt x="74535" y="1098"/>
                  </a:lnTo>
                  <a:lnTo>
                    <a:pt x="75581" y="1244"/>
                  </a:lnTo>
                  <a:cubicBezTo>
                    <a:pt x="75931" y="1290"/>
                    <a:pt x="76279" y="1348"/>
                    <a:pt x="76627" y="1402"/>
                  </a:cubicBezTo>
                  <a:lnTo>
                    <a:pt x="77149" y="1482"/>
                  </a:lnTo>
                  <a:lnTo>
                    <a:pt x="77410" y="1523"/>
                  </a:lnTo>
                  <a:cubicBezTo>
                    <a:pt x="77497" y="1537"/>
                    <a:pt x="77585" y="1550"/>
                    <a:pt x="77671" y="1565"/>
                  </a:cubicBezTo>
                  <a:lnTo>
                    <a:pt x="78713" y="1744"/>
                  </a:lnTo>
                  <a:lnTo>
                    <a:pt x="78973" y="1790"/>
                  </a:lnTo>
                  <a:lnTo>
                    <a:pt x="79104" y="1812"/>
                  </a:lnTo>
                  <a:cubicBezTo>
                    <a:pt x="79147" y="1819"/>
                    <a:pt x="79191" y="1827"/>
                    <a:pt x="79233" y="1835"/>
                  </a:cubicBezTo>
                  <a:lnTo>
                    <a:pt x="79752" y="1935"/>
                  </a:lnTo>
                  <a:lnTo>
                    <a:pt x="80271" y="2034"/>
                  </a:lnTo>
                  <a:lnTo>
                    <a:pt x="80531" y="2083"/>
                  </a:lnTo>
                  <a:lnTo>
                    <a:pt x="80661" y="2107"/>
                  </a:lnTo>
                  <a:cubicBezTo>
                    <a:pt x="80705" y="2115"/>
                    <a:pt x="80747" y="2124"/>
                    <a:pt x="80790" y="2133"/>
                  </a:cubicBezTo>
                  <a:lnTo>
                    <a:pt x="81826" y="2349"/>
                  </a:lnTo>
                  <a:lnTo>
                    <a:pt x="82085" y="2402"/>
                  </a:lnTo>
                  <a:cubicBezTo>
                    <a:pt x="82171" y="2420"/>
                    <a:pt x="82257" y="2437"/>
                    <a:pt x="82342" y="2458"/>
                  </a:cubicBezTo>
                  <a:lnTo>
                    <a:pt x="82858" y="2575"/>
                  </a:lnTo>
                  <a:lnTo>
                    <a:pt x="83373" y="2692"/>
                  </a:lnTo>
                  <a:cubicBezTo>
                    <a:pt x="83545" y="2730"/>
                    <a:pt x="83717" y="2767"/>
                    <a:pt x="83888" y="2811"/>
                  </a:cubicBezTo>
                  <a:lnTo>
                    <a:pt x="84914" y="3064"/>
                  </a:lnTo>
                  <a:cubicBezTo>
                    <a:pt x="85000" y="3085"/>
                    <a:pt x="85086" y="3104"/>
                    <a:pt x="85171" y="3127"/>
                  </a:cubicBezTo>
                  <a:lnTo>
                    <a:pt x="85426" y="3195"/>
                  </a:lnTo>
                  <a:lnTo>
                    <a:pt x="85937" y="3331"/>
                  </a:lnTo>
                  <a:lnTo>
                    <a:pt x="86447" y="3466"/>
                  </a:lnTo>
                  <a:cubicBezTo>
                    <a:pt x="86532" y="3488"/>
                    <a:pt x="86617" y="3514"/>
                    <a:pt x="86701" y="3537"/>
                  </a:cubicBezTo>
                  <a:lnTo>
                    <a:pt x="86955" y="3611"/>
                  </a:lnTo>
                  <a:lnTo>
                    <a:pt x="87464" y="3756"/>
                  </a:lnTo>
                  <a:lnTo>
                    <a:pt x="87718" y="3829"/>
                  </a:lnTo>
                  <a:lnTo>
                    <a:pt x="87845" y="3865"/>
                  </a:lnTo>
                  <a:cubicBezTo>
                    <a:pt x="87887" y="3878"/>
                    <a:pt x="87929" y="3891"/>
                    <a:pt x="87971" y="3903"/>
                  </a:cubicBezTo>
                  <a:lnTo>
                    <a:pt x="88981" y="4214"/>
                  </a:lnTo>
                  <a:cubicBezTo>
                    <a:pt x="89150" y="4264"/>
                    <a:pt x="89317" y="4320"/>
                    <a:pt x="89485" y="4375"/>
                  </a:cubicBezTo>
                  <a:lnTo>
                    <a:pt x="89986" y="4539"/>
                  </a:lnTo>
                  <a:cubicBezTo>
                    <a:pt x="91324" y="4985"/>
                    <a:pt x="92646" y="5471"/>
                    <a:pt x="93953" y="6000"/>
                  </a:cubicBezTo>
                  <a:cubicBezTo>
                    <a:pt x="95256" y="6537"/>
                    <a:pt x="96538" y="7122"/>
                    <a:pt x="97797" y="7756"/>
                  </a:cubicBezTo>
                  <a:cubicBezTo>
                    <a:pt x="99055" y="8393"/>
                    <a:pt x="100285" y="9084"/>
                    <a:pt x="101477" y="9835"/>
                  </a:cubicBezTo>
                  <a:lnTo>
                    <a:pt x="101701" y="9975"/>
                  </a:lnTo>
                  <a:lnTo>
                    <a:pt x="101923" y="10120"/>
                  </a:lnTo>
                  <a:lnTo>
                    <a:pt x="102363" y="10410"/>
                  </a:lnTo>
                  <a:cubicBezTo>
                    <a:pt x="102513" y="10505"/>
                    <a:pt x="102655" y="10607"/>
                    <a:pt x="102801" y="10708"/>
                  </a:cubicBezTo>
                  <a:lnTo>
                    <a:pt x="103236" y="11009"/>
                  </a:lnTo>
                  <a:cubicBezTo>
                    <a:pt x="103272" y="11033"/>
                    <a:pt x="103308" y="11059"/>
                    <a:pt x="103343" y="11084"/>
                  </a:cubicBezTo>
                  <a:lnTo>
                    <a:pt x="103450" y="11163"/>
                  </a:lnTo>
                  <a:lnTo>
                    <a:pt x="103662" y="11318"/>
                  </a:lnTo>
                  <a:lnTo>
                    <a:pt x="103875" y="11473"/>
                  </a:lnTo>
                  <a:cubicBezTo>
                    <a:pt x="103946" y="11525"/>
                    <a:pt x="104017" y="11577"/>
                    <a:pt x="104087" y="11630"/>
                  </a:cubicBezTo>
                  <a:lnTo>
                    <a:pt x="104506" y="11952"/>
                  </a:lnTo>
                  <a:lnTo>
                    <a:pt x="104716" y="12113"/>
                  </a:lnTo>
                  <a:lnTo>
                    <a:pt x="104921" y="12279"/>
                  </a:lnTo>
                  <a:cubicBezTo>
                    <a:pt x="106020" y="13160"/>
                    <a:pt x="107072" y="14103"/>
                    <a:pt x="108041" y="15126"/>
                  </a:cubicBezTo>
                  <a:lnTo>
                    <a:pt x="108223" y="15317"/>
                  </a:lnTo>
                  <a:lnTo>
                    <a:pt x="108315" y="15413"/>
                  </a:lnTo>
                  <a:lnTo>
                    <a:pt x="108403" y="15511"/>
                  </a:lnTo>
                  <a:lnTo>
                    <a:pt x="108757" y="15904"/>
                  </a:lnTo>
                  <a:cubicBezTo>
                    <a:pt x="108817" y="15968"/>
                    <a:pt x="108873" y="16035"/>
                    <a:pt x="108931" y="16103"/>
                  </a:cubicBezTo>
                  <a:lnTo>
                    <a:pt x="109102" y="16304"/>
                  </a:lnTo>
                  <a:lnTo>
                    <a:pt x="109274" y="16504"/>
                  </a:lnTo>
                  <a:lnTo>
                    <a:pt x="109441" y="16710"/>
                  </a:lnTo>
                  <a:lnTo>
                    <a:pt x="109606" y="16915"/>
                  </a:lnTo>
                  <a:cubicBezTo>
                    <a:pt x="109661" y="16984"/>
                    <a:pt x="109718" y="17051"/>
                    <a:pt x="109771" y="17122"/>
                  </a:cubicBezTo>
                  <a:lnTo>
                    <a:pt x="110091" y="17542"/>
                  </a:lnTo>
                  <a:lnTo>
                    <a:pt x="110132" y="17595"/>
                  </a:lnTo>
                  <a:lnTo>
                    <a:pt x="110171" y="17648"/>
                  </a:lnTo>
                  <a:lnTo>
                    <a:pt x="110248" y="17756"/>
                  </a:lnTo>
                  <a:lnTo>
                    <a:pt x="110402" y="17969"/>
                  </a:lnTo>
                  <a:lnTo>
                    <a:pt x="110480" y="18077"/>
                  </a:lnTo>
                  <a:lnTo>
                    <a:pt x="110518" y="18130"/>
                  </a:lnTo>
                  <a:lnTo>
                    <a:pt x="110556" y="18185"/>
                  </a:lnTo>
                  <a:lnTo>
                    <a:pt x="110704" y="18403"/>
                  </a:lnTo>
                  <a:cubicBezTo>
                    <a:pt x="111099" y="18986"/>
                    <a:pt x="111469" y="19587"/>
                    <a:pt x="111805" y="20206"/>
                  </a:cubicBezTo>
                  <a:cubicBezTo>
                    <a:pt x="112141" y="20827"/>
                    <a:pt x="112440" y="21465"/>
                    <a:pt x="112702" y="22119"/>
                  </a:cubicBezTo>
                  <a:lnTo>
                    <a:pt x="112727" y="22181"/>
                  </a:lnTo>
                  <a:lnTo>
                    <a:pt x="112751" y="22243"/>
                  </a:lnTo>
                  <a:lnTo>
                    <a:pt x="112797" y="22366"/>
                  </a:lnTo>
                  <a:lnTo>
                    <a:pt x="112889" y="22614"/>
                  </a:lnTo>
                  <a:lnTo>
                    <a:pt x="112901" y="22645"/>
                  </a:lnTo>
                  <a:lnTo>
                    <a:pt x="112912" y="22677"/>
                  </a:lnTo>
                  <a:lnTo>
                    <a:pt x="112933" y="22738"/>
                  </a:lnTo>
                  <a:lnTo>
                    <a:pt x="112976" y="22864"/>
                  </a:lnTo>
                  <a:cubicBezTo>
                    <a:pt x="113004" y="22947"/>
                    <a:pt x="113032" y="23031"/>
                    <a:pt x="113060" y="23114"/>
                  </a:cubicBezTo>
                  <a:lnTo>
                    <a:pt x="113136" y="23367"/>
                  </a:lnTo>
                  <a:cubicBezTo>
                    <a:pt x="113161" y="23452"/>
                    <a:pt x="113188" y="23536"/>
                    <a:pt x="113209" y="23621"/>
                  </a:cubicBezTo>
                  <a:cubicBezTo>
                    <a:pt x="113252" y="23792"/>
                    <a:pt x="113302" y="23961"/>
                    <a:pt x="113339" y="24133"/>
                  </a:cubicBezTo>
                  <a:lnTo>
                    <a:pt x="113397" y="24391"/>
                  </a:lnTo>
                  <a:lnTo>
                    <a:pt x="113446" y="24651"/>
                  </a:lnTo>
                  <a:lnTo>
                    <a:pt x="113470" y="24781"/>
                  </a:lnTo>
                  <a:lnTo>
                    <a:pt x="113490" y="24911"/>
                  </a:lnTo>
                  <a:lnTo>
                    <a:pt x="113530" y="25172"/>
                  </a:lnTo>
                  <a:cubicBezTo>
                    <a:pt x="113575" y="25522"/>
                    <a:pt x="113600" y="25873"/>
                    <a:pt x="113604" y="26226"/>
                  </a:cubicBezTo>
                  <a:close/>
                </a:path>
              </a:pathLst>
            </a:custGeom>
            <a:solidFill>
              <a:srgbClr val="93BD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1"/>
            <p:cNvSpPr/>
            <p:nvPr/>
          </p:nvSpPr>
          <p:spPr>
            <a:xfrm>
              <a:off x="5843713" y="2216373"/>
              <a:ext cx="1814308" cy="1491575"/>
            </a:xfrm>
            <a:custGeom>
              <a:rect b="b" l="l" r="r" t="t"/>
              <a:pathLst>
                <a:path extrusionOk="0" h="81596" w="99251">
                  <a:moveTo>
                    <a:pt x="99250" y="11027"/>
                  </a:moveTo>
                  <a:cubicBezTo>
                    <a:pt x="99250" y="4938"/>
                    <a:pt x="77032" y="1"/>
                    <a:pt x="49625" y="1"/>
                  </a:cubicBezTo>
                  <a:cubicBezTo>
                    <a:pt x="22217" y="1"/>
                    <a:pt x="0" y="4938"/>
                    <a:pt x="0" y="11027"/>
                  </a:cubicBezTo>
                  <a:cubicBezTo>
                    <a:pt x="0" y="11189"/>
                    <a:pt x="25" y="11348"/>
                    <a:pt x="56" y="11509"/>
                  </a:cubicBezTo>
                  <a:cubicBezTo>
                    <a:pt x="19" y="11686"/>
                    <a:pt x="1" y="11866"/>
                    <a:pt x="0" y="12047"/>
                  </a:cubicBezTo>
                  <a:lnTo>
                    <a:pt x="0" y="69551"/>
                  </a:lnTo>
                  <a:cubicBezTo>
                    <a:pt x="1" y="69731"/>
                    <a:pt x="19" y="69911"/>
                    <a:pt x="56" y="70087"/>
                  </a:cubicBezTo>
                  <a:cubicBezTo>
                    <a:pt x="25" y="70248"/>
                    <a:pt x="0" y="70407"/>
                    <a:pt x="0" y="70569"/>
                  </a:cubicBezTo>
                  <a:cubicBezTo>
                    <a:pt x="0" y="76659"/>
                    <a:pt x="22217" y="81596"/>
                    <a:pt x="49625" y="81596"/>
                  </a:cubicBezTo>
                  <a:cubicBezTo>
                    <a:pt x="77032" y="81596"/>
                    <a:pt x="99250" y="76659"/>
                    <a:pt x="99250" y="70569"/>
                  </a:cubicBezTo>
                  <a:cubicBezTo>
                    <a:pt x="99250" y="70407"/>
                    <a:pt x="99227" y="70248"/>
                    <a:pt x="99197" y="70087"/>
                  </a:cubicBezTo>
                  <a:cubicBezTo>
                    <a:pt x="99232" y="69911"/>
                    <a:pt x="99250" y="69731"/>
                    <a:pt x="99250" y="69551"/>
                  </a:cubicBezTo>
                  <a:lnTo>
                    <a:pt x="99250" y="12047"/>
                  </a:lnTo>
                  <a:cubicBezTo>
                    <a:pt x="99250" y="11866"/>
                    <a:pt x="99232" y="11686"/>
                    <a:pt x="99197" y="11509"/>
                  </a:cubicBezTo>
                  <a:cubicBezTo>
                    <a:pt x="99227" y="11348"/>
                    <a:pt x="99250" y="11189"/>
                    <a:pt x="99250" y="1102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1"/>
            <p:cNvSpPr/>
            <p:nvPr/>
          </p:nvSpPr>
          <p:spPr>
            <a:xfrm>
              <a:off x="5843713" y="2216373"/>
              <a:ext cx="1814308" cy="403184"/>
            </a:xfrm>
            <a:custGeom>
              <a:rect b="b" l="l" r="r" t="t"/>
              <a:pathLst>
                <a:path extrusionOk="0" h="22056" w="99251">
                  <a:moveTo>
                    <a:pt x="99250" y="11027"/>
                  </a:moveTo>
                  <a:cubicBezTo>
                    <a:pt x="99250" y="17118"/>
                    <a:pt x="77032" y="22056"/>
                    <a:pt x="49625" y="22056"/>
                  </a:cubicBezTo>
                  <a:cubicBezTo>
                    <a:pt x="22217" y="22056"/>
                    <a:pt x="0" y="17118"/>
                    <a:pt x="0" y="11027"/>
                  </a:cubicBezTo>
                  <a:cubicBezTo>
                    <a:pt x="0" y="4938"/>
                    <a:pt x="22217" y="1"/>
                    <a:pt x="49625" y="1"/>
                  </a:cubicBezTo>
                  <a:cubicBezTo>
                    <a:pt x="77032" y="1"/>
                    <a:pt x="99250" y="4938"/>
                    <a:pt x="99250" y="1102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1"/>
            <p:cNvSpPr/>
            <p:nvPr/>
          </p:nvSpPr>
          <p:spPr>
            <a:xfrm>
              <a:off x="6204561" y="714397"/>
              <a:ext cx="1118096" cy="640294"/>
            </a:xfrm>
            <a:custGeom>
              <a:rect b="b" l="l" r="r" t="t"/>
              <a:pathLst>
                <a:path extrusionOk="0" h="35027" w="61165">
                  <a:moveTo>
                    <a:pt x="61164" y="6798"/>
                  </a:moveTo>
                  <a:cubicBezTo>
                    <a:pt x="61164" y="3045"/>
                    <a:pt x="47473" y="0"/>
                    <a:pt x="30581" y="0"/>
                  </a:cubicBezTo>
                  <a:cubicBezTo>
                    <a:pt x="13690" y="0"/>
                    <a:pt x="0" y="3045"/>
                    <a:pt x="0" y="6798"/>
                  </a:cubicBezTo>
                  <a:cubicBezTo>
                    <a:pt x="2" y="6897"/>
                    <a:pt x="13" y="6996"/>
                    <a:pt x="34" y="7093"/>
                  </a:cubicBezTo>
                  <a:cubicBezTo>
                    <a:pt x="12" y="7203"/>
                    <a:pt x="0" y="7313"/>
                    <a:pt x="0" y="7425"/>
                  </a:cubicBezTo>
                  <a:lnTo>
                    <a:pt x="0" y="27603"/>
                  </a:lnTo>
                  <a:cubicBezTo>
                    <a:pt x="0" y="27714"/>
                    <a:pt x="12" y="27826"/>
                    <a:pt x="34" y="27934"/>
                  </a:cubicBezTo>
                  <a:cubicBezTo>
                    <a:pt x="13" y="28032"/>
                    <a:pt x="2" y="28131"/>
                    <a:pt x="0" y="28230"/>
                  </a:cubicBezTo>
                  <a:cubicBezTo>
                    <a:pt x="0" y="31983"/>
                    <a:pt x="13692" y="35026"/>
                    <a:pt x="30581" y="35026"/>
                  </a:cubicBezTo>
                  <a:cubicBezTo>
                    <a:pt x="47472" y="35026"/>
                    <a:pt x="61164" y="31983"/>
                    <a:pt x="61164" y="28230"/>
                  </a:cubicBezTo>
                  <a:cubicBezTo>
                    <a:pt x="61162" y="28131"/>
                    <a:pt x="61151" y="28032"/>
                    <a:pt x="61130" y="27935"/>
                  </a:cubicBezTo>
                  <a:cubicBezTo>
                    <a:pt x="61153" y="27826"/>
                    <a:pt x="61164" y="27715"/>
                    <a:pt x="61164" y="27603"/>
                  </a:cubicBezTo>
                  <a:lnTo>
                    <a:pt x="61164" y="7425"/>
                  </a:lnTo>
                  <a:cubicBezTo>
                    <a:pt x="61164" y="7313"/>
                    <a:pt x="61153" y="7203"/>
                    <a:pt x="61130" y="7093"/>
                  </a:cubicBezTo>
                  <a:cubicBezTo>
                    <a:pt x="61150" y="6996"/>
                    <a:pt x="61162" y="6897"/>
                    <a:pt x="61164" y="679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1"/>
            <p:cNvSpPr/>
            <p:nvPr/>
          </p:nvSpPr>
          <p:spPr>
            <a:xfrm>
              <a:off x="6204561" y="714397"/>
              <a:ext cx="1118096" cy="248517"/>
            </a:xfrm>
            <a:custGeom>
              <a:rect b="b" l="l" r="r" t="t"/>
              <a:pathLst>
                <a:path extrusionOk="0" h="13595" w="61165">
                  <a:moveTo>
                    <a:pt x="61164" y="6798"/>
                  </a:moveTo>
                  <a:cubicBezTo>
                    <a:pt x="61164" y="8600"/>
                    <a:pt x="57942" y="10328"/>
                    <a:pt x="52207" y="11603"/>
                  </a:cubicBezTo>
                  <a:cubicBezTo>
                    <a:pt x="46471" y="12878"/>
                    <a:pt x="38693" y="13594"/>
                    <a:pt x="30581" y="13594"/>
                  </a:cubicBezTo>
                  <a:cubicBezTo>
                    <a:pt x="22470" y="13594"/>
                    <a:pt x="14692" y="12878"/>
                    <a:pt x="8956" y="11603"/>
                  </a:cubicBezTo>
                  <a:cubicBezTo>
                    <a:pt x="3221" y="10328"/>
                    <a:pt x="0" y="8600"/>
                    <a:pt x="0" y="6798"/>
                  </a:cubicBezTo>
                  <a:cubicBezTo>
                    <a:pt x="0" y="4995"/>
                    <a:pt x="3221" y="3266"/>
                    <a:pt x="8956" y="1991"/>
                  </a:cubicBezTo>
                  <a:cubicBezTo>
                    <a:pt x="14692" y="717"/>
                    <a:pt x="22470" y="0"/>
                    <a:pt x="30581" y="0"/>
                  </a:cubicBezTo>
                  <a:cubicBezTo>
                    <a:pt x="38693" y="0"/>
                    <a:pt x="46471" y="717"/>
                    <a:pt x="52207" y="1991"/>
                  </a:cubicBezTo>
                  <a:cubicBezTo>
                    <a:pt x="57942" y="3266"/>
                    <a:pt x="61164" y="4995"/>
                    <a:pt x="61164" y="67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1"/>
            <p:cNvSpPr/>
            <p:nvPr/>
          </p:nvSpPr>
          <p:spPr>
            <a:xfrm>
              <a:off x="6442237" y="749476"/>
              <a:ext cx="642707" cy="142840"/>
            </a:xfrm>
            <a:custGeom>
              <a:rect b="b" l="l" r="r" t="t"/>
              <a:pathLst>
                <a:path extrusionOk="0" h="7814" w="35159">
                  <a:moveTo>
                    <a:pt x="35159" y="3907"/>
                  </a:moveTo>
                  <a:cubicBezTo>
                    <a:pt x="35159" y="6064"/>
                    <a:pt x="27289" y="7813"/>
                    <a:pt x="17579" y="7813"/>
                  </a:cubicBezTo>
                  <a:cubicBezTo>
                    <a:pt x="7871" y="7813"/>
                    <a:pt x="0" y="6064"/>
                    <a:pt x="0" y="3907"/>
                  </a:cubicBezTo>
                  <a:cubicBezTo>
                    <a:pt x="0" y="1750"/>
                    <a:pt x="7871" y="0"/>
                    <a:pt x="17579" y="0"/>
                  </a:cubicBezTo>
                  <a:cubicBezTo>
                    <a:pt x="27289" y="0"/>
                    <a:pt x="35159" y="1750"/>
                    <a:pt x="35159" y="390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1"/>
            <p:cNvSpPr/>
            <p:nvPr/>
          </p:nvSpPr>
          <p:spPr>
            <a:xfrm>
              <a:off x="6204360" y="714269"/>
              <a:ext cx="1118297" cy="248699"/>
            </a:xfrm>
            <a:custGeom>
              <a:rect b="b" l="l" r="r" t="t"/>
              <a:pathLst>
                <a:path extrusionOk="0" h="13605" w="61176">
                  <a:moveTo>
                    <a:pt x="61175" y="6805"/>
                  </a:moveTo>
                  <a:cubicBezTo>
                    <a:pt x="61175" y="6889"/>
                    <a:pt x="61167" y="6973"/>
                    <a:pt x="61154" y="7057"/>
                  </a:cubicBezTo>
                  <a:cubicBezTo>
                    <a:pt x="61152" y="7078"/>
                    <a:pt x="61146" y="7098"/>
                    <a:pt x="61143" y="7119"/>
                  </a:cubicBezTo>
                  <a:lnTo>
                    <a:pt x="61137" y="7150"/>
                  </a:lnTo>
                  <a:cubicBezTo>
                    <a:pt x="61134" y="7161"/>
                    <a:pt x="61131" y="7170"/>
                    <a:pt x="61129" y="7180"/>
                  </a:cubicBezTo>
                  <a:lnTo>
                    <a:pt x="61113" y="7242"/>
                  </a:lnTo>
                  <a:lnTo>
                    <a:pt x="61094" y="7302"/>
                  </a:lnTo>
                  <a:cubicBezTo>
                    <a:pt x="61088" y="7323"/>
                    <a:pt x="61081" y="7343"/>
                    <a:pt x="61074" y="7362"/>
                  </a:cubicBezTo>
                  <a:cubicBezTo>
                    <a:pt x="61066" y="7382"/>
                    <a:pt x="61059" y="7402"/>
                    <a:pt x="61050" y="7422"/>
                  </a:cubicBezTo>
                  <a:cubicBezTo>
                    <a:pt x="61034" y="7460"/>
                    <a:pt x="61019" y="7499"/>
                    <a:pt x="60999" y="7537"/>
                  </a:cubicBezTo>
                  <a:cubicBezTo>
                    <a:pt x="60963" y="7613"/>
                    <a:pt x="60921" y="7687"/>
                    <a:pt x="60877" y="7758"/>
                  </a:cubicBezTo>
                  <a:cubicBezTo>
                    <a:pt x="60695" y="8043"/>
                    <a:pt x="60459" y="8291"/>
                    <a:pt x="60204" y="8510"/>
                  </a:cubicBezTo>
                  <a:cubicBezTo>
                    <a:pt x="59946" y="8729"/>
                    <a:pt x="59671" y="8926"/>
                    <a:pt x="59383" y="9102"/>
                  </a:cubicBezTo>
                  <a:cubicBezTo>
                    <a:pt x="59096" y="9281"/>
                    <a:pt x="58798" y="9441"/>
                    <a:pt x="58495" y="9591"/>
                  </a:cubicBezTo>
                  <a:cubicBezTo>
                    <a:pt x="58193" y="9740"/>
                    <a:pt x="57884" y="9878"/>
                    <a:pt x="57572" y="10008"/>
                  </a:cubicBezTo>
                  <a:cubicBezTo>
                    <a:pt x="57260" y="10137"/>
                    <a:pt x="56945" y="10258"/>
                    <a:pt x="56627" y="10373"/>
                  </a:cubicBezTo>
                  <a:cubicBezTo>
                    <a:pt x="55992" y="10601"/>
                    <a:pt x="55347" y="10803"/>
                    <a:pt x="54698" y="10988"/>
                  </a:cubicBezTo>
                  <a:cubicBezTo>
                    <a:pt x="53397" y="11357"/>
                    <a:pt x="52079" y="11657"/>
                    <a:pt x="50754" y="11916"/>
                  </a:cubicBezTo>
                  <a:cubicBezTo>
                    <a:pt x="49428" y="12175"/>
                    <a:pt x="48094" y="12389"/>
                    <a:pt x="46756" y="12576"/>
                  </a:cubicBezTo>
                  <a:cubicBezTo>
                    <a:pt x="45418" y="12761"/>
                    <a:pt x="44076" y="12915"/>
                    <a:pt x="42731" y="13045"/>
                  </a:cubicBezTo>
                  <a:cubicBezTo>
                    <a:pt x="41387" y="13175"/>
                    <a:pt x="40040" y="13278"/>
                    <a:pt x="38692" y="13361"/>
                  </a:cubicBezTo>
                  <a:cubicBezTo>
                    <a:pt x="35996" y="13524"/>
                    <a:pt x="33296" y="13605"/>
                    <a:pt x="30593" y="13602"/>
                  </a:cubicBezTo>
                  <a:cubicBezTo>
                    <a:pt x="27891" y="13602"/>
                    <a:pt x="25191" y="13522"/>
                    <a:pt x="22493" y="13362"/>
                  </a:cubicBezTo>
                  <a:cubicBezTo>
                    <a:pt x="21145" y="13280"/>
                    <a:pt x="19798" y="13175"/>
                    <a:pt x="18453" y="13046"/>
                  </a:cubicBezTo>
                  <a:cubicBezTo>
                    <a:pt x="17108" y="12918"/>
                    <a:pt x="15767" y="12761"/>
                    <a:pt x="14428" y="12577"/>
                  </a:cubicBezTo>
                  <a:cubicBezTo>
                    <a:pt x="13090" y="12392"/>
                    <a:pt x="11757" y="12176"/>
                    <a:pt x="10431" y="11917"/>
                  </a:cubicBezTo>
                  <a:cubicBezTo>
                    <a:pt x="9105" y="11659"/>
                    <a:pt x="7787" y="11359"/>
                    <a:pt x="6488" y="10990"/>
                  </a:cubicBezTo>
                  <a:cubicBezTo>
                    <a:pt x="5838" y="10805"/>
                    <a:pt x="5193" y="10604"/>
                    <a:pt x="4557" y="10375"/>
                  </a:cubicBezTo>
                  <a:cubicBezTo>
                    <a:pt x="4239" y="10261"/>
                    <a:pt x="3924" y="10139"/>
                    <a:pt x="3612" y="10010"/>
                  </a:cubicBezTo>
                  <a:cubicBezTo>
                    <a:pt x="3300" y="9880"/>
                    <a:pt x="2992" y="9743"/>
                    <a:pt x="2689" y="9594"/>
                  </a:cubicBezTo>
                  <a:cubicBezTo>
                    <a:pt x="2386" y="9444"/>
                    <a:pt x="2089" y="9283"/>
                    <a:pt x="1803" y="9105"/>
                  </a:cubicBezTo>
                  <a:cubicBezTo>
                    <a:pt x="1513" y="8929"/>
                    <a:pt x="1239" y="8732"/>
                    <a:pt x="981" y="8512"/>
                  </a:cubicBezTo>
                  <a:cubicBezTo>
                    <a:pt x="725" y="8293"/>
                    <a:pt x="490" y="8045"/>
                    <a:pt x="307" y="7760"/>
                  </a:cubicBezTo>
                  <a:cubicBezTo>
                    <a:pt x="263" y="7688"/>
                    <a:pt x="221" y="7614"/>
                    <a:pt x="185" y="7538"/>
                  </a:cubicBezTo>
                  <a:cubicBezTo>
                    <a:pt x="165" y="7500"/>
                    <a:pt x="150" y="7461"/>
                    <a:pt x="132" y="7423"/>
                  </a:cubicBezTo>
                  <a:cubicBezTo>
                    <a:pt x="124" y="7403"/>
                    <a:pt x="118" y="7383"/>
                    <a:pt x="110" y="7364"/>
                  </a:cubicBezTo>
                  <a:cubicBezTo>
                    <a:pt x="102" y="7344"/>
                    <a:pt x="96" y="7324"/>
                    <a:pt x="89" y="7303"/>
                  </a:cubicBezTo>
                  <a:lnTo>
                    <a:pt x="71" y="7243"/>
                  </a:lnTo>
                  <a:lnTo>
                    <a:pt x="54" y="7182"/>
                  </a:lnTo>
                  <a:lnTo>
                    <a:pt x="47" y="7150"/>
                  </a:lnTo>
                  <a:lnTo>
                    <a:pt x="41" y="7120"/>
                  </a:lnTo>
                  <a:cubicBezTo>
                    <a:pt x="37" y="7099"/>
                    <a:pt x="32" y="7078"/>
                    <a:pt x="29" y="7057"/>
                  </a:cubicBezTo>
                  <a:cubicBezTo>
                    <a:pt x="1" y="6890"/>
                    <a:pt x="1" y="6719"/>
                    <a:pt x="29" y="6552"/>
                  </a:cubicBezTo>
                  <a:cubicBezTo>
                    <a:pt x="32" y="6531"/>
                    <a:pt x="37" y="6511"/>
                    <a:pt x="41" y="6490"/>
                  </a:cubicBezTo>
                  <a:lnTo>
                    <a:pt x="47" y="6458"/>
                  </a:lnTo>
                  <a:cubicBezTo>
                    <a:pt x="50" y="6448"/>
                    <a:pt x="52" y="6437"/>
                    <a:pt x="54" y="6428"/>
                  </a:cubicBezTo>
                  <a:lnTo>
                    <a:pt x="71" y="6366"/>
                  </a:lnTo>
                  <a:lnTo>
                    <a:pt x="89" y="6306"/>
                  </a:lnTo>
                  <a:cubicBezTo>
                    <a:pt x="95" y="6286"/>
                    <a:pt x="103" y="6266"/>
                    <a:pt x="110" y="6246"/>
                  </a:cubicBezTo>
                  <a:cubicBezTo>
                    <a:pt x="117" y="6226"/>
                    <a:pt x="125" y="6207"/>
                    <a:pt x="132" y="6187"/>
                  </a:cubicBezTo>
                  <a:cubicBezTo>
                    <a:pt x="150" y="6148"/>
                    <a:pt x="165" y="6109"/>
                    <a:pt x="185" y="6071"/>
                  </a:cubicBezTo>
                  <a:cubicBezTo>
                    <a:pt x="221" y="5994"/>
                    <a:pt x="263" y="5921"/>
                    <a:pt x="307" y="5850"/>
                  </a:cubicBezTo>
                  <a:cubicBezTo>
                    <a:pt x="490" y="5564"/>
                    <a:pt x="725" y="5315"/>
                    <a:pt x="981" y="5096"/>
                  </a:cubicBezTo>
                  <a:cubicBezTo>
                    <a:pt x="1239" y="4878"/>
                    <a:pt x="1513" y="4680"/>
                    <a:pt x="1803" y="4504"/>
                  </a:cubicBezTo>
                  <a:cubicBezTo>
                    <a:pt x="2089" y="4326"/>
                    <a:pt x="2386" y="4165"/>
                    <a:pt x="2689" y="4016"/>
                  </a:cubicBezTo>
                  <a:cubicBezTo>
                    <a:pt x="2991" y="3866"/>
                    <a:pt x="3300" y="3728"/>
                    <a:pt x="3612" y="3599"/>
                  </a:cubicBezTo>
                  <a:cubicBezTo>
                    <a:pt x="3924" y="3469"/>
                    <a:pt x="4239" y="3348"/>
                    <a:pt x="4557" y="3235"/>
                  </a:cubicBezTo>
                  <a:cubicBezTo>
                    <a:pt x="5193" y="3005"/>
                    <a:pt x="5838" y="2803"/>
                    <a:pt x="6488" y="2619"/>
                  </a:cubicBezTo>
                  <a:cubicBezTo>
                    <a:pt x="7787" y="2249"/>
                    <a:pt x="9105" y="1951"/>
                    <a:pt x="10431" y="1692"/>
                  </a:cubicBezTo>
                  <a:cubicBezTo>
                    <a:pt x="11756" y="1432"/>
                    <a:pt x="13091" y="1216"/>
                    <a:pt x="14429" y="1030"/>
                  </a:cubicBezTo>
                  <a:cubicBezTo>
                    <a:pt x="15766" y="844"/>
                    <a:pt x="17108" y="691"/>
                    <a:pt x="18453" y="562"/>
                  </a:cubicBezTo>
                  <a:cubicBezTo>
                    <a:pt x="19798" y="432"/>
                    <a:pt x="21145" y="328"/>
                    <a:pt x="22493" y="245"/>
                  </a:cubicBezTo>
                  <a:cubicBezTo>
                    <a:pt x="25190" y="81"/>
                    <a:pt x="27890" y="1"/>
                    <a:pt x="30593" y="4"/>
                  </a:cubicBezTo>
                  <a:cubicBezTo>
                    <a:pt x="33294" y="5"/>
                    <a:pt x="35994" y="86"/>
                    <a:pt x="38692" y="245"/>
                  </a:cubicBezTo>
                  <a:cubicBezTo>
                    <a:pt x="40040" y="328"/>
                    <a:pt x="41386" y="433"/>
                    <a:pt x="42732" y="562"/>
                  </a:cubicBezTo>
                  <a:cubicBezTo>
                    <a:pt x="44077" y="691"/>
                    <a:pt x="45418" y="847"/>
                    <a:pt x="46756" y="1032"/>
                  </a:cubicBezTo>
                  <a:cubicBezTo>
                    <a:pt x="48094" y="1218"/>
                    <a:pt x="49428" y="1434"/>
                    <a:pt x="50754" y="1692"/>
                  </a:cubicBezTo>
                  <a:cubicBezTo>
                    <a:pt x="52079" y="1951"/>
                    <a:pt x="53398" y="2250"/>
                    <a:pt x="54698" y="2620"/>
                  </a:cubicBezTo>
                  <a:cubicBezTo>
                    <a:pt x="55347" y="2806"/>
                    <a:pt x="55992" y="3007"/>
                    <a:pt x="56627" y="3236"/>
                  </a:cubicBezTo>
                  <a:cubicBezTo>
                    <a:pt x="56945" y="3350"/>
                    <a:pt x="57260" y="3470"/>
                    <a:pt x="57572" y="3600"/>
                  </a:cubicBezTo>
                  <a:cubicBezTo>
                    <a:pt x="57884" y="3729"/>
                    <a:pt x="58192" y="3868"/>
                    <a:pt x="58495" y="4017"/>
                  </a:cubicBezTo>
                  <a:cubicBezTo>
                    <a:pt x="58798" y="4167"/>
                    <a:pt x="59096" y="4328"/>
                    <a:pt x="59383" y="4506"/>
                  </a:cubicBezTo>
                  <a:cubicBezTo>
                    <a:pt x="59671" y="4681"/>
                    <a:pt x="59946" y="4879"/>
                    <a:pt x="60204" y="5097"/>
                  </a:cubicBezTo>
                  <a:cubicBezTo>
                    <a:pt x="60459" y="5318"/>
                    <a:pt x="60695" y="5565"/>
                    <a:pt x="60877" y="5850"/>
                  </a:cubicBezTo>
                  <a:cubicBezTo>
                    <a:pt x="60921" y="5922"/>
                    <a:pt x="60962" y="5995"/>
                    <a:pt x="60999" y="6071"/>
                  </a:cubicBezTo>
                  <a:cubicBezTo>
                    <a:pt x="61018" y="6109"/>
                    <a:pt x="61034" y="6148"/>
                    <a:pt x="61050" y="6187"/>
                  </a:cubicBezTo>
                  <a:cubicBezTo>
                    <a:pt x="61059" y="6207"/>
                    <a:pt x="61066" y="6226"/>
                    <a:pt x="61074" y="6246"/>
                  </a:cubicBezTo>
                  <a:cubicBezTo>
                    <a:pt x="61081" y="6266"/>
                    <a:pt x="61088" y="6286"/>
                    <a:pt x="61094" y="6306"/>
                  </a:cubicBezTo>
                  <a:lnTo>
                    <a:pt x="61112" y="6366"/>
                  </a:lnTo>
                  <a:lnTo>
                    <a:pt x="61129" y="6428"/>
                  </a:lnTo>
                  <a:cubicBezTo>
                    <a:pt x="61131" y="6439"/>
                    <a:pt x="61134" y="6448"/>
                    <a:pt x="61137" y="6458"/>
                  </a:cubicBezTo>
                  <a:lnTo>
                    <a:pt x="61143" y="6490"/>
                  </a:lnTo>
                  <a:cubicBezTo>
                    <a:pt x="61146" y="6510"/>
                    <a:pt x="61152" y="6531"/>
                    <a:pt x="61154" y="6552"/>
                  </a:cubicBezTo>
                  <a:cubicBezTo>
                    <a:pt x="61167" y="6636"/>
                    <a:pt x="61174" y="6720"/>
                    <a:pt x="61175" y="6805"/>
                  </a:cubicBezTo>
                  <a:close/>
                  <a:moveTo>
                    <a:pt x="61174" y="6805"/>
                  </a:moveTo>
                  <a:cubicBezTo>
                    <a:pt x="61174" y="6720"/>
                    <a:pt x="61167" y="6636"/>
                    <a:pt x="61154" y="6552"/>
                  </a:cubicBezTo>
                  <a:cubicBezTo>
                    <a:pt x="61151" y="6532"/>
                    <a:pt x="61146" y="6511"/>
                    <a:pt x="61141" y="6490"/>
                  </a:cubicBezTo>
                  <a:lnTo>
                    <a:pt x="61136" y="6458"/>
                  </a:lnTo>
                  <a:cubicBezTo>
                    <a:pt x="61133" y="6449"/>
                    <a:pt x="61131" y="6439"/>
                    <a:pt x="61129" y="6428"/>
                  </a:cubicBezTo>
                  <a:lnTo>
                    <a:pt x="61112" y="6367"/>
                  </a:lnTo>
                  <a:lnTo>
                    <a:pt x="61094" y="6307"/>
                  </a:lnTo>
                  <a:cubicBezTo>
                    <a:pt x="61088" y="6286"/>
                    <a:pt x="61080" y="6267"/>
                    <a:pt x="61073" y="6247"/>
                  </a:cubicBezTo>
                  <a:cubicBezTo>
                    <a:pt x="61066" y="6228"/>
                    <a:pt x="61057" y="6207"/>
                    <a:pt x="61050" y="6188"/>
                  </a:cubicBezTo>
                  <a:cubicBezTo>
                    <a:pt x="61033" y="6149"/>
                    <a:pt x="61018" y="6110"/>
                    <a:pt x="60998" y="6072"/>
                  </a:cubicBezTo>
                  <a:cubicBezTo>
                    <a:pt x="60962" y="5997"/>
                    <a:pt x="60921" y="5922"/>
                    <a:pt x="60876" y="5851"/>
                  </a:cubicBezTo>
                  <a:cubicBezTo>
                    <a:pt x="60694" y="5566"/>
                    <a:pt x="60458" y="5318"/>
                    <a:pt x="60203" y="5099"/>
                  </a:cubicBezTo>
                  <a:cubicBezTo>
                    <a:pt x="59947" y="4879"/>
                    <a:pt x="59668" y="4684"/>
                    <a:pt x="59381" y="4507"/>
                  </a:cubicBezTo>
                  <a:cubicBezTo>
                    <a:pt x="59095" y="4330"/>
                    <a:pt x="58797" y="4169"/>
                    <a:pt x="58495" y="4018"/>
                  </a:cubicBezTo>
                  <a:cubicBezTo>
                    <a:pt x="58192" y="3869"/>
                    <a:pt x="57884" y="3732"/>
                    <a:pt x="57571" y="3602"/>
                  </a:cubicBezTo>
                  <a:cubicBezTo>
                    <a:pt x="57260" y="3473"/>
                    <a:pt x="56945" y="3351"/>
                    <a:pt x="56627" y="3238"/>
                  </a:cubicBezTo>
                  <a:cubicBezTo>
                    <a:pt x="55991" y="3010"/>
                    <a:pt x="55346" y="2808"/>
                    <a:pt x="54696" y="2622"/>
                  </a:cubicBezTo>
                  <a:cubicBezTo>
                    <a:pt x="53397" y="2254"/>
                    <a:pt x="52079" y="1954"/>
                    <a:pt x="50753" y="1695"/>
                  </a:cubicBezTo>
                  <a:cubicBezTo>
                    <a:pt x="49428" y="1436"/>
                    <a:pt x="48094" y="1222"/>
                    <a:pt x="46756" y="1036"/>
                  </a:cubicBezTo>
                  <a:cubicBezTo>
                    <a:pt x="45418" y="851"/>
                    <a:pt x="44076" y="697"/>
                    <a:pt x="42731" y="567"/>
                  </a:cubicBezTo>
                  <a:cubicBezTo>
                    <a:pt x="41387" y="438"/>
                    <a:pt x="40040" y="334"/>
                    <a:pt x="38692" y="252"/>
                  </a:cubicBezTo>
                  <a:cubicBezTo>
                    <a:pt x="35996" y="88"/>
                    <a:pt x="33296" y="9"/>
                    <a:pt x="30593" y="12"/>
                  </a:cubicBezTo>
                  <a:cubicBezTo>
                    <a:pt x="27891" y="12"/>
                    <a:pt x="25192" y="93"/>
                    <a:pt x="22493" y="252"/>
                  </a:cubicBezTo>
                  <a:cubicBezTo>
                    <a:pt x="21145" y="334"/>
                    <a:pt x="19799" y="440"/>
                    <a:pt x="18454" y="569"/>
                  </a:cubicBezTo>
                  <a:cubicBezTo>
                    <a:pt x="17109" y="697"/>
                    <a:pt x="15768" y="853"/>
                    <a:pt x="14429" y="1037"/>
                  </a:cubicBezTo>
                  <a:cubicBezTo>
                    <a:pt x="13091" y="1223"/>
                    <a:pt x="11758" y="1439"/>
                    <a:pt x="10432" y="1698"/>
                  </a:cubicBezTo>
                  <a:cubicBezTo>
                    <a:pt x="9106" y="1956"/>
                    <a:pt x="7788" y="2256"/>
                    <a:pt x="6489" y="2625"/>
                  </a:cubicBezTo>
                  <a:cubicBezTo>
                    <a:pt x="5839" y="2809"/>
                    <a:pt x="5195" y="3011"/>
                    <a:pt x="4560" y="3239"/>
                  </a:cubicBezTo>
                  <a:cubicBezTo>
                    <a:pt x="4241" y="3354"/>
                    <a:pt x="3926" y="3475"/>
                    <a:pt x="3615" y="3604"/>
                  </a:cubicBezTo>
                  <a:cubicBezTo>
                    <a:pt x="3302" y="3734"/>
                    <a:pt x="2995" y="3872"/>
                    <a:pt x="2691" y="4021"/>
                  </a:cubicBezTo>
                  <a:cubicBezTo>
                    <a:pt x="2389" y="4170"/>
                    <a:pt x="2093" y="4331"/>
                    <a:pt x="1806" y="4510"/>
                  </a:cubicBezTo>
                  <a:cubicBezTo>
                    <a:pt x="1517" y="4684"/>
                    <a:pt x="1243" y="4883"/>
                    <a:pt x="985" y="5101"/>
                  </a:cubicBezTo>
                  <a:cubicBezTo>
                    <a:pt x="730" y="5320"/>
                    <a:pt x="495" y="5567"/>
                    <a:pt x="313" y="5852"/>
                  </a:cubicBezTo>
                  <a:cubicBezTo>
                    <a:pt x="268" y="5923"/>
                    <a:pt x="227" y="5998"/>
                    <a:pt x="191" y="6074"/>
                  </a:cubicBezTo>
                  <a:cubicBezTo>
                    <a:pt x="171" y="6111"/>
                    <a:pt x="156" y="6151"/>
                    <a:pt x="139" y="6189"/>
                  </a:cubicBezTo>
                  <a:cubicBezTo>
                    <a:pt x="131" y="6208"/>
                    <a:pt x="124" y="6228"/>
                    <a:pt x="116" y="6247"/>
                  </a:cubicBezTo>
                  <a:cubicBezTo>
                    <a:pt x="109" y="6267"/>
                    <a:pt x="102" y="6287"/>
                    <a:pt x="96" y="6308"/>
                  </a:cubicBezTo>
                  <a:lnTo>
                    <a:pt x="76" y="6367"/>
                  </a:lnTo>
                  <a:lnTo>
                    <a:pt x="61" y="6429"/>
                  </a:lnTo>
                  <a:cubicBezTo>
                    <a:pt x="59" y="6439"/>
                    <a:pt x="55" y="6449"/>
                    <a:pt x="53" y="6460"/>
                  </a:cubicBezTo>
                  <a:lnTo>
                    <a:pt x="47" y="6491"/>
                  </a:lnTo>
                  <a:cubicBezTo>
                    <a:pt x="44" y="6511"/>
                    <a:pt x="38" y="6532"/>
                    <a:pt x="36" y="6553"/>
                  </a:cubicBezTo>
                  <a:cubicBezTo>
                    <a:pt x="8" y="6720"/>
                    <a:pt x="8" y="6889"/>
                    <a:pt x="36" y="7056"/>
                  </a:cubicBezTo>
                  <a:cubicBezTo>
                    <a:pt x="39" y="7077"/>
                    <a:pt x="44" y="7098"/>
                    <a:pt x="47" y="7117"/>
                  </a:cubicBezTo>
                  <a:lnTo>
                    <a:pt x="53" y="7149"/>
                  </a:lnTo>
                  <a:cubicBezTo>
                    <a:pt x="55" y="7159"/>
                    <a:pt x="59" y="7170"/>
                    <a:pt x="61" y="7179"/>
                  </a:cubicBezTo>
                  <a:lnTo>
                    <a:pt x="76" y="7241"/>
                  </a:lnTo>
                  <a:lnTo>
                    <a:pt x="96" y="7301"/>
                  </a:lnTo>
                  <a:cubicBezTo>
                    <a:pt x="102" y="7322"/>
                    <a:pt x="109" y="7341"/>
                    <a:pt x="116" y="7361"/>
                  </a:cubicBezTo>
                  <a:cubicBezTo>
                    <a:pt x="124" y="7381"/>
                    <a:pt x="131" y="7401"/>
                    <a:pt x="139" y="7419"/>
                  </a:cubicBezTo>
                  <a:cubicBezTo>
                    <a:pt x="156" y="7458"/>
                    <a:pt x="171" y="7498"/>
                    <a:pt x="191" y="7535"/>
                  </a:cubicBezTo>
                  <a:cubicBezTo>
                    <a:pt x="227" y="7611"/>
                    <a:pt x="268" y="7685"/>
                    <a:pt x="313" y="7757"/>
                  </a:cubicBezTo>
                  <a:cubicBezTo>
                    <a:pt x="495" y="8041"/>
                    <a:pt x="730" y="8288"/>
                    <a:pt x="985" y="8508"/>
                  </a:cubicBezTo>
                  <a:cubicBezTo>
                    <a:pt x="1243" y="8726"/>
                    <a:pt x="1517" y="8924"/>
                    <a:pt x="1806" y="9099"/>
                  </a:cubicBezTo>
                  <a:cubicBezTo>
                    <a:pt x="2093" y="9277"/>
                    <a:pt x="2389" y="9437"/>
                    <a:pt x="2691" y="9588"/>
                  </a:cubicBezTo>
                  <a:cubicBezTo>
                    <a:pt x="2995" y="9737"/>
                    <a:pt x="3302" y="9875"/>
                    <a:pt x="3615" y="10004"/>
                  </a:cubicBezTo>
                  <a:cubicBezTo>
                    <a:pt x="3926" y="10134"/>
                    <a:pt x="4241" y="10255"/>
                    <a:pt x="4560" y="10369"/>
                  </a:cubicBezTo>
                  <a:cubicBezTo>
                    <a:pt x="5194" y="10598"/>
                    <a:pt x="5839" y="10799"/>
                    <a:pt x="6489" y="10984"/>
                  </a:cubicBezTo>
                  <a:cubicBezTo>
                    <a:pt x="7788" y="11354"/>
                    <a:pt x="9107" y="11652"/>
                    <a:pt x="10432" y="11911"/>
                  </a:cubicBezTo>
                  <a:cubicBezTo>
                    <a:pt x="11758" y="12171"/>
                    <a:pt x="13091" y="12386"/>
                    <a:pt x="14429" y="12572"/>
                  </a:cubicBezTo>
                  <a:cubicBezTo>
                    <a:pt x="15767" y="12758"/>
                    <a:pt x="17109" y="12912"/>
                    <a:pt x="18453" y="13041"/>
                  </a:cubicBezTo>
                  <a:cubicBezTo>
                    <a:pt x="19797" y="13171"/>
                    <a:pt x="21145" y="13274"/>
                    <a:pt x="22493" y="13357"/>
                  </a:cubicBezTo>
                  <a:cubicBezTo>
                    <a:pt x="25190" y="13522"/>
                    <a:pt x="27888" y="13602"/>
                    <a:pt x="30592" y="13599"/>
                  </a:cubicBezTo>
                  <a:cubicBezTo>
                    <a:pt x="33293" y="13599"/>
                    <a:pt x="35993" y="13518"/>
                    <a:pt x="38691" y="13357"/>
                  </a:cubicBezTo>
                  <a:cubicBezTo>
                    <a:pt x="40039" y="13276"/>
                    <a:pt x="41386" y="13171"/>
                    <a:pt x="42731" y="13042"/>
                  </a:cubicBezTo>
                  <a:cubicBezTo>
                    <a:pt x="44076" y="12914"/>
                    <a:pt x="45417" y="12758"/>
                    <a:pt x="46755" y="12573"/>
                  </a:cubicBezTo>
                  <a:cubicBezTo>
                    <a:pt x="48094" y="12388"/>
                    <a:pt x="49427" y="12172"/>
                    <a:pt x="50753" y="11913"/>
                  </a:cubicBezTo>
                  <a:cubicBezTo>
                    <a:pt x="52079" y="11656"/>
                    <a:pt x="53397" y="11356"/>
                    <a:pt x="54696" y="10986"/>
                  </a:cubicBezTo>
                  <a:cubicBezTo>
                    <a:pt x="55346" y="10802"/>
                    <a:pt x="55991" y="10600"/>
                    <a:pt x="56627" y="10371"/>
                  </a:cubicBezTo>
                  <a:cubicBezTo>
                    <a:pt x="56944" y="10257"/>
                    <a:pt x="57260" y="10136"/>
                    <a:pt x="57571" y="10006"/>
                  </a:cubicBezTo>
                  <a:cubicBezTo>
                    <a:pt x="57883" y="9877"/>
                    <a:pt x="58192" y="9739"/>
                    <a:pt x="58494" y="9590"/>
                  </a:cubicBezTo>
                  <a:cubicBezTo>
                    <a:pt x="58797" y="9441"/>
                    <a:pt x="59095" y="9280"/>
                    <a:pt x="59381" y="9101"/>
                  </a:cubicBezTo>
                  <a:cubicBezTo>
                    <a:pt x="59670" y="8926"/>
                    <a:pt x="59945" y="8728"/>
                    <a:pt x="60203" y="8510"/>
                  </a:cubicBezTo>
                  <a:cubicBezTo>
                    <a:pt x="60458" y="8291"/>
                    <a:pt x="60694" y="8043"/>
                    <a:pt x="60876" y="7758"/>
                  </a:cubicBezTo>
                  <a:cubicBezTo>
                    <a:pt x="60920" y="7687"/>
                    <a:pt x="60961" y="7613"/>
                    <a:pt x="60998" y="7536"/>
                  </a:cubicBezTo>
                  <a:cubicBezTo>
                    <a:pt x="61017" y="7499"/>
                    <a:pt x="61033" y="7459"/>
                    <a:pt x="61049" y="7421"/>
                  </a:cubicBezTo>
                  <a:cubicBezTo>
                    <a:pt x="61057" y="7402"/>
                    <a:pt x="61064" y="7381"/>
                    <a:pt x="61071" y="7361"/>
                  </a:cubicBezTo>
                  <a:cubicBezTo>
                    <a:pt x="61080" y="7341"/>
                    <a:pt x="61087" y="7323"/>
                    <a:pt x="61092" y="7302"/>
                  </a:cubicBezTo>
                  <a:lnTo>
                    <a:pt x="61112" y="7241"/>
                  </a:lnTo>
                  <a:lnTo>
                    <a:pt x="61127" y="7180"/>
                  </a:lnTo>
                  <a:cubicBezTo>
                    <a:pt x="61130" y="7170"/>
                    <a:pt x="61133" y="7159"/>
                    <a:pt x="61136" y="7150"/>
                  </a:cubicBezTo>
                  <a:lnTo>
                    <a:pt x="61141" y="7119"/>
                  </a:lnTo>
                  <a:cubicBezTo>
                    <a:pt x="61145" y="7098"/>
                    <a:pt x="61150" y="7078"/>
                    <a:pt x="61153" y="7057"/>
                  </a:cubicBezTo>
                  <a:cubicBezTo>
                    <a:pt x="61166" y="6973"/>
                    <a:pt x="61174" y="6889"/>
                    <a:pt x="61174" y="6805"/>
                  </a:cubicBezTo>
                  <a:close/>
                </a:path>
              </a:pathLst>
            </a:custGeom>
            <a:solidFill>
              <a:srgbClr val="398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8" name="Google Shape;718;p41"/>
            <p:cNvGrpSpPr/>
            <p:nvPr/>
          </p:nvGrpSpPr>
          <p:grpSpPr>
            <a:xfrm>
              <a:off x="7176636" y="3477400"/>
              <a:ext cx="1258084" cy="706741"/>
              <a:chOff x="7176636" y="3477400"/>
              <a:chExt cx="1258084" cy="706741"/>
            </a:xfrm>
          </p:grpSpPr>
          <p:sp>
            <p:nvSpPr>
              <p:cNvPr id="719" name="Google Shape;719;p41"/>
              <p:cNvSpPr/>
              <p:nvPr/>
            </p:nvSpPr>
            <p:spPr>
              <a:xfrm>
                <a:off x="7176636" y="3813771"/>
                <a:ext cx="1258084" cy="370371"/>
              </a:xfrm>
              <a:custGeom>
                <a:rect b="b" l="l" r="r" t="t"/>
                <a:pathLst>
                  <a:path extrusionOk="0" h="20261" w="68823">
                    <a:moveTo>
                      <a:pt x="6718" y="16227"/>
                    </a:moveTo>
                    <a:lnTo>
                      <a:pt x="8626" y="17027"/>
                    </a:lnTo>
                    <a:cubicBezTo>
                      <a:pt x="14550" y="19507"/>
                      <a:pt x="24126" y="20260"/>
                      <a:pt x="30210" y="18937"/>
                    </a:cubicBezTo>
                    <a:lnTo>
                      <a:pt x="61991" y="12026"/>
                    </a:lnTo>
                    <a:cubicBezTo>
                      <a:pt x="67004" y="10937"/>
                      <a:pt x="68823" y="8074"/>
                      <a:pt x="65953" y="5455"/>
                    </a:cubicBezTo>
                    <a:lnTo>
                      <a:pt x="65035" y="4620"/>
                    </a:lnTo>
                    <a:cubicBezTo>
                      <a:pt x="61836" y="1702"/>
                      <a:pt x="54118" y="0"/>
                      <a:pt x="47971" y="1113"/>
                    </a:cubicBezTo>
                    <a:lnTo>
                      <a:pt x="8274" y="8301"/>
                    </a:lnTo>
                    <a:cubicBezTo>
                      <a:pt x="525" y="9701"/>
                      <a:pt x="0" y="13413"/>
                      <a:pt x="6718" y="16227"/>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1"/>
              <p:cNvSpPr/>
              <p:nvPr/>
            </p:nvSpPr>
            <p:spPr>
              <a:xfrm>
                <a:off x="7290795" y="3477400"/>
                <a:ext cx="1132556" cy="644041"/>
              </a:xfrm>
              <a:custGeom>
                <a:rect b="b" l="l" r="r" t="t"/>
                <a:pathLst>
                  <a:path extrusionOk="0" h="35232" w="61956">
                    <a:moveTo>
                      <a:pt x="1362" y="23063"/>
                    </a:moveTo>
                    <a:lnTo>
                      <a:pt x="1775" y="24961"/>
                    </a:lnTo>
                    <a:cubicBezTo>
                      <a:pt x="3137" y="31221"/>
                      <a:pt x="9375" y="35231"/>
                      <a:pt x="15635" y="33868"/>
                    </a:cubicBezTo>
                    <a:lnTo>
                      <a:pt x="51686" y="26029"/>
                    </a:lnTo>
                    <a:cubicBezTo>
                      <a:pt x="57947" y="24668"/>
                      <a:pt x="61956" y="18430"/>
                      <a:pt x="60594" y="12168"/>
                    </a:cubicBezTo>
                    <a:lnTo>
                      <a:pt x="60181" y="10271"/>
                    </a:lnTo>
                    <a:cubicBezTo>
                      <a:pt x="58820" y="4010"/>
                      <a:pt x="52582" y="0"/>
                      <a:pt x="46321" y="1362"/>
                    </a:cubicBezTo>
                    <a:lnTo>
                      <a:pt x="10272" y="9202"/>
                    </a:lnTo>
                    <a:cubicBezTo>
                      <a:pt x="4010" y="10565"/>
                      <a:pt x="1" y="16802"/>
                      <a:pt x="1362" y="230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1"/>
              <p:cNvSpPr/>
              <p:nvPr/>
            </p:nvSpPr>
            <p:spPr>
              <a:xfrm>
                <a:off x="7744102" y="3477419"/>
                <a:ext cx="679248" cy="556772"/>
              </a:xfrm>
              <a:custGeom>
                <a:rect b="b" l="l" r="r" t="t"/>
                <a:pathLst>
                  <a:path extrusionOk="0" h="30458" w="37158">
                    <a:moveTo>
                      <a:pt x="21523" y="1361"/>
                    </a:moveTo>
                    <a:cubicBezTo>
                      <a:pt x="27785" y="0"/>
                      <a:pt x="34022" y="4009"/>
                      <a:pt x="35384" y="10271"/>
                    </a:cubicBezTo>
                    <a:lnTo>
                      <a:pt x="35797" y="12167"/>
                    </a:lnTo>
                    <a:cubicBezTo>
                      <a:pt x="37158" y="18429"/>
                      <a:pt x="33149" y="24667"/>
                      <a:pt x="26888" y="26027"/>
                    </a:cubicBezTo>
                    <a:lnTo>
                      <a:pt x="6517" y="30458"/>
                    </a:lnTo>
                    <a:cubicBezTo>
                      <a:pt x="12109" y="28625"/>
                      <a:pt x="15548" y="22780"/>
                      <a:pt x="14272" y="16912"/>
                    </a:cubicBezTo>
                    <a:lnTo>
                      <a:pt x="13859" y="15016"/>
                    </a:lnTo>
                    <a:cubicBezTo>
                      <a:pt x="12498" y="8754"/>
                      <a:pt x="6261" y="4745"/>
                      <a:pt x="0" y="61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41"/>
            <p:cNvSpPr/>
            <p:nvPr/>
          </p:nvSpPr>
          <p:spPr>
            <a:xfrm>
              <a:off x="6428655" y="4367655"/>
              <a:ext cx="884715" cy="175653"/>
            </a:xfrm>
            <a:custGeom>
              <a:rect b="b" l="l" r="r" t="t"/>
              <a:pathLst>
                <a:path extrusionOk="0" h="9609" w="48398">
                  <a:moveTo>
                    <a:pt x="48398" y="4804"/>
                  </a:moveTo>
                  <a:cubicBezTo>
                    <a:pt x="48398" y="7458"/>
                    <a:pt x="37564" y="9608"/>
                    <a:pt x="24199" y="9608"/>
                  </a:cubicBezTo>
                  <a:cubicBezTo>
                    <a:pt x="10835" y="9608"/>
                    <a:pt x="0" y="7458"/>
                    <a:pt x="0" y="4804"/>
                  </a:cubicBezTo>
                  <a:cubicBezTo>
                    <a:pt x="0" y="2151"/>
                    <a:pt x="10834" y="0"/>
                    <a:pt x="24199" y="0"/>
                  </a:cubicBezTo>
                  <a:cubicBezTo>
                    <a:pt x="37565" y="0"/>
                    <a:pt x="48398" y="2152"/>
                    <a:pt x="48398" y="4804"/>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1"/>
            <p:cNvSpPr/>
            <p:nvPr/>
          </p:nvSpPr>
          <p:spPr>
            <a:xfrm>
              <a:off x="6428600" y="4207760"/>
              <a:ext cx="790391" cy="175762"/>
            </a:xfrm>
            <a:custGeom>
              <a:rect b="b" l="l" r="r" t="t"/>
              <a:pathLst>
                <a:path extrusionOk="0" h="9615" w="43238">
                  <a:moveTo>
                    <a:pt x="43238" y="4809"/>
                  </a:moveTo>
                  <a:cubicBezTo>
                    <a:pt x="43238" y="4868"/>
                    <a:pt x="43233" y="4927"/>
                    <a:pt x="43224" y="4987"/>
                  </a:cubicBezTo>
                  <a:cubicBezTo>
                    <a:pt x="43221" y="5002"/>
                    <a:pt x="43218" y="5016"/>
                    <a:pt x="43215" y="5031"/>
                  </a:cubicBezTo>
                  <a:cubicBezTo>
                    <a:pt x="43212" y="5045"/>
                    <a:pt x="43210" y="5060"/>
                    <a:pt x="43205" y="5074"/>
                  </a:cubicBezTo>
                  <a:lnTo>
                    <a:pt x="43193" y="5119"/>
                  </a:lnTo>
                  <a:lnTo>
                    <a:pt x="43180" y="5161"/>
                  </a:lnTo>
                  <a:cubicBezTo>
                    <a:pt x="43176" y="5176"/>
                    <a:pt x="43171" y="5189"/>
                    <a:pt x="43165" y="5203"/>
                  </a:cubicBezTo>
                  <a:cubicBezTo>
                    <a:pt x="43161" y="5217"/>
                    <a:pt x="43156" y="5232"/>
                    <a:pt x="43150" y="5245"/>
                  </a:cubicBezTo>
                  <a:cubicBezTo>
                    <a:pt x="43138" y="5273"/>
                    <a:pt x="43127" y="5301"/>
                    <a:pt x="43114" y="5326"/>
                  </a:cubicBezTo>
                  <a:cubicBezTo>
                    <a:pt x="43087" y="5380"/>
                    <a:pt x="43058" y="5432"/>
                    <a:pt x="43026" y="5484"/>
                  </a:cubicBezTo>
                  <a:cubicBezTo>
                    <a:pt x="42897" y="5684"/>
                    <a:pt x="42731" y="5859"/>
                    <a:pt x="42551" y="6016"/>
                  </a:cubicBezTo>
                  <a:cubicBezTo>
                    <a:pt x="42368" y="6170"/>
                    <a:pt x="42174" y="6310"/>
                    <a:pt x="41970" y="6433"/>
                  </a:cubicBezTo>
                  <a:cubicBezTo>
                    <a:pt x="41767" y="6559"/>
                    <a:pt x="41557" y="6672"/>
                    <a:pt x="41343" y="6778"/>
                  </a:cubicBezTo>
                  <a:cubicBezTo>
                    <a:pt x="40913" y="6987"/>
                    <a:pt x="40472" y="7171"/>
                    <a:pt x="40022" y="7331"/>
                  </a:cubicBezTo>
                  <a:cubicBezTo>
                    <a:pt x="39573" y="7492"/>
                    <a:pt x="39117" y="7636"/>
                    <a:pt x="38659" y="7766"/>
                  </a:cubicBezTo>
                  <a:cubicBezTo>
                    <a:pt x="37740" y="8026"/>
                    <a:pt x="36808" y="8239"/>
                    <a:pt x="35871" y="8422"/>
                  </a:cubicBezTo>
                  <a:cubicBezTo>
                    <a:pt x="34935" y="8606"/>
                    <a:pt x="33990" y="8758"/>
                    <a:pt x="33045" y="8888"/>
                  </a:cubicBezTo>
                  <a:cubicBezTo>
                    <a:pt x="31153" y="9150"/>
                    <a:pt x="29251" y="9327"/>
                    <a:pt x="27345" y="9443"/>
                  </a:cubicBezTo>
                  <a:cubicBezTo>
                    <a:pt x="25438" y="9560"/>
                    <a:pt x="23529" y="9614"/>
                    <a:pt x="21620" y="9614"/>
                  </a:cubicBezTo>
                  <a:cubicBezTo>
                    <a:pt x="19711" y="9615"/>
                    <a:pt x="17800" y="9560"/>
                    <a:pt x="15894" y="9443"/>
                  </a:cubicBezTo>
                  <a:cubicBezTo>
                    <a:pt x="13990" y="9328"/>
                    <a:pt x="12086" y="9151"/>
                    <a:pt x="10195" y="8889"/>
                  </a:cubicBezTo>
                  <a:cubicBezTo>
                    <a:pt x="9249" y="8759"/>
                    <a:pt x="8306" y="8606"/>
                    <a:pt x="7369" y="8423"/>
                  </a:cubicBezTo>
                  <a:cubicBezTo>
                    <a:pt x="6432" y="8241"/>
                    <a:pt x="5500" y="8029"/>
                    <a:pt x="4581" y="7767"/>
                  </a:cubicBezTo>
                  <a:cubicBezTo>
                    <a:pt x="4122" y="7636"/>
                    <a:pt x="3667" y="7495"/>
                    <a:pt x="3216" y="7332"/>
                  </a:cubicBezTo>
                  <a:cubicBezTo>
                    <a:pt x="2766" y="7173"/>
                    <a:pt x="2325" y="6988"/>
                    <a:pt x="1896" y="6780"/>
                  </a:cubicBezTo>
                  <a:cubicBezTo>
                    <a:pt x="1683" y="6673"/>
                    <a:pt x="1472" y="6560"/>
                    <a:pt x="1269" y="6434"/>
                  </a:cubicBezTo>
                  <a:cubicBezTo>
                    <a:pt x="1065" y="6311"/>
                    <a:pt x="871" y="6171"/>
                    <a:pt x="689" y="6017"/>
                  </a:cubicBezTo>
                  <a:cubicBezTo>
                    <a:pt x="507" y="5861"/>
                    <a:pt x="342" y="5686"/>
                    <a:pt x="212" y="5484"/>
                  </a:cubicBezTo>
                  <a:cubicBezTo>
                    <a:pt x="181" y="5434"/>
                    <a:pt x="151" y="5381"/>
                    <a:pt x="125" y="5328"/>
                  </a:cubicBezTo>
                  <a:cubicBezTo>
                    <a:pt x="112" y="5301"/>
                    <a:pt x="100" y="5273"/>
                    <a:pt x="88" y="5246"/>
                  </a:cubicBezTo>
                  <a:cubicBezTo>
                    <a:pt x="83" y="5231"/>
                    <a:pt x="78" y="5218"/>
                    <a:pt x="73" y="5204"/>
                  </a:cubicBezTo>
                  <a:cubicBezTo>
                    <a:pt x="67" y="5190"/>
                    <a:pt x="63" y="5176"/>
                    <a:pt x="58" y="5161"/>
                  </a:cubicBezTo>
                  <a:lnTo>
                    <a:pt x="45" y="5119"/>
                  </a:lnTo>
                  <a:lnTo>
                    <a:pt x="34" y="5074"/>
                  </a:lnTo>
                  <a:cubicBezTo>
                    <a:pt x="30" y="5060"/>
                    <a:pt x="27" y="5045"/>
                    <a:pt x="24" y="5031"/>
                  </a:cubicBezTo>
                  <a:cubicBezTo>
                    <a:pt x="21" y="5016"/>
                    <a:pt x="17" y="5002"/>
                    <a:pt x="15" y="4987"/>
                  </a:cubicBezTo>
                  <a:cubicBezTo>
                    <a:pt x="6" y="4927"/>
                    <a:pt x="1" y="4868"/>
                    <a:pt x="1" y="4809"/>
                  </a:cubicBezTo>
                  <a:cubicBezTo>
                    <a:pt x="1" y="4749"/>
                    <a:pt x="6" y="4690"/>
                    <a:pt x="15" y="4630"/>
                  </a:cubicBezTo>
                  <a:cubicBezTo>
                    <a:pt x="17" y="4615"/>
                    <a:pt x="21" y="4601"/>
                    <a:pt x="24" y="4586"/>
                  </a:cubicBezTo>
                  <a:cubicBezTo>
                    <a:pt x="27" y="4572"/>
                    <a:pt x="30" y="4557"/>
                    <a:pt x="34" y="4543"/>
                  </a:cubicBezTo>
                  <a:lnTo>
                    <a:pt x="45" y="4498"/>
                  </a:lnTo>
                  <a:lnTo>
                    <a:pt x="58" y="4456"/>
                  </a:lnTo>
                  <a:cubicBezTo>
                    <a:pt x="63" y="4441"/>
                    <a:pt x="67" y="4428"/>
                    <a:pt x="73" y="4414"/>
                  </a:cubicBezTo>
                  <a:cubicBezTo>
                    <a:pt x="78" y="4400"/>
                    <a:pt x="83" y="4385"/>
                    <a:pt x="88" y="4372"/>
                  </a:cubicBezTo>
                  <a:cubicBezTo>
                    <a:pt x="100" y="4344"/>
                    <a:pt x="112" y="4316"/>
                    <a:pt x="126" y="4289"/>
                  </a:cubicBezTo>
                  <a:cubicBezTo>
                    <a:pt x="151" y="4236"/>
                    <a:pt x="181" y="4183"/>
                    <a:pt x="213" y="4133"/>
                  </a:cubicBezTo>
                  <a:cubicBezTo>
                    <a:pt x="342" y="3931"/>
                    <a:pt x="508" y="3756"/>
                    <a:pt x="689" y="3601"/>
                  </a:cubicBezTo>
                  <a:cubicBezTo>
                    <a:pt x="871" y="3446"/>
                    <a:pt x="1066" y="3306"/>
                    <a:pt x="1270" y="3183"/>
                  </a:cubicBezTo>
                  <a:cubicBezTo>
                    <a:pt x="1473" y="3057"/>
                    <a:pt x="1683" y="2944"/>
                    <a:pt x="1896" y="2837"/>
                  </a:cubicBezTo>
                  <a:cubicBezTo>
                    <a:pt x="2325" y="2629"/>
                    <a:pt x="2766" y="2444"/>
                    <a:pt x="3218" y="2285"/>
                  </a:cubicBezTo>
                  <a:cubicBezTo>
                    <a:pt x="3667" y="2122"/>
                    <a:pt x="4123" y="1980"/>
                    <a:pt x="4581" y="1850"/>
                  </a:cubicBezTo>
                  <a:cubicBezTo>
                    <a:pt x="5500" y="1588"/>
                    <a:pt x="6432" y="1377"/>
                    <a:pt x="7369" y="1194"/>
                  </a:cubicBezTo>
                  <a:cubicBezTo>
                    <a:pt x="8305" y="1010"/>
                    <a:pt x="9250" y="858"/>
                    <a:pt x="10195" y="728"/>
                  </a:cubicBezTo>
                  <a:cubicBezTo>
                    <a:pt x="12086" y="465"/>
                    <a:pt x="13989" y="289"/>
                    <a:pt x="15894" y="172"/>
                  </a:cubicBezTo>
                  <a:cubicBezTo>
                    <a:pt x="17801" y="56"/>
                    <a:pt x="19711" y="2"/>
                    <a:pt x="21620" y="2"/>
                  </a:cubicBezTo>
                  <a:cubicBezTo>
                    <a:pt x="23529" y="1"/>
                    <a:pt x="25440" y="57"/>
                    <a:pt x="27345" y="172"/>
                  </a:cubicBezTo>
                  <a:cubicBezTo>
                    <a:pt x="29250" y="289"/>
                    <a:pt x="31153" y="466"/>
                    <a:pt x="33045" y="729"/>
                  </a:cubicBezTo>
                  <a:cubicBezTo>
                    <a:pt x="33991" y="859"/>
                    <a:pt x="34935" y="1012"/>
                    <a:pt x="35871" y="1195"/>
                  </a:cubicBezTo>
                  <a:cubicBezTo>
                    <a:pt x="36808" y="1377"/>
                    <a:pt x="37740" y="1589"/>
                    <a:pt x="38659" y="1851"/>
                  </a:cubicBezTo>
                  <a:cubicBezTo>
                    <a:pt x="39117" y="1983"/>
                    <a:pt x="39573" y="2125"/>
                    <a:pt x="40022" y="2286"/>
                  </a:cubicBezTo>
                  <a:cubicBezTo>
                    <a:pt x="40472" y="2448"/>
                    <a:pt x="40914" y="2627"/>
                    <a:pt x="41343" y="2839"/>
                  </a:cubicBezTo>
                  <a:cubicBezTo>
                    <a:pt x="41557" y="2945"/>
                    <a:pt x="41767" y="3058"/>
                    <a:pt x="41970" y="3184"/>
                  </a:cubicBezTo>
                  <a:cubicBezTo>
                    <a:pt x="42174" y="3309"/>
                    <a:pt x="42368" y="3449"/>
                    <a:pt x="42549" y="3603"/>
                  </a:cubicBezTo>
                  <a:cubicBezTo>
                    <a:pt x="42731" y="3758"/>
                    <a:pt x="42897" y="3933"/>
                    <a:pt x="43025" y="4134"/>
                  </a:cubicBezTo>
                  <a:cubicBezTo>
                    <a:pt x="43058" y="4185"/>
                    <a:pt x="43087" y="4237"/>
                    <a:pt x="43113" y="4291"/>
                  </a:cubicBezTo>
                  <a:cubicBezTo>
                    <a:pt x="43127" y="4317"/>
                    <a:pt x="43137" y="4345"/>
                    <a:pt x="43150" y="4372"/>
                  </a:cubicBezTo>
                  <a:cubicBezTo>
                    <a:pt x="43155" y="4386"/>
                    <a:pt x="43161" y="4400"/>
                    <a:pt x="43165" y="4414"/>
                  </a:cubicBezTo>
                  <a:cubicBezTo>
                    <a:pt x="43171" y="4428"/>
                    <a:pt x="43176" y="4442"/>
                    <a:pt x="43180" y="4456"/>
                  </a:cubicBezTo>
                  <a:lnTo>
                    <a:pt x="43193" y="4499"/>
                  </a:lnTo>
                  <a:lnTo>
                    <a:pt x="43205" y="4544"/>
                  </a:lnTo>
                  <a:cubicBezTo>
                    <a:pt x="43208" y="4558"/>
                    <a:pt x="43212" y="4573"/>
                    <a:pt x="43214" y="4587"/>
                  </a:cubicBezTo>
                  <a:cubicBezTo>
                    <a:pt x="43218" y="4602"/>
                    <a:pt x="43221" y="4616"/>
                    <a:pt x="43222" y="4631"/>
                  </a:cubicBezTo>
                  <a:cubicBezTo>
                    <a:pt x="43232" y="4690"/>
                    <a:pt x="43238" y="4749"/>
                    <a:pt x="43238" y="4809"/>
                  </a:cubicBezTo>
                  <a:close/>
                  <a:moveTo>
                    <a:pt x="43238" y="4809"/>
                  </a:moveTo>
                  <a:cubicBezTo>
                    <a:pt x="43238" y="4749"/>
                    <a:pt x="43233" y="4690"/>
                    <a:pt x="43224" y="4630"/>
                  </a:cubicBezTo>
                  <a:cubicBezTo>
                    <a:pt x="43221" y="4616"/>
                    <a:pt x="43218" y="4601"/>
                    <a:pt x="43215" y="4587"/>
                  </a:cubicBezTo>
                  <a:cubicBezTo>
                    <a:pt x="43212" y="4572"/>
                    <a:pt x="43210" y="4558"/>
                    <a:pt x="43205" y="4543"/>
                  </a:cubicBezTo>
                  <a:lnTo>
                    <a:pt x="43193" y="4499"/>
                  </a:lnTo>
                  <a:lnTo>
                    <a:pt x="43180" y="4456"/>
                  </a:lnTo>
                  <a:cubicBezTo>
                    <a:pt x="43176" y="4442"/>
                    <a:pt x="43171" y="4428"/>
                    <a:pt x="43165" y="4414"/>
                  </a:cubicBezTo>
                  <a:cubicBezTo>
                    <a:pt x="43161" y="4400"/>
                    <a:pt x="43156" y="4386"/>
                    <a:pt x="43150" y="4372"/>
                  </a:cubicBezTo>
                  <a:cubicBezTo>
                    <a:pt x="43138" y="4345"/>
                    <a:pt x="43127" y="4317"/>
                    <a:pt x="43114" y="4291"/>
                  </a:cubicBezTo>
                  <a:cubicBezTo>
                    <a:pt x="43087" y="4237"/>
                    <a:pt x="43058" y="4185"/>
                    <a:pt x="43026" y="4134"/>
                  </a:cubicBezTo>
                  <a:cubicBezTo>
                    <a:pt x="42898" y="3933"/>
                    <a:pt x="42731" y="3758"/>
                    <a:pt x="42551" y="3603"/>
                  </a:cubicBezTo>
                  <a:cubicBezTo>
                    <a:pt x="42369" y="3449"/>
                    <a:pt x="42175" y="3309"/>
                    <a:pt x="41971" y="3185"/>
                  </a:cubicBezTo>
                  <a:cubicBezTo>
                    <a:pt x="41768" y="3059"/>
                    <a:pt x="41558" y="2946"/>
                    <a:pt x="41343" y="2840"/>
                  </a:cubicBezTo>
                  <a:cubicBezTo>
                    <a:pt x="40915" y="2629"/>
                    <a:pt x="40472" y="2449"/>
                    <a:pt x="40023" y="2287"/>
                  </a:cubicBezTo>
                  <a:cubicBezTo>
                    <a:pt x="39574" y="2126"/>
                    <a:pt x="39118" y="1983"/>
                    <a:pt x="38660" y="1852"/>
                  </a:cubicBezTo>
                  <a:cubicBezTo>
                    <a:pt x="37741" y="1592"/>
                    <a:pt x="36809" y="1380"/>
                    <a:pt x="35872" y="1198"/>
                  </a:cubicBezTo>
                  <a:cubicBezTo>
                    <a:pt x="34936" y="1014"/>
                    <a:pt x="33991" y="862"/>
                    <a:pt x="33046" y="731"/>
                  </a:cubicBezTo>
                  <a:cubicBezTo>
                    <a:pt x="31155" y="470"/>
                    <a:pt x="29252" y="294"/>
                    <a:pt x="27346" y="177"/>
                  </a:cubicBezTo>
                  <a:cubicBezTo>
                    <a:pt x="25440" y="60"/>
                    <a:pt x="23530" y="7"/>
                    <a:pt x="21621" y="7"/>
                  </a:cubicBezTo>
                  <a:cubicBezTo>
                    <a:pt x="19712" y="7"/>
                    <a:pt x="17802" y="62"/>
                    <a:pt x="15897" y="177"/>
                  </a:cubicBezTo>
                  <a:cubicBezTo>
                    <a:pt x="13991" y="293"/>
                    <a:pt x="12088" y="470"/>
                    <a:pt x="10196" y="731"/>
                  </a:cubicBezTo>
                  <a:cubicBezTo>
                    <a:pt x="9251" y="862"/>
                    <a:pt x="8307" y="1014"/>
                    <a:pt x="7371" y="1198"/>
                  </a:cubicBezTo>
                  <a:cubicBezTo>
                    <a:pt x="6433" y="1381"/>
                    <a:pt x="5501" y="1592"/>
                    <a:pt x="4583" y="1853"/>
                  </a:cubicBezTo>
                  <a:cubicBezTo>
                    <a:pt x="4125" y="1984"/>
                    <a:pt x="3669" y="2126"/>
                    <a:pt x="3219" y="2288"/>
                  </a:cubicBezTo>
                  <a:cubicBezTo>
                    <a:pt x="2770" y="2447"/>
                    <a:pt x="2329" y="2631"/>
                    <a:pt x="1900" y="2840"/>
                  </a:cubicBezTo>
                  <a:cubicBezTo>
                    <a:pt x="1685" y="2946"/>
                    <a:pt x="1475" y="3059"/>
                    <a:pt x="1272" y="3185"/>
                  </a:cubicBezTo>
                  <a:cubicBezTo>
                    <a:pt x="1068" y="3310"/>
                    <a:pt x="875" y="3449"/>
                    <a:pt x="693" y="3604"/>
                  </a:cubicBezTo>
                  <a:cubicBezTo>
                    <a:pt x="512" y="3759"/>
                    <a:pt x="345" y="3934"/>
                    <a:pt x="217" y="4134"/>
                  </a:cubicBezTo>
                  <a:cubicBezTo>
                    <a:pt x="185" y="4185"/>
                    <a:pt x="156" y="4237"/>
                    <a:pt x="130" y="4291"/>
                  </a:cubicBezTo>
                  <a:cubicBezTo>
                    <a:pt x="116" y="4317"/>
                    <a:pt x="106" y="4344"/>
                    <a:pt x="94" y="4372"/>
                  </a:cubicBezTo>
                  <a:cubicBezTo>
                    <a:pt x="88" y="4386"/>
                    <a:pt x="84" y="4400"/>
                    <a:pt x="78" y="4414"/>
                  </a:cubicBezTo>
                  <a:cubicBezTo>
                    <a:pt x="73" y="4428"/>
                    <a:pt x="67" y="4442"/>
                    <a:pt x="64" y="4456"/>
                  </a:cubicBezTo>
                  <a:lnTo>
                    <a:pt x="50" y="4498"/>
                  </a:lnTo>
                  <a:lnTo>
                    <a:pt x="39" y="4543"/>
                  </a:lnTo>
                  <a:cubicBezTo>
                    <a:pt x="35" y="4557"/>
                    <a:pt x="32" y="4572"/>
                    <a:pt x="29" y="4586"/>
                  </a:cubicBezTo>
                  <a:cubicBezTo>
                    <a:pt x="27" y="4601"/>
                    <a:pt x="23" y="4615"/>
                    <a:pt x="21" y="4630"/>
                  </a:cubicBezTo>
                  <a:cubicBezTo>
                    <a:pt x="11" y="4688"/>
                    <a:pt x="7" y="4748"/>
                    <a:pt x="7" y="4807"/>
                  </a:cubicBezTo>
                  <a:cubicBezTo>
                    <a:pt x="7" y="4867"/>
                    <a:pt x="11" y="4926"/>
                    <a:pt x="21" y="4986"/>
                  </a:cubicBezTo>
                  <a:cubicBezTo>
                    <a:pt x="23" y="5000"/>
                    <a:pt x="27" y="5015"/>
                    <a:pt x="29" y="5029"/>
                  </a:cubicBezTo>
                  <a:cubicBezTo>
                    <a:pt x="31" y="5044"/>
                    <a:pt x="35" y="5058"/>
                    <a:pt x="39" y="5073"/>
                  </a:cubicBezTo>
                  <a:lnTo>
                    <a:pt x="50" y="5116"/>
                  </a:lnTo>
                  <a:lnTo>
                    <a:pt x="64" y="5160"/>
                  </a:lnTo>
                  <a:cubicBezTo>
                    <a:pt x="67" y="5174"/>
                    <a:pt x="73" y="5188"/>
                    <a:pt x="78" y="5202"/>
                  </a:cubicBezTo>
                  <a:cubicBezTo>
                    <a:pt x="84" y="5216"/>
                    <a:pt x="88" y="5230"/>
                    <a:pt x="94" y="5244"/>
                  </a:cubicBezTo>
                  <a:cubicBezTo>
                    <a:pt x="106" y="5270"/>
                    <a:pt x="116" y="5298"/>
                    <a:pt x="130" y="5325"/>
                  </a:cubicBezTo>
                  <a:cubicBezTo>
                    <a:pt x="156" y="5379"/>
                    <a:pt x="185" y="5431"/>
                    <a:pt x="217" y="5481"/>
                  </a:cubicBezTo>
                  <a:cubicBezTo>
                    <a:pt x="345" y="5682"/>
                    <a:pt x="512" y="5857"/>
                    <a:pt x="693" y="6012"/>
                  </a:cubicBezTo>
                  <a:cubicBezTo>
                    <a:pt x="875" y="6167"/>
                    <a:pt x="1068" y="6306"/>
                    <a:pt x="1272" y="6431"/>
                  </a:cubicBezTo>
                  <a:cubicBezTo>
                    <a:pt x="1475" y="6557"/>
                    <a:pt x="1685" y="6670"/>
                    <a:pt x="1899" y="6776"/>
                  </a:cubicBezTo>
                  <a:cubicBezTo>
                    <a:pt x="2329" y="6985"/>
                    <a:pt x="2769" y="7169"/>
                    <a:pt x="3219" y="7328"/>
                  </a:cubicBezTo>
                  <a:cubicBezTo>
                    <a:pt x="3668" y="7490"/>
                    <a:pt x="4124" y="7632"/>
                    <a:pt x="4583" y="7763"/>
                  </a:cubicBezTo>
                  <a:cubicBezTo>
                    <a:pt x="5501" y="8024"/>
                    <a:pt x="6433" y="8235"/>
                    <a:pt x="7370" y="8419"/>
                  </a:cubicBezTo>
                  <a:cubicBezTo>
                    <a:pt x="8307" y="8603"/>
                    <a:pt x="9250" y="8754"/>
                    <a:pt x="10196" y="8886"/>
                  </a:cubicBezTo>
                  <a:cubicBezTo>
                    <a:pt x="12088" y="9147"/>
                    <a:pt x="13990" y="9325"/>
                    <a:pt x="15897" y="9441"/>
                  </a:cubicBezTo>
                  <a:cubicBezTo>
                    <a:pt x="17802" y="9558"/>
                    <a:pt x="19712" y="9611"/>
                    <a:pt x="21621" y="9611"/>
                  </a:cubicBezTo>
                  <a:cubicBezTo>
                    <a:pt x="23530" y="9611"/>
                    <a:pt x="25441" y="9557"/>
                    <a:pt x="27346" y="9441"/>
                  </a:cubicBezTo>
                  <a:cubicBezTo>
                    <a:pt x="29252" y="9326"/>
                    <a:pt x="31155" y="9148"/>
                    <a:pt x="33046" y="8887"/>
                  </a:cubicBezTo>
                  <a:cubicBezTo>
                    <a:pt x="33992" y="8757"/>
                    <a:pt x="34935" y="8604"/>
                    <a:pt x="35872" y="8421"/>
                  </a:cubicBezTo>
                  <a:cubicBezTo>
                    <a:pt x="36809" y="8238"/>
                    <a:pt x="37741" y="8026"/>
                    <a:pt x="38660" y="7765"/>
                  </a:cubicBezTo>
                  <a:cubicBezTo>
                    <a:pt x="39118" y="7635"/>
                    <a:pt x="39574" y="7492"/>
                    <a:pt x="40023" y="7330"/>
                  </a:cubicBezTo>
                  <a:cubicBezTo>
                    <a:pt x="40472" y="7169"/>
                    <a:pt x="40915" y="6990"/>
                    <a:pt x="41343" y="6778"/>
                  </a:cubicBezTo>
                  <a:cubicBezTo>
                    <a:pt x="41558" y="6672"/>
                    <a:pt x="41768" y="6559"/>
                    <a:pt x="41971" y="6433"/>
                  </a:cubicBezTo>
                  <a:cubicBezTo>
                    <a:pt x="42175" y="6310"/>
                    <a:pt x="42369" y="6170"/>
                    <a:pt x="42551" y="6016"/>
                  </a:cubicBezTo>
                  <a:cubicBezTo>
                    <a:pt x="42733" y="5859"/>
                    <a:pt x="42898" y="5684"/>
                    <a:pt x="43026" y="5484"/>
                  </a:cubicBezTo>
                  <a:cubicBezTo>
                    <a:pt x="43059" y="5432"/>
                    <a:pt x="43088" y="5381"/>
                    <a:pt x="43114" y="5328"/>
                  </a:cubicBezTo>
                  <a:cubicBezTo>
                    <a:pt x="43128" y="5301"/>
                    <a:pt x="43138" y="5273"/>
                    <a:pt x="43150" y="5246"/>
                  </a:cubicBezTo>
                  <a:cubicBezTo>
                    <a:pt x="43156" y="5232"/>
                    <a:pt x="43161" y="5218"/>
                    <a:pt x="43166" y="5204"/>
                  </a:cubicBezTo>
                  <a:cubicBezTo>
                    <a:pt x="43171" y="5190"/>
                    <a:pt x="43177" y="5176"/>
                    <a:pt x="43180" y="5162"/>
                  </a:cubicBezTo>
                  <a:lnTo>
                    <a:pt x="43194" y="5119"/>
                  </a:lnTo>
                  <a:lnTo>
                    <a:pt x="43205" y="5074"/>
                  </a:lnTo>
                  <a:cubicBezTo>
                    <a:pt x="43210" y="5060"/>
                    <a:pt x="43212" y="5045"/>
                    <a:pt x="43215" y="5031"/>
                  </a:cubicBezTo>
                  <a:cubicBezTo>
                    <a:pt x="43218" y="5016"/>
                    <a:pt x="43221" y="5002"/>
                    <a:pt x="43224" y="4987"/>
                  </a:cubicBezTo>
                  <a:cubicBezTo>
                    <a:pt x="43233" y="4929"/>
                    <a:pt x="43238" y="4868"/>
                    <a:pt x="43238" y="4809"/>
                  </a:cubicBezTo>
                  <a:close/>
                </a:path>
              </a:pathLst>
            </a:custGeom>
            <a:solidFill>
              <a:srgbClr val="398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1"/>
            <p:cNvSpPr/>
            <p:nvPr/>
          </p:nvSpPr>
          <p:spPr>
            <a:xfrm>
              <a:off x="6812005" y="4222987"/>
              <a:ext cx="110" cy="148397"/>
            </a:xfrm>
            <a:custGeom>
              <a:rect b="b" l="l" r="r" t="t"/>
              <a:pathLst>
                <a:path extrusionOk="0" h="8118" w="6">
                  <a:moveTo>
                    <a:pt x="3" y="1"/>
                  </a:moveTo>
                  <a:lnTo>
                    <a:pt x="1" y="4059"/>
                  </a:lnTo>
                  <a:lnTo>
                    <a:pt x="3" y="8117"/>
                  </a:lnTo>
                  <a:lnTo>
                    <a:pt x="6" y="4059"/>
                  </a:lnTo>
                  <a:lnTo>
                    <a:pt x="3" y="1"/>
                  </a:lnTo>
                  <a:close/>
                </a:path>
              </a:pathLst>
            </a:custGeom>
            <a:solidFill>
              <a:srgbClr val="A7D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1"/>
            <p:cNvSpPr/>
            <p:nvPr/>
          </p:nvSpPr>
          <p:spPr>
            <a:xfrm>
              <a:off x="6823759" y="4222987"/>
              <a:ext cx="128" cy="148397"/>
            </a:xfrm>
            <a:custGeom>
              <a:rect b="b" l="l" r="r" t="t"/>
              <a:pathLst>
                <a:path extrusionOk="0" h="8118" w="7">
                  <a:moveTo>
                    <a:pt x="3" y="1"/>
                  </a:moveTo>
                  <a:lnTo>
                    <a:pt x="1" y="4059"/>
                  </a:lnTo>
                  <a:lnTo>
                    <a:pt x="3" y="8117"/>
                  </a:lnTo>
                  <a:lnTo>
                    <a:pt x="6" y="4059"/>
                  </a:lnTo>
                  <a:lnTo>
                    <a:pt x="3" y="1"/>
                  </a:lnTo>
                  <a:close/>
                </a:path>
              </a:pathLst>
            </a:custGeom>
            <a:solidFill>
              <a:srgbClr val="A7D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1"/>
            <p:cNvSpPr/>
            <p:nvPr/>
          </p:nvSpPr>
          <p:spPr>
            <a:xfrm>
              <a:off x="7941800" y="3140336"/>
              <a:ext cx="543373" cy="107852"/>
            </a:xfrm>
            <a:custGeom>
              <a:rect b="b" l="l" r="r" t="t"/>
              <a:pathLst>
                <a:path extrusionOk="0" h="5900" w="29725">
                  <a:moveTo>
                    <a:pt x="29724" y="2950"/>
                  </a:moveTo>
                  <a:cubicBezTo>
                    <a:pt x="29724" y="4580"/>
                    <a:pt x="23070" y="5900"/>
                    <a:pt x="14862" y="5900"/>
                  </a:cubicBezTo>
                  <a:cubicBezTo>
                    <a:pt x="6654" y="5900"/>
                    <a:pt x="0" y="4580"/>
                    <a:pt x="0" y="2950"/>
                  </a:cubicBezTo>
                  <a:cubicBezTo>
                    <a:pt x="0" y="1321"/>
                    <a:pt x="6654" y="1"/>
                    <a:pt x="14862" y="1"/>
                  </a:cubicBezTo>
                  <a:cubicBezTo>
                    <a:pt x="23070" y="1"/>
                    <a:pt x="29724" y="1320"/>
                    <a:pt x="29724" y="2950"/>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1"/>
            <p:cNvSpPr/>
            <p:nvPr/>
          </p:nvSpPr>
          <p:spPr>
            <a:xfrm>
              <a:off x="7941800" y="3042154"/>
              <a:ext cx="485389" cy="185469"/>
            </a:xfrm>
            <a:custGeom>
              <a:rect b="b" l="l" r="r" t="t"/>
              <a:pathLst>
                <a:path extrusionOk="0" h="10146" w="26553">
                  <a:moveTo>
                    <a:pt x="26553" y="2952"/>
                  </a:moveTo>
                  <a:cubicBezTo>
                    <a:pt x="26553" y="1322"/>
                    <a:pt x="20609" y="1"/>
                    <a:pt x="13277" y="1"/>
                  </a:cubicBezTo>
                  <a:cubicBezTo>
                    <a:pt x="5944" y="1"/>
                    <a:pt x="0" y="1322"/>
                    <a:pt x="0" y="2952"/>
                  </a:cubicBezTo>
                  <a:cubicBezTo>
                    <a:pt x="2" y="2995"/>
                    <a:pt x="6" y="3038"/>
                    <a:pt x="16" y="3080"/>
                  </a:cubicBezTo>
                  <a:cubicBezTo>
                    <a:pt x="5" y="3128"/>
                    <a:pt x="0" y="3176"/>
                    <a:pt x="0" y="3223"/>
                  </a:cubicBezTo>
                  <a:lnTo>
                    <a:pt x="0" y="6923"/>
                  </a:lnTo>
                  <a:cubicBezTo>
                    <a:pt x="0" y="6971"/>
                    <a:pt x="5" y="7020"/>
                    <a:pt x="16" y="7066"/>
                  </a:cubicBezTo>
                  <a:cubicBezTo>
                    <a:pt x="6" y="7108"/>
                    <a:pt x="2" y="7152"/>
                    <a:pt x="0" y="7195"/>
                  </a:cubicBezTo>
                  <a:cubicBezTo>
                    <a:pt x="0" y="8824"/>
                    <a:pt x="5944" y="10145"/>
                    <a:pt x="13277" y="10145"/>
                  </a:cubicBezTo>
                  <a:cubicBezTo>
                    <a:pt x="20609" y="10145"/>
                    <a:pt x="26553" y="8824"/>
                    <a:pt x="26553" y="7195"/>
                  </a:cubicBezTo>
                  <a:cubicBezTo>
                    <a:pt x="26552" y="7152"/>
                    <a:pt x="26547" y="7108"/>
                    <a:pt x="26538" y="7066"/>
                  </a:cubicBezTo>
                  <a:cubicBezTo>
                    <a:pt x="26547" y="7020"/>
                    <a:pt x="26553" y="6971"/>
                    <a:pt x="26553" y="6923"/>
                  </a:cubicBezTo>
                  <a:lnTo>
                    <a:pt x="26553" y="3223"/>
                  </a:lnTo>
                  <a:cubicBezTo>
                    <a:pt x="26553" y="3176"/>
                    <a:pt x="26548" y="3128"/>
                    <a:pt x="26538" y="3080"/>
                  </a:cubicBezTo>
                  <a:cubicBezTo>
                    <a:pt x="26547" y="3038"/>
                    <a:pt x="26552" y="2995"/>
                    <a:pt x="26553" y="295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1"/>
            <p:cNvSpPr/>
            <p:nvPr/>
          </p:nvSpPr>
          <p:spPr>
            <a:xfrm>
              <a:off x="8184486" y="3051476"/>
              <a:ext cx="200806" cy="89261"/>
            </a:xfrm>
            <a:custGeom>
              <a:rect b="b" l="l" r="r" t="t"/>
              <a:pathLst>
                <a:path extrusionOk="0" h="4883" w="10985">
                  <a:moveTo>
                    <a:pt x="1" y="0"/>
                  </a:moveTo>
                  <a:cubicBezTo>
                    <a:pt x="6067" y="0"/>
                    <a:pt x="10985" y="1093"/>
                    <a:pt x="10985" y="2442"/>
                  </a:cubicBezTo>
                  <a:cubicBezTo>
                    <a:pt x="10985" y="3790"/>
                    <a:pt x="6067" y="4883"/>
                    <a:pt x="1" y="488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1"/>
            <p:cNvSpPr/>
            <p:nvPr/>
          </p:nvSpPr>
          <p:spPr>
            <a:xfrm>
              <a:off x="7976478" y="3051476"/>
              <a:ext cx="200824" cy="89261"/>
            </a:xfrm>
            <a:custGeom>
              <a:rect b="b" l="l" r="r" t="t"/>
              <a:pathLst>
                <a:path extrusionOk="0" h="4883" w="10986">
                  <a:moveTo>
                    <a:pt x="10985" y="4883"/>
                  </a:moveTo>
                  <a:cubicBezTo>
                    <a:pt x="4918" y="4883"/>
                    <a:pt x="1" y="3789"/>
                    <a:pt x="1" y="2442"/>
                  </a:cubicBezTo>
                  <a:cubicBezTo>
                    <a:pt x="1" y="1094"/>
                    <a:pt x="4918" y="0"/>
                    <a:pt x="109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1"/>
            <p:cNvSpPr/>
            <p:nvPr/>
          </p:nvSpPr>
          <p:spPr>
            <a:xfrm>
              <a:off x="8177247" y="3051476"/>
              <a:ext cx="73" cy="91144"/>
            </a:xfrm>
            <a:custGeom>
              <a:rect b="b" l="l" r="r" t="t"/>
              <a:pathLst>
                <a:path extrusionOk="0" h="4986" w="4">
                  <a:moveTo>
                    <a:pt x="1" y="0"/>
                  </a:moveTo>
                  <a:lnTo>
                    <a:pt x="0" y="2493"/>
                  </a:lnTo>
                  <a:lnTo>
                    <a:pt x="1" y="4985"/>
                  </a:lnTo>
                  <a:lnTo>
                    <a:pt x="4" y="2493"/>
                  </a:lnTo>
                  <a:lnTo>
                    <a:pt x="1" y="0"/>
                  </a:lnTo>
                  <a:close/>
                </a:path>
              </a:pathLst>
            </a:custGeom>
            <a:solidFill>
              <a:srgbClr val="A7D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1"/>
            <p:cNvSpPr/>
            <p:nvPr/>
          </p:nvSpPr>
          <p:spPr>
            <a:xfrm>
              <a:off x="8184449" y="3051476"/>
              <a:ext cx="73" cy="91144"/>
            </a:xfrm>
            <a:custGeom>
              <a:rect b="b" l="l" r="r" t="t"/>
              <a:pathLst>
                <a:path extrusionOk="0" h="4986" w="4">
                  <a:moveTo>
                    <a:pt x="3" y="0"/>
                  </a:moveTo>
                  <a:lnTo>
                    <a:pt x="0" y="2493"/>
                  </a:lnTo>
                  <a:lnTo>
                    <a:pt x="3" y="4985"/>
                  </a:lnTo>
                  <a:lnTo>
                    <a:pt x="4" y="2493"/>
                  </a:lnTo>
                  <a:lnTo>
                    <a:pt x="3" y="0"/>
                  </a:lnTo>
                  <a:close/>
                </a:path>
              </a:pathLst>
            </a:custGeom>
            <a:solidFill>
              <a:srgbClr val="A7D4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1"/>
            <p:cNvSpPr/>
            <p:nvPr/>
          </p:nvSpPr>
          <p:spPr>
            <a:xfrm>
              <a:off x="6428655" y="4207833"/>
              <a:ext cx="790336" cy="301949"/>
            </a:xfrm>
            <a:custGeom>
              <a:rect b="b" l="l" r="r" t="t"/>
              <a:pathLst>
                <a:path extrusionOk="0" h="16518" w="43235">
                  <a:moveTo>
                    <a:pt x="43235" y="4805"/>
                  </a:moveTo>
                  <a:cubicBezTo>
                    <a:pt x="43235" y="2151"/>
                    <a:pt x="33556" y="0"/>
                    <a:pt x="21617" y="0"/>
                  </a:cubicBezTo>
                  <a:cubicBezTo>
                    <a:pt x="9678" y="0"/>
                    <a:pt x="0" y="2151"/>
                    <a:pt x="0" y="4805"/>
                  </a:cubicBezTo>
                  <a:cubicBezTo>
                    <a:pt x="1" y="4874"/>
                    <a:pt x="10" y="4944"/>
                    <a:pt x="24" y="5013"/>
                  </a:cubicBezTo>
                  <a:cubicBezTo>
                    <a:pt x="8" y="5091"/>
                    <a:pt x="0" y="5170"/>
                    <a:pt x="0" y="5249"/>
                  </a:cubicBezTo>
                  <a:lnTo>
                    <a:pt x="0" y="11272"/>
                  </a:lnTo>
                  <a:cubicBezTo>
                    <a:pt x="0" y="11350"/>
                    <a:pt x="8" y="11428"/>
                    <a:pt x="24" y="11505"/>
                  </a:cubicBezTo>
                  <a:cubicBezTo>
                    <a:pt x="10" y="11574"/>
                    <a:pt x="1" y="11644"/>
                    <a:pt x="0" y="11714"/>
                  </a:cubicBezTo>
                  <a:cubicBezTo>
                    <a:pt x="0" y="14367"/>
                    <a:pt x="9678" y="16518"/>
                    <a:pt x="21617" y="16518"/>
                  </a:cubicBezTo>
                  <a:cubicBezTo>
                    <a:pt x="33556" y="16518"/>
                    <a:pt x="43235" y="14367"/>
                    <a:pt x="43235" y="11714"/>
                  </a:cubicBezTo>
                  <a:cubicBezTo>
                    <a:pt x="43233" y="11644"/>
                    <a:pt x="43225" y="11574"/>
                    <a:pt x="43211" y="11505"/>
                  </a:cubicBezTo>
                  <a:cubicBezTo>
                    <a:pt x="43226" y="11428"/>
                    <a:pt x="43235" y="11350"/>
                    <a:pt x="43235" y="11272"/>
                  </a:cubicBezTo>
                  <a:lnTo>
                    <a:pt x="43235" y="5249"/>
                  </a:lnTo>
                  <a:cubicBezTo>
                    <a:pt x="43235" y="5170"/>
                    <a:pt x="43226" y="5091"/>
                    <a:pt x="43211" y="5013"/>
                  </a:cubicBezTo>
                  <a:cubicBezTo>
                    <a:pt x="43225" y="4944"/>
                    <a:pt x="43233" y="4874"/>
                    <a:pt x="43235" y="480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1"/>
            <p:cNvSpPr/>
            <p:nvPr/>
          </p:nvSpPr>
          <p:spPr>
            <a:xfrm>
              <a:off x="7941691" y="3042135"/>
              <a:ext cx="485499" cy="107925"/>
            </a:xfrm>
            <a:custGeom>
              <a:rect b="b" l="l" r="r" t="t"/>
              <a:pathLst>
                <a:path extrusionOk="0" h="5904" w="26559">
                  <a:moveTo>
                    <a:pt x="26559" y="2953"/>
                  </a:moveTo>
                  <a:cubicBezTo>
                    <a:pt x="26559" y="2989"/>
                    <a:pt x="26555" y="3026"/>
                    <a:pt x="26549" y="3062"/>
                  </a:cubicBezTo>
                  <a:cubicBezTo>
                    <a:pt x="26544" y="3098"/>
                    <a:pt x="26534" y="3133"/>
                    <a:pt x="26524" y="3168"/>
                  </a:cubicBezTo>
                  <a:cubicBezTo>
                    <a:pt x="26500" y="3238"/>
                    <a:pt x="26468" y="3305"/>
                    <a:pt x="26429" y="3367"/>
                  </a:cubicBezTo>
                  <a:cubicBezTo>
                    <a:pt x="26348" y="3489"/>
                    <a:pt x="26250" y="3599"/>
                    <a:pt x="26138" y="3693"/>
                  </a:cubicBezTo>
                  <a:cubicBezTo>
                    <a:pt x="26025" y="3788"/>
                    <a:pt x="25906" y="3874"/>
                    <a:pt x="25781" y="3950"/>
                  </a:cubicBezTo>
                  <a:cubicBezTo>
                    <a:pt x="25656" y="4027"/>
                    <a:pt x="25527" y="4097"/>
                    <a:pt x="25396" y="4162"/>
                  </a:cubicBezTo>
                  <a:cubicBezTo>
                    <a:pt x="25131" y="4290"/>
                    <a:pt x="24861" y="4404"/>
                    <a:pt x="24584" y="4501"/>
                  </a:cubicBezTo>
                  <a:cubicBezTo>
                    <a:pt x="24309" y="4601"/>
                    <a:pt x="24029" y="4688"/>
                    <a:pt x="23747" y="4769"/>
                  </a:cubicBezTo>
                  <a:cubicBezTo>
                    <a:pt x="23182" y="4928"/>
                    <a:pt x="22610" y="5059"/>
                    <a:pt x="22035" y="5171"/>
                  </a:cubicBezTo>
                  <a:cubicBezTo>
                    <a:pt x="21461" y="5283"/>
                    <a:pt x="20880" y="5377"/>
                    <a:pt x="20300" y="5458"/>
                  </a:cubicBezTo>
                  <a:cubicBezTo>
                    <a:pt x="19139" y="5618"/>
                    <a:pt x="17970" y="5727"/>
                    <a:pt x="16799" y="5798"/>
                  </a:cubicBezTo>
                  <a:cubicBezTo>
                    <a:pt x="15629" y="5870"/>
                    <a:pt x="14456" y="5903"/>
                    <a:pt x="13284" y="5903"/>
                  </a:cubicBezTo>
                  <a:cubicBezTo>
                    <a:pt x="12110" y="5903"/>
                    <a:pt x="10938" y="5870"/>
                    <a:pt x="9767" y="5798"/>
                  </a:cubicBezTo>
                  <a:cubicBezTo>
                    <a:pt x="8596" y="5727"/>
                    <a:pt x="7429" y="5619"/>
                    <a:pt x="6267" y="5458"/>
                  </a:cubicBezTo>
                  <a:cubicBezTo>
                    <a:pt x="5686" y="5377"/>
                    <a:pt x="5107" y="5284"/>
                    <a:pt x="4532" y="5172"/>
                  </a:cubicBezTo>
                  <a:cubicBezTo>
                    <a:pt x="3957" y="5059"/>
                    <a:pt x="3384" y="4930"/>
                    <a:pt x="2820" y="4769"/>
                  </a:cubicBezTo>
                  <a:cubicBezTo>
                    <a:pt x="2537" y="4689"/>
                    <a:pt x="2257" y="4602"/>
                    <a:pt x="1982" y="4501"/>
                  </a:cubicBezTo>
                  <a:cubicBezTo>
                    <a:pt x="1706" y="4404"/>
                    <a:pt x="1435" y="4290"/>
                    <a:pt x="1170" y="4163"/>
                  </a:cubicBezTo>
                  <a:cubicBezTo>
                    <a:pt x="1040" y="4098"/>
                    <a:pt x="910" y="4028"/>
                    <a:pt x="785" y="3951"/>
                  </a:cubicBezTo>
                  <a:cubicBezTo>
                    <a:pt x="661" y="3874"/>
                    <a:pt x="541" y="3789"/>
                    <a:pt x="429" y="3693"/>
                  </a:cubicBezTo>
                  <a:cubicBezTo>
                    <a:pt x="317" y="3600"/>
                    <a:pt x="217" y="3489"/>
                    <a:pt x="137" y="3367"/>
                  </a:cubicBezTo>
                  <a:cubicBezTo>
                    <a:pt x="97" y="3305"/>
                    <a:pt x="65" y="3238"/>
                    <a:pt x="43" y="3168"/>
                  </a:cubicBezTo>
                  <a:cubicBezTo>
                    <a:pt x="31" y="3133"/>
                    <a:pt x="22" y="3098"/>
                    <a:pt x="16" y="3062"/>
                  </a:cubicBezTo>
                  <a:cubicBezTo>
                    <a:pt x="10" y="3026"/>
                    <a:pt x="8" y="2989"/>
                    <a:pt x="6" y="2953"/>
                  </a:cubicBezTo>
                  <a:cubicBezTo>
                    <a:pt x="8" y="2879"/>
                    <a:pt x="19" y="2806"/>
                    <a:pt x="43" y="2736"/>
                  </a:cubicBezTo>
                  <a:cubicBezTo>
                    <a:pt x="66" y="2666"/>
                    <a:pt x="97" y="2599"/>
                    <a:pt x="137" y="2537"/>
                  </a:cubicBezTo>
                  <a:cubicBezTo>
                    <a:pt x="217" y="2415"/>
                    <a:pt x="317" y="2305"/>
                    <a:pt x="430" y="2211"/>
                  </a:cubicBezTo>
                  <a:cubicBezTo>
                    <a:pt x="542" y="2116"/>
                    <a:pt x="661" y="2030"/>
                    <a:pt x="785" y="1954"/>
                  </a:cubicBezTo>
                  <a:cubicBezTo>
                    <a:pt x="910" y="1876"/>
                    <a:pt x="1040" y="1807"/>
                    <a:pt x="1172" y="1742"/>
                  </a:cubicBezTo>
                  <a:cubicBezTo>
                    <a:pt x="1435" y="1614"/>
                    <a:pt x="1706" y="1501"/>
                    <a:pt x="1982" y="1403"/>
                  </a:cubicBezTo>
                  <a:cubicBezTo>
                    <a:pt x="2259" y="1303"/>
                    <a:pt x="2538" y="1216"/>
                    <a:pt x="2821" y="1135"/>
                  </a:cubicBezTo>
                  <a:cubicBezTo>
                    <a:pt x="3384" y="975"/>
                    <a:pt x="3958" y="845"/>
                    <a:pt x="4532" y="733"/>
                  </a:cubicBezTo>
                  <a:cubicBezTo>
                    <a:pt x="5107" y="620"/>
                    <a:pt x="5686" y="527"/>
                    <a:pt x="6267" y="446"/>
                  </a:cubicBezTo>
                  <a:cubicBezTo>
                    <a:pt x="7429" y="285"/>
                    <a:pt x="8597" y="177"/>
                    <a:pt x="9767" y="106"/>
                  </a:cubicBezTo>
                  <a:cubicBezTo>
                    <a:pt x="10938" y="33"/>
                    <a:pt x="12110" y="1"/>
                    <a:pt x="13284" y="1"/>
                  </a:cubicBezTo>
                  <a:cubicBezTo>
                    <a:pt x="14456" y="1"/>
                    <a:pt x="15629" y="34"/>
                    <a:pt x="16800" y="106"/>
                  </a:cubicBezTo>
                  <a:cubicBezTo>
                    <a:pt x="17970" y="177"/>
                    <a:pt x="19139" y="286"/>
                    <a:pt x="20300" y="446"/>
                  </a:cubicBezTo>
                  <a:cubicBezTo>
                    <a:pt x="20881" y="528"/>
                    <a:pt x="21460" y="621"/>
                    <a:pt x="22036" y="733"/>
                  </a:cubicBezTo>
                  <a:cubicBezTo>
                    <a:pt x="22611" y="845"/>
                    <a:pt x="23183" y="976"/>
                    <a:pt x="23747" y="1137"/>
                  </a:cubicBezTo>
                  <a:cubicBezTo>
                    <a:pt x="24029" y="1217"/>
                    <a:pt x="24309" y="1305"/>
                    <a:pt x="24585" y="1404"/>
                  </a:cubicBezTo>
                  <a:cubicBezTo>
                    <a:pt x="24862" y="1502"/>
                    <a:pt x="25132" y="1615"/>
                    <a:pt x="25396" y="1743"/>
                  </a:cubicBezTo>
                  <a:cubicBezTo>
                    <a:pt x="25527" y="1808"/>
                    <a:pt x="25656" y="1877"/>
                    <a:pt x="25781" y="1955"/>
                  </a:cubicBezTo>
                  <a:cubicBezTo>
                    <a:pt x="25906" y="2031"/>
                    <a:pt x="26026" y="2118"/>
                    <a:pt x="26138" y="2212"/>
                  </a:cubicBezTo>
                  <a:cubicBezTo>
                    <a:pt x="26250" y="2306"/>
                    <a:pt x="26348" y="2416"/>
                    <a:pt x="26429" y="2539"/>
                  </a:cubicBezTo>
                  <a:cubicBezTo>
                    <a:pt x="26469" y="2600"/>
                    <a:pt x="26500" y="2667"/>
                    <a:pt x="26524" y="2737"/>
                  </a:cubicBezTo>
                  <a:cubicBezTo>
                    <a:pt x="26546" y="2807"/>
                    <a:pt x="26559" y="2879"/>
                    <a:pt x="26559" y="2953"/>
                  </a:cubicBezTo>
                  <a:close/>
                  <a:moveTo>
                    <a:pt x="26559" y="2953"/>
                  </a:moveTo>
                  <a:cubicBezTo>
                    <a:pt x="26559" y="2916"/>
                    <a:pt x="26555" y="2879"/>
                    <a:pt x="26549" y="2843"/>
                  </a:cubicBezTo>
                  <a:cubicBezTo>
                    <a:pt x="26544" y="2807"/>
                    <a:pt x="26534" y="2772"/>
                    <a:pt x="26524" y="2737"/>
                  </a:cubicBezTo>
                  <a:cubicBezTo>
                    <a:pt x="26500" y="2667"/>
                    <a:pt x="26468" y="2600"/>
                    <a:pt x="26429" y="2539"/>
                  </a:cubicBezTo>
                  <a:cubicBezTo>
                    <a:pt x="26348" y="2416"/>
                    <a:pt x="26250" y="2306"/>
                    <a:pt x="26138" y="2212"/>
                  </a:cubicBezTo>
                  <a:cubicBezTo>
                    <a:pt x="26026" y="2118"/>
                    <a:pt x="25906" y="2031"/>
                    <a:pt x="25781" y="1955"/>
                  </a:cubicBezTo>
                  <a:cubicBezTo>
                    <a:pt x="25656" y="1878"/>
                    <a:pt x="25528" y="1808"/>
                    <a:pt x="25396" y="1743"/>
                  </a:cubicBezTo>
                  <a:cubicBezTo>
                    <a:pt x="25132" y="1616"/>
                    <a:pt x="24862" y="1503"/>
                    <a:pt x="24585" y="1405"/>
                  </a:cubicBezTo>
                  <a:cubicBezTo>
                    <a:pt x="24309" y="1306"/>
                    <a:pt x="24029" y="1218"/>
                    <a:pt x="23747" y="1138"/>
                  </a:cubicBezTo>
                  <a:cubicBezTo>
                    <a:pt x="23183" y="977"/>
                    <a:pt x="22611" y="847"/>
                    <a:pt x="22036" y="735"/>
                  </a:cubicBezTo>
                  <a:cubicBezTo>
                    <a:pt x="21460" y="622"/>
                    <a:pt x="20881" y="529"/>
                    <a:pt x="20300" y="449"/>
                  </a:cubicBezTo>
                  <a:cubicBezTo>
                    <a:pt x="19139" y="289"/>
                    <a:pt x="17970" y="179"/>
                    <a:pt x="16800" y="108"/>
                  </a:cubicBezTo>
                  <a:cubicBezTo>
                    <a:pt x="15629" y="37"/>
                    <a:pt x="14457" y="4"/>
                    <a:pt x="13284" y="4"/>
                  </a:cubicBezTo>
                  <a:cubicBezTo>
                    <a:pt x="12112" y="4"/>
                    <a:pt x="10938" y="38"/>
                    <a:pt x="9768" y="109"/>
                  </a:cubicBezTo>
                  <a:cubicBezTo>
                    <a:pt x="8597" y="180"/>
                    <a:pt x="7430" y="289"/>
                    <a:pt x="6267" y="450"/>
                  </a:cubicBezTo>
                  <a:cubicBezTo>
                    <a:pt x="5688" y="530"/>
                    <a:pt x="5108" y="625"/>
                    <a:pt x="4533" y="735"/>
                  </a:cubicBezTo>
                  <a:cubicBezTo>
                    <a:pt x="3958" y="847"/>
                    <a:pt x="3385" y="978"/>
                    <a:pt x="2821" y="1138"/>
                  </a:cubicBezTo>
                  <a:cubicBezTo>
                    <a:pt x="2540" y="1218"/>
                    <a:pt x="2260" y="1306"/>
                    <a:pt x="1983" y="1405"/>
                  </a:cubicBezTo>
                  <a:cubicBezTo>
                    <a:pt x="1707" y="1503"/>
                    <a:pt x="1436" y="1616"/>
                    <a:pt x="1173" y="1744"/>
                  </a:cubicBezTo>
                  <a:cubicBezTo>
                    <a:pt x="1041" y="1810"/>
                    <a:pt x="913" y="1880"/>
                    <a:pt x="788" y="1957"/>
                  </a:cubicBezTo>
                  <a:cubicBezTo>
                    <a:pt x="662" y="2032"/>
                    <a:pt x="543" y="2119"/>
                    <a:pt x="431" y="2213"/>
                  </a:cubicBezTo>
                  <a:cubicBezTo>
                    <a:pt x="319" y="2306"/>
                    <a:pt x="221" y="2416"/>
                    <a:pt x="139" y="2539"/>
                  </a:cubicBezTo>
                  <a:cubicBezTo>
                    <a:pt x="100" y="2600"/>
                    <a:pt x="68" y="2667"/>
                    <a:pt x="45" y="2737"/>
                  </a:cubicBezTo>
                  <a:cubicBezTo>
                    <a:pt x="10" y="2841"/>
                    <a:pt x="1" y="2953"/>
                    <a:pt x="19" y="3061"/>
                  </a:cubicBezTo>
                  <a:cubicBezTo>
                    <a:pt x="25" y="3097"/>
                    <a:pt x="33" y="3133"/>
                    <a:pt x="45" y="3168"/>
                  </a:cubicBezTo>
                  <a:cubicBezTo>
                    <a:pt x="68" y="3237"/>
                    <a:pt x="100" y="3304"/>
                    <a:pt x="139" y="3365"/>
                  </a:cubicBezTo>
                  <a:cubicBezTo>
                    <a:pt x="220" y="3488"/>
                    <a:pt x="318" y="3598"/>
                    <a:pt x="431" y="3692"/>
                  </a:cubicBezTo>
                  <a:cubicBezTo>
                    <a:pt x="543" y="3787"/>
                    <a:pt x="662" y="3873"/>
                    <a:pt x="787" y="3949"/>
                  </a:cubicBezTo>
                  <a:cubicBezTo>
                    <a:pt x="911" y="4026"/>
                    <a:pt x="1041" y="4096"/>
                    <a:pt x="1173" y="4161"/>
                  </a:cubicBezTo>
                  <a:cubicBezTo>
                    <a:pt x="1436" y="4288"/>
                    <a:pt x="1707" y="4401"/>
                    <a:pt x="1983" y="4499"/>
                  </a:cubicBezTo>
                  <a:cubicBezTo>
                    <a:pt x="2259" y="4598"/>
                    <a:pt x="2538" y="4687"/>
                    <a:pt x="2821" y="4766"/>
                  </a:cubicBezTo>
                  <a:cubicBezTo>
                    <a:pt x="3385" y="4927"/>
                    <a:pt x="3957" y="5057"/>
                    <a:pt x="4533" y="5170"/>
                  </a:cubicBezTo>
                  <a:cubicBezTo>
                    <a:pt x="5108" y="5282"/>
                    <a:pt x="5688" y="5375"/>
                    <a:pt x="6267" y="5456"/>
                  </a:cubicBezTo>
                  <a:cubicBezTo>
                    <a:pt x="7429" y="5616"/>
                    <a:pt x="8597" y="5725"/>
                    <a:pt x="9768" y="5797"/>
                  </a:cubicBezTo>
                  <a:cubicBezTo>
                    <a:pt x="10938" y="5868"/>
                    <a:pt x="12112" y="5901"/>
                    <a:pt x="13284" y="5901"/>
                  </a:cubicBezTo>
                  <a:cubicBezTo>
                    <a:pt x="14457" y="5902"/>
                    <a:pt x="15629" y="5868"/>
                    <a:pt x="16800" y="5797"/>
                  </a:cubicBezTo>
                  <a:cubicBezTo>
                    <a:pt x="17970" y="5726"/>
                    <a:pt x="19139" y="5616"/>
                    <a:pt x="20300" y="5457"/>
                  </a:cubicBezTo>
                  <a:cubicBezTo>
                    <a:pt x="20881" y="5376"/>
                    <a:pt x="21460" y="5282"/>
                    <a:pt x="22035" y="5170"/>
                  </a:cubicBezTo>
                  <a:cubicBezTo>
                    <a:pt x="22611" y="5058"/>
                    <a:pt x="23182" y="4927"/>
                    <a:pt x="23747" y="4767"/>
                  </a:cubicBezTo>
                  <a:cubicBezTo>
                    <a:pt x="24029" y="4687"/>
                    <a:pt x="24309" y="4599"/>
                    <a:pt x="24584" y="4500"/>
                  </a:cubicBezTo>
                  <a:cubicBezTo>
                    <a:pt x="24861" y="4402"/>
                    <a:pt x="25132" y="4289"/>
                    <a:pt x="25396" y="4162"/>
                  </a:cubicBezTo>
                  <a:cubicBezTo>
                    <a:pt x="25527" y="4097"/>
                    <a:pt x="25656" y="4027"/>
                    <a:pt x="25781" y="3950"/>
                  </a:cubicBezTo>
                  <a:cubicBezTo>
                    <a:pt x="25906" y="3874"/>
                    <a:pt x="26025" y="3788"/>
                    <a:pt x="26138" y="3693"/>
                  </a:cubicBezTo>
                  <a:cubicBezTo>
                    <a:pt x="26250" y="3599"/>
                    <a:pt x="26349" y="3489"/>
                    <a:pt x="26429" y="3367"/>
                  </a:cubicBezTo>
                  <a:cubicBezTo>
                    <a:pt x="26469" y="3305"/>
                    <a:pt x="26500" y="3238"/>
                    <a:pt x="26524" y="3168"/>
                  </a:cubicBezTo>
                  <a:cubicBezTo>
                    <a:pt x="26535" y="3133"/>
                    <a:pt x="26545" y="3098"/>
                    <a:pt x="26551" y="3062"/>
                  </a:cubicBezTo>
                  <a:cubicBezTo>
                    <a:pt x="26555" y="3026"/>
                    <a:pt x="26559" y="2989"/>
                    <a:pt x="26559" y="295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1"/>
            <p:cNvSpPr/>
            <p:nvPr/>
          </p:nvSpPr>
          <p:spPr>
            <a:xfrm>
              <a:off x="6823796" y="4222987"/>
              <a:ext cx="326993" cy="145344"/>
            </a:xfrm>
            <a:custGeom>
              <a:rect b="b" l="l" r="r" t="t"/>
              <a:pathLst>
                <a:path extrusionOk="0" h="7951" w="17888">
                  <a:moveTo>
                    <a:pt x="1" y="1"/>
                  </a:moveTo>
                  <a:cubicBezTo>
                    <a:pt x="9880" y="1"/>
                    <a:pt x="17888" y="1779"/>
                    <a:pt x="17888" y="3976"/>
                  </a:cubicBezTo>
                  <a:cubicBezTo>
                    <a:pt x="17888" y="6172"/>
                    <a:pt x="9880" y="7950"/>
                    <a:pt x="1" y="795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1"/>
            <p:cNvSpPr/>
            <p:nvPr/>
          </p:nvSpPr>
          <p:spPr>
            <a:xfrm>
              <a:off x="6485104" y="4222987"/>
              <a:ext cx="326974" cy="145344"/>
            </a:xfrm>
            <a:custGeom>
              <a:rect b="b" l="l" r="r" t="t"/>
              <a:pathLst>
                <a:path extrusionOk="0" h="7951" w="17887">
                  <a:moveTo>
                    <a:pt x="17886" y="7950"/>
                  </a:moveTo>
                  <a:cubicBezTo>
                    <a:pt x="8009" y="7950"/>
                    <a:pt x="1" y="6171"/>
                    <a:pt x="1" y="3976"/>
                  </a:cubicBezTo>
                  <a:cubicBezTo>
                    <a:pt x="1" y="1780"/>
                    <a:pt x="8009" y="1"/>
                    <a:pt x="178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41"/>
          <p:cNvSpPr txBox="1"/>
          <p:nvPr/>
        </p:nvSpPr>
        <p:spPr>
          <a:xfrm>
            <a:off x="369100" y="1393025"/>
            <a:ext cx="4008900" cy="33573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a:solidFill>
                  <a:srgbClr val="3E2289"/>
                </a:solidFill>
                <a:latin typeface="Comic Sans MS"/>
                <a:ea typeface="Comic Sans MS"/>
                <a:cs typeface="Comic Sans MS"/>
                <a:sym typeface="Comic Sans MS"/>
              </a:rPr>
              <a:t>➤</a:t>
            </a:r>
            <a:r>
              <a:rPr lang="en">
                <a:solidFill>
                  <a:srgbClr val="3E2289"/>
                </a:solidFill>
                <a:latin typeface="Comic Sans MS"/>
                <a:ea typeface="Comic Sans MS"/>
                <a:cs typeface="Comic Sans MS"/>
                <a:sym typeface="Comic Sans MS"/>
              </a:rPr>
              <a:t>As per the aim to propose the breast cancer prediction model Gaussian process classifier and Light GBM are best with accuracy 99% and AUC 99.3% .Also it be concluded that using deep learning algorithm predicted accurate result.</a:t>
            </a:r>
            <a:endParaRPr>
              <a:solidFill>
                <a:srgbClr val="3E2289"/>
              </a:solidFill>
              <a:latin typeface="Comic Sans MS"/>
              <a:ea typeface="Comic Sans MS"/>
              <a:cs typeface="Comic Sans MS"/>
              <a:sym typeface="Comic Sans MS"/>
            </a:endParaRPr>
          </a:p>
          <a:p>
            <a:pPr indent="0" lvl="0" marL="457200" rtl="0" algn="just">
              <a:lnSpc>
                <a:spcPct val="115000"/>
              </a:lnSpc>
              <a:spcBef>
                <a:spcPts val="0"/>
              </a:spcBef>
              <a:spcAft>
                <a:spcPts val="0"/>
              </a:spcAft>
              <a:buNone/>
            </a:pPr>
            <a:r>
              <a:t/>
            </a:r>
            <a:endParaRPr>
              <a:solidFill>
                <a:srgbClr val="3E2289"/>
              </a:solidFill>
              <a:latin typeface="Comic Sans MS"/>
              <a:ea typeface="Comic Sans MS"/>
              <a:cs typeface="Comic Sans MS"/>
              <a:sym typeface="Comic Sans MS"/>
            </a:endParaRPr>
          </a:p>
          <a:p>
            <a:pPr indent="0" lvl="0" marL="457200" rtl="0" algn="just">
              <a:lnSpc>
                <a:spcPct val="115000"/>
              </a:lnSpc>
              <a:spcBef>
                <a:spcPts val="0"/>
              </a:spcBef>
              <a:spcAft>
                <a:spcPts val="0"/>
              </a:spcAft>
              <a:buNone/>
            </a:pPr>
            <a:r>
              <a:rPr lang="en">
                <a:solidFill>
                  <a:srgbClr val="3E2289"/>
                </a:solidFill>
                <a:latin typeface="Comic Sans MS"/>
                <a:ea typeface="Comic Sans MS"/>
                <a:cs typeface="Comic Sans MS"/>
                <a:sym typeface="Comic Sans MS"/>
              </a:rPr>
              <a:t>➤For controlling breast cancer there are two important aspects of early detection and risk reduction.By using this machine learning techniques we can detect breast cancer in early stages then we can save lives of many women.</a:t>
            </a:r>
            <a:endParaRPr>
              <a:solidFill>
                <a:srgbClr val="3E2289"/>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rgbClr val="3E2289"/>
              </a:solidFill>
              <a:highlight>
                <a:srgbClr val="E4E8EE"/>
              </a:highlight>
            </a:endParaRPr>
          </a:p>
          <a:p>
            <a:pPr indent="0" lvl="0" marL="0" rtl="0" algn="l">
              <a:spcBef>
                <a:spcPts val="0"/>
              </a:spcBef>
              <a:spcAft>
                <a:spcPts val="0"/>
              </a:spcAft>
              <a:buNone/>
            </a:pPr>
            <a:r>
              <a:t/>
            </a:r>
            <a:endParaRPr>
              <a:solidFill>
                <a:srgbClr val="3E2289"/>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2100"/>
                                        <p:tgtEl>
                                          <p:spTgt spid="7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183" name="Shape 183"/>
        <p:cNvGrpSpPr/>
        <p:nvPr/>
      </p:nvGrpSpPr>
      <p:grpSpPr>
        <a:xfrm>
          <a:off x="0" y="0"/>
          <a:ext cx="0" cy="0"/>
          <a:chOff x="0" y="0"/>
          <a:chExt cx="0" cy="0"/>
        </a:xfrm>
      </p:grpSpPr>
      <p:sp>
        <p:nvSpPr>
          <p:cNvPr id="184" name="Google Shape;184;p28"/>
          <p:cNvSpPr/>
          <p:nvPr/>
        </p:nvSpPr>
        <p:spPr>
          <a:xfrm>
            <a:off x="1498477" y="4065880"/>
            <a:ext cx="1711812" cy="851758"/>
          </a:xfrm>
          <a:custGeom>
            <a:rect b="b" l="l" r="r" t="t"/>
            <a:pathLst>
              <a:path extrusionOk="0" h="26485" w="53228">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txBox="1"/>
          <p:nvPr>
            <p:ph idx="1" type="subTitle"/>
          </p:nvPr>
        </p:nvSpPr>
        <p:spPr>
          <a:xfrm>
            <a:off x="1852275" y="811325"/>
            <a:ext cx="6490800" cy="372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Comic Sans MS"/>
                <a:ea typeface="Comic Sans MS"/>
                <a:cs typeface="Comic Sans MS"/>
                <a:sym typeface="Comic Sans MS"/>
              </a:rPr>
              <a:t>➤The most common cancer in women worldwide.</a:t>
            </a:r>
            <a:endParaRPr sz="1400">
              <a:latin typeface="Comic Sans MS"/>
              <a:ea typeface="Comic Sans MS"/>
              <a:cs typeface="Comic Sans MS"/>
              <a:sym typeface="Comic Sans MS"/>
            </a:endParaRPr>
          </a:p>
          <a:p>
            <a:pPr indent="0" lvl="0" marL="0" rtl="0" algn="l">
              <a:lnSpc>
                <a:spcPct val="150000"/>
              </a:lnSpc>
              <a:spcBef>
                <a:spcPts val="0"/>
              </a:spcBef>
              <a:spcAft>
                <a:spcPts val="0"/>
              </a:spcAft>
              <a:buNone/>
            </a:pPr>
            <a:r>
              <a:rPr lang="en" sz="1400">
                <a:latin typeface="Comic Sans MS"/>
                <a:ea typeface="Comic Sans MS"/>
                <a:cs typeface="Comic Sans MS"/>
                <a:sym typeface="Comic Sans MS"/>
              </a:rPr>
              <a:t>➤The principle cause of death from cancer among women globally.</a:t>
            </a:r>
            <a:endParaRPr sz="1400">
              <a:latin typeface="Comic Sans MS"/>
              <a:ea typeface="Comic Sans MS"/>
              <a:cs typeface="Comic Sans MS"/>
              <a:sym typeface="Comic Sans MS"/>
            </a:endParaRPr>
          </a:p>
          <a:p>
            <a:pPr indent="0" lvl="0" marL="0" rtl="0" algn="l">
              <a:lnSpc>
                <a:spcPct val="150000"/>
              </a:lnSpc>
              <a:spcBef>
                <a:spcPts val="0"/>
              </a:spcBef>
              <a:spcAft>
                <a:spcPts val="0"/>
              </a:spcAft>
              <a:buNone/>
            </a:pPr>
            <a:r>
              <a:rPr lang="en" sz="1400">
                <a:latin typeface="Comic Sans MS"/>
                <a:ea typeface="Comic Sans MS"/>
                <a:cs typeface="Comic Sans MS"/>
                <a:sym typeface="Comic Sans MS"/>
              </a:rPr>
              <a:t>➤Early detection is the most effective way to reduce breast cancer deaths.</a:t>
            </a:r>
            <a:endParaRPr sz="1400">
              <a:latin typeface="Comic Sans MS"/>
              <a:ea typeface="Comic Sans MS"/>
              <a:cs typeface="Comic Sans MS"/>
              <a:sym typeface="Comic Sans MS"/>
            </a:endParaRPr>
          </a:p>
          <a:p>
            <a:pPr indent="0" lvl="0" marL="0" rtl="0" algn="l">
              <a:lnSpc>
                <a:spcPct val="150000"/>
              </a:lnSpc>
              <a:spcBef>
                <a:spcPts val="0"/>
              </a:spcBef>
              <a:spcAft>
                <a:spcPts val="0"/>
              </a:spcAft>
              <a:buNone/>
            </a:pPr>
            <a:r>
              <a:rPr lang="en" sz="1400">
                <a:latin typeface="Comic Sans MS"/>
                <a:ea typeface="Comic Sans MS"/>
                <a:cs typeface="Comic Sans MS"/>
                <a:sym typeface="Comic Sans MS"/>
              </a:rPr>
              <a:t>➤Early diagnosis requires an accurate and reliable procedure to distinguish  between benign breast tumors from malignant ones.</a:t>
            </a:r>
            <a:endParaRPr sz="1400">
              <a:latin typeface="Comic Sans MS"/>
              <a:ea typeface="Comic Sans MS"/>
              <a:cs typeface="Comic Sans MS"/>
              <a:sym typeface="Comic Sans MS"/>
            </a:endParaRPr>
          </a:p>
          <a:p>
            <a:pPr indent="0" lvl="0" marL="0" rtl="0" algn="l">
              <a:lnSpc>
                <a:spcPct val="150000"/>
              </a:lnSpc>
              <a:spcBef>
                <a:spcPts val="0"/>
              </a:spcBef>
              <a:spcAft>
                <a:spcPts val="0"/>
              </a:spcAft>
              <a:buNone/>
            </a:pPr>
            <a:r>
              <a:t/>
            </a:r>
            <a:endParaRPr sz="1400">
              <a:latin typeface="Comic Sans MS"/>
              <a:ea typeface="Comic Sans MS"/>
              <a:cs typeface="Comic Sans MS"/>
              <a:sym typeface="Comic Sans MS"/>
            </a:endParaRPr>
          </a:p>
          <a:p>
            <a:pPr indent="0" lvl="0" marL="0" rtl="0" algn="l">
              <a:lnSpc>
                <a:spcPct val="150000"/>
              </a:lnSpc>
              <a:spcBef>
                <a:spcPts val="0"/>
              </a:spcBef>
              <a:spcAft>
                <a:spcPts val="0"/>
              </a:spcAft>
              <a:buNone/>
            </a:pPr>
            <a:r>
              <a:t/>
            </a:r>
            <a:endParaRPr sz="1400">
              <a:latin typeface="Comic Sans MS"/>
              <a:ea typeface="Comic Sans MS"/>
              <a:cs typeface="Comic Sans MS"/>
              <a:sym typeface="Comic Sans MS"/>
            </a:endParaRPr>
          </a:p>
          <a:p>
            <a:pPr indent="0" lvl="0" marL="0" rtl="0" algn="l">
              <a:spcBef>
                <a:spcPts val="0"/>
              </a:spcBef>
              <a:spcAft>
                <a:spcPts val="0"/>
              </a:spcAft>
              <a:buNone/>
            </a:pPr>
            <a:r>
              <a:t/>
            </a:r>
            <a:endParaRPr sz="1400">
              <a:latin typeface="Comic Sans MS"/>
              <a:ea typeface="Comic Sans MS"/>
              <a:cs typeface="Comic Sans MS"/>
              <a:sym typeface="Comic Sans MS"/>
            </a:endParaRPr>
          </a:p>
        </p:txBody>
      </p:sp>
      <p:sp>
        <p:nvSpPr>
          <p:cNvPr id="186" name="Google Shape;186;p28"/>
          <p:cNvSpPr/>
          <p:nvPr/>
        </p:nvSpPr>
        <p:spPr>
          <a:xfrm>
            <a:off x="5830775" y="3614175"/>
            <a:ext cx="2255902" cy="1303481"/>
          </a:xfrm>
          <a:custGeom>
            <a:rect b="b" l="l" r="r" t="t"/>
            <a:pathLst>
              <a:path extrusionOk="0" h="61879" w="108915">
                <a:moveTo>
                  <a:pt x="42181" y="1"/>
                </a:moveTo>
                <a:cubicBezTo>
                  <a:pt x="40122" y="1"/>
                  <a:pt x="37950" y="500"/>
                  <a:pt x="36265" y="1473"/>
                </a:cubicBezTo>
                <a:lnTo>
                  <a:pt x="3419" y="20436"/>
                </a:lnTo>
                <a:cubicBezTo>
                  <a:pt x="338" y="22215"/>
                  <a:pt x="0" y="24931"/>
                  <a:pt x="2669" y="26470"/>
                </a:cubicBezTo>
                <a:lnTo>
                  <a:pt x="62199" y="60840"/>
                </a:lnTo>
                <a:cubicBezTo>
                  <a:pt x="63406" y="61537"/>
                  <a:pt x="65031" y="61879"/>
                  <a:pt x="66734" y="61879"/>
                </a:cubicBezTo>
                <a:cubicBezTo>
                  <a:pt x="68793" y="61879"/>
                  <a:pt x="70965" y="61379"/>
                  <a:pt x="72652" y="60405"/>
                </a:cubicBezTo>
                <a:lnTo>
                  <a:pt x="105495" y="41444"/>
                </a:lnTo>
                <a:cubicBezTo>
                  <a:pt x="108577" y="39665"/>
                  <a:pt x="108915" y="36949"/>
                  <a:pt x="106246" y="35408"/>
                </a:cubicBezTo>
                <a:lnTo>
                  <a:pt x="46717" y="1040"/>
                </a:lnTo>
                <a:cubicBezTo>
                  <a:pt x="45510" y="343"/>
                  <a:pt x="43884" y="1"/>
                  <a:pt x="42181"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txBox="1"/>
          <p:nvPr>
            <p:ph type="title"/>
          </p:nvPr>
        </p:nvSpPr>
        <p:spPr>
          <a:xfrm>
            <a:off x="2070750" y="117875"/>
            <a:ext cx="5002500" cy="55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88" name="Google Shape;188;p28"/>
          <p:cNvSpPr/>
          <p:nvPr/>
        </p:nvSpPr>
        <p:spPr>
          <a:xfrm>
            <a:off x="7215402" y="2004580"/>
            <a:ext cx="1711812" cy="851758"/>
          </a:xfrm>
          <a:custGeom>
            <a:rect b="b" l="l" r="r" t="t"/>
            <a:pathLst>
              <a:path extrusionOk="0" h="26485" w="53228">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28"/>
          <p:cNvGrpSpPr/>
          <p:nvPr/>
        </p:nvGrpSpPr>
        <p:grpSpPr>
          <a:xfrm>
            <a:off x="6709863" y="-73650"/>
            <a:ext cx="2722875" cy="1546975"/>
            <a:chOff x="-4086350" y="2270575"/>
            <a:chExt cx="2722875" cy="1546975"/>
          </a:xfrm>
        </p:grpSpPr>
        <p:sp>
          <p:nvSpPr>
            <p:cNvPr id="190" name="Google Shape;190;p28"/>
            <p:cNvSpPr/>
            <p:nvPr/>
          </p:nvSpPr>
          <p:spPr>
            <a:xfrm>
              <a:off x="-4086350" y="2270575"/>
              <a:ext cx="2722875" cy="1546975"/>
            </a:xfrm>
            <a:custGeom>
              <a:rect b="b" l="l" r="r" t="t"/>
              <a:pathLst>
                <a:path extrusionOk="0" h="61879" w="108915">
                  <a:moveTo>
                    <a:pt x="42181" y="1"/>
                  </a:moveTo>
                  <a:cubicBezTo>
                    <a:pt x="40122" y="1"/>
                    <a:pt x="37950" y="500"/>
                    <a:pt x="36265" y="1473"/>
                  </a:cubicBezTo>
                  <a:lnTo>
                    <a:pt x="3419" y="20436"/>
                  </a:lnTo>
                  <a:cubicBezTo>
                    <a:pt x="338" y="22215"/>
                    <a:pt x="0" y="24931"/>
                    <a:pt x="2669" y="26470"/>
                  </a:cubicBezTo>
                  <a:lnTo>
                    <a:pt x="62199" y="60840"/>
                  </a:lnTo>
                  <a:cubicBezTo>
                    <a:pt x="63406" y="61537"/>
                    <a:pt x="65031" y="61879"/>
                    <a:pt x="66734" y="61879"/>
                  </a:cubicBezTo>
                  <a:cubicBezTo>
                    <a:pt x="68793" y="61879"/>
                    <a:pt x="70965" y="61379"/>
                    <a:pt x="72652" y="60405"/>
                  </a:cubicBezTo>
                  <a:lnTo>
                    <a:pt x="105495" y="41444"/>
                  </a:lnTo>
                  <a:cubicBezTo>
                    <a:pt x="108577" y="39665"/>
                    <a:pt x="108915" y="36949"/>
                    <a:pt x="106246" y="35408"/>
                  </a:cubicBezTo>
                  <a:lnTo>
                    <a:pt x="46717" y="1040"/>
                  </a:lnTo>
                  <a:cubicBezTo>
                    <a:pt x="45510" y="343"/>
                    <a:pt x="43884" y="1"/>
                    <a:pt x="42181"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p:nvPr/>
          </p:nvSpPr>
          <p:spPr>
            <a:xfrm>
              <a:off x="-2125325" y="3019300"/>
              <a:ext cx="410750" cy="314900"/>
            </a:xfrm>
            <a:custGeom>
              <a:rect b="b" l="l" r="r" t="t"/>
              <a:pathLst>
                <a:path extrusionOk="0" h="12596" w="16430">
                  <a:moveTo>
                    <a:pt x="8215" y="0"/>
                  </a:moveTo>
                  <a:cubicBezTo>
                    <a:pt x="6113" y="0"/>
                    <a:pt x="4011" y="463"/>
                    <a:pt x="2407" y="1389"/>
                  </a:cubicBezTo>
                  <a:cubicBezTo>
                    <a:pt x="802" y="2315"/>
                    <a:pt x="0" y="3528"/>
                    <a:pt x="0" y="4743"/>
                  </a:cubicBezTo>
                  <a:lnTo>
                    <a:pt x="0" y="7852"/>
                  </a:lnTo>
                  <a:cubicBezTo>
                    <a:pt x="0" y="9065"/>
                    <a:pt x="802" y="10280"/>
                    <a:pt x="2405" y="11206"/>
                  </a:cubicBezTo>
                  <a:cubicBezTo>
                    <a:pt x="4010" y="12132"/>
                    <a:pt x="6112" y="12595"/>
                    <a:pt x="8215" y="12595"/>
                  </a:cubicBezTo>
                  <a:cubicBezTo>
                    <a:pt x="10317" y="12595"/>
                    <a:pt x="12419" y="12132"/>
                    <a:pt x="14023" y="11206"/>
                  </a:cubicBezTo>
                  <a:cubicBezTo>
                    <a:pt x="15626" y="10280"/>
                    <a:pt x="16430" y="9065"/>
                    <a:pt x="16430" y="7852"/>
                  </a:cubicBezTo>
                  <a:lnTo>
                    <a:pt x="16430" y="4743"/>
                  </a:lnTo>
                  <a:cubicBezTo>
                    <a:pt x="16428" y="3528"/>
                    <a:pt x="15626" y="2315"/>
                    <a:pt x="14023" y="1389"/>
                  </a:cubicBezTo>
                  <a:cubicBezTo>
                    <a:pt x="12419" y="463"/>
                    <a:pt x="10317" y="0"/>
                    <a:pt x="82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a:off x="-2145400" y="3019300"/>
              <a:ext cx="450900" cy="237125"/>
            </a:xfrm>
            <a:custGeom>
              <a:rect b="b" l="l" r="r" t="t"/>
              <a:pathLst>
                <a:path extrusionOk="0" h="9485" w="18036">
                  <a:moveTo>
                    <a:pt x="9018" y="0"/>
                  </a:moveTo>
                  <a:cubicBezTo>
                    <a:pt x="6916" y="0"/>
                    <a:pt x="4814" y="463"/>
                    <a:pt x="3210" y="1389"/>
                  </a:cubicBezTo>
                  <a:cubicBezTo>
                    <a:pt x="2" y="3241"/>
                    <a:pt x="0" y="6243"/>
                    <a:pt x="3210" y="8095"/>
                  </a:cubicBezTo>
                  <a:cubicBezTo>
                    <a:pt x="4814" y="9021"/>
                    <a:pt x="6916" y="9484"/>
                    <a:pt x="9018" y="9484"/>
                  </a:cubicBezTo>
                  <a:cubicBezTo>
                    <a:pt x="11120" y="9484"/>
                    <a:pt x="13222" y="9021"/>
                    <a:pt x="14826" y="8095"/>
                  </a:cubicBezTo>
                  <a:cubicBezTo>
                    <a:pt x="18034" y="6244"/>
                    <a:pt x="18036" y="3241"/>
                    <a:pt x="14826" y="1389"/>
                  </a:cubicBezTo>
                  <a:cubicBezTo>
                    <a:pt x="13222" y="463"/>
                    <a:pt x="11120" y="0"/>
                    <a:pt x="9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p:nvPr/>
          </p:nvSpPr>
          <p:spPr>
            <a:xfrm>
              <a:off x="-2594075" y="3305450"/>
              <a:ext cx="410750" cy="314900"/>
            </a:xfrm>
            <a:custGeom>
              <a:rect b="b" l="l" r="r" t="t"/>
              <a:pathLst>
                <a:path extrusionOk="0" h="12596" w="16430">
                  <a:moveTo>
                    <a:pt x="8215" y="0"/>
                  </a:moveTo>
                  <a:cubicBezTo>
                    <a:pt x="6113" y="0"/>
                    <a:pt x="4010" y="463"/>
                    <a:pt x="2407" y="1389"/>
                  </a:cubicBezTo>
                  <a:cubicBezTo>
                    <a:pt x="802" y="2315"/>
                    <a:pt x="0" y="3528"/>
                    <a:pt x="0" y="4743"/>
                  </a:cubicBezTo>
                  <a:lnTo>
                    <a:pt x="0" y="7853"/>
                  </a:lnTo>
                  <a:cubicBezTo>
                    <a:pt x="0" y="9067"/>
                    <a:pt x="802" y="10280"/>
                    <a:pt x="2407" y="11206"/>
                  </a:cubicBezTo>
                  <a:cubicBezTo>
                    <a:pt x="4010" y="12132"/>
                    <a:pt x="6113" y="12595"/>
                    <a:pt x="8215" y="12595"/>
                  </a:cubicBezTo>
                  <a:cubicBezTo>
                    <a:pt x="10317" y="12595"/>
                    <a:pt x="12419" y="12132"/>
                    <a:pt x="14023" y="11206"/>
                  </a:cubicBezTo>
                  <a:cubicBezTo>
                    <a:pt x="15628" y="10280"/>
                    <a:pt x="16429" y="9067"/>
                    <a:pt x="16429" y="7853"/>
                  </a:cubicBezTo>
                  <a:lnTo>
                    <a:pt x="16429" y="4743"/>
                  </a:lnTo>
                  <a:cubicBezTo>
                    <a:pt x="16429" y="3528"/>
                    <a:pt x="15628" y="2315"/>
                    <a:pt x="14023" y="1389"/>
                  </a:cubicBezTo>
                  <a:cubicBezTo>
                    <a:pt x="12419" y="463"/>
                    <a:pt x="10317" y="0"/>
                    <a:pt x="82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2614150" y="3305450"/>
              <a:ext cx="450900" cy="237125"/>
            </a:xfrm>
            <a:custGeom>
              <a:rect b="b" l="l" r="r" t="t"/>
              <a:pathLst>
                <a:path extrusionOk="0" h="9485" w="18036">
                  <a:moveTo>
                    <a:pt x="9018" y="0"/>
                  </a:moveTo>
                  <a:cubicBezTo>
                    <a:pt x="6916" y="0"/>
                    <a:pt x="4813" y="463"/>
                    <a:pt x="3210" y="1389"/>
                  </a:cubicBezTo>
                  <a:cubicBezTo>
                    <a:pt x="2" y="3240"/>
                    <a:pt x="0" y="6245"/>
                    <a:pt x="3210" y="8097"/>
                  </a:cubicBezTo>
                  <a:cubicBezTo>
                    <a:pt x="4813" y="9022"/>
                    <a:pt x="6916" y="9485"/>
                    <a:pt x="9018" y="9485"/>
                  </a:cubicBezTo>
                  <a:cubicBezTo>
                    <a:pt x="11120" y="9485"/>
                    <a:pt x="13222" y="9022"/>
                    <a:pt x="14826" y="8097"/>
                  </a:cubicBezTo>
                  <a:cubicBezTo>
                    <a:pt x="18034" y="6245"/>
                    <a:pt x="18036" y="3242"/>
                    <a:pt x="14826" y="1389"/>
                  </a:cubicBezTo>
                  <a:cubicBezTo>
                    <a:pt x="13222" y="463"/>
                    <a:pt x="11120" y="0"/>
                    <a:pt x="9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p:nvPr/>
          </p:nvSpPr>
          <p:spPr>
            <a:xfrm>
              <a:off x="-2704925" y="2711575"/>
              <a:ext cx="410800" cy="314900"/>
            </a:xfrm>
            <a:custGeom>
              <a:rect b="b" l="l" r="r" t="t"/>
              <a:pathLst>
                <a:path extrusionOk="0" h="12596" w="16432">
                  <a:moveTo>
                    <a:pt x="8216" y="1"/>
                  </a:moveTo>
                  <a:cubicBezTo>
                    <a:pt x="6114" y="1"/>
                    <a:pt x="4011" y="464"/>
                    <a:pt x="2407" y="1390"/>
                  </a:cubicBezTo>
                  <a:cubicBezTo>
                    <a:pt x="804" y="2316"/>
                    <a:pt x="0" y="3529"/>
                    <a:pt x="0" y="4744"/>
                  </a:cubicBezTo>
                  <a:lnTo>
                    <a:pt x="0" y="7853"/>
                  </a:lnTo>
                  <a:cubicBezTo>
                    <a:pt x="0" y="9068"/>
                    <a:pt x="804" y="10281"/>
                    <a:pt x="2407" y="11207"/>
                  </a:cubicBezTo>
                  <a:cubicBezTo>
                    <a:pt x="4011" y="12133"/>
                    <a:pt x="6113" y="12596"/>
                    <a:pt x="8215" y="12596"/>
                  </a:cubicBezTo>
                  <a:cubicBezTo>
                    <a:pt x="10318" y="12596"/>
                    <a:pt x="12420" y="12133"/>
                    <a:pt x="14025" y="11207"/>
                  </a:cubicBezTo>
                  <a:cubicBezTo>
                    <a:pt x="15628" y="10281"/>
                    <a:pt x="16431" y="9068"/>
                    <a:pt x="16431" y="7853"/>
                  </a:cubicBezTo>
                  <a:lnTo>
                    <a:pt x="16431" y="4744"/>
                  </a:lnTo>
                  <a:cubicBezTo>
                    <a:pt x="16431" y="3529"/>
                    <a:pt x="15628" y="2316"/>
                    <a:pt x="14025" y="1390"/>
                  </a:cubicBezTo>
                  <a:cubicBezTo>
                    <a:pt x="12421" y="464"/>
                    <a:pt x="10319" y="1"/>
                    <a:pt x="82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2724975" y="2711575"/>
              <a:ext cx="450875" cy="237175"/>
            </a:xfrm>
            <a:custGeom>
              <a:rect b="b" l="l" r="r" t="t"/>
              <a:pathLst>
                <a:path extrusionOk="0" h="9487" w="18035">
                  <a:moveTo>
                    <a:pt x="9017" y="1"/>
                  </a:moveTo>
                  <a:cubicBezTo>
                    <a:pt x="6915" y="1"/>
                    <a:pt x="4813" y="464"/>
                    <a:pt x="3209" y="1390"/>
                  </a:cubicBezTo>
                  <a:cubicBezTo>
                    <a:pt x="1" y="3242"/>
                    <a:pt x="1" y="6245"/>
                    <a:pt x="3209" y="8097"/>
                  </a:cubicBezTo>
                  <a:cubicBezTo>
                    <a:pt x="4813" y="9023"/>
                    <a:pt x="6916" y="9486"/>
                    <a:pt x="9018" y="9486"/>
                  </a:cubicBezTo>
                  <a:cubicBezTo>
                    <a:pt x="11121" y="9486"/>
                    <a:pt x="13223" y="9023"/>
                    <a:pt x="14827" y="8097"/>
                  </a:cubicBezTo>
                  <a:cubicBezTo>
                    <a:pt x="18035" y="6245"/>
                    <a:pt x="18035" y="3242"/>
                    <a:pt x="14827" y="1390"/>
                  </a:cubicBezTo>
                  <a:cubicBezTo>
                    <a:pt x="13222" y="464"/>
                    <a:pt x="11120" y="1"/>
                    <a:pt x="90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3173650" y="2997725"/>
              <a:ext cx="410750" cy="314925"/>
            </a:xfrm>
            <a:custGeom>
              <a:rect b="b" l="l" r="r" t="t"/>
              <a:pathLst>
                <a:path extrusionOk="0" h="12597" w="16430">
                  <a:moveTo>
                    <a:pt x="8215" y="1"/>
                  </a:moveTo>
                  <a:cubicBezTo>
                    <a:pt x="6113" y="1"/>
                    <a:pt x="4011" y="464"/>
                    <a:pt x="2407" y="1390"/>
                  </a:cubicBezTo>
                  <a:cubicBezTo>
                    <a:pt x="802" y="2316"/>
                    <a:pt x="1" y="3531"/>
                    <a:pt x="1" y="4744"/>
                  </a:cubicBezTo>
                  <a:lnTo>
                    <a:pt x="1" y="7853"/>
                  </a:lnTo>
                  <a:cubicBezTo>
                    <a:pt x="1" y="9068"/>
                    <a:pt x="802" y="10281"/>
                    <a:pt x="2407" y="11207"/>
                  </a:cubicBezTo>
                  <a:cubicBezTo>
                    <a:pt x="4011" y="12133"/>
                    <a:pt x="6113" y="12596"/>
                    <a:pt x="8215" y="12596"/>
                  </a:cubicBezTo>
                  <a:cubicBezTo>
                    <a:pt x="10318" y="12596"/>
                    <a:pt x="12420" y="12133"/>
                    <a:pt x="14024" y="11207"/>
                  </a:cubicBezTo>
                  <a:cubicBezTo>
                    <a:pt x="15628" y="10281"/>
                    <a:pt x="16430" y="9068"/>
                    <a:pt x="16430" y="7853"/>
                  </a:cubicBezTo>
                  <a:lnTo>
                    <a:pt x="16430" y="4745"/>
                  </a:lnTo>
                  <a:cubicBezTo>
                    <a:pt x="16430" y="3529"/>
                    <a:pt x="15628" y="2316"/>
                    <a:pt x="14024" y="1390"/>
                  </a:cubicBezTo>
                  <a:cubicBezTo>
                    <a:pt x="12420" y="464"/>
                    <a:pt x="10318" y="1"/>
                    <a:pt x="82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3193725" y="2997725"/>
              <a:ext cx="450925" cy="237175"/>
            </a:xfrm>
            <a:custGeom>
              <a:rect b="b" l="l" r="r" t="t"/>
              <a:pathLst>
                <a:path extrusionOk="0" h="9487" w="18037">
                  <a:moveTo>
                    <a:pt x="9018" y="1"/>
                  </a:moveTo>
                  <a:cubicBezTo>
                    <a:pt x="6916" y="1"/>
                    <a:pt x="4814" y="464"/>
                    <a:pt x="3210" y="1390"/>
                  </a:cubicBezTo>
                  <a:cubicBezTo>
                    <a:pt x="2" y="3242"/>
                    <a:pt x="1" y="6245"/>
                    <a:pt x="3210" y="8097"/>
                  </a:cubicBezTo>
                  <a:cubicBezTo>
                    <a:pt x="4814" y="9024"/>
                    <a:pt x="6916" y="9487"/>
                    <a:pt x="9018" y="9487"/>
                  </a:cubicBezTo>
                  <a:cubicBezTo>
                    <a:pt x="11121" y="9487"/>
                    <a:pt x="13223" y="9024"/>
                    <a:pt x="14827" y="8097"/>
                  </a:cubicBezTo>
                  <a:cubicBezTo>
                    <a:pt x="18035" y="6245"/>
                    <a:pt x="18036" y="3242"/>
                    <a:pt x="14827" y="1390"/>
                  </a:cubicBezTo>
                  <a:cubicBezTo>
                    <a:pt x="13223" y="464"/>
                    <a:pt x="11121" y="1"/>
                    <a:pt x="90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p:nvPr/>
          </p:nvSpPr>
          <p:spPr>
            <a:xfrm>
              <a:off x="-3284450" y="2403925"/>
              <a:ext cx="410750" cy="314900"/>
            </a:xfrm>
            <a:custGeom>
              <a:rect b="b" l="l" r="r" t="t"/>
              <a:pathLst>
                <a:path extrusionOk="0" h="12596" w="16430">
                  <a:moveTo>
                    <a:pt x="8215" y="0"/>
                  </a:moveTo>
                  <a:cubicBezTo>
                    <a:pt x="6113" y="0"/>
                    <a:pt x="4010" y="463"/>
                    <a:pt x="2405" y="1389"/>
                  </a:cubicBezTo>
                  <a:cubicBezTo>
                    <a:pt x="802" y="2315"/>
                    <a:pt x="1" y="3528"/>
                    <a:pt x="1" y="4743"/>
                  </a:cubicBezTo>
                  <a:lnTo>
                    <a:pt x="1" y="7852"/>
                  </a:lnTo>
                  <a:cubicBezTo>
                    <a:pt x="1" y="9067"/>
                    <a:pt x="802" y="10280"/>
                    <a:pt x="2405" y="11206"/>
                  </a:cubicBezTo>
                  <a:cubicBezTo>
                    <a:pt x="4009" y="12132"/>
                    <a:pt x="6111" y="12595"/>
                    <a:pt x="8214" y="12595"/>
                  </a:cubicBezTo>
                  <a:cubicBezTo>
                    <a:pt x="10316" y="12595"/>
                    <a:pt x="12419" y="12132"/>
                    <a:pt x="14023" y="11206"/>
                  </a:cubicBezTo>
                  <a:cubicBezTo>
                    <a:pt x="15627" y="10280"/>
                    <a:pt x="16430" y="9067"/>
                    <a:pt x="16430" y="7852"/>
                  </a:cubicBezTo>
                  <a:lnTo>
                    <a:pt x="16430" y="4741"/>
                  </a:lnTo>
                  <a:cubicBezTo>
                    <a:pt x="16430" y="3528"/>
                    <a:pt x="15627" y="2314"/>
                    <a:pt x="14023" y="1389"/>
                  </a:cubicBezTo>
                  <a:cubicBezTo>
                    <a:pt x="12420" y="463"/>
                    <a:pt x="10317" y="0"/>
                    <a:pt x="82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a:off x="-3304525" y="2403875"/>
              <a:ext cx="450875" cy="237175"/>
            </a:xfrm>
            <a:custGeom>
              <a:rect b="b" l="l" r="r" t="t"/>
              <a:pathLst>
                <a:path extrusionOk="0" h="9487" w="18035">
                  <a:moveTo>
                    <a:pt x="9018" y="1"/>
                  </a:moveTo>
                  <a:cubicBezTo>
                    <a:pt x="6915" y="1"/>
                    <a:pt x="4813" y="464"/>
                    <a:pt x="3208" y="1390"/>
                  </a:cubicBezTo>
                  <a:cubicBezTo>
                    <a:pt x="0" y="3242"/>
                    <a:pt x="0" y="6245"/>
                    <a:pt x="3208" y="8097"/>
                  </a:cubicBezTo>
                  <a:cubicBezTo>
                    <a:pt x="4813" y="9023"/>
                    <a:pt x="6916" y="9486"/>
                    <a:pt x="9018" y="9486"/>
                  </a:cubicBezTo>
                  <a:cubicBezTo>
                    <a:pt x="11120" y="9486"/>
                    <a:pt x="13223" y="9023"/>
                    <a:pt x="14826" y="8097"/>
                  </a:cubicBezTo>
                  <a:cubicBezTo>
                    <a:pt x="18034" y="6245"/>
                    <a:pt x="18034" y="3242"/>
                    <a:pt x="14826" y="1390"/>
                  </a:cubicBezTo>
                  <a:cubicBezTo>
                    <a:pt x="13222" y="464"/>
                    <a:pt x="11120" y="1"/>
                    <a:pt x="90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p:nvPr/>
          </p:nvSpPr>
          <p:spPr>
            <a:xfrm>
              <a:off x="-3753200" y="2690075"/>
              <a:ext cx="410750" cy="314875"/>
            </a:xfrm>
            <a:custGeom>
              <a:rect b="b" l="l" r="r" t="t"/>
              <a:pathLst>
                <a:path extrusionOk="0" h="12595" w="16430">
                  <a:moveTo>
                    <a:pt x="8215" y="0"/>
                  </a:moveTo>
                  <a:cubicBezTo>
                    <a:pt x="6113" y="0"/>
                    <a:pt x="4011" y="463"/>
                    <a:pt x="2407" y="1389"/>
                  </a:cubicBezTo>
                  <a:cubicBezTo>
                    <a:pt x="802" y="2314"/>
                    <a:pt x="0" y="3528"/>
                    <a:pt x="0" y="4741"/>
                  </a:cubicBezTo>
                  <a:lnTo>
                    <a:pt x="0" y="7852"/>
                  </a:lnTo>
                  <a:cubicBezTo>
                    <a:pt x="0" y="9065"/>
                    <a:pt x="802" y="10280"/>
                    <a:pt x="2407" y="11206"/>
                  </a:cubicBezTo>
                  <a:cubicBezTo>
                    <a:pt x="4011" y="12131"/>
                    <a:pt x="6113" y="12594"/>
                    <a:pt x="8215" y="12594"/>
                  </a:cubicBezTo>
                  <a:cubicBezTo>
                    <a:pt x="10317" y="12594"/>
                    <a:pt x="12419" y="12131"/>
                    <a:pt x="14023" y="11206"/>
                  </a:cubicBezTo>
                  <a:cubicBezTo>
                    <a:pt x="15628" y="10280"/>
                    <a:pt x="16430" y="9065"/>
                    <a:pt x="16430" y="7852"/>
                  </a:cubicBezTo>
                  <a:lnTo>
                    <a:pt x="16430" y="4741"/>
                  </a:lnTo>
                  <a:cubicBezTo>
                    <a:pt x="16430" y="3528"/>
                    <a:pt x="15628" y="2314"/>
                    <a:pt x="14023" y="1389"/>
                  </a:cubicBezTo>
                  <a:cubicBezTo>
                    <a:pt x="12419" y="463"/>
                    <a:pt x="10317" y="0"/>
                    <a:pt x="82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p:nvPr/>
          </p:nvSpPr>
          <p:spPr>
            <a:xfrm>
              <a:off x="-3773275" y="2690075"/>
              <a:ext cx="450875" cy="237125"/>
            </a:xfrm>
            <a:custGeom>
              <a:rect b="b" l="l" r="r" t="t"/>
              <a:pathLst>
                <a:path extrusionOk="0" h="9485" w="18035">
                  <a:moveTo>
                    <a:pt x="9018" y="0"/>
                  </a:moveTo>
                  <a:cubicBezTo>
                    <a:pt x="6916" y="0"/>
                    <a:pt x="4814" y="463"/>
                    <a:pt x="3210" y="1389"/>
                  </a:cubicBezTo>
                  <a:cubicBezTo>
                    <a:pt x="2" y="3240"/>
                    <a:pt x="0" y="6243"/>
                    <a:pt x="3210" y="8095"/>
                  </a:cubicBezTo>
                  <a:cubicBezTo>
                    <a:pt x="4814" y="9021"/>
                    <a:pt x="6916" y="9484"/>
                    <a:pt x="9018" y="9484"/>
                  </a:cubicBezTo>
                  <a:cubicBezTo>
                    <a:pt x="11120" y="9484"/>
                    <a:pt x="13222" y="9021"/>
                    <a:pt x="14826" y="8095"/>
                  </a:cubicBezTo>
                  <a:cubicBezTo>
                    <a:pt x="18034" y="6243"/>
                    <a:pt x="18034" y="3240"/>
                    <a:pt x="14826" y="1389"/>
                  </a:cubicBezTo>
                  <a:cubicBezTo>
                    <a:pt x="13222" y="463"/>
                    <a:pt x="11120" y="0"/>
                    <a:pt x="9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28"/>
          <p:cNvGrpSpPr/>
          <p:nvPr/>
        </p:nvGrpSpPr>
        <p:grpSpPr>
          <a:xfrm>
            <a:off x="83678" y="1001855"/>
            <a:ext cx="1281778" cy="2612320"/>
            <a:chOff x="-7260800" y="787700"/>
            <a:chExt cx="1525200" cy="3108425"/>
          </a:xfrm>
        </p:grpSpPr>
        <p:sp>
          <p:nvSpPr>
            <p:cNvPr id="204" name="Google Shape;204;p28"/>
            <p:cNvSpPr/>
            <p:nvPr/>
          </p:nvSpPr>
          <p:spPr>
            <a:xfrm>
              <a:off x="-7260800" y="1619975"/>
              <a:ext cx="1525200" cy="2276150"/>
            </a:xfrm>
            <a:custGeom>
              <a:rect b="b" l="l" r="r" t="t"/>
              <a:pathLst>
                <a:path extrusionOk="0" h="91046" w="61008">
                  <a:moveTo>
                    <a:pt x="30505" y="0"/>
                  </a:moveTo>
                  <a:cubicBezTo>
                    <a:pt x="30505" y="0"/>
                    <a:pt x="23812" y="0"/>
                    <a:pt x="13064" y="4247"/>
                  </a:cubicBezTo>
                  <a:cubicBezTo>
                    <a:pt x="8844" y="5914"/>
                    <a:pt x="5941" y="9345"/>
                    <a:pt x="3974" y="12897"/>
                  </a:cubicBezTo>
                  <a:cubicBezTo>
                    <a:pt x="1377" y="17585"/>
                    <a:pt x="125" y="23142"/>
                    <a:pt x="125" y="28749"/>
                  </a:cubicBezTo>
                  <a:lnTo>
                    <a:pt x="125" y="73777"/>
                  </a:lnTo>
                  <a:cubicBezTo>
                    <a:pt x="125" y="73777"/>
                    <a:pt x="0" y="91045"/>
                    <a:pt x="30505" y="91045"/>
                  </a:cubicBezTo>
                  <a:cubicBezTo>
                    <a:pt x="61008" y="91045"/>
                    <a:pt x="60885" y="73777"/>
                    <a:pt x="60885" y="73777"/>
                  </a:cubicBezTo>
                  <a:lnTo>
                    <a:pt x="60885" y="28749"/>
                  </a:lnTo>
                  <a:cubicBezTo>
                    <a:pt x="60885" y="23142"/>
                    <a:pt x="59632" y="17585"/>
                    <a:pt x="57036" y="12897"/>
                  </a:cubicBezTo>
                  <a:cubicBezTo>
                    <a:pt x="55069" y="9345"/>
                    <a:pt x="52166" y="5914"/>
                    <a:pt x="47944" y="4247"/>
                  </a:cubicBezTo>
                  <a:cubicBezTo>
                    <a:pt x="37197" y="0"/>
                    <a:pt x="30505" y="0"/>
                    <a:pt x="30505" y="0"/>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p:nvPr/>
          </p:nvSpPr>
          <p:spPr>
            <a:xfrm>
              <a:off x="-7257675" y="2403000"/>
              <a:ext cx="1519000" cy="494175"/>
            </a:xfrm>
            <a:custGeom>
              <a:rect b="b" l="l" r="r" t="t"/>
              <a:pathLst>
                <a:path extrusionOk="0" h="19767" w="60760">
                  <a:moveTo>
                    <a:pt x="30368" y="0"/>
                  </a:moveTo>
                  <a:cubicBezTo>
                    <a:pt x="17275" y="0"/>
                    <a:pt x="5885" y="2077"/>
                    <a:pt x="0" y="5137"/>
                  </a:cubicBezTo>
                  <a:lnTo>
                    <a:pt x="0" y="14631"/>
                  </a:lnTo>
                  <a:cubicBezTo>
                    <a:pt x="5883" y="17691"/>
                    <a:pt x="17275" y="19767"/>
                    <a:pt x="30368" y="19767"/>
                  </a:cubicBezTo>
                  <a:cubicBezTo>
                    <a:pt x="43478" y="19767"/>
                    <a:pt x="54882" y="17687"/>
                    <a:pt x="60760" y="14620"/>
                  </a:cubicBezTo>
                  <a:lnTo>
                    <a:pt x="60760" y="5149"/>
                  </a:lnTo>
                  <a:cubicBezTo>
                    <a:pt x="54882" y="2082"/>
                    <a:pt x="43478" y="0"/>
                    <a:pt x="303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a:off x="-7260800" y="2697750"/>
              <a:ext cx="1525200" cy="1198375"/>
            </a:xfrm>
            <a:custGeom>
              <a:rect b="b" l="l" r="r" t="t"/>
              <a:pathLst>
                <a:path extrusionOk="0" h="47935" w="61008">
                  <a:moveTo>
                    <a:pt x="125" y="0"/>
                  </a:moveTo>
                  <a:lnTo>
                    <a:pt x="125" y="30666"/>
                  </a:lnTo>
                  <a:cubicBezTo>
                    <a:pt x="125" y="30666"/>
                    <a:pt x="0" y="47934"/>
                    <a:pt x="30505" y="47934"/>
                  </a:cubicBezTo>
                  <a:cubicBezTo>
                    <a:pt x="61008" y="47934"/>
                    <a:pt x="60885" y="30666"/>
                    <a:pt x="60885" y="30666"/>
                  </a:cubicBezTo>
                  <a:lnTo>
                    <a:pt x="60885" y="0"/>
                  </a:lnTo>
                  <a:cubicBezTo>
                    <a:pt x="55979" y="3874"/>
                    <a:pt x="46998" y="7416"/>
                    <a:pt x="30505" y="7416"/>
                  </a:cubicBezTo>
                  <a:cubicBezTo>
                    <a:pt x="14010" y="7416"/>
                    <a:pt x="5031" y="3874"/>
                    <a:pt x="1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6965725" y="1205200"/>
              <a:ext cx="935125" cy="728400"/>
            </a:xfrm>
            <a:custGeom>
              <a:rect b="b" l="l" r="r" t="t"/>
              <a:pathLst>
                <a:path extrusionOk="0" h="29136" w="37405">
                  <a:moveTo>
                    <a:pt x="18702" y="0"/>
                  </a:moveTo>
                  <a:cubicBezTo>
                    <a:pt x="13916" y="0"/>
                    <a:pt x="9129" y="1055"/>
                    <a:pt x="5477" y="3163"/>
                  </a:cubicBezTo>
                  <a:cubicBezTo>
                    <a:pt x="1825" y="5271"/>
                    <a:pt x="1" y="8035"/>
                    <a:pt x="1" y="10799"/>
                  </a:cubicBezTo>
                  <a:lnTo>
                    <a:pt x="1" y="18339"/>
                  </a:lnTo>
                  <a:cubicBezTo>
                    <a:pt x="1" y="21101"/>
                    <a:pt x="1827" y="23864"/>
                    <a:pt x="5479" y="25974"/>
                  </a:cubicBezTo>
                  <a:cubicBezTo>
                    <a:pt x="9130" y="28082"/>
                    <a:pt x="13916" y="29136"/>
                    <a:pt x="18702" y="29136"/>
                  </a:cubicBezTo>
                  <a:cubicBezTo>
                    <a:pt x="23488" y="29136"/>
                    <a:pt x="28274" y="28082"/>
                    <a:pt x="31926" y="25974"/>
                  </a:cubicBezTo>
                  <a:cubicBezTo>
                    <a:pt x="35578" y="23864"/>
                    <a:pt x="37404" y="21102"/>
                    <a:pt x="37404" y="18339"/>
                  </a:cubicBezTo>
                  <a:lnTo>
                    <a:pt x="37404" y="10799"/>
                  </a:lnTo>
                  <a:cubicBezTo>
                    <a:pt x="37403" y="8035"/>
                    <a:pt x="35577" y="5271"/>
                    <a:pt x="31926" y="3163"/>
                  </a:cubicBezTo>
                  <a:cubicBezTo>
                    <a:pt x="28274" y="1055"/>
                    <a:pt x="23488" y="0"/>
                    <a:pt x="187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a:off x="-7011375" y="1205200"/>
              <a:ext cx="1026375" cy="539900"/>
            </a:xfrm>
            <a:custGeom>
              <a:rect b="b" l="l" r="r" t="t"/>
              <a:pathLst>
                <a:path extrusionOk="0" h="21596" w="41055">
                  <a:moveTo>
                    <a:pt x="20528" y="0"/>
                  </a:moveTo>
                  <a:cubicBezTo>
                    <a:pt x="15742" y="0"/>
                    <a:pt x="10955" y="1055"/>
                    <a:pt x="7303" y="3163"/>
                  </a:cubicBezTo>
                  <a:cubicBezTo>
                    <a:pt x="1" y="7379"/>
                    <a:pt x="1" y="14216"/>
                    <a:pt x="7303" y="18434"/>
                  </a:cubicBezTo>
                  <a:cubicBezTo>
                    <a:pt x="10955" y="20542"/>
                    <a:pt x="15742" y="21596"/>
                    <a:pt x="20528" y="21596"/>
                  </a:cubicBezTo>
                  <a:cubicBezTo>
                    <a:pt x="25314" y="21596"/>
                    <a:pt x="30100" y="20542"/>
                    <a:pt x="33752" y="18434"/>
                  </a:cubicBezTo>
                  <a:cubicBezTo>
                    <a:pt x="41055" y="14216"/>
                    <a:pt x="41055" y="7379"/>
                    <a:pt x="33752" y="3163"/>
                  </a:cubicBezTo>
                  <a:cubicBezTo>
                    <a:pt x="30100" y="1055"/>
                    <a:pt x="25314" y="0"/>
                    <a:pt x="205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p:nvPr/>
          </p:nvSpPr>
          <p:spPr>
            <a:xfrm>
              <a:off x="-6781525" y="787700"/>
              <a:ext cx="566100" cy="744900"/>
            </a:xfrm>
            <a:custGeom>
              <a:rect b="b" l="l" r="r" t="t"/>
              <a:pathLst>
                <a:path extrusionOk="0" h="29796" w="22644">
                  <a:moveTo>
                    <a:pt x="11308" y="0"/>
                  </a:moveTo>
                  <a:cubicBezTo>
                    <a:pt x="11313" y="0"/>
                    <a:pt x="11317" y="0"/>
                    <a:pt x="11322" y="0"/>
                  </a:cubicBezTo>
                  <a:lnTo>
                    <a:pt x="11322" y="0"/>
                  </a:lnTo>
                  <a:cubicBezTo>
                    <a:pt x="11327" y="0"/>
                    <a:pt x="11332" y="0"/>
                    <a:pt x="11337" y="0"/>
                  </a:cubicBezTo>
                  <a:close/>
                  <a:moveTo>
                    <a:pt x="11322" y="0"/>
                  </a:moveTo>
                  <a:cubicBezTo>
                    <a:pt x="2209" y="9"/>
                    <a:pt x="6754" y="8048"/>
                    <a:pt x="6754" y="13408"/>
                  </a:cubicBezTo>
                  <a:cubicBezTo>
                    <a:pt x="6754" y="18768"/>
                    <a:pt x="0" y="29785"/>
                    <a:pt x="11322" y="29795"/>
                  </a:cubicBezTo>
                  <a:lnTo>
                    <a:pt x="11322" y="29795"/>
                  </a:lnTo>
                  <a:cubicBezTo>
                    <a:pt x="22643" y="29785"/>
                    <a:pt x="15891" y="18769"/>
                    <a:pt x="15891" y="13408"/>
                  </a:cubicBezTo>
                  <a:cubicBezTo>
                    <a:pt x="15891" y="8048"/>
                    <a:pt x="20434" y="9"/>
                    <a:pt x="11322" y="0"/>
                  </a:cubicBezTo>
                  <a:close/>
                  <a:moveTo>
                    <a:pt x="11322" y="29795"/>
                  </a:moveTo>
                  <a:cubicBezTo>
                    <a:pt x="11317" y="29795"/>
                    <a:pt x="11313" y="29795"/>
                    <a:pt x="11308" y="29795"/>
                  </a:cubicBezTo>
                  <a:lnTo>
                    <a:pt x="11337" y="29795"/>
                  </a:lnTo>
                  <a:cubicBezTo>
                    <a:pt x="11332" y="29795"/>
                    <a:pt x="11327" y="29795"/>
                    <a:pt x="11322" y="2979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p:nvPr/>
          </p:nvSpPr>
          <p:spPr>
            <a:xfrm>
              <a:off x="-6627525" y="2109175"/>
              <a:ext cx="888850" cy="1515200"/>
            </a:xfrm>
            <a:custGeom>
              <a:rect b="b" l="l" r="r" t="t"/>
              <a:pathLst>
                <a:path extrusionOk="0" h="60608" w="35554">
                  <a:moveTo>
                    <a:pt x="34356" y="0"/>
                  </a:moveTo>
                  <a:cubicBezTo>
                    <a:pt x="29835" y="3013"/>
                    <a:pt x="20236" y="6513"/>
                    <a:pt x="1" y="6513"/>
                  </a:cubicBezTo>
                  <a:lnTo>
                    <a:pt x="1" y="60555"/>
                  </a:lnTo>
                  <a:cubicBezTo>
                    <a:pt x="1" y="60555"/>
                    <a:pt x="1054" y="60608"/>
                    <a:pt x="2802" y="60608"/>
                  </a:cubicBezTo>
                  <a:cubicBezTo>
                    <a:pt x="10376" y="60608"/>
                    <a:pt x="30993" y="59621"/>
                    <a:pt x="35554" y="49099"/>
                  </a:cubicBezTo>
                  <a:lnTo>
                    <a:pt x="35554" y="9181"/>
                  </a:lnTo>
                  <a:cubicBezTo>
                    <a:pt x="35554" y="8424"/>
                    <a:pt x="35528" y="7668"/>
                    <a:pt x="35480" y="6913"/>
                  </a:cubicBezTo>
                  <a:cubicBezTo>
                    <a:pt x="35472" y="6791"/>
                    <a:pt x="35457" y="6670"/>
                    <a:pt x="35449" y="6549"/>
                  </a:cubicBezTo>
                  <a:cubicBezTo>
                    <a:pt x="35401" y="5893"/>
                    <a:pt x="35342" y="5238"/>
                    <a:pt x="35259" y="4588"/>
                  </a:cubicBezTo>
                  <a:cubicBezTo>
                    <a:pt x="35249" y="4518"/>
                    <a:pt x="35237" y="4451"/>
                    <a:pt x="35229" y="4382"/>
                  </a:cubicBezTo>
                  <a:cubicBezTo>
                    <a:pt x="35132" y="3669"/>
                    <a:pt x="35019" y="2959"/>
                    <a:pt x="34880" y="2256"/>
                  </a:cubicBezTo>
                  <a:cubicBezTo>
                    <a:pt x="34878" y="2243"/>
                    <a:pt x="34875" y="2230"/>
                    <a:pt x="34872" y="2217"/>
                  </a:cubicBezTo>
                  <a:cubicBezTo>
                    <a:pt x="34724" y="1471"/>
                    <a:pt x="34552" y="732"/>
                    <a:pt x="34356"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1" name="Google Shape;211;p28"/>
          <p:cNvPicPr preferRelativeResize="0"/>
          <p:nvPr/>
        </p:nvPicPr>
        <p:blipFill>
          <a:blip r:embed="rId3">
            <a:alphaModFix/>
          </a:blip>
          <a:stretch>
            <a:fillRect/>
          </a:stretch>
        </p:blipFill>
        <p:spPr>
          <a:xfrm>
            <a:off x="2886200" y="2998075"/>
            <a:ext cx="5799576" cy="1974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3300"/>
                                        <p:tgtEl>
                                          <p:spTgt spid="2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9"/>
          <p:cNvSpPr txBox="1"/>
          <p:nvPr>
            <p:ph idx="1" type="subTitle"/>
          </p:nvPr>
        </p:nvSpPr>
        <p:spPr>
          <a:xfrm>
            <a:off x="3845725" y="0"/>
            <a:ext cx="52983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Comic Sans MS"/>
              <a:ea typeface="Comic Sans MS"/>
              <a:cs typeface="Comic Sans MS"/>
              <a:sym typeface="Comic Sans MS"/>
            </a:endParaRPr>
          </a:p>
          <a:p>
            <a:pPr indent="0" lvl="0" marL="0" rtl="0" algn="just">
              <a:lnSpc>
                <a:spcPct val="115000"/>
              </a:lnSpc>
              <a:spcBef>
                <a:spcPts val="0"/>
              </a:spcBef>
              <a:spcAft>
                <a:spcPts val="0"/>
              </a:spcAft>
              <a:buNone/>
            </a:pPr>
            <a:r>
              <a:rPr b="1" lang="en" sz="1400">
                <a:latin typeface="Comic Sans MS"/>
                <a:ea typeface="Comic Sans MS"/>
                <a:cs typeface="Comic Sans MS"/>
                <a:sym typeface="Comic Sans MS"/>
              </a:rPr>
              <a:t>➤</a:t>
            </a:r>
            <a:r>
              <a:rPr lang="en" sz="1400">
                <a:latin typeface="Comic Sans MS"/>
                <a:ea typeface="Comic Sans MS"/>
                <a:cs typeface="Comic Sans MS"/>
                <a:sym typeface="Comic Sans MS"/>
              </a:rPr>
              <a:t>We have classified  cell to be malignant or benign  using various machine learning models    on  Wisconsin breast  Cancer  Dataset from the UCI  repository</a:t>
            </a:r>
            <a:r>
              <a:rPr b="1" lang="en" sz="1400">
                <a:latin typeface="Comic Sans MS"/>
                <a:ea typeface="Comic Sans MS"/>
                <a:cs typeface="Comic Sans MS"/>
                <a:sym typeface="Comic Sans MS"/>
              </a:rPr>
              <a:t> .</a:t>
            </a:r>
            <a:endParaRPr b="1" sz="1400">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b="1" sz="1400">
              <a:latin typeface="Comic Sans MS"/>
              <a:ea typeface="Comic Sans MS"/>
              <a:cs typeface="Comic Sans MS"/>
              <a:sym typeface="Comic Sans MS"/>
            </a:endParaRPr>
          </a:p>
          <a:p>
            <a:pPr indent="0" lvl="0" marL="0" rtl="0" algn="just">
              <a:lnSpc>
                <a:spcPct val="115000"/>
              </a:lnSpc>
              <a:spcBef>
                <a:spcPts val="0"/>
              </a:spcBef>
              <a:spcAft>
                <a:spcPts val="0"/>
              </a:spcAft>
              <a:buClr>
                <a:schemeClr val="dk1"/>
              </a:buClr>
              <a:buSzPts val="1100"/>
              <a:buFont typeface="Arial"/>
              <a:buNone/>
            </a:pPr>
            <a:r>
              <a:rPr b="1" lang="en" sz="1400">
                <a:latin typeface="Comic Sans MS"/>
                <a:ea typeface="Comic Sans MS"/>
                <a:cs typeface="Comic Sans MS"/>
                <a:sym typeface="Comic Sans MS"/>
              </a:rPr>
              <a:t> ➤</a:t>
            </a:r>
            <a:r>
              <a:rPr lang="en" sz="1400">
                <a:latin typeface="Comic Sans MS"/>
                <a:ea typeface="Comic Sans MS"/>
                <a:cs typeface="Comic Sans MS"/>
                <a:sym typeface="Comic Sans MS"/>
              </a:rPr>
              <a:t>Some of the major preprocessing steps are  removal of class imbalance by SMOTE,  outlier detection using ensemble method, and feature selection using correlation matrix. We used the  5-fold  validation technique in the dataset to select the best model and avoid overfitting</a:t>
            </a:r>
            <a:endParaRPr sz="1400">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sz="1400">
              <a:latin typeface="Comic Sans MS"/>
              <a:ea typeface="Comic Sans MS"/>
              <a:cs typeface="Comic Sans MS"/>
              <a:sym typeface="Comic Sans MS"/>
            </a:endParaRPr>
          </a:p>
          <a:p>
            <a:pPr indent="0" lvl="0" marL="0" rtl="0" algn="just">
              <a:lnSpc>
                <a:spcPct val="115000"/>
              </a:lnSpc>
              <a:spcBef>
                <a:spcPts val="0"/>
              </a:spcBef>
              <a:spcAft>
                <a:spcPts val="0"/>
              </a:spcAft>
              <a:buClr>
                <a:schemeClr val="dk1"/>
              </a:buClr>
              <a:buSzPts val="1100"/>
              <a:buFont typeface="Arial"/>
              <a:buNone/>
            </a:pPr>
            <a:r>
              <a:rPr lang="en" sz="1400">
                <a:latin typeface="Comic Sans MS"/>
                <a:ea typeface="Comic Sans MS"/>
                <a:cs typeface="Comic Sans MS"/>
                <a:sym typeface="Comic Sans MS"/>
              </a:rPr>
              <a:t>➤Metrics Used :Accuracy, sensitivity, specificity, false discovery rate, false omission rate,   Mattews correlation co-efficient, ROC curve.</a:t>
            </a:r>
            <a:endParaRPr sz="1400">
              <a:latin typeface="Comic Sans MS"/>
              <a:ea typeface="Comic Sans MS"/>
              <a:cs typeface="Comic Sans MS"/>
              <a:sym typeface="Comic Sans MS"/>
            </a:endParaRPr>
          </a:p>
          <a:p>
            <a:pPr indent="0" lvl="0" marL="0" rtl="0" algn="just">
              <a:lnSpc>
                <a:spcPct val="115000"/>
              </a:lnSpc>
              <a:spcBef>
                <a:spcPts val="0"/>
              </a:spcBef>
              <a:spcAft>
                <a:spcPts val="0"/>
              </a:spcAft>
              <a:buClr>
                <a:schemeClr val="dk1"/>
              </a:buClr>
              <a:buSzPts val="1100"/>
              <a:buFont typeface="Arial"/>
              <a:buNone/>
            </a:pPr>
            <a:r>
              <a:t/>
            </a:r>
            <a:endParaRPr sz="1400">
              <a:latin typeface="Comic Sans MS"/>
              <a:ea typeface="Comic Sans MS"/>
              <a:cs typeface="Comic Sans MS"/>
              <a:sym typeface="Comic Sans MS"/>
            </a:endParaRPr>
          </a:p>
          <a:p>
            <a:pPr indent="0" lvl="0" marL="0" rtl="0" algn="just">
              <a:lnSpc>
                <a:spcPct val="115000"/>
              </a:lnSpc>
              <a:spcBef>
                <a:spcPts val="0"/>
              </a:spcBef>
              <a:spcAft>
                <a:spcPts val="0"/>
              </a:spcAft>
              <a:buClr>
                <a:schemeClr val="dk1"/>
              </a:buClr>
              <a:buSzPts val="1100"/>
              <a:buFont typeface="Arial"/>
              <a:buNone/>
            </a:pPr>
            <a:r>
              <a:rPr lang="en" sz="1400">
                <a:latin typeface="Comic Sans MS"/>
                <a:ea typeface="Comic Sans MS"/>
                <a:cs typeface="Comic Sans MS"/>
                <a:sym typeface="Comic Sans MS"/>
              </a:rPr>
              <a:t>➤We have implemented models mentioned in most of the  research papers  like SVM,KNN and also applied Neural network models which have shown better results.</a:t>
            </a:r>
            <a:endParaRPr sz="1400">
              <a:latin typeface="Comic Sans MS"/>
              <a:ea typeface="Comic Sans MS"/>
              <a:cs typeface="Comic Sans MS"/>
              <a:sym typeface="Comic Sans MS"/>
            </a:endParaRPr>
          </a:p>
          <a:p>
            <a:pPr indent="0" lvl="0" marL="0" rtl="0" algn="just">
              <a:lnSpc>
                <a:spcPct val="115000"/>
              </a:lnSpc>
              <a:spcBef>
                <a:spcPts val="0"/>
              </a:spcBef>
              <a:spcAft>
                <a:spcPts val="0"/>
              </a:spcAft>
              <a:buClr>
                <a:schemeClr val="dk1"/>
              </a:buClr>
              <a:buSzPts val="1100"/>
              <a:buFont typeface="Arial"/>
              <a:buNone/>
            </a:pPr>
            <a:r>
              <a:t/>
            </a:r>
            <a:endParaRPr b="1" sz="1400">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sz="1400">
              <a:latin typeface="Comic Sans MS"/>
              <a:ea typeface="Comic Sans MS"/>
              <a:cs typeface="Comic Sans MS"/>
              <a:sym typeface="Comic Sans MS"/>
            </a:endParaRPr>
          </a:p>
          <a:p>
            <a:pPr indent="0" lvl="0" marL="0" rtl="0" algn="l">
              <a:spcBef>
                <a:spcPts val="0"/>
              </a:spcBef>
              <a:spcAft>
                <a:spcPts val="0"/>
              </a:spcAft>
              <a:buNone/>
            </a:pPr>
            <a:r>
              <a:t/>
            </a:r>
            <a:endParaRPr sz="1400">
              <a:latin typeface="Comic Sans MS"/>
              <a:ea typeface="Comic Sans MS"/>
              <a:cs typeface="Comic Sans MS"/>
              <a:sym typeface="Comic Sans MS"/>
            </a:endParaRPr>
          </a:p>
        </p:txBody>
      </p:sp>
      <p:grpSp>
        <p:nvGrpSpPr>
          <p:cNvPr id="217" name="Google Shape;217;p29"/>
          <p:cNvGrpSpPr/>
          <p:nvPr/>
        </p:nvGrpSpPr>
        <p:grpSpPr>
          <a:xfrm>
            <a:off x="500162" y="3108909"/>
            <a:ext cx="2876445" cy="1808104"/>
            <a:chOff x="-4086350" y="2270575"/>
            <a:chExt cx="2722875" cy="1546975"/>
          </a:xfrm>
        </p:grpSpPr>
        <p:sp>
          <p:nvSpPr>
            <p:cNvPr id="218" name="Google Shape;218;p29"/>
            <p:cNvSpPr/>
            <p:nvPr/>
          </p:nvSpPr>
          <p:spPr>
            <a:xfrm>
              <a:off x="-4086350" y="2270575"/>
              <a:ext cx="2722875" cy="1546975"/>
            </a:xfrm>
            <a:custGeom>
              <a:rect b="b" l="l" r="r" t="t"/>
              <a:pathLst>
                <a:path extrusionOk="0" h="61879" w="108915">
                  <a:moveTo>
                    <a:pt x="42181" y="1"/>
                  </a:moveTo>
                  <a:cubicBezTo>
                    <a:pt x="40122" y="1"/>
                    <a:pt x="37950" y="500"/>
                    <a:pt x="36265" y="1473"/>
                  </a:cubicBezTo>
                  <a:lnTo>
                    <a:pt x="3419" y="20436"/>
                  </a:lnTo>
                  <a:cubicBezTo>
                    <a:pt x="338" y="22215"/>
                    <a:pt x="0" y="24931"/>
                    <a:pt x="2669" y="26470"/>
                  </a:cubicBezTo>
                  <a:lnTo>
                    <a:pt x="62199" y="60840"/>
                  </a:lnTo>
                  <a:cubicBezTo>
                    <a:pt x="63406" y="61537"/>
                    <a:pt x="65031" y="61879"/>
                    <a:pt x="66734" y="61879"/>
                  </a:cubicBezTo>
                  <a:cubicBezTo>
                    <a:pt x="68793" y="61879"/>
                    <a:pt x="70965" y="61379"/>
                    <a:pt x="72652" y="60405"/>
                  </a:cubicBezTo>
                  <a:lnTo>
                    <a:pt x="105495" y="41444"/>
                  </a:lnTo>
                  <a:cubicBezTo>
                    <a:pt x="108577" y="39665"/>
                    <a:pt x="108915" y="36949"/>
                    <a:pt x="106246" y="35408"/>
                  </a:cubicBezTo>
                  <a:lnTo>
                    <a:pt x="46717" y="1040"/>
                  </a:lnTo>
                  <a:cubicBezTo>
                    <a:pt x="45510" y="343"/>
                    <a:pt x="43884" y="1"/>
                    <a:pt x="42181"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2125325" y="3019300"/>
              <a:ext cx="410750" cy="314900"/>
            </a:xfrm>
            <a:custGeom>
              <a:rect b="b" l="l" r="r" t="t"/>
              <a:pathLst>
                <a:path extrusionOk="0" h="12596" w="16430">
                  <a:moveTo>
                    <a:pt x="8215" y="0"/>
                  </a:moveTo>
                  <a:cubicBezTo>
                    <a:pt x="6113" y="0"/>
                    <a:pt x="4011" y="463"/>
                    <a:pt x="2407" y="1389"/>
                  </a:cubicBezTo>
                  <a:cubicBezTo>
                    <a:pt x="802" y="2315"/>
                    <a:pt x="0" y="3528"/>
                    <a:pt x="0" y="4743"/>
                  </a:cubicBezTo>
                  <a:lnTo>
                    <a:pt x="0" y="7852"/>
                  </a:lnTo>
                  <a:cubicBezTo>
                    <a:pt x="0" y="9065"/>
                    <a:pt x="802" y="10280"/>
                    <a:pt x="2405" y="11206"/>
                  </a:cubicBezTo>
                  <a:cubicBezTo>
                    <a:pt x="4010" y="12132"/>
                    <a:pt x="6112" y="12595"/>
                    <a:pt x="8215" y="12595"/>
                  </a:cubicBezTo>
                  <a:cubicBezTo>
                    <a:pt x="10317" y="12595"/>
                    <a:pt x="12419" y="12132"/>
                    <a:pt x="14023" y="11206"/>
                  </a:cubicBezTo>
                  <a:cubicBezTo>
                    <a:pt x="15626" y="10280"/>
                    <a:pt x="16430" y="9065"/>
                    <a:pt x="16430" y="7852"/>
                  </a:cubicBezTo>
                  <a:lnTo>
                    <a:pt x="16430" y="4743"/>
                  </a:lnTo>
                  <a:cubicBezTo>
                    <a:pt x="16428" y="3528"/>
                    <a:pt x="15626" y="2315"/>
                    <a:pt x="14023" y="1389"/>
                  </a:cubicBezTo>
                  <a:cubicBezTo>
                    <a:pt x="12419" y="463"/>
                    <a:pt x="10317" y="0"/>
                    <a:pt x="82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a:off x="-2145400" y="3019300"/>
              <a:ext cx="450900" cy="237125"/>
            </a:xfrm>
            <a:custGeom>
              <a:rect b="b" l="l" r="r" t="t"/>
              <a:pathLst>
                <a:path extrusionOk="0" h="9485" w="18036">
                  <a:moveTo>
                    <a:pt x="9018" y="0"/>
                  </a:moveTo>
                  <a:cubicBezTo>
                    <a:pt x="6916" y="0"/>
                    <a:pt x="4814" y="463"/>
                    <a:pt x="3210" y="1389"/>
                  </a:cubicBezTo>
                  <a:cubicBezTo>
                    <a:pt x="2" y="3241"/>
                    <a:pt x="0" y="6243"/>
                    <a:pt x="3210" y="8095"/>
                  </a:cubicBezTo>
                  <a:cubicBezTo>
                    <a:pt x="4814" y="9021"/>
                    <a:pt x="6916" y="9484"/>
                    <a:pt x="9018" y="9484"/>
                  </a:cubicBezTo>
                  <a:cubicBezTo>
                    <a:pt x="11120" y="9484"/>
                    <a:pt x="13222" y="9021"/>
                    <a:pt x="14826" y="8095"/>
                  </a:cubicBezTo>
                  <a:cubicBezTo>
                    <a:pt x="18034" y="6244"/>
                    <a:pt x="18036" y="3241"/>
                    <a:pt x="14826" y="1389"/>
                  </a:cubicBezTo>
                  <a:cubicBezTo>
                    <a:pt x="13222" y="463"/>
                    <a:pt x="11120" y="0"/>
                    <a:pt x="9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2594075" y="3305450"/>
              <a:ext cx="410750" cy="314900"/>
            </a:xfrm>
            <a:custGeom>
              <a:rect b="b" l="l" r="r" t="t"/>
              <a:pathLst>
                <a:path extrusionOk="0" h="12596" w="16430">
                  <a:moveTo>
                    <a:pt x="8215" y="0"/>
                  </a:moveTo>
                  <a:cubicBezTo>
                    <a:pt x="6113" y="0"/>
                    <a:pt x="4010" y="463"/>
                    <a:pt x="2407" y="1389"/>
                  </a:cubicBezTo>
                  <a:cubicBezTo>
                    <a:pt x="802" y="2315"/>
                    <a:pt x="0" y="3528"/>
                    <a:pt x="0" y="4743"/>
                  </a:cubicBezTo>
                  <a:lnTo>
                    <a:pt x="0" y="7853"/>
                  </a:lnTo>
                  <a:cubicBezTo>
                    <a:pt x="0" y="9067"/>
                    <a:pt x="802" y="10280"/>
                    <a:pt x="2407" y="11206"/>
                  </a:cubicBezTo>
                  <a:cubicBezTo>
                    <a:pt x="4010" y="12132"/>
                    <a:pt x="6113" y="12595"/>
                    <a:pt x="8215" y="12595"/>
                  </a:cubicBezTo>
                  <a:cubicBezTo>
                    <a:pt x="10317" y="12595"/>
                    <a:pt x="12419" y="12132"/>
                    <a:pt x="14023" y="11206"/>
                  </a:cubicBezTo>
                  <a:cubicBezTo>
                    <a:pt x="15628" y="10280"/>
                    <a:pt x="16429" y="9067"/>
                    <a:pt x="16429" y="7853"/>
                  </a:cubicBezTo>
                  <a:lnTo>
                    <a:pt x="16429" y="4743"/>
                  </a:lnTo>
                  <a:cubicBezTo>
                    <a:pt x="16429" y="3528"/>
                    <a:pt x="15628" y="2315"/>
                    <a:pt x="14023" y="1389"/>
                  </a:cubicBezTo>
                  <a:cubicBezTo>
                    <a:pt x="12419" y="463"/>
                    <a:pt x="10317" y="0"/>
                    <a:pt x="82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2614150" y="3305450"/>
              <a:ext cx="450900" cy="237125"/>
            </a:xfrm>
            <a:custGeom>
              <a:rect b="b" l="l" r="r" t="t"/>
              <a:pathLst>
                <a:path extrusionOk="0" h="9485" w="18036">
                  <a:moveTo>
                    <a:pt x="9018" y="0"/>
                  </a:moveTo>
                  <a:cubicBezTo>
                    <a:pt x="6916" y="0"/>
                    <a:pt x="4813" y="463"/>
                    <a:pt x="3210" y="1389"/>
                  </a:cubicBezTo>
                  <a:cubicBezTo>
                    <a:pt x="2" y="3240"/>
                    <a:pt x="0" y="6245"/>
                    <a:pt x="3210" y="8097"/>
                  </a:cubicBezTo>
                  <a:cubicBezTo>
                    <a:pt x="4813" y="9022"/>
                    <a:pt x="6916" y="9485"/>
                    <a:pt x="9018" y="9485"/>
                  </a:cubicBezTo>
                  <a:cubicBezTo>
                    <a:pt x="11120" y="9485"/>
                    <a:pt x="13222" y="9022"/>
                    <a:pt x="14826" y="8097"/>
                  </a:cubicBezTo>
                  <a:cubicBezTo>
                    <a:pt x="18034" y="6245"/>
                    <a:pt x="18036" y="3242"/>
                    <a:pt x="14826" y="1389"/>
                  </a:cubicBezTo>
                  <a:cubicBezTo>
                    <a:pt x="13222" y="463"/>
                    <a:pt x="11120" y="0"/>
                    <a:pt x="9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a:off x="-2724975" y="2711575"/>
              <a:ext cx="450875" cy="237175"/>
            </a:xfrm>
            <a:custGeom>
              <a:rect b="b" l="l" r="r" t="t"/>
              <a:pathLst>
                <a:path extrusionOk="0" h="9487" w="18035">
                  <a:moveTo>
                    <a:pt x="9017" y="1"/>
                  </a:moveTo>
                  <a:cubicBezTo>
                    <a:pt x="6915" y="1"/>
                    <a:pt x="4813" y="464"/>
                    <a:pt x="3209" y="1390"/>
                  </a:cubicBezTo>
                  <a:cubicBezTo>
                    <a:pt x="1" y="3242"/>
                    <a:pt x="1" y="6245"/>
                    <a:pt x="3209" y="8097"/>
                  </a:cubicBezTo>
                  <a:cubicBezTo>
                    <a:pt x="4813" y="9023"/>
                    <a:pt x="6916" y="9486"/>
                    <a:pt x="9018" y="9486"/>
                  </a:cubicBezTo>
                  <a:cubicBezTo>
                    <a:pt x="11121" y="9486"/>
                    <a:pt x="13223" y="9023"/>
                    <a:pt x="14827" y="8097"/>
                  </a:cubicBezTo>
                  <a:cubicBezTo>
                    <a:pt x="18035" y="6245"/>
                    <a:pt x="18035" y="3242"/>
                    <a:pt x="14827" y="1390"/>
                  </a:cubicBezTo>
                  <a:cubicBezTo>
                    <a:pt x="13222" y="464"/>
                    <a:pt x="11120" y="1"/>
                    <a:pt x="90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3173650" y="2997725"/>
              <a:ext cx="410750" cy="314925"/>
            </a:xfrm>
            <a:custGeom>
              <a:rect b="b" l="l" r="r" t="t"/>
              <a:pathLst>
                <a:path extrusionOk="0" h="12597" w="16430">
                  <a:moveTo>
                    <a:pt x="8215" y="1"/>
                  </a:moveTo>
                  <a:cubicBezTo>
                    <a:pt x="6113" y="1"/>
                    <a:pt x="4011" y="464"/>
                    <a:pt x="2407" y="1390"/>
                  </a:cubicBezTo>
                  <a:cubicBezTo>
                    <a:pt x="802" y="2316"/>
                    <a:pt x="1" y="3531"/>
                    <a:pt x="1" y="4744"/>
                  </a:cubicBezTo>
                  <a:lnTo>
                    <a:pt x="1" y="7853"/>
                  </a:lnTo>
                  <a:cubicBezTo>
                    <a:pt x="1" y="9068"/>
                    <a:pt x="802" y="10281"/>
                    <a:pt x="2407" y="11207"/>
                  </a:cubicBezTo>
                  <a:cubicBezTo>
                    <a:pt x="4011" y="12133"/>
                    <a:pt x="6113" y="12596"/>
                    <a:pt x="8215" y="12596"/>
                  </a:cubicBezTo>
                  <a:cubicBezTo>
                    <a:pt x="10318" y="12596"/>
                    <a:pt x="12420" y="12133"/>
                    <a:pt x="14024" y="11207"/>
                  </a:cubicBezTo>
                  <a:cubicBezTo>
                    <a:pt x="15628" y="10281"/>
                    <a:pt x="16430" y="9068"/>
                    <a:pt x="16430" y="7853"/>
                  </a:cubicBezTo>
                  <a:lnTo>
                    <a:pt x="16430" y="4745"/>
                  </a:lnTo>
                  <a:cubicBezTo>
                    <a:pt x="16430" y="3529"/>
                    <a:pt x="15628" y="2316"/>
                    <a:pt x="14024" y="1390"/>
                  </a:cubicBezTo>
                  <a:cubicBezTo>
                    <a:pt x="12420" y="464"/>
                    <a:pt x="10318" y="1"/>
                    <a:pt x="82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3193725" y="2997725"/>
              <a:ext cx="450925" cy="237175"/>
            </a:xfrm>
            <a:custGeom>
              <a:rect b="b" l="l" r="r" t="t"/>
              <a:pathLst>
                <a:path extrusionOk="0" h="9487" w="18037">
                  <a:moveTo>
                    <a:pt x="9018" y="1"/>
                  </a:moveTo>
                  <a:cubicBezTo>
                    <a:pt x="6916" y="1"/>
                    <a:pt x="4814" y="464"/>
                    <a:pt x="3210" y="1390"/>
                  </a:cubicBezTo>
                  <a:cubicBezTo>
                    <a:pt x="2" y="3242"/>
                    <a:pt x="1" y="6245"/>
                    <a:pt x="3210" y="8097"/>
                  </a:cubicBezTo>
                  <a:cubicBezTo>
                    <a:pt x="4814" y="9024"/>
                    <a:pt x="6916" y="9487"/>
                    <a:pt x="9018" y="9487"/>
                  </a:cubicBezTo>
                  <a:cubicBezTo>
                    <a:pt x="11121" y="9487"/>
                    <a:pt x="13223" y="9024"/>
                    <a:pt x="14827" y="8097"/>
                  </a:cubicBezTo>
                  <a:cubicBezTo>
                    <a:pt x="18035" y="6245"/>
                    <a:pt x="18036" y="3242"/>
                    <a:pt x="14827" y="1390"/>
                  </a:cubicBezTo>
                  <a:cubicBezTo>
                    <a:pt x="13223" y="464"/>
                    <a:pt x="11121" y="1"/>
                    <a:pt x="90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3284450" y="2403925"/>
              <a:ext cx="410750" cy="314900"/>
            </a:xfrm>
            <a:custGeom>
              <a:rect b="b" l="l" r="r" t="t"/>
              <a:pathLst>
                <a:path extrusionOk="0" h="12596" w="16430">
                  <a:moveTo>
                    <a:pt x="8215" y="0"/>
                  </a:moveTo>
                  <a:cubicBezTo>
                    <a:pt x="6113" y="0"/>
                    <a:pt x="4010" y="463"/>
                    <a:pt x="2405" y="1389"/>
                  </a:cubicBezTo>
                  <a:cubicBezTo>
                    <a:pt x="802" y="2315"/>
                    <a:pt x="1" y="3528"/>
                    <a:pt x="1" y="4743"/>
                  </a:cubicBezTo>
                  <a:lnTo>
                    <a:pt x="1" y="7852"/>
                  </a:lnTo>
                  <a:cubicBezTo>
                    <a:pt x="1" y="9067"/>
                    <a:pt x="802" y="10280"/>
                    <a:pt x="2405" y="11206"/>
                  </a:cubicBezTo>
                  <a:cubicBezTo>
                    <a:pt x="4009" y="12132"/>
                    <a:pt x="6111" y="12595"/>
                    <a:pt x="8214" y="12595"/>
                  </a:cubicBezTo>
                  <a:cubicBezTo>
                    <a:pt x="10316" y="12595"/>
                    <a:pt x="12419" y="12132"/>
                    <a:pt x="14023" y="11206"/>
                  </a:cubicBezTo>
                  <a:cubicBezTo>
                    <a:pt x="15627" y="10280"/>
                    <a:pt x="16430" y="9067"/>
                    <a:pt x="16430" y="7852"/>
                  </a:cubicBezTo>
                  <a:lnTo>
                    <a:pt x="16430" y="4741"/>
                  </a:lnTo>
                  <a:cubicBezTo>
                    <a:pt x="16430" y="3528"/>
                    <a:pt x="15627" y="2314"/>
                    <a:pt x="14023" y="1389"/>
                  </a:cubicBezTo>
                  <a:cubicBezTo>
                    <a:pt x="12420" y="463"/>
                    <a:pt x="10317" y="0"/>
                    <a:pt x="82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a:off x="-3304525" y="2403875"/>
              <a:ext cx="450875" cy="237175"/>
            </a:xfrm>
            <a:custGeom>
              <a:rect b="b" l="l" r="r" t="t"/>
              <a:pathLst>
                <a:path extrusionOk="0" h="9487" w="18035">
                  <a:moveTo>
                    <a:pt x="9018" y="1"/>
                  </a:moveTo>
                  <a:cubicBezTo>
                    <a:pt x="6915" y="1"/>
                    <a:pt x="4813" y="464"/>
                    <a:pt x="3208" y="1390"/>
                  </a:cubicBezTo>
                  <a:cubicBezTo>
                    <a:pt x="0" y="3242"/>
                    <a:pt x="0" y="6245"/>
                    <a:pt x="3208" y="8097"/>
                  </a:cubicBezTo>
                  <a:cubicBezTo>
                    <a:pt x="4813" y="9023"/>
                    <a:pt x="6916" y="9486"/>
                    <a:pt x="9018" y="9486"/>
                  </a:cubicBezTo>
                  <a:cubicBezTo>
                    <a:pt x="11120" y="9486"/>
                    <a:pt x="13223" y="9023"/>
                    <a:pt x="14826" y="8097"/>
                  </a:cubicBezTo>
                  <a:cubicBezTo>
                    <a:pt x="18034" y="6245"/>
                    <a:pt x="18034" y="3242"/>
                    <a:pt x="14826" y="1390"/>
                  </a:cubicBezTo>
                  <a:cubicBezTo>
                    <a:pt x="13222" y="464"/>
                    <a:pt x="11120" y="1"/>
                    <a:pt x="90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3753200" y="2690075"/>
              <a:ext cx="410750" cy="314875"/>
            </a:xfrm>
            <a:custGeom>
              <a:rect b="b" l="l" r="r" t="t"/>
              <a:pathLst>
                <a:path extrusionOk="0" h="12595" w="16430">
                  <a:moveTo>
                    <a:pt x="8215" y="0"/>
                  </a:moveTo>
                  <a:cubicBezTo>
                    <a:pt x="6113" y="0"/>
                    <a:pt x="4011" y="463"/>
                    <a:pt x="2407" y="1389"/>
                  </a:cubicBezTo>
                  <a:cubicBezTo>
                    <a:pt x="802" y="2314"/>
                    <a:pt x="0" y="3528"/>
                    <a:pt x="0" y="4741"/>
                  </a:cubicBezTo>
                  <a:lnTo>
                    <a:pt x="0" y="7852"/>
                  </a:lnTo>
                  <a:cubicBezTo>
                    <a:pt x="0" y="9065"/>
                    <a:pt x="802" y="10280"/>
                    <a:pt x="2407" y="11206"/>
                  </a:cubicBezTo>
                  <a:cubicBezTo>
                    <a:pt x="4011" y="12131"/>
                    <a:pt x="6113" y="12594"/>
                    <a:pt x="8215" y="12594"/>
                  </a:cubicBezTo>
                  <a:cubicBezTo>
                    <a:pt x="10317" y="12594"/>
                    <a:pt x="12419" y="12131"/>
                    <a:pt x="14023" y="11206"/>
                  </a:cubicBezTo>
                  <a:cubicBezTo>
                    <a:pt x="15628" y="10280"/>
                    <a:pt x="16430" y="9065"/>
                    <a:pt x="16430" y="7852"/>
                  </a:cubicBezTo>
                  <a:lnTo>
                    <a:pt x="16430" y="4741"/>
                  </a:lnTo>
                  <a:cubicBezTo>
                    <a:pt x="16430" y="3528"/>
                    <a:pt x="15628" y="2314"/>
                    <a:pt x="14023" y="1389"/>
                  </a:cubicBezTo>
                  <a:cubicBezTo>
                    <a:pt x="12419" y="463"/>
                    <a:pt x="10317" y="0"/>
                    <a:pt x="82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a:off x="-3773275" y="2690075"/>
              <a:ext cx="450875" cy="237125"/>
            </a:xfrm>
            <a:custGeom>
              <a:rect b="b" l="l" r="r" t="t"/>
              <a:pathLst>
                <a:path extrusionOk="0" h="9485" w="18035">
                  <a:moveTo>
                    <a:pt x="9018" y="0"/>
                  </a:moveTo>
                  <a:cubicBezTo>
                    <a:pt x="6916" y="0"/>
                    <a:pt x="4814" y="463"/>
                    <a:pt x="3210" y="1389"/>
                  </a:cubicBezTo>
                  <a:cubicBezTo>
                    <a:pt x="2" y="3240"/>
                    <a:pt x="0" y="6243"/>
                    <a:pt x="3210" y="8095"/>
                  </a:cubicBezTo>
                  <a:cubicBezTo>
                    <a:pt x="4814" y="9021"/>
                    <a:pt x="6916" y="9484"/>
                    <a:pt x="9018" y="9484"/>
                  </a:cubicBezTo>
                  <a:cubicBezTo>
                    <a:pt x="11120" y="9484"/>
                    <a:pt x="13222" y="9021"/>
                    <a:pt x="14826" y="8095"/>
                  </a:cubicBezTo>
                  <a:cubicBezTo>
                    <a:pt x="18034" y="6243"/>
                    <a:pt x="18034" y="3240"/>
                    <a:pt x="14826" y="1389"/>
                  </a:cubicBezTo>
                  <a:cubicBezTo>
                    <a:pt x="13222" y="463"/>
                    <a:pt x="11120" y="0"/>
                    <a:pt x="9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0" name="Google Shape;230;p29"/>
          <p:cNvPicPr preferRelativeResize="0"/>
          <p:nvPr/>
        </p:nvPicPr>
        <p:blipFill>
          <a:blip r:embed="rId3">
            <a:alphaModFix/>
          </a:blip>
          <a:stretch>
            <a:fillRect/>
          </a:stretch>
        </p:blipFill>
        <p:spPr>
          <a:xfrm>
            <a:off x="142875" y="130975"/>
            <a:ext cx="3233725" cy="2630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2700"/>
                                        <p:tgtEl>
                                          <p:spTgt spid="21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0"/>
          <p:cNvSpPr txBox="1"/>
          <p:nvPr/>
        </p:nvSpPr>
        <p:spPr>
          <a:xfrm>
            <a:off x="153100" y="0"/>
            <a:ext cx="86949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solidFill>
                  <a:schemeClr val="accent1"/>
                </a:solidFill>
                <a:latin typeface="Merriweather Black"/>
                <a:ea typeface="Merriweather Black"/>
                <a:cs typeface="Merriweather Black"/>
                <a:sym typeface="Merriweather Black"/>
              </a:rPr>
              <a:t>Existing Methods</a:t>
            </a:r>
            <a:endParaRPr b="1" sz="2000">
              <a:latin typeface="Lato"/>
              <a:ea typeface="Lato"/>
              <a:cs typeface="Lato"/>
              <a:sym typeface="Lato"/>
            </a:endParaRPr>
          </a:p>
          <a:p>
            <a:pPr indent="457200" lvl="0" marL="2286000" rtl="0" algn="l">
              <a:spcBef>
                <a:spcPts val="0"/>
              </a:spcBef>
              <a:spcAft>
                <a:spcPts val="0"/>
              </a:spcAft>
              <a:buNone/>
            </a:pPr>
            <a:r>
              <a:t/>
            </a:r>
            <a:endParaRPr b="1" sz="2000">
              <a:latin typeface="Lato"/>
              <a:ea typeface="Lato"/>
              <a:cs typeface="Lato"/>
              <a:sym typeface="Lato"/>
            </a:endParaRPr>
          </a:p>
          <a:p>
            <a:pPr indent="457200" lvl="0" marL="2286000" rtl="0" algn="l">
              <a:spcBef>
                <a:spcPts val="0"/>
              </a:spcBef>
              <a:spcAft>
                <a:spcPts val="0"/>
              </a:spcAft>
              <a:buNone/>
            </a:pPr>
            <a:r>
              <a:t/>
            </a:r>
            <a:endParaRPr b="1" sz="2000">
              <a:latin typeface="Lato"/>
              <a:ea typeface="Lato"/>
              <a:cs typeface="Lato"/>
              <a:sym typeface="Lato"/>
            </a:endParaRPr>
          </a:p>
        </p:txBody>
      </p:sp>
      <p:pic>
        <p:nvPicPr>
          <p:cNvPr id="236" name="Google Shape;236;p30"/>
          <p:cNvPicPr preferRelativeResize="0"/>
          <p:nvPr/>
        </p:nvPicPr>
        <p:blipFill>
          <a:blip r:embed="rId3">
            <a:alphaModFix/>
          </a:blip>
          <a:stretch>
            <a:fillRect/>
          </a:stretch>
        </p:blipFill>
        <p:spPr>
          <a:xfrm>
            <a:off x="1004888" y="750124"/>
            <a:ext cx="7134225" cy="1895475"/>
          </a:xfrm>
          <a:prstGeom prst="rect">
            <a:avLst/>
          </a:prstGeom>
          <a:noFill/>
          <a:ln>
            <a:noFill/>
          </a:ln>
        </p:spPr>
      </p:pic>
      <p:sp>
        <p:nvSpPr>
          <p:cNvPr id="237" name="Google Shape;237;p30"/>
          <p:cNvSpPr txBox="1"/>
          <p:nvPr/>
        </p:nvSpPr>
        <p:spPr>
          <a:xfrm>
            <a:off x="826625" y="2724175"/>
            <a:ext cx="7868400" cy="2159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Comic Sans MS"/>
                <a:ea typeface="Comic Sans MS"/>
                <a:cs typeface="Comic Sans MS"/>
                <a:sym typeface="Comic Sans MS"/>
              </a:rPr>
              <a:t>Some classifiers used for the prediction of breast cancer in research papers are: </a:t>
            </a:r>
            <a:endParaRPr b="1">
              <a:latin typeface="Comic Sans MS"/>
              <a:ea typeface="Comic Sans MS"/>
              <a:cs typeface="Comic Sans MS"/>
              <a:sym typeface="Comic Sans MS"/>
            </a:endParaRPr>
          </a:p>
          <a:p>
            <a:pPr indent="0" lvl="0" marL="0" rtl="0" algn="just">
              <a:lnSpc>
                <a:spcPct val="115000"/>
              </a:lnSpc>
              <a:spcBef>
                <a:spcPts val="0"/>
              </a:spcBef>
              <a:spcAft>
                <a:spcPts val="0"/>
              </a:spcAft>
              <a:buNone/>
            </a:pPr>
            <a:r>
              <a:rPr b="1" lang="en">
                <a:latin typeface="Comic Sans MS"/>
                <a:ea typeface="Comic Sans MS"/>
                <a:cs typeface="Comic Sans MS"/>
                <a:sym typeface="Comic Sans MS"/>
              </a:rPr>
              <a:t>KNN: </a:t>
            </a:r>
            <a:r>
              <a:rPr lang="en">
                <a:latin typeface="Comic Sans MS"/>
                <a:ea typeface="Comic Sans MS"/>
                <a:cs typeface="Comic Sans MS"/>
                <a:sym typeface="Comic Sans MS"/>
              </a:rPr>
              <a:t>It is used in many papers and considered as a good classifier for prediction. </a:t>
            </a:r>
            <a:r>
              <a:rPr lang="en">
                <a:solidFill>
                  <a:schemeClr val="dk1"/>
                </a:solidFill>
                <a:latin typeface="Comic Sans MS"/>
                <a:ea typeface="Comic Sans MS"/>
                <a:cs typeface="Comic Sans MS"/>
                <a:sym typeface="Comic Sans MS"/>
              </a:rPr>
              <a:t>K-Nearest Neighbors (K-NN) algorithm is another supervised machine learning technique used for classification and regression. </a:t>
            </a:r>
            <a:endParaRPr>
              <a:solidFill>
                <a:schemeClr val="dk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rPr b="1" lang="en">
                <a:latin typeface="Comic Sans MS"/>
                <a:ea typeface="Comic Sans MS"/>
                <a:cs typeface="Comic Sans MS"/>
                <a:sym typeface="Comic Sans MS"/>
              </a:rPr>
              <a:t>SVM:</a:t>
            </a:r>
            <a:r>
              <a:rPr lang="en">
                <a:latin typeface="Comic Sans MS"/>
                <a:ea typeface="Comic Sans MS"/>
                <a:cs typeface="Comic Sans MS"/>
                <a:sym typeface="Comic Sans MS"/>
              </a:rPr>
              <a:t> </a:t>
            </a:r>
            <a:r>
              <a:rPr lang="en">
                <a:solidFill>
                  <a:schemeClr val="dk1"/>
                </a:solidFill>
                <a:latin typeface="Comic Sans MS"/>
                <a:ea typeface="Comic Sans MS"/>
                <a:cs typeface="Comic Sans MS"/>
                <a:sym typeface="Comic Sans MS"/>
              </a:rPr>
              <a:t>SVM </a:t>
            </a:r>
            <a:r>
              <a:rPr lang="en">
                <a:solidFill>
                  <a:schemeClr val="dk1"/>
                </a:solidFill>
                <a:latin typeface="Comic Sans MS"/>
                <a:ea typeface="Comic Sans MS"/>
                <a:cs typeface="Comic Sans MS"/>
                <a:sym typeface="Comic Sans MS"/>
              </a:rPr>
              <a:t>is a discriminative classifier that can be defined by a separating hyperplane. In most of the papers,</a:t>
            </a:r>
            <a:r>
              <a:rPr lang="en">
                <a:latin typeface="Comic Sans MS"/>
                <a:ea typeface="Comic Sans MS"/>
                <a:cs typeface="Comic Sans MS"/>
                <a:sym typeface="Comic Sans MS"/>
              </a:rPr>
              <a:t> the false discovery rate is comparatively high in K-NN rather than SVM and hence, he SVM performs comparatively better than K-NN. </a:t>
            </a:r>
            <a:endParaRPr>
              <a:latin typeface="Comic Sans MS"/>
              <a:ea typeface="Comic Sans MS"/>
              <a:cs typeface="Comic Sans MS"/>
              <a:sym typeface="Comic Sans MS"/>
            </a:endParaRPr>
          </a:p>
          <a:p>
            <a:pPr indent="457200" lvl="0" marL="2286000" rtl="0" algn="just">
              <a:lnSpc>
                <a:spcPct val="115000"/>
              </a:lnSpc>
              <a:spcBef>
                <a:spcPts val="0"/>
              </a:spcBef>
              <a:spcAft>
                <a:spcPts val="0"/>
              </a:spcAft>
              <a:buNone/>
            </a:pPr>
            <a:r>
              <a:t/>
            </a:r>
            <a:endParaRPr b="1">
              <a:latin typeface="Comic Sans MS"/>
              <a:ea typeface="Comic Sans MS"/>
              <a:cs typeface="Comic Sans MS"/>
              <a:sym typeface="Comic Sans MS"/>
            </a:endParaRPr>
          </a:p>
          <a:p>
            <a:pPr indent="457200" lvl="0" marL="2286000" rtl="0" algn="just">
              <a:lnSpc>
                <a:spcPct val="115000"/>
              </a:lnSpc>
              <a:spcBef>
                <a:spcPts val="0"/>
              </a:spcBef>
              <a:spcAft>
                <a:spcPts val="0"/>
              </a:spcAft>
              <a:buNone/>
            </a:pPr>
            <a:r>
              <a:t/>
            </a:r>
            <a:endParaRPr b="1">
              <a:latin typeface="Comic Sans MS"/>
              <a:ea typeface="Comic Sans MS"/>
              <a:cs typeface="Comic Sans MS"/>
              <a:sym typeface="Comic Sans MS"/>
            </a:endParaRPr>
          </a:p>
        </p:txBody>
      </p:sp>
      <p:grpSp>
        <p:nvGrpSpPr>
          <p:cNvPr id="238" name="Google Shape;238;p30"/>
          <p:cNvGrpSpPr/>
          <p:nvPr/>
        </p:nvGrpSpPr>
        <p:grpSpPr>
          <a:xfrm>
            <a:off x="153110" y="122454"/>
            <a:ext cx="1622561" cy="872494"/>
            <a:chOff x="-4086350" y="2270575"/>
            <a:chExt cx="2722875" cy="1546975"/>
          </a:xfrm>
        </p:grpSpPr>
        <p:sp>
          <p:nvSpPr>
            <p:cNvPr id="239" name="Google Shape;239;p30"/>
            <p:cNvSpPr/>
            <p:nvPr/>
          </p:nvSpPr>
          <p:spPr>
            <a:xfrm>
              <a:off x="-4086350" y="2270575"/>
              <a:ext cx="2722875" cy="1546975"/>
            </a:xfrm>
            <a:custGeom>
              <a:rect b="b" l="l" r="r" t="t"/>
              <a:pathLst>
                <a:path extrusionOk="0" h="61879" w="108915">
                  <a:moveTo>
                    <a:pt x="42181" y="1"/>
                  </a:moveTo>
                  <a:cubicBezTo>
                    <a:pt x="40122" y="1"/>
                    <a:pt x="37950" y="500"/>
                    <a:pt x="36265" y="1473"/>
                  </a:cubicBezTo>
                  <a:lnTo>
                    <a:pt x="3419" y="20436"/>
                  </a:lnTo>
                  <a:cubicBezTo>
                    <a:pt x="338" y="22215"/>
                    <a:pt x="0" y="24931"/>
                    <a:pt x="2669" y="26470"/>
                  </a:cubicBezTo>
                  <a:lnTo>
                    <a:pt x="62199" y="60840"/>
                  </a:lnTo>
                  <a:cubicBezTo>
                    <a:pt x="63406" y="61537"/>
                    <a:pt x="65031" y="61879"/>
                    <a:pt x="66734" y="61879"/>
                  </a:cubicBezTo>
                  <a:cubicBezTo>
                    <a:pt x="68793" y="61879"/>
                    <a:pt x="70965" y="61379"/>
                    <a:pt x="72652" y="60405"/>
                  </a:cubicBezTo>
                  <a:lnTo>
                    <a:pt x="105495" y="41444"/>
                  </a:lnTo>
                  <a:cubicBezTo>
                    <a:pt x="108577" y="39665"/>
                    <a:pt x="108915" y="36949"/>
                    <a:pt x="106246" y="35408"/>
                  </a:cubicBezTo>
                  <a:lnTo>
                    <a:pt x="46717" y="1040"/>
                  </a:lnTo>
                  <a:cubicBezTo>
                    <a:pt x="45510" y="343"/>
                    <a:pt x="43884" y="1"/>
                    <a:pt x="42181"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2125325" y="3019300"/>
              <a:ext cx="410750" cy="314900"/>
            </a:xfrm>
            <a:custGeom>
              <a:rect b="b" l="l" r="r" t="t"/>
              <a:pathLst>
                <a:path extrusionOk="0" h="12596" w="16430">
                  <a:moveTo>
                    <a:pt x="8215" y="0"/>
                  </a:moveTo>
                  <a:cubicBezTo>
                    <a:pt x="6113" y="0"/>
                    <a:pt x="4011" y="463"/>
                    <a:pt x="2407" y="1389"/>
                  </a:cubicBezTo>
                  <a:cubicBezTo>
                    <a:pt x="802" y="2315"/>
                    <a:pt x="0" y="3528"/>
                    <a:pt x="0" y="4743"/>
                  </a:cubicBezTo>
                  <a:lnTo>
                    <a:pt x="0" y="7852"/>
                  </a:lnTo>
                  <a:cubicBezTo>
                    <a:pt x="0" y="9065"/>
                    <a:pt x="802" y="10280"/>
                    <a:pt x="2405" y="11206"/>
                  </a:cubicBezTo>
                  <a:cubicBezTo>
                    <a:pt x="4010" y="12132"/>
                    <a:pt x="6112" y="12595"/>
                    <a:pt x="8215" y="12595"/>
                  </a:cubicBezTo>
                  <a:cubicBezTo>
                    <a:pt x="10317" y="12595"/>
                    <a:pt x="12419" y="12132"/>
                    <a:pt x="14023" y="11206"/>
                  </a:cubicBezTo>
                  <a:cubicBezTo>
                    <a:pt x="15626" y="10280"/>
                    <a:pt x="16430" y="9065"/>
                    <a:pt x="16430" y="7852"/>
                  </a:cubicBezTo>
                  <a:lnTo>
                    <a:pt x="16430" y="4743"/>
                  </a:lnTo>
                  <a:cubicBezTo>
                    <a:pt x="16428" y="3528"/>
                    <a:pt x="15626" y="2315"/>
                    <a:pt x="14023" y="1389"/>
                  </a:cubicBezTo>
                  <a:cubicBezTo>
                    <a:pt x="12419" y="463"/>
                    <a:pt x="10317" y="0"/>
                    <a:pt x="82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a:off x="-2145400" y="3019300"/>
              <a:ext cx="450900" cy="237125"/>
            </a:xfrm>
            <a:custGeom>
              <a:rect b="b" l="l" r="r" t="t"/>
              <a:pathLst>
                <a:path extrusionOk="0" h="9485" w="18036">
                  <a:moveTo>
                    <a:pt x="9018" y="0"/>
                  </a:moveTo>
                  <a:cubicBezTo>
                    <a:pt x="6916" y="0"/>
                    <a:pt x="4814" y="463"/>
                    <a:pt x="3210" y="1389"/>
                  </a:cubicBezTo>
                  <a:cubicBezTo>
                    <a:pt x="2" y="3241"/>
                    <a:pt x="0" y="6243"/>
                    <a:pt x="3210" y="8095"/>
                  </a:cubicBezTo>
                  <a:cubicBezTo>
                    <a:pt x="4814" y="9021"/>
                    <a:pt x="6916" y="9484"/>
                    <a:pt x="9018" y="9484"/>
                  </a:cubicBezTo>
                  <a:cubicBezTo>
                    <a:pt x="11120" y="9484"/>
                    <a:pt x="13222" y="9021"/>
                    <a:pt x="14826" y="8095"/>
                  </a:cubicBezTo>
                  <a:cubicBezTo>
                    <a:pt x="18034" y="6244"/>
                    <a:pt x="18036" y="3241"/>
                    <a:pt x="14826" y="1389"/>
                  </a:cubicBezTo>
                  <a:cubicBezTo>
                    <a:pt x="13222" y="463"/>
                    <a:pt x="11120" y="0"/>
                    <a:pt x="9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2594075" y="3305450"/>
              <a:ext cx="410750" cy="314900"/>
            </a:xfrm>
            <a:custGeom>
              <a:rect b="b" l="l" r="r" t="t"/>
              <a:pathLst>
                <a:path extrusionOk="0" h="12596" w="16430">
                  <a:moveTo>
                    <a:pt x="8215" y="0"/>
                  </a:moveTo>
                  <a:cubicBezTo>
                    <a:pt x="6113" y="0"/>
                    <a:pt x="4010" y="463"/>
                    <a:pt x="2407" y="1389"/>
                  </a:cubicBezTo>
                  <a:cubicBezTo>
                    <a:pt x="802" y="2315"/>
                    <a:pt x="0" y="3528"/>
                    <a:pt x="0" y="4743"/>
                  </a:cubicBezTo>
                  <a:lnTo>
                    <a:pt x="0" y="7853"/>
                  </a:lnTo>
                  <a:cubicBezTo>
                    <a:pt x="0" y="9067"/>
                    <a:pt x="802" y="10280"/>
                    <a:pt x="2407" y="11206"/>
                  </a:cubicBezTo>
                  <a:cubicBezTo>
                    <a:pt x="4010" y="12132"/>
                    <a:pt x="6113" y="12595"/>
                    <a:pt x="8215" y="12595"/>
                  </a:cubicBezTo>
                  <a:cubicBezTo>
                    <a:pt x="10317" y="12595"/>
                    <a:pt x="12419" y="12132"/>
                    <a:pt x="14023" y="11206"/>
                  </a:cubicBezTo>
                  <a:cubicBezTo>
                    <a:pt x="15628" y="10280"/>
                    <a:pt x="16429" y="9067"/>
                    <a:pt x="16429" y="7853"/>
                  </a:cubicBezTo>
                  <a:lnTo>
                    <a:pt x="16429" y="4743"/>
                  </a:lnTo>
                  <a:cubicBezTo>
                    <a:pt x="16429" y="3528"/>
                    <a:pt x="15628" y="2315"/>
                    <a:pt x="14023" y="1389"/>
                  </a:cubicBezTo>
                  <a:cubicBezTo>
                    <a:pt x="12419" y="463"/>
                    <a:pt x="10317" y="0"/>
                    <a:pt x="82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2614150" y="3305450"/>
              <a:ext cx="450900" cy="237125"/>
            </a:xfrm>
            <a:custGeom>
              <a:rect b="b" l="l" r="r" t="t"/>
              <a:pathLst>
                <a:path extrusionOk="0" h="9485" w="18036">
                  <a:moveTo>
                    <a:pt x="9018" y="0"/>
                  </a:moveTo>
                  <a:cubicBezTo>
                    <a:pt x="6916" y="0"/>
                    <a:pt x="4813" y="463"/>
                    <a:pt x="3210" y="1389"/>
                  </a:cubicBezTo>
                  <a:cubicBezTo>
                    <a:pt x="2" y="3240"/>
                    <a:pt x="0" y="6245"/>
                    <a:pt x="3210" y="8097"/>
                  </a:cubicBezTo>
                  <a:cubicBezTo>
                    <a:pt x="4813" y="9022"/>
                    <a:pt x="6916" y="9485"/>
                    <a:pt x="9018" y="9485"/>
                  </a:cubicBezTo>
                  <a:cubicBezTo>
                    <a:pt x="11120" y="9485"/>
                    <a:pt x="13222" y="9022"/>
                    <a:pt x="14826" y="8097"/>
                  </a:cubicBezTo>
                  <a:cubicBezTo>
                    <a:pt x="18034" y="6245"/>
                    <a:pt x="18036" y="3242"/>
                    <a:pt x="14826" y="1389"/>
                  </a:cubicBezTo>
                  <a:cubicBezTo>
                    <a:pt x="13222" y="463"/>
                    <a:pt x="11120" y="0"/>
                    <a:pt x="9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2704925" y="2711575"/>
              <a:ext cx="410800" cy="314900"/>
            </a:xfrm>
            <a:custGeom>
              <a:rect b="b" l="l" r="r" t="t"/>
              <a:pathLst>
                <a:path extrusionOk="0" h="12596" w="16432">
                  <a:moveTo>
                    <a:pt x="8216" y="1"/>
                  </a:moveTo>
                  <a:cubicBezTo>
                    <a:pt x="6114" y="1"/>
                    <a:pt x="4011" y="464"/>
                    <a:pt x="2407" y="1390"/>
                  </a:cubicBezTo>
                  <a:cubicBezTo>
                    <a:pt x="804" y="2316"/>
                    <a:pt x="0" y="3529"/>
                    <a:pt x="0" y="4744"/>
                  </a:cubicBezTo>
                  <a:lnTo>
                    <a:pt x="0" y="7853"/>
                  </a:lnTo>
                  <a:cubicBezTo>
                    <a:pt x="0" y="9068"/>
                    <a:pt x="804" y="10281"/>
                    <a:pt x="2407" y="11207"/>
                  </a:cubicBezTo>
                  <a:cubicBezTo>
                    <a:pt x="4011" y="12133"/>
                    <a:pt x="6113" y="12596"/>
                    <a:pt x="8215" y="12596"/>
                  </a:cubicBezTo>
                  <a:cubicBezTo>
                    <a:pt x="10318" y="12596"/>
                    <a:pt x="12420" y="12133"/>
                    <a:pt x="14025" y="11207"/>
                  </a:cubicBezTo>
                  <a:cubicBezTo>
                    <a:pt x="15628" y="10281"/>
                    <a:pt x="16431" y="9068"/>
                    <a:pt x="16431" y="7853"/>
                  </a:cubicBezTo>
                  <a:lnTo>
                    <a:pt x="16431" y="4744"/>
                  </a:lnTo>
                  <a:cubicBezTo>
                    <a:pt x="16431" y="3529"/>
                    <a:pt x="15628" y="2316"/>
                    <a:pt x="14025" y="1390"/>
                  </a:cubicBezTo>
                  <a:cubicBezTo>
                    <a:pt x="12421" y="464"/>
                    <a:pt x="10319" y="1"/>
                    <a:pt x="82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2724975" y="2711575"/>
              <a:ext cx="450875" cy="237175"/>
            </a:xfrm>
            <a:custGeom>
              <a:rect b="b" l="l" r="r" t="t"/>
              <a:pathLst>
                <a:path extrusionOk="0" h="9487" w="18035">
                  <a:moveTo>
                    <a:pt x="9017" y="1"/>
                  </a:moveTo>
                  <a:cubicBezTo>
                    <a:pt x="6915" y="1"/>
                    <a:pt x="4813" y="464"/>
                    <a:pt x="3209" y="1390"/>
                  </a:cubicBezTo>
                  <a:cubicBezTo>
                    <a:pt x="1" y="3242"/>
                    <a:pt x="1" y="6245"/>
                    <a:pt x="3209" y="8097"/>
                  </a:cubicBezTo>
                  <a:cubicBezTo>
                    <a:pt x="4813" y="9023"/>
                    <a:pt x="6916" y="9486"/>
                    <a:pt x="9018" y="9486"/>
                  </a:cubicBezTo>
                  <a:cubicBezTo>
                    <a:pt x="11121" y="9486"/>
                    <a:pt x="13223" y="9023"/>
                    <a:pt x="14827" y="8097"/>
                  </a:cubicBezTo>
                  <a:cubicBezTo>
                    <a:pt x="18035" y="6245"/>
                    <a:pt x="18035" y="3242"/>
                    <a:pt x="14827" y="1390"/>
                  </a:cubicBezTo>
                  <a:cubicBezTo>
                    <a:pt x="13222" y="464"/>
                    <a:pt x="11120" y="1"/>
                    <a:pt x="90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3173650" y="2997725"/>
              <a:ext cx="410750" cy="314925"/>
            </a:xfrm>
            <a:custGeom>
              <a:rect b="b" l="l" r="r" t="t"/>
              <a:pathLst>
                <a:path extrusionOk="0" h="12597" w="16430">
                  <a:moveTo>
                    <a:pt x="8215" y="1"/>
                  </a:moveTo>
                  <a:cubicBezTo>
                    <a:pt x="6113" y="1"/>
                    <a:pt x="4011" y="464"/>
                    <a:pt x="2407" y="1390"/>
                  </a:cubicBezTo>
                  <a:cubicBezTo>
                    <a:pt x="802" y="2316"/>
                    <a:pt x="1" y="3531"/>
                    <a:pt x="1" y="4744"/>
                  </a:cubicBezTo>
                  <a:lnTo>
                    <a:pt x="1" y="7853"/>
                  </a:lnTo>
                  <a:cubicBezTo>
                    <a:pt x="1" y="9068"/>
                    <a:pt x="802" y="10281"/>
                    <a:pt x="2407" y="11207"/>
                  </a:cubicBezTo>
                  <a:cubicBezTo>
                    <a:pt x="4011" y="12133"/>
                    <a:pt x="6113" y="12596"/>
                    <a:pt x="8215" y="12596"/>
                  </a:cubicBezTo>
                  <a:cubicBezTo>
                    <a:pt x="10318" y="12596"/>
                    <a:pt x="12420" y="12133"/>
                    <a:pt x="14024" y="11207"/>
                  </a:cubicBezTo>
                  <a:cubicBezTo>
                    <a:pt x="15628" y="10281"/>
                    <a:pt x="16430" y="9068"/>
                    <a:pt x="16430" y="7853"/>
                  </a:cubicBezTo>
                  <a:lnTo>
                    <a:pt x="16430" y="4745"/>
                  </a:lnTo>
                  <a:cubicBezTo>
                    <a:pt x="16430" y="3529"/>
                    <a:pt x="15628" y="2316"/>
                    <a:pt x="14024" y="1390"/>
                  </a:cubicBezTo>
                  <a:cubicBezTo>
                    <a:pt x="12420" y="464"/>
                    <a:pt x="10318" y="1"/>
                    <a:pt x="82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3193725" y="2997725"/>
              <a:ext cx="450925" cy="237175"/>
            </a:xfrm>
            <a:custGeom>
              <a:rect b="b" l="l" r="r" t="t"/>
              <a:pathLst>
                <a:path extrusionOk="0" h="9487" w="18037">
                  <a:moveTo>
                    <a:pt x="9018" y="1"/>
                  </a:moveTo>
                  <a:cubicBezTo>
                    <a:pt x="6916" y="1"/>
                    <a:pt x="4814" y="464"/>
                    <a:pt x="3210" y="1390"/>
                  </a:cubicBezTo>
                  <a:cubicBezTo>
                    <a:pt x="2" y="3242"/>
                    <a:pt x="1" y="6245"/>
                    <a:pt x="3210" y="8097"/>
                  </a:cubicBezTo>
                  <a:cubicBezTo>
                    <a:pt x="4814" y="9024"/>
                    <a:pt x="6916" y="9487"/>
                    <a:pt x="9018" y="9487"/>
                  </a:cubicBezTo>
                  <a:cubicBezTo>
                    <a:pt x="11121" y="9487"/>
                    <a:pt x="13223" y="9024"/>
                    <a:pt x="14827" y="8097"/>
                  </a:cubicBezTo>
                  <a:cubicBezTo>
                    <a:pt x="18035" y="6245"/>
                    <a:pt x="18036" y="3242"/>
                    <a:pt x="14827" y="1390"/>
                  </a:cubicBezTo>
                  <a:cubicBezTo>
                    <a:pt x="13223" y="464"/>
                    <a:pt x="11121" y="1"/>
                    <a:pt x="90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3284450" y="2403925"/>
              <a:ext cx="410750" cy="314900"/>
            </a:xfrm>
            <a:custGeom>
              <a:rect b="b" l="l" r="r" t="t"/>
              <a:pathLst>
                <a:path extrusionOk="0" h="12596" w="16430">
                  <a:moveTo>
                    <a:pt x="8215" y="0"/>
                  </a:moveTo>
                  <a:cubicBezTo>
                    <a:pt x="6113" y="0"/>
                    <a:pt x="4010" y="463"/>
                    <a:pt x="2405" y="1389"/>
                  </a:cubicBezTo>
                  <a:cubicBezTo>
                    <a:pt x="802" y="2315"/>
                    <a:pt x="1" y="3528"/>
                    <a:pt x="1" y="4743"/>
                  </a:cubicBezTo>
                  <a:lnTo>
                    <a:pt x="1" y="7852"/>
                  </a:lnTo>
                  <a:cubicBezTo>
                    <a:pt x="1" y="9067"/>
                    <a:pt x="802" y="10280"/>
                    <a:pt x="2405" y="11206"/>
                  </a:cubicBezTo>
                  <a:cubicBezTo>
                    <a:pt x="4009" y="12132"/>
                    <a:pt x="6111" y="12595"/>
                    <a:pt x="8214" y="12595"/>
                  </a:cubicBezTo>
                  <a:cubicBezTo>
                    <a:pt x="10316" y="12595"/>
                    <a:pt x="12419" y="12132"/>
                    <a:pt x="14023" y="11206"/>
                  </a:cubicBezTo>
                  <a:cubicBezTo>
                    <a:pt x="15627" y="10280"/>
                    <a:pt x="16430" y="9067"/>
                    <a:pt x="16430" y="7852"/>
                  </a:cubicBezTo>
                  <a:lnTo>
                    <a:pt x="16430" y="4741"/>
                  </a:lnTo>
                  <a:cubicBezTo>
                    <a:pt x="16430" y="3528"/>
                    <a:pt x="15627" y="2314"/>
                    <a:pt x="14023" y="1389"/>
                  </a:cubicBezTo>
                  <a:cubicBezTo>
                    <a:pt x="12420" y="463"/>
                    <a:pt x="10317" y="0"/>
                    <a:pt x="82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3304525" y="2403875"/>
              <a:ext cx="450875" cy="237175"/>
            </a:xfrm>
            <a:custGeom>
              <a:rect b="b" l="l" r="r" t="t"/>
              <a:pathLst>
                <a:path extrusionOk="0" h="9487" w="18035">
                  <a:moveTo>
                    <a:pt x="9018" y="1"/>
                  </a:moveTo>
                  <a:cubicBezTo>
                    <a:pt x="6915" y="1"/>
                    <a:pt x="4813" y="464"/>
                    <a:pt x="3208" y="1390"/>
                  </a:cubicBezTo>
                  <a:cubicBezTo>
                    <a:pt x="0" y="3242"/>
                    <a:pt x="0" y="6245"/>
                    <a:pt x="3208" y="8097"/>
                  </a:cubicBezTo>
                  <a:cubicBezTo>
                    <a:pt x="4813" y="9023"/>
                    <a:pt x="6916" y="9486"/>
                    <a:pt x="9018" y="9486"/>
                  </a:cubicBezTo>
                  <a:cubicBezTo>
                    <a:pt x="11120" y="9486"/>
                    <a:pt x="13223" y="9023"/>
                    <a:pt x="14826" y="8097"/>
                  </a:cubicBezTo>
                  <a:cubicBezTo>
                    <a:pt x="18034" y="6245"/>
                    <a:pt x="18034" y="3242"/>
                    <a:pt x="14826" y="1390"/>
                  </a:cubicBezTo>
                  <a:cubicBezTo>
                    <a:pt x="13222" y="464"/>
                    <a:pt x="11120" y="1"/>
                    <a:pt x="90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3753200" y="2690075"/>
              <a:ext cx="410750" cy="314875"/>
            </a:xfrm>
            <a:custGeom>
              <a:rect b="b" l="l" r="r" t="t"/>
              <a:pathLst>
                <a:path extrusionOk="0" h="12595" w="16430">
                  <a:moveTo>
                    <a:pt x="8215" y="0"/>
                  </a:moveTo>
                  <a:cubicBezTo>
                    <a:pt x="6113" y="0"/>
                    <a:pt x="4011" y="463"/>
                    <a:pt x="2407" y="1389"/>
                  </a:cubicBezTo>
                  <a:cubicBezTo>
                    <a:pt x="802" y="2314"/>
                    <a:pt x="0" y="3528"/>
                    <a:pt x="0" y="4741"/>
                  </a:cubicBezTo>
                  <a:lnTo>
                    <a:pt x="0" y="7852"/>
                  </a:lnTo>
                  <a:cubicBezTo>
                    <a:pt x="0" y="9065"/>
                    <a:pt x="802" y="10280"/>
                    <a:pt x="2407" y="11206"/>
                  </a:cubicBezTo>
                  <a:cubicBezTo>
                    <a:pt x="4011" y="12131"/>
                    <a:pt x="6113" y="12594"/>
                    <a:pt x="8215" y="12594"/>
                  </a:cubicBezTo>
                  <a:cubicBezTo>
                    <a:pt x="10317" y="12594"/>
                    <a:pt x="12419" y="12131"/>
                    <a:pt x="14023" y="11206"/>
                  </a:cubicBezTo>
                  <a:cubicBezTo>
                    <a:pt x="15628" y="10280"/>
                    <a:pt x="16430" y="9065"/>
                    <a:pt x="16430" y="7852"/>
                  </a:cubicBezTo>
                  <a:lnTo>
                    <a:pt x="16430" y="4741"/>
                  </a:lnTo>
                  <a:cubicBezTo>
                    <a:pt x="16430" y="3528"/>
                    <a:pt x="15628" y="2314"/>
                    <a:pt x="14023" y="1389"/>
                  </a:cubicBezTo>
                  <a:cubicBezTo>
                    <a:pt x="12419" y="463"/>
                    <a:pt x="10317" y="0"/>
                    <a:pt x="82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3773275" y="2690075"/>
              <a:ext cx="450875" cy="237125"/>
            </a:xfrm>
            <a:custGeom>
              <a:rect b="b" l="l" r="r" t="t"/>
              <a:pathLst>
                <a:path extrusionOk="0" h="9485" w="18035">
                  <a:moveTo>
                    <a:pt x="9018" y="0"/>
                  </a:moveTo>
                  <a:cubicBezTo>
                    <a:pt x="6916" y="0"/>
                    <a:pt x="4814" y="463"/>
                    <a:pt x="3210" y="1389"/>
                  </a:cubicBezTo>
                  <a:cubicBezTo>
                    <a:pt x="2" y="3240"/>
                    <a:pt x="0" y="6243"/>
                    <a:pt x="3210" y="8095"/>
                  </a:cubicBezTo>
                  <a:cubicBezTo>
                    <a:pt x="4814" y="9021"/>
                    <a:pt x="6916" y="9484"/>
                    <a:pt x="9018" y="9484"/>
                  </a:cubicBezTo>
                  <a:cubicBezTo>
                    <a:pt x="11120" y="9484"/>
                    <a:pt x="13222" y="9021"/>
                    <a:pt x="14826" y="8095"/>
                  </a:cubicBezTo>
                  <a:cubicBezTo>
                    <a:pt x="18034" y="6243"/>
                    <a:pt x="18034" y="3240"/>
                    <a:pt x="14826" y="1389"/>
                  </a:cubicBezTo>
                  <a:cubicBezTo>
                    <a:pt x="13222" y="463"/>
                    <a:pt x="11120" y="0"/>
                    <a:pt x="9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30"/>
          <p:cNvGrpSpPr/>
          <p:nvPr/>
        </p:nvGrpSpPr>
        <p:grpSpPr>
          <a:xfrm>
            <a:off x="8327540" y="122438"/>
            <a:ext cx="584975" cy="517750"/>
            <a:chOff x="5397475" y="3130925"/>
            <a:chExt cx="584975" cy="517750"/>
          </a:xfrm>
        </p:grpSpPr>
        <p:sp>
          <p:nvSpPr>
            <p:cNvPr id="253" name="Google Shape;253;p30"/>
            <p:cNvSpPr/>
            <p:nvPr/>
          </p:nvSpPr>
          <p:spPr>
            <a:xfrm>
              <a:off x="5403950" y="3162925"/>
              <a:ext cx="188300" cy="232500"/>
            </a:xfrm>
            <a:custGeom>
              <a:rect b="b" l="l" r="r" t="t"/>
              <a:pathLst>
                <a:path extrusionOk="0" h="9300" w="7532">
                  <a:moveTo>
                    <a:pt x="3766" y="1"/>
                  </a:moveTo>
                  <a:cubicBezTo>
                    <a:pt x="3403" y="1"/>
                    <a:pt x="3040" y="54"/>
                    <a:pt x="2688" y="160"/>
                  </a:cubicBezTo>
                  <a:cubicBezTo>
                    <a:pt x="1139" y="627"/>
                    <a:pt x="0" y="2070"/>
                    <a:pt x="0" y="3766"/>
                  </a:cubicBezTo>
                  <a:lnTo>
                    <a:pt x="0" y="9299"/>
                  </a:lnTo>
                  <a:cubicBezTo>
                    <a:pt x="111" y="9217"/>
                    <a:pt x="244" y="9174"/>
                    <a:pt x="382" y="9174"/>
                  </a:cubicBezTo>
                  <a:lnTo>
                    <a:pt x="7150" y="9174"/>
                  </a:lnTo>
                  <a:cubicBezTo>
                    <a:pt x="7288" y="9174"/>
                    <a:pt x="7421" y="9217"/>
                    <a:pt x="7532" y="9299"/>
                  </a:cubicBezTo>
                  <a:lnTo>
                    <a:pt x="7532" y="3766"/>
                  </a:lnTo>
                  <a:cubicBezTo>
                    <a:pt x="7532" y="2070"/>
                    <a:pt x="6394" y="627"/>
                    <a:pt x="4844" y="160"/>
                  </a:cubicBezTo>
                  <a:cubicBezTo>
                    <a:pt x="4492" y="54"/>
                    <a:pt x="4129" y="1"/>
                    <a:pt x="3766" y="1"/>
                  </a:cubicBezTo>
                  <a:close/>
                </a:path>
              </a:pathLst>
            </a:custGeom>
            <a:solidFill>
              <a:srgbClr val="E4E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5403975" y="3162950"/>
              <a:ext cx="111500" cy="232475"/>
            </a:xfrm>
            <a:custGeom>
              <a:rect b="b" l="l" r="r" t="t"/>
              <a:pathLst>
                <a:path extrusionOk="0" h="9299" w="4460">
                  <a:moveTo>
                    <a:pt x="3764" y="1"/>
                  </a:moveTo>
                  <a:cubicBezTo>
                    <a:pt x="3401" y="1"/>
                    <a:pt x="3038" y="54"/>
                    <a:pt x="2688" y="159"/>
                  </a:cubicBezTo>
                  <a:cubicBezTo>
                    <a:pt x="1138" y="626"/>
                    <a:pt x="0" y="2069"/>
                    <a:pt x="0" y="3765"/>
                  </a:cubicBezTo>
                  <a:lnTo>
                    <a:pt x="0" y="9298"/>
                  </a:lnTo>
                  <a:cubicBezTo>
                    <a:pt x="110" y="9216"/>
                    <a:pt x="243" y="9173"/>
                    <a:pt x="381" y="9173"/>
                  </a:cubicBezTo>
                  <a:lnTo>
                    <a:pt x="1388" y="9173"/>
                  </a:lnTo>
                  <a:lnTo>
                    <a:pt x="1387" y="3765"/>
                  </a:lnTo>
                  <a:cubicBezTo>
                    <a:pt x="1387" y="2069"/>
                    <a:pt x="2525" y="626"/>
                    <a:pt x="4075" y="159"/>
                  </a:cubicBezTo>
                  <a:cubicBezTo>
                    <a:pt x="4201" y="120"/>
                    <a:pt x="4329" y="90"/>
                    <a:pt x="4459" y="66"/>
                  </a:cubicBezTo>
                  <a:cubicBezTo>
                    <a:pt x="4229" y="22"/>
                    <a:pt x="3996" y="1"/>
                    <a:pt x="3764" y="1"/>
                  </a:cubicBezTo>
                  <a:close/>
                </a:path>
              </a:pathLst>
            </a:custGeom>
            <a:solidFill>
              <a:srgbClr val="D8D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5397475" y="3388775"/>
              <a:ext cx="201250" cy="259650"/>
            </a:xfrm>
            <a:custGeom>
              <a:rect b="b" l="l" r="r" t="t"/>
              <a:pathLst>
                <a:path extrusionOk="0" h="10386" w="8050">
                  <a:moveTo>
                    <a:pt x="641" y="0"/>
                  </a:moveTo>
                  <a:cubicBezTo>
                    <a:pt x="287" y="0"/>
                    <a:pt x="0" y="288"/>
                    <a:pt x="0" y="642"/>
                  </a:cubicBezTo>
                  <a:lnTo>
                    <a:pt x="0" y="6361"/>
                  </a:lnTo>
                  <a:cubicBezTo>
                    <a:pt x="0" y="8575"/>
                    <a:pt x="1812" y="10386"/>
                    <a:pt x="4025" y="10386"/>
                  </a:cubicBezTo>
                  <a:cubicBezTo>
                    <a:pt x="6238" y="10386"/>
                    <a:pt x="8050" y="8574"/>
                    <a:pt x="8050" y="6361"/>
                  </a:cubicBezTo>
                  <a:lnTo>
                    <a:pt x="8050" y="642"/>
                  </a:lnTo>
                  <a:cubicBezTo>
                    <a:pt x="8050" y="288"/>
                    <a:pt x="7763" y="0"/>
                    <a:pt x="74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5397475" y="3388775"/>
              <a:ext cx="118000" cy="259675"/>
            </a:xfrm>
            <a:custGeom>
              <a:rect b="b" l="l" r="r" t="t"/>
              <a:pathLst>
                <a:path extrusionOk="0" h="10387" w="4720">
                  <a:moveTo>
                    <a:pt x="641" y="0"/>
                  </a:moveTo>
                  <a:cubicBezTo>
                    <a:pt x="287" y="0"/>
                    <a:pt x="0" y="288"/>
                    <a:pt x="0" y="642"/>
                  </a:cubicBezTo>
                  <a:lnTo>
                    <a:pt x="0" y="6361"/>
                  </a:lnTo>
                  <a:cubicBezTo>
                    <a:pt x="0" y="8575"/>
                    <a:pt x="1812" y="10387"/>
                    <a:pt x="4025" y="10387"/>
                  </a:cubicBezTo>
                  <a:cubicBezTo>
                    <a:pt x="4258" y="10386"/>
                    <a:pt x="4490" y="10365"/>
                    <a:pt x="4719" y="10326"/>
                  </a:cubicBezTo>
                  <a:cubicBezTo>
                    <a:pt x="2833" y="9994"/>
                    <a:pt x="1388" y="8338"/>
                    <a:pt x="1388" y="6361"/>
                  </a:cubicBezTo>
                  <a:lnTo>
                    <a:pt x="1388" y="642"/>
                  </a:lnTo>
                  <a:cubicBezTo>
                    <a:pt x="1388" y="288"/>
                    <a:pt x="1675" y="0"/>
                    <a:pt x="2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5397475" y="3388775"/>
              <a:ext cx="201250" cy="33450"/>
            </a:xfrm>
            <a:custGeom>
              <a:rect b="b" l="l" r="r" t="t"/>
              <a:pathLst>
                <a:path extrusionOk="0" h="1338" w="8050">
                  <a:moveTo>
                    <a:pt x="641" y="0"/>
                  </a:moveTo>
                  <a:cubicBezTo>
                    <a:pt x="287" y="0"/>
                    <a:pt x="0" y="288"/>
                    <a:pt x="0" y="642"/>
                  </a:cubicBezTo>
                  <a:lnTo>
                    <a:pt x="0" y="1338"/>
                  </a:lnTo>
                  <a:lnTo>
                    <a:pt x="8050" y="1338"/>
                  </a:lnTo>
                  <a:lnTo>
                    <a:pt x="8050" y="642"/>
                  </a:lnTo>
                  <a:cubicBezTo>
                    <a:pt x="8050" y="288"/>
                    <a:pt x="7763" y="0"/>
                    <a:pt x="74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5397475" y="3388775"/>
              <a:ext cx="50725" cy="33450"/>
            </a:xfrm>
            <a:custGeom>
              <a:rect b="b" l="l" r="r" t="t"/>
              <a:pathLst>
                <a:path extrusionOk="0" h="1338" w="2029">
                  <a:moveTo>
                    <a:pt x="641" y="0"/>
                  </a:moveTo>
                  <a:cubicBezTo>
                    <a:pt x="287" y="0"/>
                    <a:pt x="0" y="288"/>
                    <a:pt x="0" y="642"/>
                  </a:cubicBezTo>
                  <a:lnTo>
                    <a:pt x="0" y="1338"/>
                  </a:lnTo>
                  <a:lnTo>
                    <a:pt x="1388" y="1338"/>
                  </a:lnTo>
                  <a:lnTo>
                    <a:pt x="1388" y="642"/>
                  </a:lnTo>
                  <a:cubicBezTo>
                    <a:pt x="1388" y="288"/>
                    <a:pt x="1675" y="0"/>
                    <a:pt x="20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5497150" y="3130925"/>
              <a:ext cx="266375" cy="258400"/>
            </a:xfrm>
            <a:custGeom>
              <a:rect b="b" l="l" r="r" t="t"/>
              <a:pathLst>
                <a:path extrusionOk="0" h="10336" w="10655">
                  <a:moveTo>
                    <a:pt x="4081" y="1"/>
                  </a:moveTo>
                  <a:cubicBezTo>
                    <a:pt x="3464" y="1"/>
                    <a:pt x="2848" y="150"/>
                    <a:pt x="2292" y="449"/>
                  </a:cubicBezTo>
                  <a:lnTo>
                    <a:pt x="2290" y="449"/>
                  </a:lnTo>
                  <a:cubicBezTo>
                    <a:pt x="1644" y="795"/>
                    <a:pt x="1114" y="1326"/>
                    <a:pt x="766" y="1973"/>
                  </a:cubicBezTo>
                  <a:cubicBezTo>
                    <a:pt x="0" y="3398"/>
                    <a:pt x="217" y="5223"/>
                    <a:pt x="1417" y="6423"/>
                  </a:cubicBezTo>
                  <a:cubicBezTo>
                    <a:pt x="1763" y="6769"/>
                    <a:pt x="4876" y="9884"/>
                    <a:pt x="5329" y="10335"/>
                  </a:cubicBezTo>
                  <a:cubicBezTo>
                    <a:pt x="5348" y="10200"/>
                    <a:pt x="5412" y="10074"/>
                    <a:pt x="5509" y="9977"/>
                  </a:cubicBezTo>
                  <a:lnTo>
                    <a:pt x="10295" y="5191"/>
                  </a:lnTo>
                  <a:cubicBezTo>
                    <a:pt x="10392" y="5093"/>
                    <a:pt x="10518" y="5030"/>
                    <a:pt x="10654" y="5011"/>
                  </a:cubicBezTo>
                  <a:lnTo>
                    <a:pt x="6742" y="1098"/>
                  </a:lnTo>
                  <a:cubicBezTo>
                    <a:pt x="6010" y="366"/>
                    <a:pt x="5045" y="1"/>
                    <a:pt x="4081" y="1"/>
                  </a:cubicBezTo>
                  <a:close/>
                </a:path>
              </a:pathLst>
            </a:custGeom>
            <a:solidFill>
              <a:srgbClr val="E4E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5626150" y="3253525"/>
              <a:ext cx="288825" cy="277500"/>
            </a:xfrm>
            <a:custGeom>
              <a:rect b="b" l="l" r="r" t="t"/>
              <a:pathLst>
                <a:path extrusionOk="0" h="11100" w="11553">
                  <a:moveTo>
                    <a:pt x="5490" y="1"/>
                  </a:moveTo>
                  <a:cubicBezTo>
                    <a:pt x="5326" y="1"/>
                    <a:pt x="5162" y="63"/>
                    <a:pt x="5037" y="188"/>
                  </a:cubicBezTo>
                  <a:lnTo>
                    <a:pt x="251" y="4975"/>
                  </a:lnTo>
                  <a:cubicBezTo>
                    <a:pt x="0" y="5225"/>
                    <a:pt x="0" y="5631"/>
                    <a:pt x="251" y="5881"/>
                  </a:cubicBezTo>
                  <a:lnTo>
                    <a:pt x="4295" y="9926"/>
                  </a:lnTo>
                  <a:cubicBezTo>
                    <a:pt x="5078" y="10708"/>
                    <a:pt x="6110" y="11100"/>
                    <a:pt x="7141" y="11100"/>
                  </a:cubicBezTo>
                  <a:cubicBezTo>
                    <a:pt x="8173" y="11100"/>
                    <a:pt x="9205" y="10708"/>
                    <a:pt x="9987" y="9926"/>
                  </a:cubicBezTo>
                  <a:cubicBezTo>
                    <a:pt x="11553" y="8360"/>
                    <a:pt x="11553" y="5799"/>
                    <a:pt x="9987" y="4234"/>
                  </a:cubicBezTo>
                  <a:lnTo>
                    <a:pt x="5943" y="188"/>
                  </a:lnTo>
                  <a:cubicBezTo>
                    <a:pt x="5818" y="63"/>
                    <a:pt x="5654" y="1"/>
                    <a:pt x="54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5750725" y="3437575"/>
              <a:ext cx="231725" cy="211100"/>
            </a:xfrm>
            <a:custGeom>
              <a:rect b="b" l="l" r="r" t="t"/>
              <a:pathLst>
                <a:path extrusionOk="0" h="8444" w="9269">
                  <a:moveTo>
                    <a:pt x="4634" y="0"/>
                  </a:moveTo>
                  <a:cubicBezTo>
                    <a:pt x="3554" y="0"/>
                    <a:pt x="2474" y="412"/>
                    <a:pt x="1649" y="1237"/>
                  </a:cubicBezTo>
                  <a:cubicBezTo>
                    <a:pt x="1" y="2886"/>
                    <a:pt x="1" y="5558"/>
                    <a:pt x="1649" y="7207"/>
                  </a:cubicBezTo>
                  <a:cubicBezTo>
                    <a:pt x="2474" y="8032"/>
                    <a:pt x="3554" y="8444"/>
                    <a:pt x="4634" y="8444"/>
                  </a:cubicBezTo>
                  <a:cubicBezTo>
                    <a:pt x="5715" y="8444"/>
                    <a:pt x="6795" y="8031"/>
                    <a:pt x="7620" y="7207"/>
                  </a:cubicBezTo>
                  <a:cubicBezTo>
                    <a:pt x="9268" y="5558"/>
                    <a:pt x="9268" y="2885"/>
                    <a:pt x="7620" y="1237"/>
                  </a:cubicBezTo>
                  <a:cubicBezTo>
                    <a:pt x="6795" y="412"/>
                    <a:pt x="5715" y="0"/>
                    <a:pt x="46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5750725" y="3468475"/>
              <a:ext cx="190500" cy="180200"/>
            </a:xfrm>
            <a:custGeom>
              <a:rect b="b" l="l" r="r" t="t"/>
              <a:pathLst>
                <a:path extrusionOk="0" h="7208" w="7620">
                  <a:moveTo>
                    <a:pt x="1649" y="1"/>
                  </a:moveTo>
                  <a:cubicBezTo>
                    <a:pt x="1" y="1649"/>
                    <a:pt x="1" y="4322"/>
                    <a:pt x="1649" y="5971"/>
                  </a:cubicBezTo>
                  <a:cubicBezTo>
                    <a:pt x="2474" y="6795"/>
                    <a:pt x="3554" y="7207"/>
                    <a:pt x="4634" y="7207"/>
                  </a:cubicBezTo>
                  <a:cubicBezTo>
                    <a:pt x="5715" y="7207"/>
                    <a:pt x="6795" y="6795"/>
                    <a:pt x="7620" y="5971"/>
                  </a:cubicBezTo>
                  <a:lnTo>
                    <a:pt x="164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5617400" y="3437575"/>
              <a:ext cx="231725" cy="211100"/>
            </a:xfrm>
            <a:custGeom>
              <a:rect b="b" l="l" r="r" t="t"/>
              <a:pathLst>
                <a:path extrusionOk="0" h="8444" w="9269">
                  <a:moveTo>
                    <a:pt x="4635" y="0"/>
                  </a:moveTo>
                  <a:cubicBezTo>
                    <a:pt x="3555" y="0"/>
                    <a:pt x="2474" y="412"/>
                    <a:pt x="1650" y="1237"/>
                  </a:cubicBezTo>
                  <a:cubicBezTo>
                    <a:pt x="1" y="2886"/>
                    <a:pt x="2" y="5558"/>
                    <a:pt x="1650" y="7207"/>
                  </a:cubicBezTo>
                  <a:cubicBezTo>
                    <a:pt x="2474" y="8032"/>
                    <a:pt x="3554" y="8444"/>
                    <a:pt x="4635" y="8444"/>
                  </a:cubicBezTo>
                  <a:cubicBezTo>
                    <a:pt x="5715" y="8444"/>
                    <a:pt x="6796" y="8031"/>
                    <a:pt x="7621" y="7207"/>
                  </a:cubicBezTo>
                  <a:cubicBezTo>
                    <a:pt x="9268" y="5558"/>
                    <a:pt x="9268" y="2885"/>
                    <a:pt x="7621" y="1237"/>
                  </a:cubicBezTo>
                  <a:cubicBezTo>
                    <a:pt x="6796" y="412"/>
                    <a:pt x="5716" y="0"/>
                    <a:pt x="4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5617400" y="3468475"/>
              <a:ext cx="190500" cy="180200"/>
            </a:xfrm>
            <a:custGeom>
              <a:rect b="b" l="l" r="r" t="t"/>
              <a:pathLst>
                <a:path extrusionOk="0" h="7208" w="7620">
                  <a:moveTo>
                    <a:pt x="1650" y="1"/>
                  </a:moveTo>
                  <a:cubicBezTo>
                    <a:pt x="1" y="1649"/>
                    <a:pt x="1" y="4322"/>
                    <a:pt x="1650" y="5971"/>
                  </a:cubicBezTo>
                  <a:cubicBezTo>
                    <a:pt x="2474" y="6795"/>
                    <a:pt x="3554" y="7207"/>
                    <a:pt x="4635" y="7207"/>
                  </a:cubicBezTo>
                  <a:cubicBezTo>
                    <a:pt x="5715" y="7207"/>
                    <a:pt x="6795" y="6795"/>
                    <a:pt x="7620" y="5971"/>
                  </a:cubicBezTo>
                  <a:lnTo>
                    <a:pt x="16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5497150" y="3147250"/>
              <a:ext cx="155525" cy="242075"/>
            </a:xfrm>
            <a:custGeom>
              <a:rect b="b" l="l" r="r" t="t"/>
              <a:pathLst>
                <a:path extrusionOk="0" h="9683" w="6221">
                  <a:moveTo>
                    <a:pt x="1954" y="0"/>
                  </a:moveTo>
                  <a:cubicBezTo>
                    <a:pt x="1457" y="338"/>
                    <a:pt x="1050" y="791"/>
                    <a:pt x="766" y="1320"/>
                  </a:cubicBezTo>
                  <a:cubicBezTo>
                    <a:pt x="0" y="2745"/>
                    <a:pt x="217" y="4570"/>
                    <a:pt x="1417" y="5770"/>
                  </a:cubicBezTo>
                  <a:lnTo>
                    <a:pt x="5329" y="9682"/>
                  </a:lnTo>
                  <a:cubicBezTo>
                    <a:pt x="5348" y="9547"/>
                    <a:pt x="5412" y="9421"/>
                    <a:pt x="5509" y="9324"/>
                  </a:cubicBezTo>
                  <a:lnTo>
                    <a:pt x="6221" y="8612"/>
                  </a:lnTo>
                  <a:lnTo>
                    <a:pt x="2397" y="4789"/>
                  </a:lnTo>
                  <a:cubicBezTo>
                    <a:pt x="1198" y="3590"/>
                    <a:pt x="982" y="1765"/>
                    <a:pt x="1748" y="338"/>
                  </a:cubicBezTo>
                  <a:cubicBezTo>
                    <a:pt x="1810" y="222"/>
                    <a:pt x="1879" y="109"/>
                    <a:pt x="1954" y="0"/>
                  </a:cubicBezTo>
                  <a:close/>
                </a:path>
              </a:pathLst>
            </a:custGeom>
            <a:solidFill>
              <a:srgbClr val="D8D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1"/>
          <p:cNvSpPr txBox="1"/>
          <p:nvPr>
            <p:ph idx="6" type="title"/>
          </p:nvPr>
        </p:nvSpPr>
        <p:spPr>
          <a:xfrm>
            <a:off x="1203900" y="385050"/>
            <a:ext cx="6736200" cy="4373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400">
                <a:latin typeface="Comic Sans MS"/>
                <a:ea typeface="Comic Sans MS"/>
                <a:cs typeface="Comic Sans MS"/>
                <a:sym typeface="Comic Sans MS"/>
              </a:rPr>
              <a:t>Decision Tree: </a:t>
            </a:r>
            <a:r>
              <a:rPr lang="en" sz="1400">
                <a:highlight>
                  <a:srgbClr val="FFFFFF"/>
                </a:highlight>
                <a:latin typeface="Comic Sans MS"/>
                <a:ea typeface="Comic Sans MS"/>
                <a:cs typeface="Comic Sans MS"/>
                <a:sym typeface="Comic Sans MS"/>
              </a:rPr>
              <a:t>Decision tree is used for predicting the type of tumor present in patient. Relevant variables are chosen and processed by means of decision tree. It results in conditions that are responsible for the possibility of presence of tumor. It gave average accuracy in many papers.</a:t>
            </a:r>
            <a:endParaRPr sz="1400">
              <a:highlight>
                <a:srgbClr val="FFFFFF"/>
              </a:highlight>
              <a:latin typeface="Comic Sans MS"/>
              <a:ea typeface="Comic Sans MS"/>
              <a:cs typeface="Comic Sans MS"/>
              <a:sym typeface="Comic Sans MS"/>
            </a:endParaRPr>
          </a:p>
          <a:p>
            <a:pPr indent="0" lvl="0" marL="0" rtl="0" algn="just">
              <a:spcBef>
                <a:spcPts val="0"/>
              </a:spcBef>
              <a:spcAft>
                <a:spcPts val="0"/>
              </a:spcAft>
              <a:buNone/>
            </a:pPr>
            <a:r>
              <a:t/>
            </a:r>
            <a:endParaRPr sz="1400">
              <a:highlight>
                <a:srgbClr val="FFFFFF"/>
              </a:highlight>
              <a:latin typeface="Comic Sans MS"/>
              <a:ea typeface="Comic Sans MS"/>
              <a:cs typeface="Comic Sans MS"/>
              <a:sym typeface="Comic Sans MS"/>
            </a:endParaRPr>
          </a:p>
          <a:p>
            <a:pPr indent="0" lvl="0" marL="0" rtl="0" algn="just">
              <a:lnSpc>
                <a:spcPct val="115000"/>
              </a:lnSpc>
              <a:spcBef>
                <a:spcPts val="0"/>
              </a:spcBef>
              <a:spcAft>
                <a:spcPts val="0"/>
              </a:spcAft>
              <a:buNone/>
            </a:pPr>
            <a:r>
              <a:rPr b="1" lang="en" sz="1400">
                <a:highlight>
                  <a:srgbClr val="FFFFFF"/>
                </a:highlight>
                <a:latin typeface="Comic Sans MS"/>
                <a:ea typeface="Comic Sans MS"/>
                <a:cs typeface="Comic Sans MS"/>
                <a:sym typeface="Comic Sans MS"/>
              </a:rPr>
              <a:t>Random Forest: </a:t>
            </a:r>
            <a:r>
              <a:rPr lang="en" sz="1400">
                <a:highlight>
                  <a:srgbClr val="FFFFFF"/>
                </a:highlight>
                <a:latin typeface="Comic Sans MS"/>
                <a:ea typeface="Comic Sans MS"/>
                <a:cs typeface="Comic Sans MS"/>
                <a:sym typeface="Comic Sans MS"/>
              </a:rPr>
              <a:t>Random Forest, a large number of decision trees are created. An error estimation is made for the classes which are not used for building the tree. This is called as an out of bag error estimate and is represented in percentage. That’s why it is popular in prediction.</a:t>
            </a:r>
            <a:endParaRPr sz="1400">
              <a:highlight>
                <a:srgbClr val="FFFFFF"/>
              </a:highlight>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sz="1400">
              <a:highlight>
                <a:srgbClr val="FFFFFF"/>
              </a:highlight>
              <a:latin typeface="Comic Sans MS"/>
              <a:ea typeface="Comic Sans MS"/>
              <a:cs typeface="Comic Sans MS"/>
              <a:sym typeface="Comic Sans MS"/>
            </a:endParaRPr>
          </a:p>
          <a:p>
            <a:pPr indent="0" lvl="0" marL="0" rtl="0" algn="just">
              <a:lnSpc>
                <a:spcPct val="115000"/>
              </a:lnSpc>
              <a:spcBef>
                <a:spcPts val="0"/>
              </a:spcBef>
              <a:spcAft>
                <a:spcPts val="0"/>
              </a:spcAft>
              <a:buNone/>
            </a:pPr>
            <a:r>
              <a:rPr b="1" lang="en" sz="1400">
                <a:highlight>
                  <a:srgbClr val="FFFFFF"/>
                </a:highlight>
                <a:latin typeface="Comic Sans MS"/>
                <a:ea typeface="Comic Sans MS"/>
                <a:cs typeface="Comic Sans MS"/>
                <a:sym typeface="Comic Sans MS"/>
              </a:rPr>
              <a:t>Linear Regression:</a:t>
            </a:r>
            <a:r>
              <a:rPr lang="en" sz="1400">
                <a:highlight>
                  <a:srgbClr val="FFFFFF"/>
                </a:highlight>
                <a:latin typeface="Comic Sans MS"/>
                <a:ea typeface="Comic Sans MS"/>
                <a:cs typeface="Comic Sans MS"/>
                <a:sym typeface="Comic Sans MS"/>
              </a:rPr>
              <a:t> Linear regression is used to find the relationship between the attributes (variables).  This helps to determine which attribute is highly related to class variable and helps for identification of type of cancer in distinct papers.</a:t>
            </a:r>
            <a:endParaRPr sz="1400">
              <a:highlight>
                <a:srgbClr val="FFFFFF"/>
              </a:highlight>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sz="1400">
              <a:highlight>
                <a:srgbClr val="FFFFFF"/>
              </a:highlight>
              <a:latin typeface="Comic Sans MS"/>
              <a:ea typeface="Comic Sans MS"/>
              <a:cs typeface="Comic Sans MS"/>
              <a:sym typeface="Comic Sans MS"/>
            </a:endParaRPr>
          </a:p>
          <a:p>
            <a:pPr indent="0" lvl="0" marL="0" rtl="0" algn="just">
              <a:lnSpc>
                <a:spcPct val="115000"/>
              </a:lnSpc>
              <a:spcBef>
                <a:spcPts val="0"/>
              </a:spcBef>
              <a:spcAft>
                <a:spcPts val="0"/>
              </a:spcAft>
              <a:buNone/>
            </a:pPr>
            <a:r>
              <a:rPr lang="en" sz="1400">
                <a:highlight>
                  <a:srgbClr val="FFFFFF"/>
                </a:highlight>
                <a:latin typeface="Comic Sans MS"/>
                <a:ea typeface="Comic Sans MS"/>
                <a:cs typeface="Comic Sans MS"/>
                <a:sym typeface="Comic Sans MS"/>
              </a:rPr>
              <a:t>These days, some researchers are also trying various deep learning techniques like neural networks to improve the accuracy of prediction and AUC of ROC curve.</a:t>
            </a:r>
            <a:endParaRPr sz="1400">
              <a:highlight>
                <a:srgbClr val="FFFFFF"/>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sz="1400">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sz="1400">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sz="1400">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sz="1400">
              <a:highlight>
                <a:srgbClr val="FFFFFF"/>
              </a:highlight>
              <a:latin typeface="Comic Sans MS"/>
              <a:ea typeface="Comic Sans MS"/>
              <a:cs typeface="Comic Sans MS"/>
              <a:sym typeface="Comic Sans MS"/>
            </a:endParaRPr>
          </a:p>
        </p:txBody>
      </p:sp>
      <p:grpSp>
        <p:nvGrpSpPr>
          <p:cNvPr id="271" name="Google Shape;271;p31"/>
          <p:cNvGrpSpPr/>
          <p:nvPr/>
        </p:nvGrpSpPr>
        <p:grpSpPr>
          <a:xfrm>
            <a:off x="16699" y="-122473"/>
            <a:ext cx="1187198" cy="2796494"/>
            <a:chOff x="473676" y="1382023"/>
            <a:chExt cx="1059242" cy="3366025"/>
          </a:xfrm>
        </p:grpSpPr>
        <p:grpSp>
          <p:nvGrpSpPr>
            <p:cNvPr id="272" name="Google Shape;272;p31"/>
            <p:cNvGrpSpPr/>
            <p:nvPr/>
          </p:nvGrpSpPr>
          <p:grpSpPr>
            <a:xfrm>
              <a:off x="473676" y="1382023"/>
              <a:ext cx="1059242" cy="3366025"/>
              <a:chOff x="2989950" y="237600"/>
              <a:chExt cx="1648625" cy="5238950"/>
            </a:xfrm>
          </p:grpSpPr>
          <p:sp>
            <p:nvSpPr>
              <p:cNvPr id="273" name="Google Shape;273;p31"/>
              <p:cNvSpPr/>
              <p:nvPr/>
            </p:nvSpPr>
            <p:spPr>
              <a:xfrm>
                <a:off x="3051750" y="1417275"/>
                <a:ext cx="858325" cy="1299750"/>
              </a:xfrm>
              <a:custGeom>
                <a:rect b="b" l="l" r="r" t="t"/>
                <a:pathLst>
                  <a:path extrusionOk="0" h="51990" w="34333">
                    <a:moveTo>
                      <a:pt x="25453" y="1"/>
                    </a:moveTo>
                    <a:cubicBezTo>
                      <a:pt x="20869" y="1"/>
                      <a:pt x="16401" y="1468"/>
                      <a:pt x="12860" y="4208"/>
                    </a:cubicBezTo>
                    <a:cubicBezTo>
                      <a:pt x="10418" y="6097"/>
                      <a:pt x="8436" y="8534"/>
                      <a:pt x="6517" y="10986"/>
                    </a:cubicBezTo>
                    <a:cubicBezTo>
                      <a:pt x="3281" y="15121"/>
                      <a:pt x="1" y="20058"/>
                      <a:pt x="1022" y="25594"/>
                    </a:cubicBezTo>
                    <a:cubicBezTo>
                      <a:pt x="1515" y="28271"/>
                      <a:pt x="2974" y="30713"/>
                      <a:pt x="4405" y="33077"/>
                    </a:cubicBezTo>
                    <a:cubicBezTo>
                      <a:pt x="6044" y="35786"/>
                      <a:pt x="7709" y="38529"/>
                      <a:pt x="9922" y="40774"/>
                    </a:cubicBezTo>
                    <a:cubicBezTo>
                      <a:pt x="12044" y="42929"/>
                      <a:pt x="14595" y="44546"/>
                      <a:pt x="17117" y="46140"/>
                    </a:cubicBezTo>
                    <a:lnTo>
                      <a:pt x="25340" y="51341"/>
                    </a:lnTo>
                    <a:cubicBezTo>
                      <a:pt x="25886" y="51687"/>
                      <a:pt x="26610" y="51989"/>
                      <a:pt x="27199" y="51989"/>
                    </a:cubicBezTo>
                    <a:cubicBezTo>
                      <a:pt x="27625" y="51989"/>
                      <a:pt x="27980" y="51831"/>
                      <a:pt x="28148" y="51418"/>
                    </a:cubicBezTo>
                    <a:cubicBezTo>
                      <a:pt x="28352" y="50096"/>
                      <a:pt x="27196" y="48894"/>
                      <a:pt x="26168" y="47965"/>
                    </a:cubicBezTo>
                    <a:cubicBezTo>
                      <a:pt x="19465" y="41903"/>
                      <a:pt x="13049" y="34489"/>
                      <a:pt x="11499" y="25657"/>
                    </a:cubicBezTo>
                    <a:cubicBezTo>
                      <a:pt x="11265" y="24334"/>
                      <a:pt x="11149" y="22973"/>
                      <a:pt x="11435" y="21709"/>
                    </a:cubicBezTo>
                    <a:cubicBezTo>
                      <a:pt x="11836" y="19929"/>
                      <a:pt x="12988" y="18505"/>
                      <a:pt x="14169" y="17208"/>
                    </a:cubicBezTo>
                    <a:cubicBezTo>
                      <a:pt x="19712" y="11124"/>
                      <a:pt x="26643" y="6429"/>
                      <a:pt x="34333" y="3550"/>
                    </a:cubicBezTo>
                    <a:lnTo>
                      <a:pt x="33711" y="2765"/>
                    </a:lnTo>
                    <a:cubicBezTo>
                      <a:pt x="32710" y="1237"/>
                      <a:pt x="30850" y="616"/>
                      <a:pt x="29143" y="320"/>
                    </a:cubicBezTo>
                    <a:cubicBezTo>
                      <a:pt x="27915" y="106"/>
                      <a:pt x="26680" y="1"/>
                      <a:pt x="254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p:nvPr/>
            </p:nvSpPr>
            <p:spPr>
              <a:xfrm>
                <a:off x="3230650" y="3209125"/>
                <a:ext cx="1015725" cy="666000"/>
              </a:xfrm>
              <a:custGeom>
                <a:rect b="b" l="l" r="r" t="t"/>
                <a:pathLst>
                  <a:path extrusionOk="0" h="26640" w="40629">
                    <a:moveTo>
                      <a:pt x="7697" y="10929"/>
                    </a:moveTo>
                    <a:lnTo>
                      <a:pt x="0" y="21354"/>
                    </a:lnTo>
                    <a:cubicBezTo>
                      <a:pt x="0" y="21354"/>
                      <a:pt x="4391" y="24812"/>
                      <a:pt x="17321" y="25726"/>
                    </a:cubicBezTo>
                    <a:cubicBezTo>
                      <a:pt x="30251" y="26639"/>
                      <a:pt x="38191" y="24021"/>
                      <a:pt x="39848" y="21539"/>
                    </a:cubicBezTo>
                    <a:cubicBezTo>
                      <a:pt x="40628" y="20370"/>
                      <a:pt x="17169" y="0"/>
                      <a:pt x="7697" y="10929"/>
                    </a:cubicBezTo>
                    <a:close/>
                  </a:path>
                </a:pathLst>
              </a:custGeom>
              <a:solidFill>
                <a:srgbClr val="AD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flipH="1">
                <a:off x="2989950" y="1191400"/>
                <a:ext cx="794175" cy="2549650"/>
              </a:xfrm>
              <a:custGeom>
                <a:rect b="b" l="l" r="r" t="t"/>
                <a:pathLst>
                  <a:path extrusionOk="0" h="101986" w="31767">
                    <a:moveTo>
                      <a:pt x="11654" y="1"/>
                    </a:moveTo>
                    <a:cubicBezTo>
                      <a:pt x="11654" y="1"/>
                      <a:pt x="5158" y="7725"/>
                      <a:pt x="3550" y="21501"/>
                    </a:cubicBezTo>
                    <a:cubicBezTo>
                      <a:pt x="1942" y="35278"/>
                      <a:pt x="1805" y="81829"/>
                      <a:pt x="0" y="94770"/>
                    </a:cubicBezTo>
                    <a:lnTo>
                      <a:pt x="21881" y="101985"/>
                    </a:lnTo>
                    <a:cubicBezTo>
                      <a:pt x="21881" y="101985"/>
                      <a:pt x="31766" y="72357"/>
                      <a:pt x="22101" y="54292"/>
                    </a:cubicBezTo>
                    <a:cubicBezTo>
                      <a:pt x="12436" y="36226"/>
                      <a:pt x="16531" y="23502"/>
                      <a:pt x="16531" y="23502"/>
                    </a:cubicBezTo>
                    <a:lnTo>
                      <a:pt x="21116" y="8783"/>
                    </a:lnTo>
                    <a:cubicBezTo>
                      <a:pt x="21116" y="8783"/>
                      <a:pt x="20811" y="4583"/>
                      <a:pt x="116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p:nvPr/>
            </p:nvSpPr>
            <p:spPr>
              <a:xfrm>
                <a:off x="3409925" y="5014450"/>
                <a:ext cx="180925" cy="354875"/>
              </a:xfrm>
              <a:custGeom>
                <a:rect b="b" l="l" r="r" t="t"/>
                <a:pathLst>
                  <a:path extrusionOk="0" h="14195" w="7237">
                    <a:moveTo>
                      <a:pt x="3805" y="1"/>
                    </a:moveTo>
                    <a:cubicBezTo>
                      <a:pt x="1" y="1"/>
                      <a:pt x="1645" y="11349"/>
                      <a:pt x="3185" y="13788"/>
                    </a:cubicBezTo>
                    <a:cubicBezTo>
                      <a:pt x="3369" y="14080"/>
                      <a:pt x="3649" y="14195"/>
                      <a:pt x="3946" y="14195"/>
                    </a:cubicBezTo>
                    <a:cubicBezTo>
                      <a:pt x="4295" y="14195"/>
                      <a:pt x="4668" y="14037"/>
                      <a:pt x="4938" y="13819"/>
                    </a:cubicBezTo>
                    <a:cubicBezTo>
                      <a:pt x="6606" y="12478"/>
                      <a:pt x="6645" y="10042"/>
                      <a:pt x="6689" y="8044"/>
                    </a:cubicBezTo>
                    <a:cubicBezTo>
                      <a:pt x="6713" y="6972"/>
                      <a:pt x="6719" y="5896"/>
                      <a:pt x="6804" y="4822"/>
                    </a:cubicBezTo>
                    <a:cubicBezTo>
                      <a:pt x="6896" y="3659"/>
                      <a:pt x="7237" y="2634"/>
                      <a:pt x="6943" y="1531"/>
                    </a:cubicBezTo>
                    <a:cubicBezTo>
                      <a:pt x="6810" y="1031"/>
                      <a:pt x="6456" y="686"/>
                      <a:pt x="5990" y="686"/>
                    </a:cubicBezTo>
                    <a:cubicBezTo>
                      <a:pt x="5907" y="686"/>
                      <a:pt x="5820" y="697"/>
                      <a:pt x="5730" y="720"/>
                    </a:cubicBezTo>
                    <a:lnTo>
                      <a:pt x="5731" y="719"/>
                    </a:lnTo>
                    <a:cubicBezTo>
                      <a:pt x="4973" y="222"/>
                      <a:pt x="4336" y="1"/>
                      <a:pt x="3805" y="1"/>
                    </a:cubicBezTo>
                    <a:close/>
                  </a:path>
                </a:pathLst>
              </a:custGeom>
              <a:solidFill>
                <a:srgbClr val="EF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3104925" y="5280475"/>
                <a:ext cx="511850" cy="196075"/>
              </a:xfrm>
              <a:custGeom>
                <a:rect b="b" l="l" r="r" t="t"/>
                <a:pathLst>
                  <a:path extrusionOk="0" h="7843" w="20474">
                    <a:moveTo>
                      <a:pt x="17425" y="0"/>
                    </a:moveTo>
                    <a:cubicBezTo>
                      <a:pt x="16115" y="0"/>
                      <a:pt x="15335" y="944"/>
                      <a:pt x="15335" y="944"/>
                    </a:cubicBezTo>
                    <a:cubicBezTo>
                      <a:pt x="15095" y="271"/>
                      <a:pt x="14591" y="94"/>
                      <a:pt x="14128" y="94"/>
                    </a:cubicBezTo>
                    <a:cubicBezTo>
                      <a:pt x="13617" y="94"/>
                      <a:pt x="13156" y="310"/>
                      <a:pt x="13156" y="310"/>
                    </a:cubicBezTo>
                    <a:cubicBezTo>
                      <a:pt x="13156" y="310"/>
                      <a:pt x="11800" y="1546"/>
                      <a:pt x="10590" y="3056"/>
                    </a:cubicBezTo>
                    <a:cubicBezTo>
                      <a:pt x="9379" y="4566"/>
                      <a:pt x="5008" y="4655"/>
                      <a:pt x="2533" y="5036"/>
                    </a:cubicBezTo>
                    <a:cubicBezTo>
                      <a:pt x="59" y="5418"/>
                      <a:pt x="0" y="7843"/>
                      <a:pt x="0" y="7843"/>
                    </a:cubicBezTo>
                    <a:lnTo>
                      <a:pt x="20474" y="7165"/>
                    </a:lnTo>
                    <a:lnTo>
                      <a:pt x="18986" y="430"/>
                    </a:lnTo>
                    <a:cubicBezTo>
                      <a:pt x="18408" y="116"/>
                      <a:pt x="17884" y="0"/>
                      <a:pt x="174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3266025" y="2163375"/>
                <a:ext cx="750300" cy="3038125"/>
              </a:xfrm>
              <a:custGeom>
                <a:rect b="b" l="l" r="r" t="t"/>
                <a:pathLst>
                  <a:path extrusionOk="0" h="121525" w="30012">
                    <a:moveTo>
                      <a:pt x="17031" y="1"/>
                    </a:moveTo>
                    <a:cubicBezTo>
                      <a:pt x="11964" y="1"/>
                      <a:pt x="6895" y="8846"/>
                      <a:pt x="6895" y="8846"/>
                    </a:cubicBezTo>
                    <a:cubicBezTo>
                      <a:pt x="6895" y="8846"/>
                      <a:pt x="1" y="20650"/>
                      <a:pt x="2005" y="41034"/>
                    </a:cubicBezTo>
                    <a:lnTo>
                      <a:pt x="6927" y="121524"/>
                    </a:lnTo>
                    <a:lnTo>
                      <a:pt x="12843" y="121141"/>
                    </a:lnTo>
                    <a:cubicBezTo>
                      <a:pt x="18709" y="106643"/>
                      <a:pt x="29601" y="76437"/>
                      <a:pt x="18854" y="66889"/>
                    </a:cubicBezTo>
                    <a:cubicBezTo>
                      <a:pt x="18854" y="66889"/>
                      <a:pt x="30012" y="34127"/>
                      <a:pt x="24527" y="10887"/>
                    </a:cubicBezTo>
                    <a:cubicBezTo>
                      <a:pt x="22585" y="2658"/>
                      <a:pt x="19808" y="1"/>
                      <a:pt x="170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3760600" y="5027350"/>
                <a:ext cx="193525" cy="353600"/>
              </a:xfrm>
              <a:custGeom>
                <a:rect b="b" l="l" r="r" t="t"/>
                <a:pathLst>
                  <a:path extrusionOk="0" h="14144" w="7741">
                    <a:moveTo>
                      <a:pt x="4027" y="0"/>
                    </a:moveTo>
                    <a:cubicBezTo>
                      <a:pt x="1" y="0"/>
                      <a:pt x="2673" y="11474"/>
                      <a:pt x="4448" y="13801"/>
                    </a:cubicBezTo>
                    <a:cubicBezTo>
                      <a:pt x="4635" y="14046"/>
                      <a:pt x="4885" y="14144"/>
                      <a:pt x="5146" y="14144"/>
                    </a:cubicBezTo>
                    <a:cubicBezTo>
                      <a:pt x="5523" y="14144"/>
                      <a:pt x="5924" y="13941"/>
                      <a:pt x="6197" y="13677"/>
                    </a:cubicBezTo>
                    <a:cubicBezTo>
                      <a:pt x="7741" y="12192"/>
                      <a:pt x="7563" y="9765"/>
                      <a:pt x="7432" y="7768"/>
                    </a:cubicBezTo>
                    <a:cubicBezTo>
                      <a:pt x="7360" y="6699"/>
                      <a:pt x="7269" y="5626"/>
                      <a:pt x="7262" y="4550"/>
                    </a:cubicBezTo>
                    <a:cubicBezTo>
                      <a:pt x="7252" y="3383"/>
                      <a:pt x="7499" y="2334"/>
                      <a:pt x="7108" y="1258"/>
                    </a:cubicBezTo>
                    <a:cubicBezTo>
                      <a:pt x="6943" y="801"/>
                      <a:pt x="6594" y="498"/>
                      <a:pt x="6167" y="498"/>
                    </a:cubicBezTo>
                    <a:cubicBezTo>
                      <a:pt x="6059" y="498"/>
                      <a:pt x="5946" y="517"/>
                      <a:pt x="5829" y="559"/>
                    </a:cubicBezTo>
                    <a:cubicBezTo>
                      <a:pt x="5118" y="174"/>
                      <a:pt x="4521" y="0"/>
                      <a:pt x="4027" y="0"/>
                    </a:cubicBezTo>
                    <a:close/>
                  </a:path>
                </a:pathLst>
              </a:custGeom>
              <a:solidFill>
                <a:srgbClr val="EF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3499850" y="5277950"/>
                <a:ext cx="512025" cy="190175"/>
              </a:xfrm>
              <a:custGeom>
                <a:rect b="b" l="l" r="r" t="t"/>
                <a:pathLst>
                  <a:path extrusionOk="0" h="7607" w="20481">
                    <a:moveTo>
                      <a:pt x="17492" y="1"/>
                    </a:moveTo>
                    <a:cubicBezTo>
                      <a:pt x="16205" y="1"/>
                      <a:pt x="15428" y="916"/>
                      <a:pt x="15428" y="916"/>
                    </a:cubicBezTo>
                    <a:cubicBezTo>
                      <a:pt x="15192" y="229"/>
                      <a:pt x="14677" y="51"/>
                      <a:pt x="14208" y="51"/>
                    </a:cubicBezTo>
                    <a:cubicBezTo>
                      <a:pt x="13707" y="51"/>
                      <a:pt x="13257" y="254"/>
                      <a:pt x="13257" y="254"/>
                    </a:cubicBezTo>
                    <a:cubicBezTo>
                      <a:pt x="13257" y="254"/>
                      <a:pt x="11882" y="1471"/>
                      <a:pt x="10653" y="2966"/>
                    </a:cubicBezTo>
                    <a:cubicBezTo>
                      <a:pt x="9424" y="4459"/>
                      <a:pt x="5050" y="4490"/>
                      <a:pt x="2571" y="4836"/>
                    </a:cubicBezTo>
                    <a:cubicBezTo>
                      <a:pt x="92" y="5183"/>
                      <a:pt x="1" y="7607"/>
                      <a:pt x="1" y="7607"/>
                    </a:cubicBezTo>
                    <a:lnTo>
                      <a:pt x="20481" y="7208"/>
                    </a:lnTo>
                    <a:lnTo>
                      <a:pt x="19084" y="451"/>
                    </a:lnTo>
                    <a:cubicBezTo>
                      <a:pt x="18495" y="122"/>
                      <a:pt x="17960" y="1"/>
                      <a:pt x="17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3545700" y="2270850"/>
                <a:ext cx="1092875" cy="2908775"/>
              </a:xfrm>
              <a:custGeom>
                <a:rect b="b" l="l" r="r" t="t"/>
                <a:pathLst>
                  <a:path extrusionOk="0" h="116351" w="43715">
                    <a:moveTo>
                      <a:pt x="5927" y="1"/>
                    </a:moveTo>
                    <a:cubicBezTo>
                      <a:pt x="1723" y="1"/>
                      <a:pt x="0" y="2407"/>
                      <a:pt x="0" y="2407"/>
                    </a:cubicBezTo>
                    <a:lnTo>
                      <a:pt x="0" y="2408"/>
                    </a:lnTo>
                    <a:lnTo>
                      <a:pt x="9094" y="116351"/>
                    </a:lnTo>
                    <a:lnTo>
                      <a:pt x="15600" y="115960"/>
                    </a:lnTo>
                    <a:cubicBezTo>
                      <a:pt x="20580" y="104199"/>
                      <a:pt x="29147" y="70652"/>
                      <a:pt x="17577" y="62121"/>
                    </a:cubicBezTo>
                    <a:cubicBezTo>
                      <a:pt x="17577" y="62121"/>
                      <a:pt x="43714" y="23222"/>
                      <a:pt x="18888" y="5350"/>
                    </a:cubicBezTo>
                    <a:cubicBezTo>
                      <a:pt x="13139" y="1211"/>
                      <a:pt x="8909" y="1"/>
                      <a:pt x="59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a:off x="3019000" y="237600"/>
                <a:ext cx="1429275" cy="1680150"/>
              </a:xfrm>
              <a:custGeom>
                <a:rect b="b" l="l" r="r" t="t"/>
                <a:pathLst>
                  <a:path extrusionOk="0" h="67206" w="57171">
                    <a:moveTo>
                      <a:pt x="49956" y="13500"/>
                    </a:moveTo>
                    <a:cubicBezTo>
                      <a:pt x="49144" y="10762"/>
                      <a:pt x="44408" y="62"/>
                      <a:pt x="28574" y="21"/>
                    </a:cubicBezTo>
                    <a:cubicBezTo>
                      <a:pt x="20143" y="0"/>
                      <a:pt x="13424" y="7495"/>
                      <a:pt x="11915" y="12178"/>
                    </a:cubicBezTo>
                    <a:cubicBezTo>
                      <a:pt x="10924" y="15250"/>
                      <a:pt x="11910" y="18370"/>
                      <a:pt x="10014" y="21215"/>
                    </a:cubicBezTo>
                    <a:cubicBezTo>
                      <a:pt x="7978" y="24268"/>
                      <a:pt x="3527" y="24389"/>
                      <a:pt x="3161" y="28930"/>
                    </a:cubicBezTo>
                    <a:cubicBezTo>
                      <a:pt x="2851" y="32766"/>
                      <a:pt x="8698" y="33417"/>
                      <a:pt x="7999" y="37183"/>
                    </a:cubicBezTo>
                    <a:cubicBezTo>
                      <a:pt x="7256" y="41188"/>
                      <a:pt x="1" y="43913"/>
                      <a:pt x="2129" y="48615"/>
                    </a:cubicBezTo>
                    <a:cubicBezTo>
                      <a:pt x="3419" y="51459"/>
                      <a:pt x="8140" y="50717"/>
                      <a:pt x="10013" y="53479"/>
                    </a:cubicBezTo>
                    <a:cubicBezTo>
                      <a:pt x="12028" y="56453"/>
                      <a:pt x="8757" y="60623"/>
                      <a:pt x="12583" y="62770"/>
                    </a:cubicBezTo>
                    <a:cubicBezTo>
                      <a:pt x="16138" y="64763"/>
                      <a:pt x="19360" y="61151"/>
                      <a:pt x="22951" y="62193"/>
                    </a:cubicBezTo>
                    <a:cubicBezTo>
                      <a:pt x="26412" y="63199"/>
                      <a:pt x="27010" y="67205"/>
                      <a:pt x="31109" y="66926"/>
                    </a:cubicBezTo>
                    <a:cubicBezTo>
                      <a:pt x="34620" y="66685"/>
                      <a:pt x="37304" y="64978"/>
                      <a:pt x="38490" y="61625"/>
                    </a:cubicBezTo>
                    <a:cubicBezTo>
                      <a:pt x="39210" y="59593"/>
                      <a:pt x="39397" y="56853"/>
                      <a:pt x="41114" y="55346"/>
                    </a:cubicBezTo>
                    <a:cubicBezTo>
                      <a:pt x="44197" y="52644"/>
                      <a:pt x="48381" y="57094"/>
                      <a:pt x="51481" y="54175"/>
                    </a:cubicBezTo>
                    <a:cubicBezTo>
                      <a:pt x="55388" y="50498"/>
                      <a:pt x="48812" y="45496"/>
                      <a:pt x="49600" y="41560"/>
                    </a:cubicBezTo>
                    <a:cubicBezTo>
                      <a:pt x="49957" y="39777"/>
                      <a:pt x="52051" y="38783"/>
                      <a:pt x="53368" y="37799"/>
                    </a:cubicBezTo>
                    <a:cubicBezTo>
                      <a:pt x="55595" y="36135"/>
                      <a:pt x="57171" y="33434"/>
                      <a:pt x="56540" y="30597"/>
                    </a:cubicBezTo>
                    <a:cubicBezTo>
                      <a:pt x="56179" y="28972"/>
                      <a:pt x="55210" y="27393"/>
                      <a:pt x="53576" y="26829"/>
                    </a:cubicBezTo>
                    <a:cubicBezTo>
                      <a:pt x="52179" y="26348"/>
                      <a:pt x="50311" y="26606"/>
                      <a:pt x="49587" y="25015"/>
                    </a:cubicBezTo>
                    <a:cubicBezTo>
                      <a:pt x="47642" y="20749"/>
                      <a:pt x="51294" y="18008"/>
                      <a:pt x="49956" y="1350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p:nvPr/>
            </p:nvSpPr>
            <p:spPr>
              <a:xfrm>
                <a:off x="3404625" y="1191400"/>
                <a:ext cx="784725" cy="1247575"/>
              </a:xfrm>
              <a:custGeom>
                <a:rect b="b" l="l" r="r" t="t"/>
                <a:pathLst>
                  <a:path extrusionOk="0" h="49903" w="31389">
                    <a:moveTo>
                      <a:pt x="16360" y="1"/>
                    </a:moveTo>
                    <a:cubicBezTo>
                      <a:pt x="13402" y="1"/>
                      <a:pt x="10467" y="1352"/>
                      <a:pt x="8311" y="5040"/>
                    </a:cubicBezTo>
                    <a:cubicBezTo>
                      <a:pt x="5925" y="9122"/>
                      <a:pt x="4196" y="12736"/>
                      <a:pt x="1370" y="16259"/>
                    </a:cubicBezTo>
                    <a:cubicBezTo>
                      <a:pt x="330" y="17556"/>
                      <a:pt x="366" y="19409"/>
                      <a:pt x="1455" y="20665"/>
                    </a:cubicBezTo>
                    <a:lnTo>
                      <a:pt x="2945" y="22390"/>
                    </a:lnTo>
                    <a:lnTo>
                      <a:pt x="769" y="47405"/>
                    </a:lnTo>
                    <a:cubicBezTo>
                      <a:pt x="769" y="47405"/>
                      <a:pt x="1" y="48785"/>
                      <a:pt x="8271" y="49729"/>
                    </a:cubicBezTo>
                    <a:cubicBezTo>
                      <a:pt x="9327" y="49850"/>
                      <a:pt x="10333" y="49903"/>
                      <a:pt x="11288" y="49903"/>
                    </a:cubicBezTo>
                    <a:cubicBezTo>
                      <a:pt x="18360" y="49903"/>
                      <a:pt x="22576" y="46984"/>
                      <a:pt x="22576" y="46984"/>
                    </a:cubicBezTo>
                    <a:lnTo>
                      <a:pt x="22577" y="46984"/>
                    </a:lnTo>
                    <a:lnTo>
                      <a:pt x="30233" y="9389"/>
                    </a:lnTo>
                    <a:cubicBezTo>
                      <a:pt x="31388" y="7878"/>
                      <a:pt x="27989" y="4628"/>
                      <a:pt x="22223" y="1586"/>
                    </a:cubicBezTo>
                    <a:cubicBezTo>
                      <a:pt x="20421" y="635"/>
                      <a:pt x="18385" y="1"/>
                      <a:pt x="163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3681475" y="949950"/>
                <a:ext cx="316550" cy="413200"/>
              </a:xfrm>
              <a:custGeom>
                <a:rect b="b" l="l" r="r" t="t"/>
                <a:pathLst>
                  <a:path extrusionOk="0" h="16528" w="12662">
                    <a:moveTo>
                      <a:pt x="6197" y="0"/>
                    </a:moveTo>
                    <a:cubicBezTo>
                      <a:pt x="3098" y="0"/>
                      <a:pt x="348" y="2847"/>
                      <a:pt x="231" y="6382"/>
                    </a:cubicBezTo>
                    <a:lnTo>
                      <a:pt x="233" y="6382"/>
                    </a:lnTo>
                    <a:lnTo>
                      <a:pt x="98" y="10490"/>
                    </a:lnTo>
                    <a:cubicBezTo>
                      <a:pt x="1" y="13505"/>
                      <a:pt x="294" y="16527"/>
                      <a:pt x="2635" y="16527"/>
                    </a:cubicBezTo>
                    <a:cubicBezTo>
                      <a:pt x="2819" y="16527"/>
                      <a:pt x="3016" y="16508"/>
                      <a:pt x="3227" y="16470"/>
                    </a:cubicBezTo>
                    <a:cubicBezTo>
                      <a:pt x="5561" y="16039"/>
                      <a:pt x="10279" y="13462"/>
                      <a:pt x="11151" y="11243"/>
                    </a:cubicBezTo>
                    <a:lnTo>
                      <a:pt x="11964" y="7237"/>
                    </a:lnTo>
                    <a:cubicBezTo>
                      <a:pt x="12661" y="3809"/>
                      <a:pt x="10700" y="611"/>
                      <a:pt x="7621" y="155"/>
                    </a:cubicBezTo>
                    <a:lnTo>
                      <a:pt x="6940" y="55"/>
                    </a:lnTo>
                    <a:cubicBezTo>
                      <a:pt x="6691" y="18"/>
                      <a:pt x="6443" y="0"/>
                      <a:pt x="6197" y="0"/>
                    </a:cubicBezTo>
                    <a:close/>
                  </a:path>
                </a:pathLst>
              </a:custGeom>
              <a:solidFill>
                <a:srgbClr val="F2BF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a:off x="3326575" y="425700"/>
                <a:ext cx="790525" cy="822475"/>
              </a:xfrm>
              <a:custGeom>
                <a:rect b="b" l="l" r="r" t="t"/>
                <a:pathLst>
                  <a:path extrusionOk="0" h="32899" w="31621">
                    <a:moveTo>
                      <a:pt x="16706" y="0"/>
                    </a:moveTo>
                    <a:cubicBezTo>
                      <a:pt x="15979" y="0"/>
                      <a:pt x="15260" y="38"/>
                      <a:pt x="14556" y="111"/>
                    </a:cubicBezTo>
                    <a:cubicBezTo>
                      <a:pt x="7645" y="833"/>
                      <a:pt x="1" y="6293"/>
                      <a:pt x="3544" y="20020"/>
                    </a:cubicBezTo>
                    <a:cubicBezTo>
                      <a:pt x="5914" y="29199"/>
                      <a:pt x="10661" y="32898"/>
                      <a:pt x="15595" y="32898"/>
                    </a:cubicBezTo>
                    <a:cubicBezTo>
                      <a:pt x="17195" y="32898"/>
                      <a:pt x="18815" y="32509"/>
                      <a:pt x="20380" y="31791"/>
                    </a:cubicBezTo>
                    <a:cubicBezTo>
                      <a:pt x="27966" y="28315"/>
                      <a:pt x="31621" y="17825"/>
                      <a:pt x="30801" y="9976"/>
                    </a:cubicBezTo>
                    <a:cubicBezTo>
                      <a:pt x="30065" y="2926"/>
                      <a:pt x="23121" y="0"/>
                      <a:pt x="16706" y="0"/>
                    </a:cubicBezTo>
                    <a:close/>
                  </a:path>
                </a:pathLst>
              </a:custGeom>
              <a:solidFill>
                <a:srgbClr val="EF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3991525" y="807075"/>
                <a:ext cx="239925" cy="269000"/>
              </a:xfrm>
              <a:custGeom>
                <a:rect b="b" l="l" r="r" t="t"/>
                <a:pathLst>
                  <a:path extrusionOk="0" h="10760" w="9597">
                    <a:moveTo>
                      <a:pt x="4664" y="0"/>
                    </a:moveTo>
                    <a:cubicBezTo>
                      <a:pt x="3341" y="0"/>
                      <a:pt x="2130" y="962"/>
                      <a:pt x="1388" y="2198"/>
                    </a:cubicBezTo>
                    <a:cubicBezTo>
                      <a:pt x="522" y="3640"/>
                      <a:pt x="374" y="4946"/>
                      <a:pt x="506" y="6520"/>
                    </a:cubicBezTo>
                    <a:lnTo>
                      <a:pt x="506" y="6520"/>
                    </a:lnTo>
                    <a:cubicBezTo>
                      <a:pt x="181" y="7273"/>
                      <a:pt x="0" y="8066"/>
                      <a:pt x="257" y="8889"/>
                    </a:cubicBezTo>
                    <a:cubicBezTo>
                      <a:pt x="550" y="9820"/>
                      <a:pt x="1370" y="10545"/>
                      <a:pt x="2325" y="10720"/>
                    </a:cubicBezTo>
                    <a:cubicBezTo>
                      <a:pt x="2471" y="10747"/>
                      <a:pt x="2613" y="10759"/>
                      <a:pt x="2752" y="10759"/>
                    </a:cubicBezTo>
                    <a:cubicBezTo>
                      <a:pt x="3602" y="10759"/>
                      <a:pt x="4308" y="10288"/>
                      <a:pt x="4937" y="9703"/>
                    </a:cubicBezTo>
                    <a:cubicBezTo>
                      <a:pt x="7110" y="7685"/>
                      <a:pt x="9596" y="2739"/>
                      <a:pt x="6337" y="542"/>
                    </a:cubicBezTo>
                    <a:cubicBezTo>
                      <a:pt x="5778" y="165"/>
                      <a:pt x="5212" y="0"/>
                      <a:pt x="4664" y="0"/>
                    </a:cubicBezTo>
                    <a:close/>
                  </a:path>
                </a:pathLst>
              </a:custGeom>
              <a:solidFill>
                <a:srgbClr val="EF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a:off x="3461575" y="504175"/>
                <a:ext cx="7850" cy="5850"/>
              </a:xfrm>
              <a:custGeom>
                <a:rect b="b" l="l" r="r" t="t"/>
                <a:pathLst>
                  <a:path extrusionOk="0" h="234" w="314">
                    <a:moveTo>
                      <a:pt x="155" y="0"/>
                    </a:moveTo>
                    <a:cubicBezTo>
                      <a:pt x="19" y="0"/>
                      <a:pt x="1" y="218"/>
                      <a:pt x="146" y="233"/>
                    </a:cubicBezTo>
                    <a:cubicBezTo>
                      <a:pt x="150" y="233"/>
                      <a:pt x="155" y="233"/>
                      <a:pt x="159" y="233"/>
                    </a:cubicBezTo>
                    <a:cubicBezTo>
                      <a:pt x="296" y="233"/>
                      <a:pt x="313" y="16"/>
                      <a:pt x="168" y="1"/>
                    </a:cubicBezTo>
                    <a:cubicBezTo>
                      <a:pt x="164" y="0"/>
                      <a:pt x="159" y="0"/>
                      <a:pt x="155" y="0"/>
                    </a:cubicBezTo>
                    <a:close/>
                  </a:path>
                </a:pathLst>
              </a:custGeom>
              <a:solidFill>
                <a:srgbClr val="C79A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a:off x="3336825" y="369700"/>
                <a:ext cx="795625" cy="528150"/>
              </a:xfrm>
              <a:custGeom>
                <a:rect b="b" l="l" r="r" t="t"/>
                <a:pathLst>
                  <a:path extrusionOk="0" h="21126" w="31825">
                    <a:moveTo>
                      <a:pt x="997" y="20367"/>
                    </a:moveTo>
                    <a:cubicBezTo>
                      <a:pt x="1025" y="20144"/>
                      <a:pt x="2584" y="19537"/>
                      <a:pt x="2750" y="19432"/>
                    </a:cubicBezTo>
                    <a:cubicBezTo>
                      <a:pt x="4287" y="18469"/>
                      <a:pt x="5693" y="17238"/>
                      <a:pt x="7053" y="15963"/>
                    </a:cubicBezTo>
                    <a:cubicBezTo>
                      <a:pt x="9178" y="13972"/>
                      <a:pt x="11234" y="11796"/>
                      <a:pt x="13002" y="9363"/>
                    </a:cubicBezTo>
                    <a:cubicBezTo>
                      <a:pt x="13211" y="9073"/>
                      <a:pt x="14356" y="6888"/>
                      <a:pt x="14748" y="6958"/>
                    </a:cubicBezTo>
                    <a:cubicBezTo>
                      <a:pt x="15036" y="7009"/>
                      <a:pt x="15361" y="7906"/>
                      <a:pt x="15506" y="8147"/>
                    </a:cubicBezTo>
                    <a:cubicBezTo>
                      <a:pt x="16183" y="9279"/>
                      <a:pt x="16797" y="10434"/>
                      <a:pt x="17634" y="11418"/>
                    </a:cubicBezTo>
                    <a:cubicBezTo>
                      <a:pt x="20271" y="14526"/>
                      <a:pt x="23208" y="18093"/>
                      <a:pt x="26796" y="19606"/>
                    </a:cubicBezTo>
                    <a:cubicBezTo>
                      <a:pt x="30394" y="21126"/>
                      <a:pt x="31824" y="16565"/>
                      <a:pt x="31198" y="13234"/>
                    </a:cubicBezTo>
                    <a:cubicBezTo>
                      <a:pt x="29687" y="5206"/>
                      <a:pt x="21906" y="0"/>
                      <a:pt x="15117" y="759"/>
                    </a:cubicBezTo>
                    <a:cubicBezTo>
                      <a:pt x="11359" y="1177"/>
                      <a:pt x="7844" y="3279"/>
                      <a:pt x="4940" y="6075"/>
                    </a:cubicBezTo>
                    <a:cubicBezTo>
                      <a:pt x="2236" y="8679"/>
                      <a:pt x="619" y="12463"/>
                      <a:pt x="358" y="16553"/>
                    </a:cubicBezTo>
                    <a:cubicBezTo>
                      <a:pt x="285" y="17681"/>
                      <a:pt x="0" y="19456"/>
                      <a:pt x="683" y="20389"/>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3680450" y="1199200"/>
                <a:ext cx="794175" cy="2549650"/>
              </a:xfrm>
              <a:custGeom>
                <a:rect b="b" l="l" r="r" t="t"/>
                <a:pathLst>
                  <a:path extrusionOk="0" h="101986" w="31767">
                    <a:moveTo>
                      <a:pt x="11654" y="1"/>
                    </a:moveTo>
                    <a:cubicBezTo>
                      <a:pt x="11654" y="1"/>
                      <a:pt x="5158" y="7725"/>
                      <a:pt x="3550" y="21501"/>
                    </a:cubicBezTo>
                    <a:cubicBezTo>
                      <a:pt x="1942" y="35278"/>
                      <a:pt x="1805" y="81829"/>
                      <a:pt x="0" y="94770"/>
                    </a:cubicBezTo>
                    <a:lnTo>
                      <a:pt x="21881" y="101985"/>
                    </a:lnTo>
                    <a:cubicBezTo>
                      <a:pt x="21881" y="101985"/>
                      <a:pt x="31766" y="72357"/>
                      <a:pt x="22101" y="54292"/>
                    </a:cubicBezTo>
                    <a:cubicBezTo>
                      <a:pt x="12436" y="36226"/>
                      <a:pt x="16531" y="23502"/>
                      <a:pt x="16531" y="23502"/>
                    </a:cubicBezTo>
                    <a:lnTo>
                      <a:pt x="21116" y="8783"/>
                    </a:lnTo>
                    <a:cubicBezTo>
                      <a:pt x="21116" y="8783"/>
                      <a:pt x="20811" y="4583"/>
                      <a:pt x="116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3827725" y="2619400"/>
                <a:ext cx="164650" cy="124300"/>
              </a:xfrm>
              <a:custGeom>
                <a:rect b="b" l="l" r="r" t="t"/>
                <a:pathLst>
                  <a:path extrusionOk="0" h="4972" w="6586">
                    <a:moveTo>
                      <a:pt x="3769" y="1"/>
                    </a:moveTo>
                    <a:lnTo>
                      <a:pt x="0" y="2339"/>
                    </a:lnTo>
                    <a:lnTo>
                      <a:pt x="2370" y="4971"/>
                    </a:lnTo>
                    <a:lnTo>
                      <a:pt x="6586" y="3096"/>
                    </a:lnTo>
                    <a:close/>
                  </a:path>
                </a:pathLst>
              </a:custGeom>
              <a:solidFill>
                <a:srgbClr val="FFBE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3871675" y="1343850"/>
                <a:ext cx="684900" cy="1387225"/>
              </a:xfrm>
              <a:custGeom>
                <a:rect b="b" l="l" r="r" t="t"/>
                <a:pathLst>
                  <a:path extrusionOk="0" h="55489" w="27396">
                    <a:moveTo>
                      <a:pt x="8168" y="1"/>
                    </a:moveTo>
                    <a:cubicBezTo>
                      <a:pt x="6024" y="1"/>
                      <a:pt x="3881" y="1086"/>
                      <a:pt x="2640" y="3073"/>
                    </a:cubicBezTo>
                    <a:cubicBezTo>
                      <a:pt x="1887" y="4280"/>
                      <a:pt x="1330" y="5525"/>
                      <a:pt x="1285" y="6821"/>
                    </a:cubicBezTo>
                    <a:cubicBezTo>
                      <a:pt x="1163" y="10315"/>
                      <a:pt x="2992" y="13595"/>
                      <a:pt x="5217" y="16292"/>
                    </a:cubicBezTo>
                    <a:cubicBezTo>
                      <a:pt x="7443" y="18989"/>
                      <a:pt x="10113" y="21309"/>
                      <a:pt x="12172" y="24134"/>
                    </a:cubicBezTo>
                    <a:cubicBezTo>
                      <a:pt x="13894" y="26499"/>
                      <a:pt x="15153" y="29167"/>
                      <a:pt x="15884" y="31998"/>
                    </a:cubicBezTo>
                    <a:cubicBezTo>
                      <a:pt x="16454" y="34204"/>
                      <a:pt x="16672" y="36634"/>
                      <a:pt x="15693" y="38690"/>
                    </a:cubicBezTo>
                    <a:cubicBezTo>
                      <a:pt x="14908" y="40334"/>
                      <a:pt x="13452" y="41545"/>
                      <a:pt x="12015" y="42667"/>
                    </a:cubicBezTo>
                    <a:cubicBezTo>
                      <a:pt x="8181" y="45662"/>
                      <a:pt x="4169" y="48421"/>
                      <a:pt x="0" y="50928"/>
                    </a:cubicBezTo>
                    <a:cubicBezTo>
                      <a:pt x="448" y="52277"/>
                      <a:pt x="1104" y="53548"/>
                      <a:pt x="1946" y="54692"/>
                    </a:cubicBezTo>
                    <a:cubicBezTo>
                      <a:pt x="2189" y="55021"/>
                      <a:pt x="2475" y="55358"/>
                      <a:pt x="2872" y="55458"/>
                    </a:cubicBezTo>
                    <a:cubicBezTo>
                      <a:pt x="2956" y="55479"/>
                      <a:pt x="3041" y="55489"/>
                      <a:pt x="3125" y="55489"/>
                    </a:cubicBezTo>
                    <a:cubicBezTo>
                      <a:pt x="3465" y="55489"/>
                      <a:pt x="3805" y="55338"/>
                      <a:pt x="4119" y="55190"/>
                    </a:cubicBezTo>
                    <a:cubicBezTo>
                      <a:pt x="9530" y="52648"/>
                      <a:pt x="15022" y="50055"/>
                      <a:pt x="19503" y="46097"/>
                    </a:cubicBezTo>
                    <a:cubicBezTo>
                      <a:pt x="23984" y="42141"/>
                      <a:pt x="27395" y="36560"/>
                      <a:pt x="27360" y="30582"/>
                    </a:cubicBezTo>
                    <a:cubicBezTo>
                      <a:pt x="27327" y="24858"/>
                      <a:pt x="24236" y="19656"/>
                      <a:pt x="21243" y="14778"/>
                    </a:cubicBezTo>
                    <a:cubicBezTo>
                      <a:pt x="19951" y="12674"/>
                      <a:pt x="18660" y="10569"/>
                      <a:pt x="17368" y="8463"/>
                    </a:cubicBezTo>
                    <a:cubicBezTo>
                      <a:pt x="15909" y="6084"/>
                      <a:pt x="14429" y="3681"/>
                      <a:pt x="12435" y="1731"/>
                    </a:cubicBezTo>
                    <a:cubicBezTo>
                      <a:pt x="12415" y="1712"/>
                      <a:pt x="12394" y="1692"/>
                      <a:pt x="12374" y="1673"/>
                    </a:cubicBezTo>
                    <a:cubicBezTo>
                      <a:pt x="11181" y="537"/>
                      <a:pt x="9675" y="1"/>
                      <a:pt x="81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31"/>
            <p:cNvSpPr/>
            <p:nvPr/>
          </p:nvSpPr>
          <p:spPr>
            <a:xfrm rot="1356940">
              <a:off x="876160" y="1793695"/>
              <a:ext cx="85234" cy="96021"/>
            </a:xfrm>
            <a:custGeom>
              <a:rect b="b" l="l" r="r" t="t"/>
              <a:pathLst>
                <a:path extrusionOk="0" h="9114" w="8103">
                  <a:moveTo>
                    <a:pt x="2633" y="1"/>
                  </a:moveTo>
                  <a:lnTo>
                    <a:pt x="2633" y="1"/>
                  </a:lnTo>
                  <a:cubicBezTo>
                    <a:pt x="1" y="5169"/>
                    <a:pt x="2705" y="9113"/>
                    <a:pt x="4861" y="9113"/>
                  </a:cubicBezTo>
                  <a:cubicBezTo>
                    <a:pt x="5312" y="9113"/>
                    <a:pt x="5739" y="8940"/>
                    <a:pt x="6088" y="8570"/>
                  </a:cubicBezTo>
                  <a:cubicBezTo>
                    <a:pt x="8103" y="6429"/>
                    <a:pt x="6513" y="5588"/>
                    <a:pt x="4800" y="4853"/>
                  </a:cubicBezTo>
                  <a:cubicBezTo>
                    <a:pt x="3088" y="4119"/>
                    <a:pt x="2633" y="1"/>
                    <a:pt x="2633" y="1"/>
                  </a:cubicBezTo>
                  <a:close/>
                </a:path>
              </a:pathLst>
            </a:custGeom>
            <a:solidFill>
              <a:srgbClr val="F2BF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31"/>
          <p:cNvGrpSpPr/>
          <p:nvPr/>
        </p:nvGrpSpPr>
        <p:grpSpPr>
          <a:xfrm>
            <a:off x="8239398" y="4083959"/>
            <a:ext cx="904602" cy="892038"/>
            <a:chOff x="1158150" y="237950"/>
            <a:chExt cx="5302475" cy="5228825"/>
          </a:xfrm>
        </p:grpSpPr>
        <p:sp>
          <p:nvSpPr>
            <p:cNvPr id="294" name="Google Shape;294;p31"/>
            <p:cNvSpPr/>
            <p:nvPr/>
          </p:nvSpPr>
          <p:spPr>
            <a:xfrm>
              <a:off x="1158150" y="237950"/>
              <a:ext cx="5302475" cy="5228825"/>
            </a:xfrm>
            <a:custGeom>
              <a:rect b="b" l="l" r="r" t="t"/>
              <a:pathLst>
                <a:path extrusionOk="0" h="209153" w="212099">
                  <a:moveTo>
                    <a:pt x="168914" y="1"/>
                  </a:moveTo>
                  <a:cubicBezTo>
                    <a:pt x="164576" y="1"/>
                    <a:pt x="160238" y="1661"/>
                    <a:pt x="156930" y="4982"/>
                  </a:cubicBezTo>
                  <a:lnTo>
                    <a:pt x="94408" y="67480"/>
                  </a:lnTo>
                  <a:cubicBezTo>
                    <a:pt x="82521" y="79391"/>
                    <a:pt x="73257" y="93680"/>
                    <a:pt x="67277" y="109414"/>
                  </a:cubicBezTo>
                  <a:cubicBezTo>
                    <a:pt x="63184" y="120198"/>
                    <a:pt x="57547" y="130271"/>
                    <a:pt x="50586" y="139388"/>
                  </a:cubicBezTo>
                  <a:lnTo>
                    <a:pt x="40121" y="151349"/>
                  </a:lnTo>
                  <a:lnTo>
                    <a:pt x="5220" y="186249"/>
                  </a:lnTo>
                  <a:cubicBezTo>
                    <a:pt x="0" y="191470"/>
                    <a:pt x="0" y="199974"/>
                    <a:pt x="5220" y="205219"/>
                  </a:cubicBezTo>
                  <a:cubicBezTo>
                    <a:pt x="7843" y="207841"/>
                    <a:pt x="11280" y="209153"/>
                    <a:pt x="14718" y="209153"/>
                  </a:cubicBezTo>
                  <a:cubicBezTo>
                    <a:pt x="18155" y="209153"/>
                    <a:pt x="21592" y="207841"/>
                    <a:pt x="24215" y="205219"/>
                  </a:cubicBezTo>
                  <a:lnTo>
                    <a:pt x="59115" y="170318"/>
                  </a:lnTo>
                  <a:cubicBezTo>
                    <a:pt x="71002" y="158407"/>
                    <a:pt x="85291" y="149167"/>
                    <a:pt x="101025" y="143187"/>
                  </a:cubicBezTo>
                  <a:cubicBezTo>
                    <a:pt x="116760" y="137183"/>
                    <a:pt x="131048" y="127943"/>
                    <a:pt x="142960" y="116032"/>
                  </a:cubicBezTo>
                  <a:lnTo>
                    <a:pt x="205482" y="53510"/>
                  </a:lnTo>
                  <a:cubicBezTo>
                    <a:pt x="212099" y="46892"/>
                    <a:pt x="212099" y="36157"/>
                    <a:pt x="205482" y="29540"/>
                  </a:cubicBezTo>
                  <a:lnTo>
                    <a:pt x="180899" y="4982"/>
                  </a:lnTo>
                  <a:cubicBezTo>
                    <a:pt x="177591" y="1661"/>
                    <a:pt x="173253" y="1"/>
                    <a:pt x="1689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a:off x="1196750" y="709300"/>
              <a:ext cx="5263875" cy="4757475"/>
            </a:xfrm>
            <a:custGeom>
              <a:rect b="b" l="l" r="r" t="t"/>
              <a:pathLst>
                <a:path extrusionOk="0" h="190299" w="210555">
                  <a:moveTo>
                    <a:pt x="193252" y="1"/>
                  </a:moveTo>
                  <a:lnTo>
                    <a:pt x="193252" y="1"/>
                  </a:lnTo>
                  <a:cubicBezTo>
                    <a:pt x="199869" y="6618"/>
                    <a:pt x="199869" y="17353"/>
                    <a:pt x="193252" y="23970"/>
                  </a:cubicBezTo>
                  <a:lnTo>
                    <a:pt x="130730" y="86492"/>
                  </a:lnTo>
                  <a:cubicBezTo>
                    <a:pt x="118819" y="98403"/>
                    <a:pt x="104530" y="107643"/>
                    <a:pt x="88795" y="113623"/>
                  </a:cubicBezTo>
                  <a:cubicBezTo>
                    <a:pt x="73061" y="119628"/>
                    <a:pt x="58772" y="128867"/>
                    <a:pt x="46885" y="140779"/>
                  </a:cubicBezTo>
                  <a:lnTo>
                    <a:pt x="11985" y="175679"/>
                  </a:lnTo>
                  <a:cubicBezTo>
                    <a:pt x="9360" y="178304"/>
                    <a:pt x="5910" y="179609"/>
                    <a:pt x="2478" y="179609"/>
                  </a:cubicBezTo>
                  <a:cubicBezTo>
                    <a:pt x="1647" y="179609"/>
                    <a:pt x="817" y="179533"/>
                    <a:pt x="0" y="179380"/>
                  </a:cubicBezTo>
                  <a:lnTo>
                    <a:pt x="0" y="179380"/>
                  </a:lnTo>
                  <a:cubicBezTo>
                    <a:pt x="466" y="181929"/>
                    <a:pt x="1691" y="184380"/>
                    <a:pt x="3676" y="186365"/>
                  </a:cubicBezTo>
                  <a:cubicBezTo>
                    <a:pt x="6299" y="188987"/>
                    <a:pt x="9736" y="190299"/>
                    <a:pt x="13174" y="190299"/>
                  </a:cubicBezTo>
                  <a:cubicBezTo>
                    <a:pt x="16611" y="190299"/>
                    <a:pt x="20048" y="188987"/>
                    <a:pt x="22671" y="186365"/>
                  </a:cubicBezTo>
                  <a:lnTo>
                    <a:pt x="57571" y="151464"/>
                  </a:lnTo>
                  <a:cubicBezTo>
                    <a:pt x="69458" y="139553"/>
                    <a:pt x="83747" y="130313"/>
                    <a:pt x="99481" y="124333"/>
                  </a:cubicBezTo>
                  <a:cubicBezTo>
                    <a:pt x="115216" y="118329"/>
                    <a:pt x="129504" y="109089"/>
                    <a:pt x="141416" y="97178"/>
                  </a:cubicBezTo>
                  <a:lnTo>
                    <a:pt x="203938" y="34656"/>
                  </a:lnTo>
                  <a:cubicBezTo>
                    <a:pt x="210555" y="28038"/>
                    <a:pt x="210555" y="17303"/>
                    <a:pt x="203938" y="10686"/>
                  </a:cubicBezTo>
                  <a:lnTo>
                    <a:pt x="1932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2741400" y="237950"/>
              <a:ext cx="3719225" cy="3629700"/>
            </a:xfrm>
            <a:custGeom>
              <a:rect b="b" l="l" r="r" t="t"/>
              <a:pathLst>
                <a:path extrusionOk="0" h="145188" w="148769">
                  <a:moveTo>
                    <a:pt x="105584" y="1"/>
                  </a:moveTo>
                  <a:cubicBezTo>
                    <a:pt x="101246" y="1"/>
                    <a:pt x="96908" y="1661"/>
                    <a:pt x="93600" y="4982"/>
                  </a:cubicBezTo>
                  <a:lnTo>
                    <a:pt x="31078" y="67480"/>
                  </a:lnTo>
                  <a:cubicBezTo>
                    <a:pt x="19191" y="79391"/>
                    <a:pt x="9927" y="93680"/>
                    <a:pt x="3947" y="109414"/>
                  </a:cubicBezTo>
                  <a:cubicBezTo>
                    <a:pt x="3849" y="109635"/>
                    <a:pt x="3775" y="109855"/>
                    <a:pt x="3677" y="110076"/>
                  </a:cubicBezTo>
                  <a:cubicBezTo>
                    <a:pt x="1" y="119610"/>
                    <a:pt x="2231" y="130418"/>
                    <a:pt x="9461" y="137648"/>
                  </a:cubicBezTo>
                  <a:cubicBezTo>
                    <a:pt x="14384" y="142571"/>
                    <a:pt x="20966" y="145188"/>
                    <a:pt x="27676" y="145188"/>
                  </a:cubicBezTo>
                  <a:cubicBezTo>
                    <a:pt x="30820" y="145188"/>
                    <a:pt x="33991" y="144613"/>
                    <a:pt x="37033" y="143432"/>
                  </a:cubicBezTo>
                  <a:cubicBezTo>
                    <a:pt x="37254" y="143334"/>
                    <a:pt x="37475" y="143261"/>
                    <a:pt x="37695" y="143187"/>
                  </a:cubicBezTo>
                  <a:cubicBezTo>
                    <a:pt x="53430" y="137183"/>
                    <a:pt x="67718" y="127943"/>
                    <a:pt x="79630" y="116032"/>
                  </a:cubicBezTo>
                  <a:lnTo>
                    <a:pt x="142152" y="53510"/>
                  </a:lnTo>
                  <a:cubicBezTo>
                    <a:pt x="148769" y="46892"/>
                    <a:pt x="148769" y="36157"/>
                    <a:pt x="142152" y="29540"/>
                  </a:cubicBezTo>
                  <a:lnTo>
                    <a:pt x="117569" y="4982"/>
                  </a:lnTo>
                  <a:cubicBezTo>
                    <a:pt x="114261" y="1661"/>
                    <a:pt x="109923" y="1"/>
                    <a:pt x="105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5680625" y="362500"/>
              <a:ext cx="174025" cy="173425"/>
            </a:xfrm>
            <a:custGeom>
              <a:rect b="b" l="l" r="r" t="t"/>
              <a:pathLst>
                <a:path extrusionOk="0" h="6937" w="6961">
                  <a:moveTo>
                    <a:pt x="6961" y="6936"/>
                  </a:moveTo>
                  <a:lnTo>
                    <a:pt x="0" y="0"/>
                  </a:lnTo>
                  <a:close/>
                  <a:moveTo>
                    <a:pt x="6961" y="6936"/>
                  </a:moveTo>
                  <a:close/>
                </a:path>
              </a:pathLst>
            </a:custGeom>
            <a:solidFill>
              <a:srgbClr val="A8C2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2864550" y="709300"/>
              <a:ext cx="3596075" cy="3158350"/>
            </a:xfrm>
            <a:custGeom>
              <a:rect b="b" l="l" r="r" t="t"/>
              <a:pathLst>
                <a:path extrusionOk="0" h="126334" w="143843">
                  <a:moveTo>
                    <a:pt x="126540" y="1"/>
                  </a:moveTo>
                  <a:lnTo>
                    <a:pt x="126540" y="1"/>
                  </a:lnTo>
                  <a:cubicBezTo>
                    <a:pt x="133157" y="6618"/>
                    <a:pt x="133157" y="17353"/>
                    <a:pt x="126540" y="23970"/>
                  </a:cubicBezTo>
                  <a:lnTo>
                    <a:pt x="64018" y="86492"/>
                  </a:lnTo>
                  <a:cubicBezTo>
                    <a:pt x="52107" y="98403"/>
                    <a:pt x="37818" y="107643"/>
                    <a:pt x="22083" y="113623"/>
                  </a:cubicBezTo>
                  <a:lnTo>
                    <a:pt x="21422" y="113893"/>
                  </a:lnTo>
                  <a:cubicBezTo>
                    <a:pt x="18378" y="115068"/>
                    <a:pt x="15209" y="115641"/>
                    <a:pt x="12068" y="115641"/>
                  </a:cubicBezTo>
                  <a:cubicBezTo>
                    <a:pt x="7874" y="115641"/>
                    <a:pt x="3729" y="114619"/>
                    <a:pt x="1" y="112643"/>
                  </a:cubicBezTo>
                  <a:lnTo>
                    <a:pt x="1" y="112643"/>
                  </a:lnTo>
                  <a:cubicBezTo>
                    <a:pt x="1177" y="114873"/>
                    <a:pt x="2697" y="116956"/>
                    <a:pt x="4535" y="118794"/>
                  </a:cubicBezTo>
                  <a:cubicBezTo>
                    <a:pt x="9458" y="123717"/>
                    <a:pt x="16040" y="126334"/>
                    <a:pt x="22750" y="126334"/>
                  </a:cubicBezTo>
                  <a:cubicBezTo>
                    <a:pt x="25894" y="126334"/>
                    <a:pt x="29065" y="125759"/>
                    <a:pt x="32107" y="124578"/>
                  </a:cubicBezTo>
                  <a:cubicBezTo>
                    <a:pt x="32328" y="124480"/>
                    <a:pt x="32549" y="124407"/>
                    <a:pt x="32769" y="124333"/>
                  </a:cubicBezTo>
                  <a:cubicBezTo>
                    <a:pt x="48504" y="118329"/>
                    <a:pt x="62792" y="109089"/>
                    <a:pt x="74704" y="97178"/>
                  </a:cubicBezTo>
                  <a:lnTo>
                    <a:pt x="137226" y="34656"/>
                  </a:lnTo>
                  <a:cubicBezTo>
                    <a:pt x="143843" y="28038"/>
                    <a:pt x="143843" y="17303"/>
                    <a:pt x="137226" y="10686"/>
                  </a:cubicBezTo>
                  <a:lnTo>
                    <a:pt x="1265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1158150" y="4552275"/>
              <a:ext cx="947275" cy="914500"/>
            </a:xfrm>
            <a:custGeom>
              <a:rect b="b" l="l" r="r" t="t"/>
              <a:pathLst>
                <a:path extrusionOk="0" h="36580" w="37891">
                  <a:moveTo>
                    <a:pt x="18896" y="0"/>
                  </a:moveTo>
                  <a:lnTo>
                    <a:pt x="5220" y="13676"/>
                  </a:lnTo>
                  <a:cubicBezTo>
                    <a:pt x="0" y="18897"/>
                    <a:pt x="0" y="27401"/>
                    <a:pt x="5220" y="32646"/>
                  </a:cubicBezTo>
                  <a:cubicBezTo>
                    <a:pt x="7843" y="35268"/>
                    <a:pt x="11280" y="36580"/>
                    <a:pt x="14718" y="36580"/>
                  </a:cubicBezTo>
                  <a:cubicBezTo>
                    <a:pt x="18155" y="36580"/>
                    <a:pt x="21592" y="35268"/>
                    <a:pt x="24215" y="32646"/>
                  </a:cubicBezTo>
                  <a:lnTo>
                    <a:pt x="37891" y="18970"/>
                  </a:lnTo>
                  <a:lnTo>
                    <a:pt x="188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1196750" y="4759375"/>
              <a:ext cx="908675" cy="707400"/>
            </a:xfrm>
            <a:custGeom>
              <a:rect b="b" l="l" r="r" t="t"/>
              <a:pathLst>
                <a:path extrusionOk="0" h="28296" w="36347">
                  <a:moveTo>
                    <a:pt x="25661" y="0"/>
                  </a:moveTo>
                  <a:lnTo>
                    <a:pt x="11985" y="13676"/>
                  </a:lnTo>
                  <a:cubicBezTo>
                    <a:pt x="9360" y="16301"/>
                    <a:pt x="5910" y="17606"/>
                    <a:pt x="2478" y="17606"/>
                  </a:cubicBezTo>
                  <a:cubicBezTo>
                    <a:pt x="1647" y="17606"/>
                    <a:pt x="817" y="17530"/>
                    <a:pt x="0" y="17377"/>
                  </a:cubicBezTo>
                  <a:lnTo>
                    <a:pt x="0" y="17377"/>
                  </a:lnTo>
                  <a:cubicBezTo>
                    <a:pt x="466" y="19926"/>
                    <a:pt x="1691" y="22377"/>
                    <a:pt x="3676" y="24362"/>
                  </a:cubicBezTo>
                  <a:cubicBezTo>
                    <a:pt x="6299" y="26984"/>
                    <a:pt x="9736" y="28296"/>
                    <a:pt x="13174" y="28296"/>
                  </a:cubicBezTo>
                  <a:cubicBezTo>
                    <a:pt x="16611" y="28296"/>
                    <a:pt x="20048" y="26984"/>
                    <a:pt x="22671" y="24362"/>
                  </a:cubicBezTo>
                  <a:lnTo>
                    <a:pt x="36347" y="10686"/>
                  </a:lnTo>
                  <a:lnTo>
                    <a:pt x="256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3321650" y="929725"/>
              <a:ext cx="2427625" cy="2383950"/>
            </a:xfrm>
            <a:custGeom>
              <a:rect b="b" l="l" r="r" t="t"/>
              <a:pathLst>
                <a:path extrusionOk="0" h="95358" w="97105">
                  <a:moveTo>
                    <a:pt x="87285" y="0"/>
                  </a:moveTo>
                  <a:cubicBezTo>
                    <a:pt x="84997" y="0"/>
                    <a:pt x="82705" y="876"/>
                    <a:pt x="80953" y="2629"/>
                  </a:cubicBezTo>
                  <a:lnTo>
                    <a:pt x="3505" y="80101"/>
                  </a:lnTo>
                  <a:cubicBezTo>
                    <a:pt x="1" y="83581"/>
                    <a:pt x="1" y="89243"/>
                    <a:pt x="3505" y="92748"/>
                  </a:cubicBezTo>
                  <a:cubicBezTo>
                    <a:pt x="5245" y="94488"/>
                    <a:pt x="7531" y="95358"/>
                    <a:pt x="9819" y="95358"/>
                  </a:cubicBezTo>
                  <a:cubicBezTo>
                    <a:pt x="12108" y="95358"/>
                    <a:pt x="14399" y="94488"/>
                    <a:pt x="16152" y="92748"/>
                  </a:cubicBezTo>
                  <a:lnTo>
                    <a:pt x="82129" y="26770"/>
                  </a:lnTo>
                  <a:lnTo>
                    <a:pt x="93600" y="15275"/>
                  </a:lnTo>
                  <a:cubicBezTo>
                    <a:pt x="97104" y="11795"/>
                    <a:pt x="97104" y="6134"/>
                    <a:pt x="93600" y="2629"/>
                  </a:cubicBezTo>
                  <a:cubicBezTo>
                    <a:pt x="91859" y="876"/>
                    <a:pt x="89574" y="0"/>
                    <a:pt x="872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a:off x="4765225" y="527325"/>
              <a:ext cx="389700" cy="379300"/>
            </a:xfrm>
            <a:custGeom>
              <a:rect b="b" l="l" r="r" t="t"/>
              <a:pathLst>
                <a:path extrusionOk="0" h="15172" w="15588">
                  <a:moveTo>
                    <a:pt x="6054" y="0"/>
                  </a:moveTo>
                  <a:lnTo>
                    <a:pt x="0" y="6029"/>
                  </a:lnTo>
                  <a:lnTo>
                    <a:pt x="7892" y="13921"/>
                  </a:lnTo>
                  <a:cubicBezTo>
                    <a:pt x="8725" y="14754"/>
                    <a:pt x="9816" y="15171"/>
                    <a:pt x="10907" y="15171"/>
                  </a:cubicBezTo>
                  <a:cubicBezTo>
                    <a:pt x="11997" y="15171"/>
                    <a:pt x="13088" y="14754"/>
                    <a:pt x="13921" y="13921"/>
                  </a:cubicBezTo>
                  <a:cubicBezTo>
                    <a:pt x="15588" y="12255"/>
                    <a:pt x="15588" y="9559"/>
                    <a:pt x="13921" y="7892"/>
                  </a:cubicBezTo>
                  <a:lnTo>
                    <a:pt x="60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a:off x="4467425" y="825100"/>
              <a:ext cx="389725" cy="379300"/>
            </a:xfrm>
            <a:custGeom>
              <a:rect b="b" l="l" r="r" t="t"/>
              <a:pathLst>
                <a:path extrusionOk="0" h="15172" w="15589">
                  <a:moveTo>
                    <a:pt x="6030" y="0"/>
                  </a:moveTo>
                  <a:lnTo>
                    <a:pt x="1" y="6054"/>
                  </a:lnTo>
                  <a:lnTo>
                    <a:pt x="7893" y="13921"/>
                  </a:lnTo>
                  <a:cubicBezTo>
                    <a:pt x="8726" y="14755"/>
                    <a:pt x="9817" y="15171"/>
                    <a:pt x="10907" y="15171"/>
                  </a:cubicBezTo>
                  <a:cubicBezTo>
                    <a:pt x="11998" y="15171"/>
                    <a:pt x="13089" y="14755"/>
                    <a:pt x="13922" y="13921"/>
                  </a:cubicBezTo>
                  <a:cubicBezTo>
                    <a:pt x="15588" y="12255"/>
                    <a:pt x="15588" y="9559"/>
                    <a:pt x="13922" y="7892"/>
                  </a:cubicBezTo>
                  <a:lnTo>
                    <a:pt x="60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4169650" y="1123500"/>
              <a:ext cx="389100" cy="379300"/>
            </a:xfrm>
            <a:custGeom>
              <a:rect b="b" l="l" r="r" t="t"/>
              <a:pathLst>
                <a:path extrusionOk="0" h="15172" w="15564">
                  <a:moveTo>
                    <a:pt x="6030" y="0"/>
                  </a:moveTo>
                  <a:lnTo>
                    <a:pt x="1" y="6029"/>
                  </a:lnTo>
                  <a:lnTo>
                    <a:pt x="7868" y="13921"/>
                  </a:lnTo>
                  <a:cubicBezTo>
                    <a:pt x="8701" y="14754"/>
                    <a:pt x="9792" y="15171"/>
                    <a:pt x="10883" y="15171"/>
                  </a:cubicBezTo>
                  <a:cubicBezTo>
                    <a:pt x="11973" y="15171"/>
                    <a:pt x="13064" y="14754"/>
                    <a:pt x="13897" y="13921"/>
                  </a:cubicBezTo>
                  <a:cubicBezTo>
                    <a:pt x="15564" y="12255"/>
                    <a:pt x="15564" y="9534"/>
                    <a:pt x="13897" y="7867"/>
                  </a:cubicBezTo>
                  <a:lnTo>
                    <a:pt x="60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a:off x="3871250" y="1421275"/>
              <a:ext cx="389725" cy="379300"/>
            </a:xfrm>
            <a:custGeom>
              <a:rect b="b" l="l" r="r" t="t"/>
              <a:pathLst>
                <a:path extrusionOk="0" h="15172" w="15589">
                  <a:moveTo>
                    <a:pt x="6055" y="0"/>
                  </a:moveTo>
                  <a:lnTo>
                    <a:pt x="1" y="6030"/>
                  </a:lnTo>
                  <a:lnTo>
                    <a:pt x="7893" y="13921"/>
                  </a:lnTo>
                  <a:cubicBezTo>
                    <a:pt x="8726" y="14755"/>
                    <a:pt x="9817" y="15171"/>
                    <a:pt x="10907" y="15171"/>
                  </a:cubicBezTo>
                  <a:cubicBezTo>
                    <a:pt x="11998" y="15171"/>
                    <a:pt x="13089" y="14755"/>
                    <a:pt x="13922" y="13921"/>
                  </a:cubicBezTo>
                  <a:cubicBezTo>
                    <a:pt x="15588" y="12255"/>
                    <a:pt x="15588" y="9559"/>
                    <a:pt x="13922" y="7892"/>
                  </a:cubicBezTo>
                  <a:lnTo>
                    <a:pt x="60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3573475" y="1719050"/>
              <a:ext cx="389725" cy="379300"/>
            </a:xfrm>
            <a:custGeom>
              <a:rect b="b" l="l" r="r" t="t"/>
              <a:pathLst>
                <a:path extrusionOk="0" h="15172" w="15589">
                  <a:moveTo>
                    <a:pt x="6030" y="1"/>
                  </a:moveTo>
                  <a:lnTo>
                    <a:pt x="1" y="6054"/>
                  </a:lnTo>
                  <a:lnTo>
                    <a:pt x="7892" y="13922"/>
                  </a:lnTo>
                  <a:cubicBezTo>
                    <a:pt x="8726" y="14755"/>
                    <a:pt x="9816" y="15172"/>
                    <a:pt x="10907" y="15172"/>
                  </a:cubicBezTo>
                  <a:cubicBezTo>
                    <a:pt x="11998" y="15172"/>
                    <a:pt x="13088" y="14755"/>
                    <a:pt x="13922" y="13922"/>
                  </a:cubicBezTo>
                  <a:cubicBezTo>
                    <a:pt x="15588" y="12255"/>
                    <a:pt x="15588" y="9559"/>
                    <a:pt x="13922" y="7893"/>
                  </a:cubicBezTo>
                  <a:lnTo>
                    <a:pt x="60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3289800" y="2019300"/>
              <a:ext cx="375000" cy="377450"/>
            </a:xfrm>
            <a:custGeom>
              <a:rect b="b" l="l" r="r" t="t"/>
              <a:pathLst>
                <a:path extrusionOk="0" h="15098" w="15000">
                  <a:moveTo>
                    <a:pt x="5539" y="0"/>
                  </a:moveTo>
                  <a:cubicBezTo>
                    <a:pt x="3627" y="2108"/>
                    <a:pt x="1765" y="4289"/>
                    <a:pt x="0" y="6519"/>
                  </a:cubicBezTo>
                  <a:lnTo>
                    <a:pt x="7304" y="13847"/>
                  </a:lnTo>
                  <a:cubicBezTo>
                    <a:pt x="8137" y="14681"/>
                    <a:pt x="9228" y="15097"/>
                    <a:pt x="10318" y="15097"/>
                  </a:cubicBezTo>
                  <a:cubicBezTo>
                    <a:pt x="11409" y="15097"/>
                    <a:pt x="12500" y="14681"/>
                    <a:pt x="13333" y="13847"/>
                  </a:cubicBezTo>
                  <a:cubicBezTo>
                    <a:pt x="14999" y="12181"/>
                    <a:pt x="14999" y="9460"/>
                    <a:pt x="13333" y="7794"/>
                  </a:cubicBezTo>
                  <a:lnTo>
                    <a:pt x="5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grpSp>
        <p:nvGrpSpPr>
          <p:cNvPr id="312" name="Google Shape;312;p32"/>
          <p:cNvGrpSpPr/>
          <p:nvPr/>
        </p:nvGrpSpPr>
        <p:grpSpPr>
          <a:xfrm>
            <a:off x="-82" y="-115866"/>
            <a:ext cx="2322528" cy="2351830"/>
            <a:chOff x="3394010" y="1400338"/>
            <a:chExt cx="2355983" cy="3743164"/>
          </a:xfrm>
        </p:grpSpPr>
        <p:grpSp>
          <p:nvGrpSpPr>
            <p:cNvPr id="313" name="Google Shape;313;p32"/>
            <p:cNvGrpSpPr/>
            <p:nvPr/>
          </p:nvGrpSpPr>
          <p:grpSpPr>
            <a:xfrm>
              <a:off x="3394010" y="1400338"/>
              <a:ext cx="2355983" cy="3743164"/>
              <a:chOff x="2164025" y="238100"/>
              <a:chExt cx="3296925" cy="5238125"/>
            </a:xfrm>
          </p:grpSpPr>
          <p:sp>
            <p:nvSpPr>
              <p:cNvPr id="314" name="Google Shape;314;p32"/>
              <p:cNvSpPr/>
              <p:nvPr/>
            </p:nvSpPr>
            <p:spPr>
              <a:xfrm>
                <a:off x="3113000" y="549900"/>
                <a:ext cx="475" cy="375"/>
              </a:xfrm>
              <a:custGeom>
                <a:rect b="b" l="l" r="r" t="t"/>
                <a:pathLst>
                  <a:path extrusionOk="0" h="15" w="19">
                    <a:moveTo>
                      <a:pt x="10" y="0"/>
                    </a:moveTo>
                    <a:cubicBezTo>
                      <a:pt x="0" y="0"/>
                      <a:pt x="0" y="14"/>
                      <a:pt x="10" y="14"/>
                    </a:cubicBezTo>
                    <a:cubicBezTo>
                      <a:pt x="18" y="14"/>
                      <a:pt x="18" y="0"/>
                      <a:pt x="10" y="0"/>
                    </a:cubicBezTo>
                    <a:close/>
                  </a:path>
                </a:pathLst>
              </a:custGeom>
              <a:solidFill>
                <a:srgbClr val="FF97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2"/>
              <p:cNvSpPr/>
              <p:nvPr/>
            </p:nvSpPr>
            <p:spPr>
              <a:xfrm>
                <a:off x="2531825" y="238100"/>
                <a:ext cx="2226575" cy="3565250"/>
              </a:xfrm>
              <a:custGeom>
                <a:rect b="b" l="l" r="r" t="t"/>
                <a:pathLst>
                  <a:path extrusionOk="0" h="142610" w="89063">
                    <a:moveTo>
                      <a:pt x="44209" y="1"/>
                    </a:moveTo>
                    <a:cubicBezTo>
                      <a:pt x="30918" y="1"/>
                      <a:pt x="17998" y="7189"/>
                      <a:pt x="11429" y="17787"/>
                    </a:cubicBezTo>
                    <a:cubicBezTo>
                      <a:pt x="5502" y="27347"/>
                      <a:pt x="1" y="52103"/>
                      <a:pt x="3244" y="73379"/>
                    </a:cubicBezTo>
                    <a:cubicBezTo>
                      <a:pt x="4914" y="84334"/>
                      <a:pt x="5663" y="85234"/>
                      <a:pt x="3183" y="96666"/>
                    </a:cubicBezTo>
                    <a:cubicBezTo>
                      <a:pt x="788" y="107708"/>
                      <a:pt x="1597" y="142609"/>
                      <a:pt x="37753" y="142609"/>
                    </a:cubicBezTo>
                    <a:cubicBezTo>
                      <a:pt x="39032" y="142609"/>
                      <a:pt x="40355" y="142565"/>
                      <a:pt x="41724" y="142475"/>
                    </a:cubicBezTo>
                    <a:cubicBezTo>
                      <a:pt x="81578" y="139856"/>
                      <a:pt x="84926" y="124854"/>
                      <a:pt x="86653" y="106405"/>
                    </a:cubicBezTo>
                    <a:cubicBezTo>
                      <a:pt x="87608" y="96208"/>
                      <a:pt x="72822" y="89985"/>
                      <a:pt x="82326" y="69130"/>
                    </a:cubicBezTo>
                    <a:cubicBezTo>
                      <a:pt x="89062" y="54349"/>
                      <a:pt x="84288" y="40655"/>
                      <a:pt x="82496" y="34426"/>
                    </a:cubicBezTo>
                    <a:cubicBezTo>
                      <a:pt x="75340" y="9548"/>
                      <a:pt x="59528" y="1"/>
                      <a:pt x="442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2"/>
              <p:cNvSpPr/>
              <p:nvPr/>
            </p:nvSpPr>
            <p:spPr>
              <a:xfrm>
                <a:off x="3062650" y="1169350"/>
                <a:ext cx="1306550" cy="2004025"/>
              </a:xfrm>
              <a:custGeom>
                <a:rect b="b" l="l" r="r" t="t"/>
                <a:pathLst>
                  <a:path extrusionOk="0" h="80161" w="52262">
                    <a:moveTo>
                      <a:pt x="47855" y="1"/>
                    </a:moveTo>
                    <a:lnTo>
                      <a:pt x="47855" y="1"/>
                    </a:lnTo>
                    <a:cubicBezTo>
                      <a:pt x="47854" y="1"/>
                      <a:pt x="21858" y="6894"/>
                      <a:pt x="7244" y="6894"/>
                    </a:cubicBezTo>
                    <a:cubicBezTo>
                      <a:pt x="4336" y="6894"/>
                      <a:pt x="1879" y="6621"/>
                      <a:pt x="167" y="5967"/>
                    </a:cubicBezTo>
                    <a:lnTo>
                      <a:pt x="167" y="5967"/>
                    </a:lnTo>
                    <a:cubicBezTo>
                      <a:pt x="167" y="5967"/>
                      <a:pt x="2162" y="25825"/>
                      <a:pt x="1081" y="38684"/>
                    </a:cubicBezTo>
                    <a:cubicBezTo>
                      <a:pt x="0" y="51544"/>
                      <a:pt x="1840" y="72477"/>
                      <a:pt x="11535" y="77728"/>
                    </a:cubicBezTo>
                    <a:cubicBezTo>
                      <a:pt x="14493" y="79330"/>
                      <a:pt x="18782" y="80160"/>
                      <a:pt x="23413" y="80160"/>
                    </a:cubicBezTo>
                    <a:cubicBezTo>
                      <a:pt x="33955" y="80160"/>
                      <a:pt x="46273" y="75860"/>
                      <a:pt x="48729" y="66585"/>
                    </a:cubicBezTo>
                    <a:cubicBezTo>
                      <a:pt x="52262" y="53235"/>
                      <a:pt x="43257" y="33745"/>
                      <a:pt x="44994" y="23463"/>
                    </a:cubicBezTo>
                    <a:cubicBezTo>
                      <a:pt x="46730" y="13181"/>
                      <a:pt x="47855" y="1"/>
                      <a:pt x="47855"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
              <p:cNvSpPr/>
              <p:nvPr/>
            </p:nvSpPr>
            <p:spPr>
              <a:xfrm>
                <a:off x="3066800" y="753375"/>
                <a:ext cx="1192250" cy="1372450"/>
              </a:xfrm>
              <a:custGeom>
                <a:rect b="b" l="l" r="r" t="t"/>
                <a:pathLst>
                  <a:path extrusionOk="0" h="54898" w="47690">
                    <a:moveTo>
                      <a:pt x="11369" y="1"/>
                    </a:moveTo>
                    <a:cubicBezTo>
                      <a:pt x="11369" y="2"/>
                      <a:pt x="13205" y="20407"/>
                      <a:pt x="1" y="22606"/>
                    </a:cubicBezTo>
                    <a:cubicBezTo>
                      <a:pt x="1" y="22606"/>
                      <a:pt x="3068" y="41156"/>
                      <a:pt x="12825" y="50246"/>
                    </a:cubicBezTo>
                    <a:cubicBezTo>
                      <a:pt x="16655" y="53813"/>
                      <a:pt x="20263" y="54897"/>
                      <a:pt x="23234" y="54897"/>
                    </a:cubicBezTo>
                    <a:cubicBezTo>
                      <a:pt x="27834" y="54897"/>
                      <a:pt x="30906" y="52300"/>
                      <a:pt x="30906" y="52300"/>
                    </a:cubicBezTo>
                    <a:cubicBezTo>
                      <a:pt x="30906" y="52300"/>
                      <a:pt x="39282" y="45296"/>
                      <a:pt x="41818" y="37479"/>
                    </a:cubicBezTo>
                    <a:cubicBezTo>
                      <a:pt x="44354" y="29663"/>
                      <a:pt x="45548" y="25901"/>
                      <a:pt x="46308" y="22606"/>
                    </a:cubicBezTo>
                    <a:cubicBezTo>
                      <a:pt x="47070" y="19310"/>
                      <a:pt x="47689" y="16640"/>
                      <a:pt x="47689" y="16640"/>
                    </a:cubicBezTo>
                    <a:lnTo>
                      <a:pt x="47689" y="16640"/>
                    </a:lnTo>
                    <a:cubicBezTo>
                      <a:pt x="47689" y="16640"/>
                      <a:pt x="44153" y="17584"/>
                      <a:pt x="39167" y="17584"/>
                    </a:cubicBezTo>
                    <a:cubicBezTo>
                      <a:pt x="30668" y="17584"/>
                      <a:pt x="17958" y="14841"/>
                      <a:pt x="11369" y="1"/>
                    </a:cubicBezTo>
                    <a:close/>
                  </a:path>
                </a:pathLst>
              </a:custGeom>
              <a:solidFill>
                <a:srgbClr val="EF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a:off x="2164025" y="2039100"/>
                <a:ext cx="3296925" cy="3382775"/>
              </a:xfrm>
              <a:custGeom>
                <a:rect b="b" l="l" r="r" t="t"/>
                <a:pathLst>
                  <a:path extrusionOk="0" h="135311" w="131877">
                    <a:moveTo>
                      <a:pt x="51515" y="1"/>
                    </a:moveTo>
                    <a:cubicBezTo>
                      <a:pt x="51515" y="1"/>
                      <a:pt x="54605" y="11335"/>
                      <a:pt x="48080" y="15111"/>
                    </a:cubicBezTo>
                    <a:cubicBezTo>
                      <a:pt x="41555" y="18889"/>
                      <a:pt x="24041" y="17173"/>
                      <a:pt x="19919" y="26788"/>
                    </a:cubicBezTo>
                    <a:cubicBezTo>
                      <a:pt x="15799" y="36404"/>
                      <a:pt x="3435" y="69249"/>
                      <a:pt x="1718" y="76351"/>
                    </a:cubicBezTo>
                    <a:cubicBezTo>
                      <a:pt x="1" y="83454"/>
                      <a:pt x="34000" y="121918"/>
                      <a:pt x="34000" y="121918"/>
                    </a:cubicBezTo>
                    <a:lnTo>
                      <a:pt x="39495" y="114019"/>
                    </a:lnTo>
                    <a:cubicBezTo>
                      <a:pt x="39495" y="114019"/>
                      <a:pt x="20263" y="79676"/>
                      <a:pt x="17172" y="74868"/>
                    </a:cubicBezTo>
                    <a:cubicBezTo>
                      <a:pt x="17172" y="74868"/>
                      <a:pt x="25414" y="54262"/>
                      <a:pt x="28505" y="53233"/>
                    </a:cubicBezTo>
                    <a:cubicBezTo>
                      <a:pt x="28796" y="53136"/>
                      <a:pt x="29632" y="53092"/>
                      <a:pt x="30907" y="53092"/>
                    </a:cubicBezTo>
                    <a:cubicBezTo>
                      <a:pt x="43179" y="53092"/>
                      <a:pt x="96159" y="57161"/>
                      <a:pt x="96159" y="57161"/>
                    </a:cubicBezTo>
                    <a:cubicBezTo>
                      <a:pt x="96159" y="57161"/>
                      <a:pt x="112644" y="81393"/>
                      <a:pt x="114362" y="84827"/>
                    </a:cubicBezTo>
                    <a:cubicBezTo>
                      <a:pt x="116078" y="88262"/>
                      <a:pt x="88604" y="123978"/>
                      <a:pt x="88604" y="123978"/>
                    </a:cubicBezTo>
                    <a:lnTo>
                      <a:pt x="92383" y="135311"/>
                    </a:lnTo>
                    <a:cubicBezTo>
                      <a:pt x="92383" y="135311"/>
                      <a:pt x="122261" y="108181"/>
                      <a:pt x="128441" y="93069"/>
                    </a:cubicBezTo>
                    <a:cubicBezTo>
                      <a:pt x="131876" y="84140"/>
                      <a:pt x="129128" y="82423"/>
                      <a:pt x="124321" y="73838"/>
                    </a:cubicBezTo>
                    <a:cubicBezTo>
                      <a:pt x="119513" y="65252"/>
                      <a:pt x="99594" y="24728"/>
                      <a:pt x="87231" y="21637"/>
                    </a:cubicBezTo>
                    <a:cubicBezTo>
                      <a:pt x="74867" y="18546"/>
                      <a:pt x="67535" y="14519"/>
                      <a:pt x="67535" y="14519"/>
                    </a:cubicBezTo>
                    <a:cubicBezTo>
                      <a:pt x="67535" y="14519"/>
                      <a:pt x="65535" y="8043"/>
                      <a:pt x="65816" y="1389"/>
                    </a:cubicBezTo>
                    <a:lnTo>
                      <a:pt x="65816" y="1389"/>
                    </a:lnTo>
                    <a:cubicBezTo>
                      <a:pt x="65815" y="1390"/>
                      <a:pt x="63849" y="3154"/>
                      <a:pt x="60291" y="3154"/>
                    </a:cubicBezTo>
                    <a:cubicBezTo>
                      <a:pt x="57995" y="3154"/>
                      <a:pt x="55036" y="2419"/>
                      <a:pt x="51515" y="1"/>
                    </a:cubicBezTo>
                    <a:close/>
                  </a:path>
                </a:pathLst>
              </a:custGeom>
              <a:solidFill>
                <a:srgbClr val="EFC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p:cNvSpPr/>
              <p:nvPr/>
            </p:nvSpPr>
            <p:spPr>
              <a:xfrm>
                <a:off x="2455075" y="2402050"/>
                <a:ext cx="2481325" cy="2692900"/>
              </a:xfrm>
              <a:custGeom>
                <a:rect b="b" l="l" r="r" t="t"/>
                <a:pathLst>
                  <a:path extrusionOk="0" h="107716" w="99253">
                    <a:moveTo>
                      <a:pt x="55893" y="1"/>
                    </a:moveTo>
                    <a:cubicBezTo>
                      <a:pt x="55893" y="1"/>
                      <a:pt x="56470" y="8274"/>
                      <a:pt x="54174" y="13549"/>
                    </a:cubicBezTo>
                    <a:cubicBezTo>
                      <a:pt x="53883" y="14216"/>
                      <a:pt x="53383" y="14507"/>
                      <a:pt x="52730" y="14507"/>
                    </a:cubicBezTo>
                    <a:cubicBezTo>
                      <a:pt x="48221" y="14507"/>
                      <a:pt x="36438" y="593"/>
                      <a:pt x="36438" y="593"/>
                    </a:cubicBezTo>
                    <a:cubicBezTo>
                      <a:pt x="36438" y="593"/>
                      <a:pt x="33807" y="1974"/>
                      <a:pt x="23000" y="3925"/>
                    </a:cubicBezTo>
                    <a:cubicBezTo>
                      <a:pt x="12192" y="5876"/>
                      <a:pt x="9055" y="10419"/>
                      <a:pt x="8277" y="12270"/>
                    </a:cubicBezTo>
                    <a:cubicBezTo>
                      <a:pt x="7501" y="14121"/>
                      <a:pt x="0" y="33376"/>
                      <a:pt x="0" y="33376"/>
                    </a:cubicBezTo>
                    <a:cubicBezTo>
                      <a:pt x="0" y="33376"/>
                      <a:pt x="3607" y="41281"/>
                      <a:pt x="13055" y="43841"/>
                    </a:cubicBezTo>
                    <a:cubicBezTo>
                      <a:pt x="13055" y="43841"/>
                      <a:pt x="14817" y="38853"/>
                      <a:pt x="16863" y="38715"/>
                    </a:cubicBezTo>
                    <a:cubicBezTo>
                      <a:pt x="16868" y="38714"/>
                      <a:pt x="16872" y="38714"/>
                      <a:pt x="16877" y="38714"/>
                    </a:cubicBezTo>
                    <a:cubicBezTo>
                      <a:pt x="19002" y="38714"/>
                      <a:pt x="39763" y="70167"/>
                      <a:pt x="37610" y="82609"/>
                    </a:cubicBezTo>
                    <a:cubicBezTo>
                      <a:pt x="35451" y="95078"/>
                      <a:pt x="27853" y="99501"/>
                      <a:pt x="27853" y="99501"/>
                    </a:cubicBezTo>
                    <a:cubicBezTo>
                      <a:pt x="27853" y="99501"/>
                      <a:pt x="42259" y="107716"/>
                      <a:pt x="59764" y="107716"/>
                    </a:cubicBezTo>
                    <a:cubicBezTo>
                      <a:pt x="65145" y="107716"/>
                      <a:pt x="70818" y="106940"/>
                      <a:pt x="76456" y="104910"/>
                    </a:cubicBezTo>
                    <a:cubicBezTo>
                      <a:pt x="76456" y="104910"/>
                      <a:pt x="72139" y="91961"/>
                      <a:pt x="81971" y="59110"/>
                    </a:cubicBezTo>
                    <a:cubicBezTo>
                      <a:pt x="85927" y="47480"/>
                      <a:pt x="86115" y="44997"/>
                      <a:pt x="86115" y="44997"/>
                    </a:cubicBezTo>
                    <a:cubicBezTo>
                      <a:pt x="86115" y="44997"/>
                      <a:pt x="95553" y="43404"/>
                      <a:pt x="99253" y="34951"/>
                    </a:cubicBezTo>
                    <a:cubicBezTo>
                      <a:pt x="99253" y="34951"/>
                      <a:pt x="85282" y="10016"/>
                      <a:pt x="75589" y="7119"/>
                    </a:cubicBezTo>
                    <a:cubicBezTo>
                      <a:pt x="65896" y="4222"/>
                      <a:pt x="55894" y="1"/>
                      <a:pt x="558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
              <p:cNvSpPr/>
              <p:nvPr/>
            </p:nvSpPr>
            <p:spPr>
              <a:xfrm>
                <a:off x="2768850" y="4889550"/>
                <a:ext cx="1744475" cy="586675"/>
              </a:xfrm>
              <a:custGeom>
                <a:rect b="b" l="l" r="r" t="t"/>
                <a:pathLst>
                  <a:path extrusionOk="0" h="23467" w="69779">
                    <a:moveTo>
                      <a:pt x="15302" y="1"/>
                    </a:moveTo>
                    <a:cubicBezTo>
                      <a:pt x="5604" y="10838"/>
                      <a:pt x="1" y="23466"/>
                      <a:pt x="1" y="23466"/>
                    </a:cubicBezTo>
                    <a:lnTo>
                      <a:pt x="69779" y="23466"/>
                    </a:lnTo>
                    <a:lnTo>
                      <a:pt x="63905" y="5409"/>
                    </a:lnTo>
                    <a:cubicBezTo>
                      <a:pt x="57629" y="7195"/>
                      <a:pt x="51686" y="7884"/>
                      <a:pt x="46252" y="7884"/>
                    </a:cubicBezTo>
                    <a:cubicBezTo>
                      <a:pt x="27870" y="7884"/>
                      <a:pt x="15302" y="1"/>
                      <a:pt x="15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3139825" y="3590975"/>
                <a:ext cx="452375" cy="292550"/>
              </a:xfrm>
              <a:custGeom>
                <a:rect b="b" l="l" r="r" t="t"/>
                <a:pathLst>
                  <a:path extrusionOk="0" h="11702" w="18095">
                    <a:moveTo>
                      <a:pt x="1" y="1"/>
                    </a:moveTo>
                    <a:cubicBezTo>
                      <a:pt x="1" y="1"/>
                      <a:pt x="5170" y="11293"/>
                      <a:pt x="18094" y="11701"/>
                    </a:cubicBezTo>
                    <a:cubicBezTo>
                      <a:pt x="18094" y="11701"/>
                      <a:pt x="7756" y="9660"/>
                      <a:pt x="6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4381225" y="3131850"/>
                <a:ext cx="193900" cy="282300"/>
              </a:xfrm>
              <a:custGeom>
                <a:rect b="b" l="l" r="r" t="t"/>
                <a:pathLst>
                  <a:path extrusionOk="0" h="11292" w="7756">
                    <a:moveTo>
                      <a:pt x="0" y="0"/>
                    </a:moveTo>
                    <a:cubicBezTo>
                      <a:pt x="1" y="1"/>
                      <a:pt x="7211" y="7346"/>
                      <a:pt x="7755" y="11291"/>
                    </a:cubicBezTo>
                    <a:cubicBezTo>
                      <a:pt x="7755" y="11291"/>
                      <a:pt x="7483" y="5306"/>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3457775" y="2065100"/>
                <a:ext cx="353375" cy="132625"/>
              </a:xfrm>
              <a:custGeom>
                <a:rect b="b" l="l" r="r" t="t"/>
                <a:pathLst>
                  <a:path extrusionOk="0" h="5305" w="14135">
                    <a:moveTo>
                      <a:pt x="1" y="0"/>
                    </a:moveTo>
                    <a:lnTo>
                      <a:pt x="476" y="3905"/>
                    </a:lnTo>
                    <a:cubicBezTo>
                      <a:pt x="2714" y="4966"/>
                      <a:pt x="5121" y="5304"/>
                      <a:pt x="7281" y="5304"/>
                    </a:cubicBezTo>
                    <a:cubicBezTo>
                      <a:pt x="11092" y="5304"/>
                      <a:pt x="14135" y="4251"/>
                      <a:pt x="14135" y="4251"/>
                    </a:cubicBezTo>
                    <a:cubicBezTo>
                      <a:pt x="14021" y="2954"/>
                      <a:pt x="14066" y="644"/>
                      <a:pt x="14066" y="644"/>
                    </a:cubicBezTo>
                    <a:lnTo>
                      <a:pt x="14066" y="644"/>
                    </a:lnTo>
                    <a:cubicBezTo>
                      <a:pt x="11765" y="1857"/>
                      <a:pt x="9575" y="2280"/>
                      <a:pt x="7637" y="2280"/>
                    </a:cubicBezTo>
                    <a:cubicBezTo>
                      <a:pt x="3140" y="2280"/>
                      <a:pt x="1" y="0"/>
                      <a:pt x="1" y="0"/>
                    </a:cubicBezTo>
                    <a:close/>
                  </a:path>
                </a:pathLst>
              </a:custGeom>
              <a:solidFill>
                <a:srgbClr val="F2BF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32"/>
            <p:cNvSpPr/>
            <p:nvPr/>
          </p:nvSpPr>
          <p:spPr>
            <a:xfrm>
              <a:off x="4388453" y="2271204"/>
              <a:ext cx="140243" cy="157741"/>
            </a:xfrm>
            <a:custGeom>
              <a:rect b="b" l="l" r="r" t="t"/>
              <a:pathLst>
                <a:path extrusionOk="0" h="9114" w="8103">
                  <a:moveTo>
                    <a:pt x="2633" y="1"/>
                  </a:moveTo>
                  <a:lnTo>
                    <a:pt x="2633" y="1"/>
                  </a:lnTo>
                  <a:cubicBezTo>
                    <a:pt x="1" y="5169"/>
                    <a:pt x="2705" y="9113"/>
                    <a:pt x="4861" y="9113"/>
                  </a:cubicBezTo>
                  <a:cubicBezTo>
                    <a:pt x="5312" y="9113"/>
                    <a:pt x="5739" y="8940"/>
                    <a:pt x="6088" y="8570"/>
                  </a:cubicBezTo>
                  <a:cubicBezTo>
                    <a:pt x="8103" y="6429"/>
                    <a:pt x="6513" y="5588"/>
                    <a:pt x="4800" y="4853"/>
                  </a:cubicBezTo>
                  <a:cubicBezTo>
                    <a:pt x="3088" y="4119"/>
                    <a:pt x="2633" y="1"/>
                    <a:pt x="2633" y="1"/>
                  </a:cubicBezTo>
                  <a:close/>
                </a:path>
              </a:pathLst>
            </a:custGeom>
            <a:solidFill>
              <a:srgbClr val="F2BF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32"/>
          <p:cNvSpPr txBox="1"/>
          <p:nvPr/>
        </p:nvSpPr>
        <p:spPr>
          <a:xfrm>
            <a:off x="1401350" y="0"/>
            <a:ext cx="6294900" cy="7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accent1"/>
                </a:solidFill>
                <a:latin typeface="Times New Roman"/>
                <a:ea typeface="Times New Roman"/>
                <a:cs typeface="Times New Roman"/>
                <a:sym typeface="Times New Roman"/>
              </a:rPr>
              <a:t>Research Base Paper</a:t>
            </a:r>
            <a:endParaRPr sz="900">
              <a:latin typeface="Times New Roman"/>
              <a:ea typeface="Times New Roman"/>
              <a:cs typeface="Times New Roman"/>
              <a:sym typeface="Times New Roman"/>
            </a:endParaRPr>
          </a:p>
        </p:txBody>
      </p:sp>
      <p:sp>
        <p:nvSpPr>
          <p:cNvPr id="326" name="Google Shape;326;p32"/>
          <p:cNvSpPr txBox="1"/>
          <p:nvPr/>
        </p:nvSpPr>
        <p:spPr>
          <a:xfrm>
            <a:off x="0" y="0"/>
            <a:ext cx="2322600" cy="25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txBox="1"/>
          <p:nvPr/>
        </p:nvSpPr>
        <p:spPr>
          <a:xfrm>
            <a:off x="0" y="0"/>
            <a:ext cx="2111400" cy="22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txBox="1"/>
          <p:nvPr/>
        </p:nvSpPr>
        <p:spPr>
          <a:xfrm>
            <a:off x="2268150" y="964400"/>
            <a:ext cx="6450000" cy="3783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chemeClr val="accent1"/>
                </a:solidFill>
                <a:latin typeface="Comic Sans MS"/>
                <a:ea typeface="Comic Sans MS"/>
                <a:cs typeface="Comic Sans MS"/>
                <a:sym typeface="Comic Sans MS"/>
              </a:rPr>
              <a:t>➤Base Research Paper:</a:t>
            </a:r>
            <a:endParaRPr b="1">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rPr lang="en">
                <a:solidFill>
                  <a:schemeClr val="accent1"/>
                </a:solidFill>
                <a:latin typeface="Comic Sans MS"/>
                <a:ea typeface="Comic Sans MS"/>
                <a:cs typeface="Comic Sans MS"/>
                <a:sym typeface="Comic Sans MS"/>
              </a:rPr>
              <a:t>Prediction of Breast Cancer Using Support Vector Machine and K-Nearest Neighbors.</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b="1">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rPr b="1" lang="en">
                <a:solidFill>
                  <a:schemeClr val="accent1"/>
                </a:solidFill>
                <a:latin typeface="Comic Sans MS"/>
                <a:ea typeface="Comic Sans MS"/>
                <a:cs typeface="Comic Sans MS"/>
                <a:sym typeface="Comic Sans MS"/>
              </a:rPr>
              <a:t>➤</a:t>
            </a:r>
            <a:r>
              <a:rPr lang="en">
                <a:solidFill>
                  <a:schemeClr val="accent1"/>
                </a:solidFill>
                <a:latin typeface="Comic Sans MS"/>
                <a:ea typeface="Comic Sans MS"/>
                <a:cs typeface="Comic Sans MS"/>
                <a:sym typeface="Comic Sans MS"/>
              </a:rPr>
              <a:t>The breast cancer termed as Wisconsin breast cancer diagnosis data set is taken from UCI machine learning repository.</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b="1">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rPr b="1" lang="en">
                <a:solidFill>
                  <a:schemeClr val="accent1"/>
                </a:solidFill>
                <a:latin typeface="Comic Sans MS"/>
                <a:ea typeface="Comic Sans MS"/>
                <a:cs typeface="Comic Sans MS"/>
                <a:sym typeface="Comic Sans MS"/>
              </a:rPr>
              <a:t>➤Metrics Used : </a:t>
            </a:r>
            <a:r>
              <a:rPr lang="en">
                <a:solidFill>
                  <a:schemeClr val="accent1"/>
                </a:solidFill>
                <a:latin typeface="Comic Sans MS"/>
                <a:ea typeface="Comic Sans MS"/>
                <a:cs typeface="Comic Sans MS"/>
                <a:sym typeface="Comic Sans MS"/>
              </a:rPr>
              <a:t>Accuracy, Sensitivity, Specificity, False discovery rate, False omission rate and Matthews correlation coefficient.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rPr b="1" lang="en">
                <a:solidFill>
                  <a:schemeClr val="accent1"/>
                </a:solidFill>
                <a:latin typeface="Comic Sans MS"/>
                <a:ea typeface="Comic Sans MS"/>
                <a:cs typeface="Comic Sans MS"/>
                <a:sym typeface="Comic Sans MS"/>
              </a:rPr>
              <a:t>➤ </a:t>
            </a:r>
            <a:r>
              <a:rPr lang="en">
                <a:solidFill>
                  <a:schemeClr val="accent1"/>
                </a:solidFill>
                <a:latin typeface="Comic Sans MS"/>
                <a:ea typeface="Comic Sans MS"/>
                <a:cs typeface="Comic Sans MS"/>
                <a:sym typeface="Comic Sans MS"/>
              </a:rPr>
              <a:t>10 Fold cross validation is applied to avoid over-fitting.</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rPr b="1" lang="en">
                <a:solidFill>
                  <a:schemeClr val="accent1"/>
                </a:solidFill>
                <a:latin typeface="Comic Sans MS"/>
                <a:ea typeface="Comic Sans MS"/>
                <a:cs typeface="Comic Sans MS"/>
                <a:sym typeface="Comic Sans MS"/>
              </a:rPr>
              <a:t>➤</a:t>
            </a:r>
            <a:r>
              <a:rPr lang="en">
                <a:solidFill>
                  <a:schemeClr val="accent1"/>
                </a:solidFill>
                <a:latin typeface="Comic Sans MS"/>
                <a:ea typeface="Comic Sans MS"/>
                <a:cs typeface="Comic Sans MS"/>
                <a:sym typeface="Comic Sans MS"/>
              </a:rPr>
              <a:t>Supervised machine learning algorithms such as SVM and KNN has achieved accuracy as 98.57 and 97.14 respectively in the paper.</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b="1">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b="1">
              <a:solidFill>
                <a:schemeClr val="accent1"/>
              </a:solidFill>
              <a:latin typeface="Lato"/>
              <a:ea typeface="Lato"/>
              <a:cs typeface="Lato"/>
              <a:sym typeface="Lato"/>
            </a:endParaRPr>
          </a:p>
          <a:p>
            <a:pPr indent="0" lvl="0" marL="0" rtl="0" algn="just">
              <a:lnSpc>
                <a:spcPct val="115000"/>
              </a:lnSpc>
              <a:spcBef>
                <a:spcPts val="0"/>
              </a:spcBef>
              <a:spcAft>
                <a:spcPts val="0"/>
              </a:spcAft>
              <a:buNone/>
            </a:pPr>
            <a:r>
              <a:t/>
            </a:r>
            <a:endParaRPr b="1">
              <a:solidFill>
                <a:schemeClr val="accent1"/>
              </a:solidFill>
              <a:latin typeface="Lato"/>
              <a:ea typeface="Lato"/>
              <a:cs typeface="Lato"/>
              <a:sym typeface="Lato"/>
            </a:endParaRPr>
          </a:p>
        </p:txBody>
      </p:sp>
      <p:grpSp>
        <p:nvGrpSpPr>
          <p:cNvPr id="329" name="Google Shape;329;p32"/>
          <p:cNvGrpSpPr/>
          <p:nvPr/>
        </p:nvGrpSpPr>
        <p:grpSpPr>
          <a:xfrm>
            <a:off x="7720961" y="-184956"/>
            <a:ext cx="1436512" cy="1269824"/>
            <a:chOff x="2196539" y="3190864"/>
            <a:chExt cx="2043112" cy="1543109"/>
          </a:xfrm>
        </p:grpSpPr>
        <p:sp>
          <p:nvSpPr>
            <p:cNvPr id="330" name="Google Shape;330;p32"/>
            <p:cNvSpPr/>
            <p:nvPr/>
          </p:nvSpPr>
          <p:spPr>
            <a:xfrm>
              <a:off x="3092912" y="3335789"/>
              <a:ext cx="1146740" cy="675769"/>
            </a:xfrm>
            <a:custGeom>
              <a:rect b="b" l="l" r="r" t="t"/>
              <a:pathLst>
                <a:path extrusionOk="0" h="48951" w="83067">
                  <a:moveTo>
                    <a:pt x="23868" y="0"/>
                  </a:moveTo>
                  <a:cubicBezTo>
                    <a:pt x="23598" y="0"/>
                    <a:pt x="23327" y="70"/>
                    <a:pt x="23085" y="210"/>
                  </a:cubicBezTo>
                  <a:lnTo>
                    <a:pt x="1046" y="12935"/>
                  </a:lnTo>
                  <a:cubicBezTo>
                    <a:pt x="1" y="13538"/>
                    <a:pt x="1" y="15049"/>
                    <a:pt x="1046" y="15652"/>
                  </a:cubicBezTo>
                  <a:lnTo>
                    <a:pt x="44657" y="40831"/>
                  </a:lnTo>
                  <a:cubicBezTo>
                    <a:pt x="44899" y="40971"/>
                    <a:pt x="45170" y="41041"/>
                    <a:pt x="45441" y="41041"/>
                  </a:cubicBezTo>
                  <a:cubicBezTo>
                    <a:pt x="45712" y="41041"/>
                    <a:pt x="45983" y="40971"/>
                    <a:pt x="46226" y="40831"/>
                  </a:cubicBezTo>
                  <a:lnTo>
                    <a:pt x="47522" y="40083"/>
                  </a:lnTo>
                  <a:lnTo>
                    <a:pt x="62579" y="48777"/>
                  </a:lnTo>
                  <a:cubicBezTo>
                    <a:pt x="62781" y="48893"/>
                    <a:pt x="63006" y="48951"/>
                    <a:pt x="63232" y="48951"/>
                  </a:cubicBezTo>
                  <a:cubicBezTo>
                    <a:pt x="63457" y="48951"/>
                    <a:pt x="63683" y="48893"/>
                    <a:pt x="63884" y="48777"/>
                  </a:cubicBezTo>
                  <a:lnTo>
                    <a:pt x="82197" y="38203"/>
                  </a:lnTo>
                  <a:cubicBezTo>
                    <a:pt x="83067" y="37701"/>
                    <a:pt x="83067" y="36445"/>
                    <a:pt x="82197" y="35943"/>
                  </a:cubicBezTo>
                  <a:lnTo>
                    <a:pt x="68417" y="27988"/>
                  </a:lnTo>
                  <a:cubicBezTo>
                    <a:pt x="69294" y="27328"/>
                    <a:pt x="69250" y="25960"/>
                    <a:pt x="68264" y="25389"/>
                  </a:cubicBezTo>
                  <a:lnTo>
                    <a:pt x="24654" y="210"/>
                  </a:lnTo>
                  <a:cubicBezTo>
                    <a:pt x="24410" y="70"/>
                    <a:pt x="24139" y="0"/>
                    <a:pt x="23868" y="0"/>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a:off x="3708187" y="3510671"/>
              <a:ext cx="298312" cy="357715"/>
            </a:xfrm>
            <a:custGeom>
              <a:rect b="b" l="l" r="r" t="t"/>
              <a:pathLst>
                <a:path extrusionOk="0" h="25912" w="21609">
                  <a:moveTo>
                    <a:pt x="21609" y="0"/>
                  </a:moveTo>
                  <a:lnTo>
                    <a:pt x="1" y="12475"/>
                  </a:lnTo>
                  <a:lnTo>
                    <a:pt x="1" y="25912"/>
                  </a:lnTo>
                  <a:lnTo>
                    <a:pt x="21609" y="13435"/>
                  </a:lnTo>
                  <a:lnTo>
                    <a:pt x="216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3524180" y="3572448"/>
              <a:ext cx="688014" cy="407386"/>
            </a:xfrm>
            <a:custGeom>
              <a:rect b="b" l="l" r="r" t="t"/>
              <a:pathLst>
                <a:path extrusionOk="0" h="29510" w="49838">
                  <a:moveTo>
                    <a:pt x="17163" y="0"/>
                  </a:moveTo>
                  <a:cubicBezTo>
                    <a:pt x="16968" y="0"/>
                    <a:pt x="16773" y="50"/>
                    <a:pt x="16598" y="151"/>
                  </a:cubicBezTo>
                  <a:lnTo>
                    <a:pt x="753" y="9300"/>
                  </a:lnTo>
                  <a:cubicBezTo>
                    <a:pt x="1" y="9736"/>
                    <a:pt x="1" y="10820"/>
                    <a:pt x="753" y="11255"/>
                  </a:cubicBezTo>
                  <a:lnTo>
                    <a:pt x="32110" y="29359"/>
                  </a:lnTo>
                  <a:cubicBezTo>
                    <a:pt x="32285" y="29460"/>
                    <a:pt x="32479" y="29510"/>
                    <a:pt x="32674" y="29510"/>
                  </a:cubicBezTo>
                  <a:cubicBezTo>
                    <a:pt x="32869" y="29510"/>
                    <a:pt x="33064" y="29460"/>
                    <a:pt x="33240" y="29359"/>
                  </a:cubicBezTo>
                  <a:lnTo>
                    <a:pt x="49085" y="20210"/>
                  </a:lnTo>
                  <a:cubicBezTo>
                    <a:pt x="49837" y="19776"/>
                    <a:pt x="49837" y="18690"/>
                    <a:pt x="49085" y="18255"/>
                  </a:cubicBezTo>
                  <a:lnTo>
                    <a:pt x="17728" y="151"/>
                  </a:lnTo>
                  <a:cubicBezTo>
                    <a:pt x="17553" y="50"/>
                    <a:pt x="17358" y="0"/>
                    <a:pt x="171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a:off x="3810785" y="3660234"/>
              <a:ext cx="84280" cy="43389"/>
            </a:xfrm>
            <a:custGeom>
              <a:rect b="b" l="l" r="r" t="t"/>
              <a:pathLst>
                <a:path extrusionOk="0" h="3143" w="6105">
                  <a:moveTo>
                    <a:pt x="0" y="1"/>
                  </a:moveTo>
                  <a:lnTo>
                    <a:pt x="0" y="1381"/>
                  </a:lnTo>
                  <a:cubicBezTo>
                    <a:pt x="0" y="1831"/>
                    <a:pt x="300" y="2283"/>
                    <a:pt x="895" y="2627"/>
                  </a:cubicBezTo>
                  <a:cubicBezTo>
                    <a:pt x="1491" y="2971"/>
                    <a:pt x="2272" y="3143"/>
                    <a:pt x="3053" y="3143"/>
                  </a:cubicBezTo>
                  <a:cubicBezTo>
                    <a:pt x="3834" y="3143"/>
                    <a:pt x="4615" y="2971"/>
                    <a:pt x="5210" y="2627"/>
                  </a:cubicBezTo>
                  <a:cubicBezTo>
                    <a:pt x="5807" y="2283"/>
                    <a:pt x="6105" y="1833"/>
                    <a:pt x="6105" y="1381"/>
                  </a:cubicBezTo>
                  <a:lnTo>
                    <a:pt x="61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p:nvPr/>
          </p:nvSpPr>
          <p:spPr>
            <a:xfrm>
              <a:off x="3806671" y="3635896"/>
              <a:ext cx="92507" cy="48663"/>
            </a:xfrm>
            <a:custGeom>
              <a:rect b="b" l="l" r="r" t="t"/>
              <a:pathLst>
                <a:path extrusionOk="0" h="3525" w="6701">
                  <a:moveTo>
                    <a:pt x="3351" y="1"/>
                  </a:moveTo>
                  <a:cubicBezTo>
                    <a:pt x="2570" y="1"/>
                    <a:pt x="1789" y="173"/>
                    <a:pt x="1193" y="517"/>
                  </a:cubicBezTo>
                  <a:cubicBezTo>
                    <a:pt x="1" y="1206"/>
                    <a:pt x="1" y="2321"/>
                    <a:pt x="1193" y="3008"/>
                  </a:cubicBezTo>
                  <a:cubicBezTo>
                    <a:pt x="1789" y="3353"/>
                    <a:pt x="2570" y="3525"/>
                    <a:pt x="3351" y="3525"/>
                  </a:cubicBezTo>
                  <a:cubicBezTo>
                    <a:pt x="4132" y="3525"/>
                    <a:pt x="4913" y="3353"/>
                    <a:pt x="5508" y="3008"/>
                  </a:cubicBezTo>
                  <a:cubicBezTo>
                    <a:pt x="6700" y="2321"/>
                    <a:pt x="6700" y="1206"/>
                    <a:pt x="5508" y="517"/>
                  </a:cubicBezTo>
                  <a:cubicBezTo>
                    <a:pt x="4913" y="173"/>
                    <a:pt x="4132" y="1"/>
                    <a:pt x="3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a:off x="3699351" y="3727920"/>
              <a:ext cx="84280" cy="43403"/>
            </a:xfrm>
            <a:custGeom>
              <a:rect b="b" l="l" r="r" t="t"/>
              <a:pathLst>
                <a:path extrusionOk="0" h="3144" w="6105">
                  <a:moveTo>
                    <a:pt x="0" y="1"/>
                  </a:moveTo>
                  <a:lnTo>
                    <a:pt x="0" y="1381"/>
                  </a:lnTo>
                  <a:cubicBezTo>
                    <a:pt x="0" y="1833"/>
                    <a:pt x="299" y="2283"/>
                    <a:pt x="895" y="2628"/>
                  </a:cubicBezTo>
                  <a:cubicBezTo>
                    <a:pt x="1491" y="2972"/>
                    <a:pt x="2272" y="3144"/>
                    <a:pt x="3052" y="3144"/>
                  </a:cubicBezTo>
                  <a:cubicBezTo>
                    <a:pt x="3833" y="3144"/>
                    <a:pt x="4614" y="2972"/>
                    <a:pt x="5210" y="2628"/>
                  </a:cubicBezTo>
                  <a:cubicBezTo>
                    <a:pt x="5807" y="2283"/>
                    <a:pt x="6105" y="1833"/>
                    <a:pt x="6105" y="1381"/>
                  </a:cubicBezTo>
                  <a:lnTo>
                    <a:pt x="61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a:off x="3695237" y="3703610"/>
              <a:ext cx="92507" cy="48663"/>
            </a:xfrm>
            <a:custGeom>
              <a:rect b="b" l="l" r="r" t="t"/>
              <a:pathLst>
                <a:path extrusionOk="0" h="3525" w="6701">
                  <a:moveTo>
                    <a:pt x="3350" y="0"/>
                  </a:moveTo>
                  <a:cubicBezTo>
                    <a:pt x="2570" y="0"/>
                    <a:pt x="1789" y="173"/>
                    <a:pt x="1193" y="517"/>
                  </a:cubicBezTo>
                  <a:cubicBezTo>
                    <a:pt x="1" y="1204"/>
                    <a:pt x="1" y="2321"/>
                    <a:pt x="1193" y="3008"/>
                  </a:cubicBezTo>
                  <a:cubicBezTo>
                    <a:pt x="1789" y="3352"/>
                    <a:pt x="2570" y="3525"/>
                    <a:pt x="3350" y="3525"/>
                  </a:cubicBezTo>
                  <a:cubicBezTo>
                    <a:pt x="4131" y="3525"/>
                    <a:pt x="4912" y="3352"/>
                    <a:pt x="5508" y="3008"/>
                  </a:cubicBezTo>
                  <a:cubicBezTo>
                    <a:pt x="6700" y="2321"/>
                    <a:pt x="6700" y="1204"/>
                    <a:pt x="5508" y="517"/>
                  </a:cubicBezTo>
                  <a:cubicBezTo>
                    <a:pt x="4912" y="173"/>
                    <a:pt x="4131" y="0"/>
                    <a:pt x="33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
            <p:cNvSpPr/>
            <p:nvPr/>
          </p:nvSpPr>
          <p:spPr>
            <a:xfrm>
              <a:off x="4038664" y="3815113"/>
              <a:ext cx="84266" cy="43403"/>
            </a:xfrm>
            <a:custGeom>
              <a:rect b="b" l="l" r="r" t="t"/>
              <a:pathLst>
                <a:path extrusionOk="0" h="3144" w="6104">
                  <a:moveTo>
                    <a:pt x="1" y="1"/>
                  </a:moveTo>
                  <a:lnTo>
                    <a:pt x="1" y="1381"/>
                  </a:lnTo>
                  <a:cubicBezTo>
                    <a:pt x="1" y="1832"/>
                    <a:pt x="298" y="2283"/>
                    <a:pt x="893" y="2628"/>
                  </a:cubicBezTo>
                  <a:cubicBezTo>
                    <a:pt x="1489" y="2971"/>
                    <a:pt x="2270" y="3143"/>
                    <a:pt x="3051" y="3143"/>
                  </a:cubicBezTo>
                  <a:cubicBezTo>
                    <a:pt x="3832" y="3143"/>
                    <a:pt x="4613" y="2971"/>
                    <a:pt x="5209" y="2628"/>
                  </a:cubicBezTo>
                  <a:cubicBezTo>
                    <a:pt x="5806" y="2283"/>
                    <a:pt x="6103" y="1833"/>
                    <a:pt x="6103" y="1381"/>
                  </a:cubicBezTo>
                  <a:lnTo>
                    <a:pt x="61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a:off x="4034537" y="3790788"/>
              <a:ext cx="92493" cy="48663"/>
            </a:xfrm>
            <a:custGeom>
              <a:rect b="b" l="l" r="r" t="t"/>
              <a:pathLst>
                <a:path extrusionOk="0" h="3525" w="6700">
                  <a:moveTo>
                    <a:pt x="3350" y="0"/>
                  </a:moveTo>
                  <a:cubicBezTo>
                    <a:pt x="2569" y="0"/>
                    <a:pt x="1788" y="172"/>
                    <a:pt x="1192" y="516"/>
                  </a:cubicBezTo>
                  <a:cubicBezTo>
                    <a:pt x="1" y="1205"/>
                    <a:pt x="1" y="2321"/>
                    <a:pt x="1192" y="3008"/>
                  </a:cubicBezTo>
                  <a:cubicBezTo>
                    <a:pt x="1788" y="3352"/>
                    <a:pt x="2569" y="3524"/>
                    <a:pt x="3350" y="3524"/>
                  </a:cubicBezTo>
                  <a:cubicBezTo>
                    <a:pt x="4131" y="3524"/>
                    <a:pt x="4912" y="3352"/>
                    <a:pt x="5508" y="3008"/>
                  </a:cubicBezTo>
                  <a:cubicBezTo>
                    <a:pt x="6700" y="2321"/>
                    <a:pt x="6700" y="1205"/>
                    <a:pt x="5508" y="516"/>
                  </a:cubicBezTo>
                  <a:cubicBezTo>
                    <a:pt x="4912" y="172"/>
                    <a:pt x="4131" y="0"/>
                    <a:pt x="33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a:off x="3927230" y="3882799"/>
              <a:ext cx="84266" cy="43417"/>
            </a:xfrm>
            <a:custGeom>
              <a:rect b="b" l="l" r="r" t="t"/>
              <a:pathLst>
                <a:path extrusionOk="0" h="3145" w="6104">
                  <a:moveTo>
                    <a:pt x="6103" y="1"/>
                  </a:moveTo>
                  <a:lnTo>
                    <a:pt x="1" y="3"/>
                  </a:lnTo>
                  <a:lnTo>
                    <a:pt x="1" y="1383"/>
                  </a:lnTo>
                  <a:cubicBezTo>
                    <a:pt x="1" y="1833"/>
                    <a:pt x="298" y="2283"/>
                    <a:pt x="893" y="2629"/>
                  </a:cubicBezTo>
                  <a:cubicBezTo>
                    <a:pt x="1489" y="2973"/>
                    <a:pt x="2270" y="3145"/>
                    <a:pt x="3051" y="3145"/>
                  </a:cubicBezTo>
                  <a:cubicBezTo>
                    <a:pt x="3832" y="3145"/>
                    <a:pt x="4613" y="2973"/>
                    <a:pt x="5209" y="2629"/>
                  </a:cubicBezTo>
                  <a:cubicBezTo>
                    <a:pt x="5806" y="2285"/>
                    <a:pt x="6103" y="1833"/>
                    <a:pt x="6103" y="1383"/>
                  </a:cubicBezTo>
                  <a:lnTo>
                    <a:pt x="61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a:off x="3923103" y="3858488"/>
              <a:ext cx="92493" cy="48663"/>
            </a:xfrm>
            <a:custGeom>
              <a:rect b="b" l="l" r="r" t="t"/>
              <a:pathLst>
                <a:path extrusionOk="0" h="3525" w="6700">
                  <a:moveTo>
                    <a:pt x="3350" y="1"/>
                  </a:moveTo>
                  <a:cubicBezTo>
                    <a:pt x="2569" y="1"/>
                    <a:pt x="1788" y="173"/>
                    <a:pt x="1192" y="517"/>
                  </a:cubicBezTo>
                  <a:cubicBezTo>
                    <a:pt x="0" y="1206"/>
                    <a:pt x="0" y="2321"/>
                    <a:pt x="1192" y="3008"/>
                  </a:cubicBezTo>
                  <a:cubicBezTo>
                    <a:pt x="1788" y="3353"/>
                    <a:pt x="2569" y="3525"/>
                    <a:pt x="3350" y="3525"/>
                  </a:cubicBezTo>
                  <a:cubicBezTo>
                    <a:pt x="4131" y="3525"/>
                    <a:pt x="4912" y="3353"/>
                    <a:pt x="5508" y="3008"/>
                  </a:cubicBezTo>
                  <a:cubicBezTo>
                    <a:pt x="6700" y="2320"/>
                    <a:pt x="6700" y="1206"/>
                    <a:pt x="5508" y="517"/>
                  </a:cubicBezTo>
                  <a:cubicBezTo>
                    <a:pt x="4912" y="173"/>
                    <a:pt x="4131" y="1"/>
                    <a:pt x="3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3922247" y="3735775"/>
              <a:ext cx="84252" cy="43403"/>
            </a:xfrm>
            <a:custGeom>
              <a:rect b="b" l="l" r="r" t="t"/>
              <a:pathLst>
                <a:path extrusionOk="0" h="3144" w="6103">
                  <a:moveTo>
                    <a:pt x="0" y="0"/>
                  </a:moveTo>
                  <a:lnTo>
                    <a:pt x="0" y="1381"/>
                  </a:lnTo>
                  <a:cubicBezTo>
                    <a:pt x="0" y="1833"/>
                    <a:pt x="298" y="2283"/>
                    <a:pt x="893" y="2627"/>
                  </a:cubicBezTo>
                  <a:cubicBezTo>
                    <a:pt x="1489" y="2972"/>
                    <a:pt x="2270" y="3144"/>
                    <a:pt x="3051" y="3144"/>
                  </a:cubicBezTo>
                  <a:cubicBezTo>
                    <a:pt x="3832" y="3144"/>
                    <a:pt x="4613" y="2972"/>
                    <a:pt x="5209" y="2627"/>
                  </a:cubicBezTo>
                  <a:cubicBezTo>
                    <a:pt x="5805" y="2284"/>
                    <a:pt x="6103" y="1833"/>
                    <a:pt x="6103" y="1381"/>
                  </a:cubicBezTo>
                  <a:lnTo>
                    <a:pt x="61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3918105" y="3711451"/>
              <a:ext cx="92507" cy="48663"/>
            </a:xfrm>
            <a:custGeom>
              <a:rect b="b" l="l" r="r" t="t"/>
              <a:pathLst>
                <a:path extrusionOk="0" h="3525" w="6701">
                  <a:moveTo>
                    <a:pt x="3351" y="1"/>
                  </a:moveTo>
                  <a:cubicBezTo>
                    <a:pt x="2570" y="1"/>
                    <a:pt x="1789" y="172"/>
                    <a:pt x="1193" y="516"/>
                  </a:cubicBezTo>
                  <a:cubicBezTo>
                    <a:pt x="1" y="1205"/>
                    <a:pt x="1" y="2320"/>
                    <a:pt x="1193" y="3009"/>
                  </a:cubicBezTo>
                  <a:cubicBezTo>
                    <a:pt x="1789" y="3352"/>
                    <a:pt x="2570" y="3524"/>
                    <a:pt x="3351" y="3524"/>
                  </a:cubicBezTo>
                  <a:cubicBezTo>
                    <a:pt x="4132" y="3524"/>
                    <a:pt x="4913" y="3352"/>
                    <a:pt x="5509" y="3009"/>
                  </a:cubicBezTo>
                  <a:cubicBezTo>
                    <a:pt x="6700" y="2320"/>
                    <a:pt x="6700" y="1205"/>
                    <a:pt x="5509" y="516"/>
                  </a:cubicBezTo>
                  <a:cubicBezTo>
                    <a:pt x="4913" y="172"/>
                    <a:pt x="4132" y="1"/>
                    <a:pt x="3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p:nvPr/>
          </p:nvSpPr>
          <p:spPr>
            <a:xfrm>
              <a:off x="3810785" y="3803489"/>
              <a:ext cx="84280" cy="43389"/>
            </a:xfrm>
            <a:custGeom>
              <a:rect b="b" l="l" r="r" t="t"/>
              <a:pathLst>
                <a:path extrusionOk="0" h="3143" w="6105">
                  <a:moveTo>
                    <a:pt x="0" y="0"/>
                  </a:moveTo>
                  <a:lnTo>
                    <a:pt x="0" y="1380"/>
                  </a:lnTo>
                  <a:cubicBezTo>
                    <a:pt x="0" y="1831"/>
                    <a:pt x="300" y="2283"/>
                    <a:pt x="895" y="2627"/>
                  </a:cubicBezTo>
                  <a:cubicBezTo>
                    <a:pt x="1491" y="2970"/>
                    <a:pt x="2272" y="3142"/>
                    <a:pt x="3053" y="3142"/>
                  </a:cubicBezTo>
                  <a:cubicBezTo>
                    <a:pt x="3834" y="3142"/>
                    <a:pt x="4615" y="2970"/>
                    <a:pt x="5210" y="2627"/>
                  </a:cubicBezTo>
                  <a:cubicBezTo>
                    <a:pt x="5807" y="2283"/>
                    <a:pt x="6105" y="1832"/>
                    <a:pt x="6105" y="1380"/>
                  </a:cubicBezTo>
                  <a:lnTo>
                    <a:pt x="61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a:off x="3806671" y="3779164"/>
              <a:ext cx="92507" cy="48649"/>
            </a:xfrm>
            <a:custGeom>
              <a:rect b="b" l="l" r="r" t="t"/>
              <a:pathLst>
                <a:path extrusionOk="0" h="3524" w="6701">
                  <a:moveTo>
                    <a:pt x="3351" y="0"/>
                  </a:moveTo>
                  <a:cubicBezTo>
                    <a:pt x="2570" y="0"/>
                    <a:pt x="1789" y="172"/>
                    <a:pt x="1193" y="516"/>
                  </a:cubicBezTo>
                  <a:cubicBezTo>
                    <a:pt x="1" y="1204"/>
                    <a:pt x="1" y="2320"/>
                    <a:pt x="1193" y="3008"/>
                  </a:cubicBezTo>
                  <a:cubicBezTo>
                    <a:pt x="1789" y="3352"/>
                    <a:pt x="2570" y="3524"/>
                    <a:pt x="3351" y="3524"/>
                  </a:cubicBezTo>
                  <a:cubicBezTo>
                    <a:pt x="4132" y="3524"/>
                    <a:pt x="4913" y="3352"/>
                    <a:pt x="5508" y="3008"/>
                  </a:cubicBezTo>
                  <a:cubicBezTo>
                    <a:pt x="6700" y="2320"/>
                    <a:pt x="6700" y="1204"/>
                    <a:pt x="5508" y="516"/>
                  </a:cubicBezTo>
                  <a:cubicBezTo>
                    <a:pt x="4913" y="172"/>
                    <a:pt x="4132" y="0"/>
                    <a:pt x="33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a:off x="3154289" y="3190864"/>
              <a:ext cx="852210" cy="492038"/>
            </a:xfrm>
            <a:custGeom>
              <a:rect b="b" l="l" r="r" t="t"/>
              <a:pathLst>
                <a:path extrusionOk="0" h="35642" w="61732">
                  <a:moveTo>
                    <a:pt x="21608" y="0"/>
                  </a:moveTo>
                  <a:lnTo>
                    <a:pt x="0" y="12477"/>
                  </a:lnTo>
                  <a:lnTo>
                    <a:pt x="40124" y="35641"/>
                  </a:lnTo>
                  <a:lnTo>
                    <a:pt x="61732" y="23166"/>
                  </a:lnTo>
                  <a:lnTo>
                    <a:pt x="21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a:off x="3292670" y="3223251"/>
              <a:ext cx="378340" cy="221211"/>
            </a:xfrm>
            <a:custGeom>
              <a:rect b="b" l="l" r="r" t="t"/>
              <a:pathLst>
                <a:path extrusionOk="0" h="16024" w="27406">
                  <a:moveTo>
                    <a:pt x="15646" y="0"/>
                  </a:moveTo>
                  <a:lnTo>
                    <a:pt x="614" y="8680"/>
                  </a:lnTo>
                  <a:cubicBezTo>
                    <a:pt x="0" y="9034"/>
                    <a:pt x="0" y="9919"/>
                    <a:pt x="614" y="10272"/>
                  </a:cubicBezTo>
                  <a:lnTo>
                    <a:pt x="10213" y="15814"/>
                  </a:lnTo>
                  <a:cubicBezTo>
                    <a:pt x="10455" y="15954"/>
                    <a:pt x="10724" y="16023"/>
                    <a:pt x="10993" y="16023"/>
                  </a:cubicBezTo>
                  <a:cubicBezTo>
                    <a:pt x="11262" y="16023"/>
                    <a:pt x="11532" y="15954"/>
                    <a:pt x="11774" y="15814"/>
                  </a:cubicBezTo>
                  <a:lnTo>
                    <a:pt x="27406" y="6789"/>
                  </a:lnTo>
                  <a:lnTo>
                    <a:pt x="156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3732304" y="3456762"/>
              <a:ext cx="228210" cy="131783"/>
            </a:xfrm>
            <a:custGeom>
              <a:rect b="b" l="l" r="r" t="t"/>
              <a:pathLst>
                <a:path extrusionOk="0" h="9546" w="16531">
                  <a:moveTo>
                    <a:pt x="13100" y="1"/>
                  </a:moveTo>
                  <a:lnTo>
                    <a:pt x="0" y="7565"/>
                  </a:lnTo>
                  <a:lnTo>
                    <a:pt x="3429" y="9545"/>
                  </a:lnTo>
                  <a:lnTo>
                    <a:pt x="16531" y="1981"/>
                  </a:lnTo>
                  <a:lnTo>
                    <a:pt x="1310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3652759" y="3410240"/>
              <a:ext cx="227147" cy="131161"/>
            </a:xfrm>
            <a:custGeom>
              <a:rect b="b" l="l" r="r" t="t"/>
              <a:pathLst>
                <a:path extrusionOk="0" h="9501" w="16454">
                  <a:moveTo>
                    <a:pt x="13024" y="1"/>
                  </a:moveTo>
                  <a:lnTo>
                    <a:pt x="1" y="7520"/>
                  </a:lnTo>
                  <a:lnTo>
                    <a:pt x="3430" y="9500"/>
                  </a:lnTo>
                  <a:lnTo>
                    <a:pt x="16453" y="1981"/>
                  </a:lnTo>
                  <a:lnTo>
                    <a:pt x="1302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p:nvPr/>
          </p:nvSpPr>
          <p:spPr>
            <a:xfrm>
              <a:off x="3573243" y="3363703"/>
              <a:ext cx="226043" cy="130526"/>
            </a:xfrm>
            <a:custGeom>
              <a:rect b="b" l="l" r="r" t="t"/>
              <a:pathLst>
                <a:path extrusionOk="0" h="9455" w="16374">
                  <a:moveTo>
                    <a:pt x="12945" y="0"/>
                  </a:moveTo>
                  <a:lnTo>
                    <a:pt x="1" y="7474"/>
                  </a:lnTo>
                  <a:lnTo>
                    <a:pt x="3430" y="9454"/>
                  </a:lnTo>
                  <a:lnTo>
                    <a:pt x="16374" y="1981"/>
                  </a:lnTo>
                  <a:lnTo>
                    <a:pt x="129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3154289" y="3363096"/>
              <a:ext cx="553912" cy="505291"/>
            </a:xfrm>
            <a:custGeom>
              <a:rect b="b" l="l" r="r" t="t"/>
              <a:pathLst>
                <a:path extrusionOk="0" h="36602" w="40124">
                  <a:moveTo>
                    <a:pt x="0" y="1"/>
                  </a:moveTo>
                  <a:lnTo>
                    <a:pt x="0" y="13435"/>
                  </a:lnTo>
                  <a:lnTo>
                    <a:pt x="40124" y="36602"/>
                  </a:lnTo>
                  <a:lnTo>
                    <a:pt x="40124" y="23165"/>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3154289" y="3458529"/>
              <a:ext cx="426782" cy="336455"/>
            </a:xfrm>
            <a:custGeom>
              <a:rect b="b" l="l" r="r" t="t"/>
              <a:pathLst>
                <a:path extrusionOk="0" h="24372" w="30915">
                  <a:moveTo>
                    <a:pt x="0" y="1"/>
                  </a:moveTo>
                  <a:lnTo>
                    <a:pt x="0" y="6522"/>
                  </a:lnTo>
                  <a:lnTo>
                    <a:pt x="30914" y="24371"/>
                  </a:lnTo>
                  <a:lnTo>
                    <a:pt x="30914" y="17849"/>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3015728" y="4174001"/>
              <a:ext cx="962429" cy="559972"/>
            </a:xfrm>
            <a:custGeom>
              <a:rect b="b" l="l" r="r" t="t"/>
              <a:pathLst>
                <a:path extrusionOk="0" h="40563" w="69716">
                  <a:moveTo>
                    <a:pt x="44698" y="1"/>
                  </a:moveTo>
                  <a:lnTo>
                    <a:pt x="0" y="25808"/>
                  </a:lnTo>
                  <a:lnTo>
                    <a:pt x="25017" y="40562"/>
                  </a:lnTo>
                  <a:lnTo>
                    <a:pt x="69715" y="14755"/>
                  </a:lnTo>
                  <a:lnTo>
                    <a:pt x="44698" y="1"/>
                  </a:ln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3064308" y="4386722"/>
              <a:ext cx="298312" cy="305518"/>
            </a:xfrm>
            <a:custGeom>
              <a:rect b="b" l="l" r="r" t="t"/>
              <a:pathLst>
                <a:path extrusionOk="0" h="22131" w="21609">
                  <a:moveTo>
                    <a:pt x="1" y="1"/>
                  </a:moveTo>
                  <a:lnTo>
                    <a:pt x="1" y="9656"/>
                  </a:lnTo>
                  <a:lnTo>
                    <a:pt x="21609" y="22131"/>
                  </a:lnTo>
                  <a:lnTo>
                    <a:pt x="21609" y="12477"/>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3064308" y="4474053"/>
              <a:ext cx="203707" cy="163575"/>
            </a:xfrm>
            <a:custGeom>
              <a:rect b="b" l="l" r="r" t="t"/>
              <a:pathLst>
                <a:path extrusionOk="0" h="11849" w="14756">
                  <a:moveTo>
                    <a:pt x="1" y="0"/>
                  </a:moveTo>
                  <a:lnTo>
                    <a:pt x="1" y="3330"/>
                  </a:lnTo>
                  <a:lnTo>
                    <a:pt x="14755" y="11849"/>
                  </a:lnTo>
                  <a:lnTo>
                    <a:pt x="14755" y="851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3064308" y="4066943"/>
              <a:ext cx="852224" cy="492038"/>
            </a:xfrm>
            <a:custGeom>
              <a:rect b="b" l="l" r="r" t="t"/>
              <a:pathLst>
                <a:path extrusionOk="0" h="35642" w="61733">
                  <a:moveTo>
                    <a:pt x="40124" y="0"/>
                  </a:moveTo>
                  <a:lnTo>
                    <a:pt x="1" y="23165"/>
                  </a:lnTo>
                  <a:lnTo>
                    <a:pt x="21609" y="35641"/>
                  </a:lnTo>
                  <a:lnTo>
                    <a:pt x="61733" y="12475"/>
                  </a:lnTo>
                  <a:lnTo>
                    <a:pt x="401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3141505" y="4314826"/>
              <a:ext cx="218050" cy="125902"/>
            </a:xfrm>
            <a:custGeom>
              <a:rect b="b" l="l" r="r" t="t"/>
              <a:pathLst>
                <a:path extrusionOk="0" h="9120" w="15795">
                  <a:moveTo>
                    <a:pt x="3430" y="0"/>
                  </a:moveTo>
                  <a:lnTo>
                    <a:pt x="1" y="1980"/>
                  </a:lnTo>
                  <a:lnTo>
                    <a:pt x="12365" y="9119"/>
                  </a:lnTo>
                  <a:lnTo>
                    <a:pt x="15794" y="7139"/>
                  </a:lnTo>
                  <a:lnTo>
                    <a:pt x="34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3242599" y="4257024"/>
              <a:ext cx="212003" cy="122423"/>
            </a:xfrm>
            <a:custGeom>
              <a:rect b="b" l="l" r="r" t="t"/>
              <a:pathLst>
                <a:path extrusionOk="0" h="8868" w="15357">
                  <a:moveTo>
                    <a:pt x="3429" y="1"/>
                  </a:moveTo>
                  <a:lnTo>
                    <a:pt x="0" y="1981"/>
                  </a:lnTo>
                  <a:lnTo>
                    <a:pt x="11927" y="8868"/>
                  </a:lnTo>
                  <a:lnTo>
                    <a:pt x="15356" y="6887"/>
                  </a:lnTo>
                  <a:lnTo>
                    <a:pt x="34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3362606" y="4239161"/>
              <a:ext cx="553926" cy="453080"/>
            </a:xfrm>
            <a:custGeom>
              <a:rect b="b" l="l" r="r" t="t"/>
              <a:pathLst>
                <a:path extrusionOk="0" h="32820" w="40125">
                  <a:moveTo>
                    <a:pt x="40125" y="0"/>
                  </a:moveTo>
                  <a:lnTo>
                    <a:pt x="1" y="23166"/>
                  </a:lnTo>
                  <a:lnTo>
                    <a:pt x="1" y="32820"/>
                  </a:lnTo>
                  <a:lnTo>
                    <a:pt x="40125" y="9655"/>
                  </a:lnTo>
                  <a:lnTo>
                    <a:pt x="40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3489722" y="4282232"/>
              <a:ext cx="426809" cy="336621"/>
            </a:xfrm>
            <a:custGeom>
              <a:rect b="b" l="l" r="r" t="t"/>
              <a:pathLst>
                <a:path extrusionOk="0" h="24384" w="30917">
                  <a:moveTo>
                    <a:pt x="30917" y="1"/>
                  </a:moveTo>
                  <a:lnTo>
                    <a:pt x="1" y="17849"/>
                  </a:lnTo>
                  <a:lnTo>
                    <a:pt x="1" y="24384"/>
                  </a:lnTo>
                  <a:lnTo>
                    <a:pt x="30917" y="6535"/>
                  </a:lnTo>
                  <a:lnTo>
                    <a:pt x="309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3360853" y="4066957"/>
              <a:ext cx="478288" cy="211272"/>
            </a:xfrm>
            <a:custGeom>
              <a:rect b="b" l="l" r="r" t="t"/>
              <a:pathLst>
                <a:path extrusionOk="0" h="15304" w="34646">
                  <a:moveTo>
                    <a:pt x="18643" y="1"/>
                  </a:moveTo>
                  <a:lnTo>
                    <a:pt x="0" y="10763"/>
                  </a:lnTo>
                  <a:cubicBezTo>
                    <a:pt x="468" y="11098"/>
                    <a:pt x="968" y="11424"/>
                    <a:pt x="1508" y="11736"/>
                  </a:cubicBezTo>
                  <a:cubicBezTo>
                    <a:pt x="5627" y="14114"/>
                    <a:pt x="11026" y="15303"/>
                    <a:pt x="16425" y="15303"/>
                  </a:cubicBezTo>
                  <a:cubicBezTo>
                    <a:pt x="21824" y="15303"/>
                    <a:pt x="27223" y="14114"/>
                    <a:pt x="31341" y="11736"/>
                  </a:cubicBezTo>
                  <a:cubicBezTo>
                    <a:pt x="32663" y="10972"/>
                    <a:pt x="33748" y="10128"/>
                    <a:pt x="34646" y="9238"/>
                  </a:cubicBezTo>
                  <a:lnTo>
                    <a:pt x="1864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3477892" y="4066957"/>
              <a:ext cx="254122" cy="105429"/>
            </a:xfrm>
            <a:custGeom>
              <a:rect b="b" l="l" r="r" t="t"/>
              <a:pathLst>
                <a:path extrusionOk="0" h="7637" w="18408">
                  <a:moveTo>
                    <a:pt x="10165" y="1"/>
                  </a:moveTo>
                  <a:lnTo>
                    <a:pt x="1" y="5868"/>
                  </a:lnTo>
                  <a:cubicBezTo>
                    <a:pt x="2386" y="7047"/>
                    <a:pt x="5344" y="7637"/>
                    <a:pt x="8301" y="7637"/>
                  </a:cubicBezTo>
                  <a:cubicBezTo>
                    <a:pt x="11563" y="7637"/>
                    <a:pt x="14825" y="6919"/>
                    <a:pt x="17315" y="5482"/>
                  </a:cubicBezTo>
                  <a:cubicBezTo>
                    <a:pt x="17694" y="5264"/>
                    <a:pt x="18058" y="5022"/>
                    <a:pt x="18407" y="4757"/>
                  </a:cubicBezTo>
                  <a:lnTo>
                    <a:pt x="101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2238534" y="3842391"/>
              <a:ext cx="1103696" cy="729042"/>
            </a:xfrm>
            <a:custGeom>
              <a:rect b="b" l="l" r="r" t="t"/>
              <a:pathLst>
                <a:path extrusionOk="0" h="52810" w="79949">
                  <a:moveTo>
                    <a:pt x="67936" y="1"/>
                  </a:moveTo>
                  <a:cubicBezTo>
                    <a:pt x="67069" y="1"/>
                    <a:pt x="66294" y="232"/>
                    <a:pt x="65643" y="670"/>
                  </a:cubicBezTo>
                  <a:lnTo>
                    <a:pt x="65637" y="661"/>
                  </a:lnTo>
                  <a:lnTo>
                    <a:pt x="3564" y="32561"/>
                  </a:lnTo>
                  <a:cubicBezTo>
                    <a:pt x="978" y="33890"/>
                    <a:pt x="1" y="37095"/>
                    <a:pt x="1408" y="39641"/>
                  </a:cubicBezTo>
                  <a:lnTo>
                    <a:pt x="7211" y="50145"/>
                  </a:lnTo>
                  <a:cubicBezTo>
                    <a:pt x="8149" y="51843"/>
                    <a:pt x="9909" y="52810"/>
                    <a:pt x="11728" y="52810"/>
                  </a:cubicBezTo>
                  <a:cubicBezTo>
                    <a:pt x="12523" y="52810"/>
                    <a:pt x="13328" y="52625"/>
                    <a:pt x="14082" y="52238"/>
                  </a:cubicBezTo>
                  <a:lnTo>
                    <a:pt x="77018" y="19885"/>
                  </a:lnTo>
                  <a:cubicBezTo>
                    <a:pt x="77028" y="19879"/>
                    <a:pt x="77035" y="19876"/>
                    <a:pt x="77043" y="19871"/>
                  </a:cubicBezTo>
                  <a:lnTo>
                    <a:pt x="77048" y="19868"/>
                  </a:lnTo>
                  <a:cubicBezTo>
                    <a:pt x="79020" y="18718"/>
                    <a:pt x="79949" y="15766"/>
                    <a:pt x="78936" y="11524"/>
                  </a:cubicBezTo>
                  <a:cubicBezTo>
                    <a:pt x="78157" y="8264"/>
                    <a:pt x="76420" y="5281"/>
                    <a:pt x="73976" y="2989"/>
                  </a:cubicBezTo>
                  <a:cubicBezTo>
                    <a:pt x="71786" y="935"/>
                    <a:pt x="69678" y="1"/>
                    <a:pt x="67936"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2314448" y="3792100"/>
              <a:ext cx="1020107" cy="713608"/>
            </a:xfrm>
            <a:custGeom>
              <a:rect b="b" l="l" r="r" t="t"/>
              <a:pathLst>
                <a:path extrusionOk="0" h="51692" w="73894">
                  <a:moveTo>
                    <a:pt x="62480" y="1"/>
                  </a:moveTo>
                  <a:cubicBezTo>
                    <a:pt x="61613" y="1"/>
                    <a:pt x="60838" y="232"/>
                    <a:pt x="60188" y="671"/>
                  </a:cubicBezTo>
                  <a:lnTo>
                    <a:pt x="60182" y="661"/>
                  </a:lnTo>
                  <a:lnTo>
                    <a:pt x="0" y="32155"/>
                  </a:lnTo>
                  <a:lnTo>
                    <a:pt x="10791" y="51691"/>
                  </a:lnTo>
                  <a:lnTo>
                    <a:pt x="71563" y="19884"/>
                  </a:lnTo>
                  <a:cubicBezTo>
                    <a:pt x="71571" y="19880"/>
                    <a:pt x="71580" y="19875"/>
                    <a:pt x="71588" y="19870"/>
                  </a:cubicBezTo>
                  <a:lnTo>
                    <a:pt x="71593" y="19869"/>
                  </a:lnTo>
                  <a:cubicBezTo>
                    <a:pt x="73015" y="19038"/>
                    <a:pt x="73894" y="17273"/>
                    <a:pt x="73894" y="14760"/>
                  </a:cubicBezTo>
                  <a:cubicBezTo>
                    <a:pt x="73894" y="9721"/>
                    <a:pt x="70357" y="3594"/>
                    <a:pt x="65993" y="1074"/>
                  </a:cubicBezTo>
                  <a:cubicBezTo>
                    <a:pt x="64730" y="345"/>
                    <a:pt x="63537" y="1"/>
                    <a:pt x="624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2657585" y="4271009"/>
              <a:ext cx="93722" cy="115272"/>
            </a:xfrm>
            <a:custGeom>
              <a:rect b="b" l="l" r="r" t="t"/>
              <a:pathLst>
                <a:path extrusionOk="0" h="8350" w="6789">
                  <a:moveTo>
                    <a:pt x="4120" y="1"/>
                  </a:moveTo>
                  <a:lnTo>
                    <a:pt x="1" y="2155"/>
                  </a:lnTo>
                  <a:cubicBezTo>
                    <a:pt x="1303" y="4114"/>
                    <a:pt x="2051" y="6309"/>
                    <a:pt x="2462" y="8350"/>
                  </a:cubicBezTo>
                  <a:lnTo>
                    <a:pt x="6789" y="6086"/>
                  </a:lnTo>
                  <a:cubicBezTo>
                    <a:pt x="6250" y="4036"/>
                    <a:pt x="5409" y="1922"/>
                    <a:pt x="41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a:off x="2763994" y="4215347"/>
              <a:ext cx="96663" cy="113449"/>
            </a:xfrm>
            <a:custGeom>
              <a:rect b="b" l="l" r="r" t="t"/>
              <a:pathLst>
                <a:path extrusionOk="0" h="8218" w="7002">
                  <a:moveTo>
                    <a:pt x="4115" y="0"/>
                  </a:moveTo>
                  <a:lnTo>
                    <a:pt x="0" y="2154"/>
                  </a:lnTo>
                  <a:cubicBezTo>
                    <a:pt x="1398" y="4029"/>
                    <a:pt x="2227" y="6178"/>
                    <a:pt x="2711" y="8217"/>
                  </a:cubicBezTo>
                  <a:lnTo>
                    <a:pt x="7002" y="5972"/>
                  </a:lnTo>
                  <a:cubicBezTo>
                    <a:pt x="6401" y="3931"/>
                    <a:pt x="5483" y="1859"/>
                    <a:pt x="41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p:nvPr/>
          </p:nvSpPr>
          <p:spPr>
            <a:xfrm>
              <a:off x="2915283" y="3955786"/>
              <a:ext cx="235555" cy="280131"/>
            </a:xfrm>
            <a:custGeom>
              <a:rect b="b" l="l" r="r" t="t"/>
              <a:pathLst>
                <a:path extrusionOk="0" h="20292" w="17063">
                  <a:moveTo>
                    <a:pt x="11039" y="0"/>
                  </a:moveTo>
                  <a:lnTo>
                    <a:pt x="0" y="5737"/>
                  </a:lnTo>
                  <a:cubicBezTo>
                    <a:pt x="5276" y="11190"/>
                    <a:pt x="4606" y="20292"/>
                    <a:pt x="4606" y="20292"/>
                  </a:cubicBezTo>
                  <a:lnTo>
                    <a:pt x="16814" y="13902"/>
                  </a:lnTo>
                  <a:cubicBezTo>
                    <a:pt x="17062" y="10670"/>
                    <a:pt x="16642" y="4581"/>
                    <a:pt x="11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2"/>
            <p:cNvSpPr/>
            <p:nvPr/>
          </p:nvSpPr>
          <p:spPr>
            <a:xfrm>
              <a:off x="2230430" y="4206595"/>
              <a:ext cx="302426" cy="354057"/>
            </a:xfrm>
            <a:custGeom>
              <a:rect b="b" l="l" r="r" t="t"/>
              <a:pathLst>
                <a:path extrusionOk="0" h="25647" w="21907">
                  <a:moveTo>
                    <a:pt x="9574" y="1"/>
                  </a:moveTo>
                  <a:cubicBezTo>
                    <a:pt x="8637" y="1"/>
                    <a:pt x="7798" y="251"/>
                    <a:pt x="7096" y="726"/>
                  </a:cubicBezTo>
                  <a:lnTo>
                    <a:pt x="7089" y="715"/>
                  </a:lnTo>
                  <a:lnTo>
                    <a:pt x="0" y="4539"/>
                  </a:lnTo>
                  <a:lnTo>
                    <a:pt x="11661" y="25647"/>
                  </a:lnTo>
                  <a:lnTo>
                    <a:pt x="19387" y="21485"/>
                  </a:lnTo>
                  <a:cubicBezTo>
                    <a:pt x="19396" y="21479"/>
                    <a:pt x="19406" y="21476"/>
                    <a:pt x="19413" y="21470"/>
                  </a:cubicBezTo>
                  <a:lnTo>
                    <a:pt x="19420" y="21468"/>
                  </a:lnTo>
                  <a:cubicBezTo>
                    <a:pt x="20956" y="20571"/>
                    <a:pt x="21906" y="18662"/>
                    <a:pt x="21906" y="15948"/>
                  </a:cubicBezTo>
                  <a:cubicBezTo>
                    <a:pt x="21906" y="10503"/>
                    <a:pt x="18084" y="3883"/>
                    <a:pt x="13368" y="1161"/>
                  </a:cubicBezTo>
                  <a:cubicBezTo>
                    <a:pt x="12004" y="373"/>
                    <a:pt x="10716" y="1"/>
                    <a:pt x="95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2196539" y="4261014"/>
              <a:ext cx="235734" cy="304400"/>
            </a:xfrm>
            <a:custGeom>
              <a:rect b="b" l="l" r="r" t="t"/>
              <a:pathLst>
                <a:path extrusionOk="0" h="22050" w="17076">
                  <a:moveTo>
                    <a:pt x="4724" y="0"/>
                  </a:moveTo>
                  <a:cubicBezTo>
                    <a:pt x="1923" y="0"/>
                    <a:pt x="0" y="2234"/>
                    <a:pt x="0" y="6095"/>
                  </a:cubicBezTo>
                  <a:cubicBezTo>
                    <a:pt x="0" y="11540"/>
                    <a:pt x="3822" y="18160"/>
                    <a:pt x="8538" y="20884"/>
                  </a:cubicBezTo>
                  <a:cubicBezTo>
                    <a:pt x="9908" y="21675"/>
                    <a:pt x="11203" y="22050"/>
                    <a:pt x="12351" y="22050"/>
                  </a:cubicBezTo>
                  <a:cubicBezTo>
                    <a:pt x="15152" y="22050"/>
                    <a:pt x="17076" y="19817"/>
                    <a:pt x="17076" y="15954"/>
                  </a:cubicBezTo>
                  <a:cubicBezTo>
                    <a:pt x="17076" y="10509"/>
                    <a:pt x="13253" y="3889"/>
                    <a:pt x="8538" y="1167"/>
                  </a:cubicBezTo>
                  <a:cubicBezTo>
                    <a:pt x="7167" y="375"/>
                    <a:pt x="5872" y="0"/>
                    <a:pt x="47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33"/>
          <p:cNvSpPr txBox="1"/>
          <p:nvPr/>
        </p:nvSpPr>
        <p:spPr>
          <a:xfrm>
            <a:off x="0" y="942475"/>
            <a:ext cx="8615400" cy="3588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chemeClr val="accent1"/>
                </a:solidFill>
                <a:latin typeface="Comic Sans MS"/>
                <a:ea typeface="Comic Sans MS"/>
                <a:cs typeface="Comic Sans MS"/>
                <a:sym typeface="Comic Sans MS"/>
              </a:rPr>
              <a:t>➤ </a:t>
            </a:r>
            <a:r>
              <a:rPr lang="en">
                <a:solidFill>
                  <a:schemeClr val="accent1"/>
                </a:solidFill>
                <a:latin typeface="Comic Sans MS"/>
                <a:ea typeface="Comic Sans MS"/>
                <a:cs typeface="Comic Sans MS"/>
                <a:sym typeface="Comic Sans MS"/>
              </a:rPr>
              <a:t>In the given paper preprocessing steps are not much discussed.We have tried and tested different preprocessing steps  which have shown better results.</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rPr lang="en">
                <a:solidFill>
                  <a:schemeClr val="accent1"/>
                </a:solidFill>
                <a:latin typeface="Comic Sans MS"/>
                <a:ea typeface="Comic Sans MS"/>
                <a:cs typeface="Comic Sans MS"/>
                <a:sym typeface="Comic Sans MS"/>
              </a:rPr>
              <a:t>➤Preprocessing steps such as outlier detection,class imbalance,feature extraction by correlation are performed.</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rPr lang="en">
                <a:solidFill>
                  <a:schemeClr val="accent1"/>
                </a:solidFill>
                <a:latin typeface="Comic Sans MS"/>
                <a:ea typeface="Comic Sans MS"/>
                <a:cs typeface="Comic Sans MS"/>
                <a:sym typeface="Comic Sans MS"/>
              </a:rPr>
              <a:t>➤Probabilistic and Ensemble Models applied other than  mentioned in paper: Light GBM,Gaussian RBF</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rPr lang="en">
                <a:solidFill>
                  <a:schemeClr val="accent1"/>
                </a:solidFill>
                <a:latin typeface="Comic Sans MS"/>
                <a:ea typeface="Comic Sans MS"/>
                <a:cs typeface="Comic Sans MS"/>
                <a:sym typeface="Comic Sans MS"/>
              </a:rPr>
              <a:t>➤ K-fold  cross validation is applied keeping k=5 as shown in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rPr lang="en">
                <a:solidFill>
                  <a:schemeClr val="accent1"/>
                </a:solidFill>
                <a:latin typeface="Comic Sans MS"/>
                <a:ea typeface="Comic Sans MS"/>
                <a:cs typeface="Comic Sans MS"/>
                <a:sym typeface="Comic Sans MS"/>
              </a:rPr>
              <a:t>graph.</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t/>
            </a:r>
            <a:endParaRPr b="1">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t/>
            </a:r>
            <a:endParaRPr b="1">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t/>
            </a:r>
            <a:endParaRPr b="1">
              <a:solidFill>
                <a:schemeClr val="accent1"/>
              </a:solidFill>
              <a:latin typeface="Comic Sans MS"/>
              <a:ea typeface="Comic Sans MS"/>
              <a:cs typeface="Comic Sans MS"/>
              <a:sym typeface="Comic Sans MS"/>
            </a:endParaRPr>
          </a:p>
        </p:txBody>
      </p:sp>
      <p:sp>
        <p:nvSpPr>
          <p:cNvPr id="374" name="Google Shape;374;p33"/>
          <p:cNvSpPr txBox="1"/>
          <p:nvPr/>
        </p:nvSpPr>
        <p:spPr>
          <a:xfrm>
            <a:off x="318800" y="0"/>
            <a:ext cx="7407900" cy="11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accent1"/>
                </a:solidFill>
                <a:latin typeface="Times New Roman"/>
                <a:ea typeface="Times New Roman"/>
                <a:cs typeface="Times New Roman"/>
                <a:sym typeface="Times New Roman"/>
              </a:rPr>
              <a:t>Methods and Models implemented for Novelty</a:t>
            </a:r>
            <a:endParaRPr sz="2300">
              <a:latin typeface="Times New Roman"/>
              <a:ea typeface="Times New Roman"/>
              <a:cs typeface="Times New Roman"/>
              <a:sym typeface="Times New Roman"/>
            </a:endParaRPr>
          </a:p>
        </p:txBody>
      </p:sp>
      <p:pic>
        <p:nvPicPr>
          <p:cNvPr id="375" name="Google Shape;375;p33"/>
          <p:cNvPicPr preferRelativeResize="0"/>
          <p:nvPr/>
        </p:nvPicPr>
        <p:blipFill>
          <a:blip r:embed="rId3">
            <a:alphaModFix/>
          </a:blip>
          <a:stretch>
            <a:fillRect/>
          </a:stretch>
        </p:blipFill>
        <p:spPr>
          <a:xfrm>
            <a:off x="5834750" y="3071475"/>
            <a:ext cx="2324849" cy="1842550"/>
          </a:xfrm>
          <a:prstGeom prst="rect">
            <a:avLst/>
          </a:prstGeom>
          <a:noFill/>
          <a:ln>
            <a:noFill/>
          </a:ln>
        </p:spPr>
      </p:pic>
      <p:grpSp>
        <p:nvGrpSpPr>
          <p:cNvPr id="376" name="Google Shape;376;p33"/>
          <p:cNvGrpSpPr/>
          <p:nvPr/>
        </p:nvGrpSpPr>
        <p:grpSpPr>
          <a:xfrm>
            <a:off x="8159607" y="124988"/>
            <a:ext cx="778507" cy="883124"/>
            <a:chOff x="5437346" y="1595177"/>
            <a:chExt cx="508795" cy="515723"/>
          </a:xfrm>
        </p:grpSpPr>
        <p:sp>
          <p:nvSpPr>
            <p:cNvPr id="377" name="Google Shape;377;p33"/>
            <p:cNvSpPr/>
            <p:nvPr/>
          </p:nvSpPr>
          <p:spPr>
            <a:xfrm>
              <a:off x="5437363" y="1863442"/>
              <a:ext cx="508778" cy="247458"/>
            </a:xfrm>
            <a:custGeom>
              <a:rect b="b" l="l" r="r" t="t"/>
              <a:pathLst>
                <a:path extrusionOk="0" h="14745" w="30316">
                  <a:moveTo>
                    <a:pt x="15158" y="1"/>
                  </a:moveTo>
                  <a:cubicBezTo>
                    <a:pt x="11138" y="1"/>
                    <a:pt x="7282" y="778"/>
                    <a:pt x="4440" y="2161"/>
                  </a:cubicBezTo>
                  <a:cubicBezTo>
                    <a:pt x="1597" y="3543"/>
                    <a:pt x="1" y="5417"/>
                    <a:pt x="1" y="7373"/>
                  </a:cubicBezTo>
                  <a:cubicBezTo>
                    <a:pt x="1" y="9328"/>
                    <a:pt x="1597" y="11203"/>
                    <a:pt x="4440" y="12586"/>
                  </a:cubicBezTo>
                  <a:cubicBezTo>
                    <a:pt x="7282" y="13968"/>
                    <a:pt x="11138" y="14744"/>
                    <a:pt x="15158" y="14744"/>
                  </a:cubicBezTo>
                  <a:cubicBezTo>
                    <a:pt x="19178" y="14744"/>
                    <a:pt x="23033" y="13968"/>
                    <a:pt x="25875" y="12586"/>
                  </a:cubicBezTo>
                  <a:cubicBezTo>
                    <a:pt x="28718" y="11203"/>
                    <a:pt x="30316" y="9328"/>
                    <a:pt x="30316" y="7373"/>
                  </a:cubicBezTo>
                  <a:cubicBezTo>
                    <a:pt x="30316" y="5417"/>
                    <a:pt x="28718" y="3543"/>
                    <a:pt x="25875" y="2161"/>
                  </a:cubicBezTo>
                  <a:cubicBezTo>
                    <a:pt x="23033" y="778"/>
                    <a:pt x="19178" y="1"/>
                    <a:pt x="15158" y="1"/>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
            <p:cNvSpPr/>
            <p:nvPr/>
          </p:nvSpPr>
          <p:spPr>
            <a:xfrm>
              <a:off x="5437346" y="1801364"/>
              <a:ext cx="423993" cy="292871"/>
            </a:xfrm>
            <a:custGeom>
              <a:rect b="b" l="l" r="r" t="t"/>
              <a:pathLst>
                <a:path extrusionOk="0" h="17451" w="25264">
                  <a:moveTo>
                    <a:pt x="1" y="1"/>
                  </a:moveTo>
                  <a:lnTo>
                    <a:pt x="1" y="11190"/>
                  </a:lnTo>
                  <a:cubicBezTo>
                    <a:pt x="1" y="14647"/>
                    <a:pt x="5657" y="17450"/>
                    <a:pt x="12633" y="17450"/>
                  </a:cubicBezTo>
                  <a:cubicBezTo>
                    <a:pt x="19608" y="17450"/>
                    <a:pt x="25263" y="14647"/>
                    <a:pt x="25263" y="11190"/>
                  </a:cubicBezTo>
                  <a:lnTo>
                    <a:pt x="25263" y="1"/>
                  </a:lnTo>
                  <a:cubicBezTo>
                    <a:pt x="25263" y="3459"/>
                    <a:pt x="19608" y="6261"/>
                    <a:pt x="12633" y="6261"/>
                  </a:cubicBezTo>
                  <a:cubicBezTo>
                    <a:pt x="5657" y="6261"/>
                    <a:pt x="1" y="3458"/>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3"/>
            <p:cNvSpPr/>
            <p:nvPr/>
          </p:nvSpPr>
          <p:spPr>
            <a:xfrm>
              <a:off x="5437363" y="1698271"/>
              <a:ext cx="423976" cy="208187"/>
            </a:xfrm>
            <a:custGeom>
              <a:rect b="b" l="l" r="r" t="t"/>
              <a:pathLst>
                <a:path extrusionOk="0" h="12405" w="25263">
                  <a:moveTo>
                    <a:pt x="1" y="1"/>
                  </a:moveTo>
                  <a:lnTo>
                    <a:pt x="1" y="6261"/>
                  </a:lnTo>
                  <a:cubicBezTo>
                    <a:pt x="1" y="9653"/>
                    <a:pt x="5656" y="12404"/>
                    <a:pt x="12632" y="12404"/>
                  </a:cubicBezTo>
                  <a:cubicBezTo>
                    <a:pt x="19607" y="12404"/>
                    <a:pt x="25262" y="9653"/>
                    <a:pt x="25262" y="6261"/>
                  </a:cubicBezTo>
                  <a:lnTo>
                    <a:pt x="2526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3"/>
            <p:cNvSpPr/>
            <p:nvPr/>
          </p:nvSpPr>
          <p:spPr>
            <a:xfrm>
              <a:off x="5437363" y="1595177"/>
              <a:ext cx="423976" cy="206207"/>
            </a:xfrm>
            <a:custGeom>
              <a:rect b="b" l="l" r="r" t="t"/>
              <a:pathLst>
                <a:path extrusionOk="0" h="12287" w="25263">
                  <a:moveTo>
                    <a:pt x="12632" y="1"/>
                  </a:moveTo>
                  <a:cubicBezTo>
                    <a:pt x="9282" y="1"/>
                    <a:pt x="6068" y="648"/>
                    <a:pt x="3700" y="1800"/>
                  </a:cubicBezTo>
                  <a:cubicBezTo>
                    <a:pt x="1331" y="2952"/>
                    <a:pt x="1" y="4514"/>
                    <a:pt x="1" y="6144"/>
                  </a:cubicBezTo>
                  <a:cubicBezTo>
                    <a:pt x="1" y="7773"/>
                    <a:pt x="1331" y="9336"/>
                    <a:pt x="3700" y="10488"/>
                  </a:cubicBezTo>
                  <a:cubicBezTo>
                    <a:pt x="6068" y="11639"/>
                    <a:pt x="9282" y="12287"/>
                    <a:pt x="12632" y="12287"/>
                  </a:cubicBezTo>
                  <a:cubicBezTo>
                    <a:pt x="15981" y="12287"/>
                    <a:pt x="19195" y="11639"/>
                    <a:pt x="21563" y="10488"/>
                  </a:cubicBezTo>
                  <a:cubicBezTo>
                    <a:pt x="23933" y="9336"/>
                    <a:pt x="25262" y="7773"/>
                    <a:pt x="25262" y="6144"/>
                  </a:cubicBezTo>
                  <a:cubicBezTo>
                    <a:pt x="25262" y="4514"/>
                    <a:pt x="23933" y="2952"/>
                    <a:pt x="21563" y="1800"/>
                  </a:cubicBezTo>
                  <a:cubicBezTo>
                    <a:pt x="19195" y="648"/>
                    <a:pt x="15981" y="1"/>
                    <a:pt x="12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34"/>
          <p:cNvSpPr txBox="1"/>
          <p:nvPr/>
        </p:nvSpPr>
        <p:spPr>
          <a:xfrm>
            <a:off x="1401350" y="137775"/>
            <a:ext cx="6294900" cy="62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accent1"/>
                </a:solidFill>
                <a:latin typeface="Merriweather Black"/>
                <a:ea typeface="Merriweather Black"/>
                <a:cs typeface="Merriweather Black"/>
                <a:sym typeface="Merriweather Black"/>
              </a:rPr>
              <a:t>Analysis of Neural Network </a:t>
            </a:r>
            <a:endParaRPr/>
          </a:p>
        </p:txBody>
      </p:sp>
      <p:sp>
        <p:nvSpPr>
          <p:cNvPr id="386" name="Google Shape;386;p34"/>
          <p:cNvSpPr txBox="1"/>
          <p:nvPr/>
        </p:nvSpPr>
        <p:spPr>
          <a:xfrm>
            <a:off x="0" y="615050"/>
            <a:ext cx="6442200" cy="3889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chemeClr val="accent1"/>
                </a:solidFill>
                <a:latin typeface="Comic Sans MS"/>
                <a:ea typeface="Comic Sans MS"/>
                <a:cs typeface="Comic Sans MS"/>
                <a:sym typeface="Comic Sans MS"/>
              </a:rPr>
              <a:t>➤</a:t>
            </a:r>
            <a:r>
              <a:rPr lang="en">
                <a:solidFill>
                  <a:schemeClr val="accent1"/>
                </a:solidFill>
                <a:latin typeface="Comic Sans MS"/>
                <a:ea typeface="Comic Sans MS"/>
                <a:cs typeface="Comic Sans MS"/>
                <a:sym typeface="Comic Sans MS"/>
              </a:rPr>
              <a:t>Neural Models applied other than  mentioned in paper: MLP,LSTM,Dense Sequential</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rPr lang="en">
                <a:solidFill>
                  <a:schemeClr val="accent1"/>
                </a:solidFill>
                <a:latin typeface="Comic Sans MS"/>
                <a:ea typeface="Comic Sans MS"/>
                <a:cs typeface="Comic Sans MS"/>
                <a:sym typeface="Comic Sans MS"/>
              </a:rPr>
              <a:t>➤Metrics  used for comparing models other than ones mentioned in are loss functions build for neural network based classifiers  and ROC curve.</a:t>
            </a:r>
            <a:endParaRPr>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t/>
            </a:r>
            <a:endParaRPr b="1">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t/>
            </a:r>
            <a:endParaRPr b="1">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t/>
            </a:r>
            <a:endParaRPr b="1">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t/>
            </a:r>
            <a:endParaRPr b="1">
              <a:solidFill>
                <a:schemeClr val="accent1"/>
              </a:solidFill>
              <a:latin typeface="Comic Sans MS"/>
              <a:ea typeface="Comic Sans MS"/>
              <a:cs typeface="Comic Sans MS"/>
              <a:sym typeface="Comic Sans MS"/>
            </a:endParaRPr>
          </a:p>
        </p:txBody>
      </p:sp>
      <p:pic>
        <p:nvPicPr>
          <p:cNvPr id="387" name="Google Shape;387;p34"/>
          <p:cNvPicPr preferRelativeResize="0"/>
          <p:nvPr/>
        </p:nvPicPr>
        <p:blipFill>
          <a:blip r:embed="rId3">
            <a:alphaModFix/>
          </a:blip>
          <a:stretch>
            <a:fillRect/>
          </a:stretch>
        </p:blipFill>
        <p:spPr>
          <a:xfrm>
            <a:off x="270800" y="2167600"/>
            <a:ext cx="3111826" cy="2113150"/>
          </a:xfrm>
          <a:prstGeom prst="rect">
            <a:avLst/>
          </a:prstGeom>
          <a:noFill/>
          <a:ln>
            <a:noFill/>
          </a:ln>
        </p:spPr>
      </p:pic>
      <p:pic>
        <p:nvPicPr>
          <p:cNvPr id="388" name="Google Shape;388;p34"/>
          <p:cNvPicPr preferRelativeResize="0"/>
          <p:nvPr/>
        </p:nvPicPr>
        <p:blipFill>
          <a:blip r:embed="rId4">
            <a:alphaModFix/>
          </a:blip>
          <a:stretch>
            <a:fillRect/>
          </a:stretch>
        </p:blipFill>
        <p:spPr>
          <a:xfrm>
            <a:off x="3382626" y="2246400"/>
            <a:ext cx="3912800" cy="2113150"/>
          </a:xfrm>
          <a:prstGeom prst="rect">
            <a:avLst/>
          </a:prstGeom>
          <a:noFill/>
          <a:ln>
            <a:noFill/>
          </a:ln>
        </p:spPr>
      </p:pic>
      <p:grpSp>
        <p:nvGrpSpPr>
          <p:cNvPr id="389" name="Google Shape;389;p34"/>
          <p:cNvGrpSpPr/>
          <p:nvPr/>
        </p:nvGrpSpPr>
        <p:grpSpPr>
          <a:xfrm>
            <a:off x="7576316" y="-4"/>
            <a:ext cx="1251584" cy="2085564"/>
            <a:chOff x="6189675" y="956556"/>
            <a:chExt cx="1326674" cy="2210689"/>
          </a:xfrm>
        </p:grpSpPr>
        <p:sp>
          <p:nvSpPr>
            <p:cNvPr id="390" name="Google Shape;390;p34"/>
            <p:cNvSpPr/>
            <p:nvPr/>
          </p:nvSpPr>
          <p:spPr>
            <a:xfrm>
              <a:off x="6359820" y="2497721"/>
              <a:ext cx="1156528" cy="669524"/>
            </a:xfrm>
            <a:custGeom>
              <a:rect b="b" l="l" r="r" t="t"/>
              <a:pathLst>
                <a:path extrusionOk="0" h="51891" w="89636">
                  <a:moveTo>
                    <a:pt x="27134" y="0"/>
                  </a:moveTo>
                  <a:cubicBezTo>
                    <a:pt x="26439" y="0"/>
                    <a:pt x="25745" y="177"/>
                    <a:pt x="25120" y="531"/>
                  </a:cubicBezTo>
                  <a:lnTo>
                    <a:pt x="979" y="14231"/>
                  </a:lnTo>
                  <a:cubicBezTo>
                    <a:pt x="5" y="14784"/>
                    <a:pt x="0" y="16185"/>
                    <a:pt x="969" y="16745"/>
                  </a:cubicBezTo>
                  <a:lnTo>
                    <a:pt x="60897" y="51344"/>
                  </a:lnTo>
                  <a:cubicBezTo>
                    <a:pt x="61529" y="51708"/>
                    <a:pt x="62233" y="51891"/>
                    <a:pt x="62938" y="51891"/>
                  </a:cubicBezTo>
                  <a:cubicBezTo>
                    <a:pt x="63642" y="51891"/>
                    <a:pt x="64347" y="51708"/>
                    <a:pt x="64979" y="51344"/>
                  </a:cubicBezTo>
                  <a:lnTo>
                    <a:pt x="88670" y="37666"/>
                  </a:lnTo>
                  <a:cubicBezTo>
                    <a:pt x="89633" y="37109"/>
                    <a:pt x="89635" y="35719"/>
                    <a:pt x="88673" y="35161"/>
                  </a:cubicBezTo>
                  <a:lnTo>
                    <a:pt x="29187" y="554"/>
                  </a:lnTo>
                  <a:cubicBezTo>
                    <a:pt x="28552" y="185"/>
                    <a:pt x="27843" y="0"/>
                    <a:pt x="27134" y="0"/>
                  </a:cubicBezTo>
                  <a:close/>
                </a:path>
              </a:pathLst>
            </a:custGeom>
            <a:solidFill>
              <a:srgbClr val="32186B">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
            <p:cNvSpPr/>
            <p:nvPr/>
          </p:nvSpPr>
          <p:spPr>
            <a:xfrm>
              <a:off x="6489116" y="1064950"/>
              <a:ext cx="433898" cy="358444"/>
            </a:xfrm>
            <a:custGeom>
              <a:rect b="b" l="l" r="r" t="t"/>
              <a:pathLst>
                <a:path extrusionOk="0" h="27781" w="33629">
                  <a:moveTo>
                    <a:pt x="2520" y="0"/>
                  </a:moveTo>
                  <a:cubicBezTo>
                    <a:pt x="2182" y="0"/>
                    <a:pt x="1856" y="115"/>
                    <a:pt x="1588" y="313"/>
                  </a:cubicBezTo>
                  <a:lnTo>
                    <a:pt x="1580" y="308"/>
                  </a:lnTo>
                  <a:lnTo>
                    <a:pt x="0" y="864"/>
                  </a:lnTo>
                  <a:lnTo>
                    <a:pt x="960" y="2354"/>
                  </a:lnTo>
                  <a:lnTo>
                    <a:pt x="960" y="8400"/>
                  </a:lnTo>
                  <a:lnTo>
                    <a:pt x="14275" y="16003"/>
                  </a:lnTo>
                  <a:lnTo>
                    <a:pt x="31771" y="27781"/>
                  </a:lnTo>
                  <a:lnTo>
                    <a:pt x="33628" y="27055"/>
                  </a:lnTo>
                  <a:lnTo>
                    <a:pt x="33628" y="19003"/>
                  </a:lnTo>
                  <a:cubicBezTo>
                    <a:pt x="33628" y="18099"/>
                    <a:pt x="33144" y="17263"/>
                    <a:pt x="32358" y="16815"/>
                  </a:cubicBezTo>
                  <a:lnTo>
                    <a:pt x="20534" y="10063"/>
                  </a:lnTo>
                  <a:lnTo>
                    <a:pt x="20534" y="6121"/>
                  </a:lnTo>
                  <a:cubicBezTo>
                    <a:pt x="20534" y="5112"/>
                    <a:pt x="19975" y="4185"/>
                    <a:pt x="19082" y="3715"/>
                  </a:cubicBezTo>
                  <a:lnTo>
                    <a:pt x="17031" y="2637"/>
                  </a:lnTo>
                  <a:cubicBezTo>
                    <a:pt x="16826" y="2529"/>
                    <a:pt x="16613" y="2481"/>
                    <a:pt x="16406" y="2481"/>
                  </a:cubicBezTo>
                  <a:cubicBezTo>
                    <a:pt x="16198" y="2481"/>
                    <a:pt x="15996" y="2529"/>
                    <a:pt x="15812" y="2615"/>
                  </a:cubicBezTo>
                  <a:lnTo>
                    <a:pt x="15802" y="2610"/>
                  </a:lnTo>
                  <a:lnTo>
                    <a:pt x="13918" y="3349"/>
                  </a:lnTo>
                  <a:lnTo>
                    <a:pt x="14107" y="6392"/>
                  </a:lnTo>
                  <a:lnTo>
                    <a:pt x="3267" y="201"/>
                  </a:lnTo>
                  <a:cubicBezTo>
                    <a:pt x="3024" y="63"/>
                    <a:pt x="2769" y="0"/>
                    <a:pt x="25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p:nvPr/>
          </p:nvSpPr>
          <p:spPr>
            <a:xfrm>
              <a:off x="6206512" y="956556"/>
              <a:ext cx="980267" cy="2196431"/>
            </a:xfrm>
            <a:custGeom>
              <a:rect b="b" l="l" r="r" t="t"/>
              <a:pathLst>
                <a:path extrusionOk="0" h="170233" w="75975">
                  <a:moveTo>
                    <a:pt x="3572" y="1"/>
                  </a:moveTo>
                  <a:cubicBezTo>
                    <a:pt x="3246" y="1"/>
                    <a:pt x="2926" y="67"/>
                    <a:pt x="2629" y="187"/>
                  </a:cubicBezTo>
                  <a:lnTo>
                    <a:pt x="2622" y="171"/>
                  </a:lnTo>
                  <a:lnTo>
                    <a:pt x="0" y="1357"/>
                  </a:lnTo>
                  <a:lnTo>
                    <a:pt x="1066" y="5596"/>
                  </a:lnTo>
                  <a:lnTo>
                    <a:pt x="1066" y="124674"/>
                  </a:lnTo>
                  <a:cubicBezTo>
                    <a:pt x="1066" y="127099"/>
                    <a:pt x="2369" y="129337"/>
                    <a:pt x="4477" y="130537"/>
                  </a:cubicBezTo>
                  <a:lnTo>
                    <a:pt x="69435" y="167470"/>
                  </a:lnTo>
                  <a:lnTo>
                    <a:pt x="72219" y="170232"/>
                  </a:lnTo>
                  <a:lnTo>
                    <a:pt x="74571" y="169156"/>
                  </a:lnTo>
                  <a:cubicBezTo>
                    <a:pt x="74635" y="169125"/>
                    <a:pt x="74705" y="169104"/>
                    <a:pt x="74767" y="169067"/>
                  </a:cubicBezTo>
                  <a:lnTo>
                    <a:pt x="74784" y="169058"/>
                  </a:lnTo>
                  <a:lnTo>
                    <a:pt x="74784" y="169053"/>
                  </a:lnTo>
                  <a:cubicBezTo>
                    <a:pt x="75480" y="168632"/>
                    <a:pt x="75975" y="167877"/>
                    <a:pt x="75975" y="166948"/>
                  </a:cubicBezTo>
                  <a:lnTo>
                    <a:pt x="75975" y="45334"/>
                  </a:lnTo>
                  <a:cubicBezTo>
                    <a:pt x="75975" y="42924"/>
                    <a:pt x="74689" y="40698"/>
                    <a:pt x="72603" y="39494"/>
                  </a:cubicBezTo>
                  <a:lnTo>
                    <a:pt x="4768" y="325"/>
                  </a:lnTo>
                  <a:cubicBezTo>
                    <a:pt x="4380" y="101"/>
                    <a:pt x="3971" y="1"/>
                    <a:pt x="35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a:off x="6189675" y="970245"/>
              <a:ext cx="966526" cy="2186058"/>
            </a:xfrm>
            <a:custGeom>
              <a:rect b="b" l="l" r="r" t="t"/>
              <a:pathLst>
                <a:path extrusionOk="0" h="169429" w="74910">
                  <a:moveTo>
                    <a:pt x="2471" y="0"/>
                  </a:moveTo>
                  <a:cubicBezTo>
                    <a:pt x="1183" y="0"/>
                    <a:pt x="1" y="1031"/>
                    <a:pt x="1" y="2471"/>
                  </a:cubicBezTo>
                  <a:lnTo>
                    <a:pt x="1" y="124684"/>
                  </a:lnTo>
                  <a:cubicBezTo>
                    <a:pt x="1" y="127109"/>
                    <a:pt x="1303" y="129347"/>
                    <a:pt x="3411" y="130546"/>
                  </a:cubicBezTo>
                  <a:lnTo>
                    <a:pt x="71222" y="169103"/>
                  </a:lnTo>
                  <a:cubicBezTo>
                    <a:pt x="71616" y="169326"/>
                    <a:pt x="72032" y="169428"/>
                    <a:pt x="72438" y="169428"/>
                  </a:cubicBezTo>
                  <a:cubicBezTo>
                    <a:pt x="73727" y="169428"/>
                    <a:pt x="74909" y="168397"/>
                    <a:pt x="74909" y="166957"/>
                  </a:cubicBezTo>
                  <a:lnTo>
                    <a:pt x="74909" y="45343"/>
                  </a:lnTo>
                  <a:cubicBezTo>
                    <a:pt x="74909" y="42934"/>
                    <a:pt x="73624" y="40708"/>
                    <a:pt x="71537" y="39504"/>
                  </a:cubicBezTo>
                  <a:lnTo>
                    <a:pt x="3701" y="335"/>
                  </a:lnTo>
                  <a:cubicBezTo>
                    <a:pt x="3304" y="105"/>
                    <a:pt x="2882" y="0"/>
                    <a:pt x="24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p:nvPr/>
          </p:nvSpPr>
          <p:spPr>
            <a:xfrm>
              <a:off x="6328054" y="1259210"/>
              <a:ext cx="344871" cy="442969"/>
            </a:xfrm>
            <a:custGeom>
              <a:rect b="b" l="l" r="r" t="t"/>
              <a:pathLst>
                <a:path extrusionOk="0" h="34332" w="26729">
                  <a:moveTo>
                    <a:pt x="1408" y="0"/>
                  </a:moveTo>
                  <a:cubicBezTo>
                    <a:pt x="674" y="0"/>
                    <a:pt x="1" y="586"/>
                    <a:pt x="1" y="1406"/>
                  </a:cubicBezTo>
                  <a:lnTo>
                    <a:pt x="1" y="18066"/>
                  </a:lnTo>
                  <a:cubicBezTo>
                    <a:pt x="1" y="19217"/>
                    <a:pt x="616" y="20280"/>
                    <a:pt x="1612" y="20857"/>
                  </a:cubicBezTo>
                  <a:lnTo>
                    <a:pt x="24622" y="34141"/>
                  </a:lnTo>
                  <a:cubicBezTo>
                    <a:pt x="24848" y="34272"/>
                    <a:pt x="25088" y="34331"/>
                    <a:pt x="25322" y="34331"/>
                  </a:cubicBezTo>
                  <a:cubicBezTo>
                    <a:pt x="26056" y="34331"/>
                    <a:pt x="26729" y="33744"/>
                    <a:pt x="26729" y="32924"/>
                  </a:cubicBezTo>
                  <a:lnTo>
                    <a:pt x="26729" y="16266"/>
                  </a:lnTo>
                  <a:cubicBezTo>
                    <a:pt x="26729" y="15114"/>
                    <a:pt x="26115" y="14050"/>
                    <a:pt x="25117" y="13474"/>
                  </a:cubicBezTo>
                  <a:lnTo>
                    <a:pt x="2109" y="191"/>
                  </a:lnTo>
                  <a:cubicBezTo>
                    <a:pt x="1882" y="60"/>
                    <a:pt x="1642" y="0"/>
                    <a:pt x="14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4"/>
            <p:cNvSpPr/>
            <p:nvPr/>
          </p:nvSpPr>
          <p:spPr>
            <a:xfrm>
              <a:off x="6724638" y="1480681"/>
              <a:ext cx="286500" cy="201176"/>
            </a:xfrm>
            <a:custGeom>
              <a:rect b="b" l="l" r="r" t="t"/>
              <a:pathLst>
                <a:path extrusionOk="0" h="15592" w="22205">
                  <a:moveTo>
                    <a:pt x="1169" y="0"/>
                  </a:moveTo>
                  <a:cubicBezTo>
                    <a:pt x="560" y="0"/>
                    <a:pt x="0" y="488"/>
                    <a:pt x="0" y="1169"/>
                  </a:cubicBezTo>
                  <a:lnTo>
                    <a:pt x="0" y="2079"/>
                  </a:lnTo>
                  <a:cubicBezTo>
                    <a:pt x="0" y="3035"/>
                    <a:pt x="511" y="3919"/>
                    <a:pt x="1340" y="4397"/>
                  </a:cubicBezTo>
                  <a:lnTo>
                    <a:pt x="20454" y="15433"/>
                  </a:lnTo>
                  <a:cubicBezTo>
                    <a:pt x="20641" y="15541"/>
                    <a:pt x="20841" y="15591"/>
                    <a:pt x="21035" y="15591"/>
                  </a:cubicBezTo>
                  <a:cubicBezTo>
                    <a:pt x="21644" y="15591"/>
                    <a:pt x="22203" y="15103"/>
                    <a:pt x="22203" y="14422"/>
                  </a:cubicBezTo>
                  <a:lnTo>
                    <a:pt x="22203" y="13512"/>
                  </a:lnTo>
                  <a:cubicBezTo>
                    <a:pt x="22204" y="12556"/>
                    <a:pt x="21693" y="11671"/>
                    <a:pt x="20865" y="11194"/>
                  </a:cubicBezTo>
                  <a:lnTo>
                    <a:pt x="1751" y="158"/>
                  </a:lnTo>
                  <a:cubicBezTo>
                    <a:pt x="1563" y="50"/>
                    <a:pt x="1364" y="0"/>
                    <a:pt x="11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4"/>
            <p:cNvSpPr/>
            <p:nvPr/>
          </p:nvSpPr>
          <p:spPr>
            <a:xfrm>
              <a:off x="6328054" y="1621796"/>
              <a:ext cx="694374" cy="441485"/>
            </a:xfrm>
            <a:custGeom>
              <a:rect b="b" l="l" r="r" t="t"/>
              <a:pathLst>
                <a:path extrusionOk="0" h="34217" w="53817">
                  <a:moveTo>
                    <a:pt x="1170" y="1"/>
                  </a:moveTo>
                  <a:cubicBezTo>
                    <a:pt x="560" y="1"/>
                    <a:pt x="1" y="488"/>
                    <a:pt x="1" y="1169"/>
                  </a:cubicBezTo>
                  <a:lnTo>
                    <a:pt x="1" y="2080"/>
                  </a:lnTo>
                  <a:cubicBezTo>
                    <a:pt x="1" y="3035"/>
                    <a:pt x="511" y="3919"/>
                    <a:pt x="1340" y="4397"/>
                  </a:cubicBezTo>
                  <a:lnTo>
                    <a:pt x="52066" y="34059"/>
                  </a:lnTo>
                  <a:cubicBezTo>
                    <a:pt x="52254" y="34167"/>
                    <a:pt x="52453" y="34217"/>
                    <a:pt x="52648" y="34217"/>
                  </a:cubicBezTo>
                  <a:cubicBezTo>
                    <a:pt x="53257" y="34217"/>
                    <a:pt x="53817" y="33729"/>
                    <a:pt x="53817" y="33048"/>
                  </a:cubicBezTo>
                  <a:lnTo>
                    <a:pt x="53817" y="32139"/>
                  </a:lnTo>
                  <a:cubicBezTo>
                    <a:pt x="53817" y="31182"/>
                    <a:pt x="53306" y="30298"/>
                    <a:pt x="52478" y="29820"/>
                  </a:cubicBezTo>
                  <a:lnTo>
                    <a:pt x="1751" y="159"/>
                  </a:lnTo>
                  <a:cubicBezTo>
                    <a:pt x="1563" y="50"/>
                    <a:pt x="1364" y="1"/>
                    <a:pt x="11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4"/>
            <p:cNvSpPr/>
            <p:nvPr/>
          </p:nvSpPr>
          <p:spPr>
            <a:xfrm>
              <a:off x="6328054" y="1741918"/>
              <a:ext cx="694374" cy="441485"/>
            </a:xfrm>
            <a:custGeom>
              <a:rect b="b" l="l" r="r" t="t"/>
              <a:pathLst>
                <a:path extrusionOk="0" h="34217" w="53817">
                  <a:moveTo>
                    <a:pt x="1170" y="1"/>
                  </a:moveTo>
                  <a:cubicBezTo>
                    <a:pt x="560" y="1"/>
                    <a:pt x="1" y="489"/>
                    <a:pt x="1" y="1169"/>
                  </a:cubicBezTo>
                  <a:lnTo>
                    <a:pt x="1" y="2080"/>
                  </a:lnTo>
                  <a:cubicBezTo>
                    <a:pt x="1" y="3035"/>
                    <a:pt x="511" y="3919"/>
                    <a:pt x="1340" y="4397"/>
                  </a:cubicBezTo>
                  <a:lnTo>
                    <a:pt x="52066" y="34059"/>
                  </a:lnTo>
                  <a:cubicBezTo>
                    <a:pt x="52254" y="34167"/>
                    <a:pt x="52453" y="34217"/>
                    <a:pt x="52648" y="34217"/>
                  </a:cubicBezTo>
                  <a:cubicBezTo>
                    <a:pt x="53257" y="34217"/>
                    <a:pt x="53817" y="33729"/>
                    <a:pt x="53817" y="33048"/>
                  </a:cubicBezTo>
                  <a:lnTo>
                    <a:pt x="53817" y="32139"/>
                  </a:lnTo>
                  <a:cubicBezTo>
                    <a:pt x="53817" y="31182"/>
                    <a:pt x="53306" y="30298"/>
                    <a:pt x="52478" y="29820"/>
                  </a:cubicBezTo>
                  <a:lnTo>
                    <a:pt x="1751" y="159"/>
                  </a:lnTo>
                  <a:cubicBezTo>
                    <a:pt x="1563" y="50"/>
                    <a:pt x="1364" y="1"/>
                    <a:pt x="11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4"/>
            <p:cNvSpPr/>
            <p:nvPr/>
          </p:nvSpPr>
          <p:spPr>
            <a:xfrm>
              <a:off x="6328054" y="1862040"/>
              <a:ext cx="694374" cy="441472"/>
            </a:xfrm>
            <a:custGeom>
              <a:rect b="b" l="l" r="r" t="t"/>
              <a:pathLst>
                <a:path extrusionOk="0" h="34216" w="53817">
                  <a:moveTo>
                    <a:pt x="1169" y="0"/>
                  </a:moveTo>
                  <a:cubicBezTo>
                    <a:pt x="560" y="0"/>
                    <a:pt x="1" y="488"/>
                    <a:pt x="1" y="1169"/>
                  </a:cubicBezTo>
                  <a:lnTo>
                    <a:pt x="1" y="2079"/>
                  </a:lnTo>
                  <a:cubicBezTo>
                    <a:pt x="1" y="3035"/>
                    <a:pt x="511" y="3919"/>
                    <a:pt x="1340" y="4397"/>
                  </a:cubicBezTo>
                  <a:lnTo>
                    <a:pt x="52066" y="34057"/>
                  </a:lnTo>
                  <a:cubicBezTo>
                    <a:pt x="52254" y="34166"/>
                    <a:pt x="52454" y="34216"/>
                    <a:pt x="52648" y="34216"/>
                  </a:cubicBezTo>
                  <a:cubicBezTo>
                    <a:pt x="53258" y="34216"/>
                    <a:pt x="53817" y="33728"/>
                    <a:pt x="53817" y="33047"/>
                  </a:cubicBezTo>
                  <a:lnTo>
                    <a:pt x="53817" y="32138"/>
                  </a:lnTo>
                  <a:cubicBezTo>
                    <a:pt x="53817" y="31181"/>
                    <a:pt x="53306" y="30297"/>
                    <a:pt x="52478" y="29819"/>
                  </a:cubicBezTo>
                  <a:lnTo>
                    <a:pt x="1751" y="158"/>
                  </a:lnTo>
                  <a:cubicBezTo>
                    <a:pt x="1563" y="50"/>
                    <a:pt x="1364" y="0"/>
                    <a:pt x="11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4"/>
            <p:cNvSpPr/>
            <p:nvPr/>
          </p:nvSpPr>
          <p:spPr>
            <a:xfrm>
              <a:off x="6328054" y="1982163"/>
              <a:ext cx="694374" cy="441472"/>
            </a:xfrm>
            <a:custGeom>
              <a:rect b="b" l="l" r="r" t="t"/>
              <a:pathLst>
                <a:path extrusionOk="0" h="34216" w="53817">
                  <a:moveTo>
                    <a:pt x="1169" y="0"/>
                  </a:moveTo>
                  <a:cubicBezTo>
                    <a:pt x="560" y="0"/>
                    <a:pt x="1" y="488"/>
                    <a:pt x="1" y="1169"/>
                  </a:cubicBezTo>
                  <a:lnTo>
                    <a:pt x="1" y="2078"/>
                  </a:lnTo>
                  <a:cubicBezTo>
                    <a:pt x="1" y="3035"/>
                    <a:pt x="511" y="3919"/>
                    <a:pt x="1340" y="4397"/>
                  </a:cubicBezTo>
                  <a:lnTo>
                    <a:pt x="52066" y="34057"/>
                  </a:lnTo>
                  <a:cubicBezTo>
                    <a:pt x="52254" y="34166"/>
                    <a:pt x="52454" y="34216"/>
                    <a:pt x="52648" y="34216"/>
                  </a:cubicBezTo>
                  <a:cubicBezTo>
                    <a:pt x="53258" y="34216"/>
                    <a:pt x="53817" y="33728"/>
                    <a:pt x="53817" y="33046"/>
                  </a:cubicBezTo>
                  <a:lnTo>
                    <a:pt x="53817" y="32138"/>
                  </a:lnTo>
                  <a:cubicBezTo>
                    <a:pt x="53817" y="31181"/>
                    <a:pt x="53306" y="30297"/>
                    <a:pt x="52478" y="29818"/>
                  </a:cubicBezTo>
                  <a:lnTo>
                    <a:pt x="1751" y="158"/>
                  </a:lnTo>
                  <a:cubicBezTo>
                    <a:pt x="1563" y="50"/>
                    <a:pt x="1364" y="0"/>
                    <a:pt x="11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4"/>
            <p:cNvSpPr/>
            <p:nvPr/>
          </p:nvSpPr>
          <p:spPr>
            <a:xfrm>
              <a:off x="6328054" y="2102285"/>
              <a:ext cx="694374" cy="441472"/>
            </a:xfrm>
            <a:custGeom>
              <a:rect b="b" l="l" r="r" t="t"/>
              <a:pathLst>
                <a:path extrusionOk="0" h="34216" w="53817">
                  <a:moveTo>
                    <a:pt x="1169" y="0"/>
                  </a:moveTo>
                  <a:cubicBezTo>
                    <a:pt x="560" y="0"/>
                    <a:pt x="1" y="488"/>
                    <a:pt x="1" y="1169"/>
                  </a:cubicBezTo>
                  <a:lnTo>
                    <a:pt x="1" y="2078"/>
                  </a:lnTo>
                  <a:cubicBezTo>
                    <a:pt x="1" y="3035"/>
                    <a:pt x="511" y="3919"/>
                    <a:pt x="1340" y="4397"/>
                  </a:cubicBezTo>
                  <a:lnTo>
                    <a:pt x="52066" y="34057"/>
                  </a:lnTo>
                  <a:cubicBezTo>
                    <a:pt x="52254" y="34166"/>
                    <a:pt x="52454" y="34216"/>
                    <a:pt x="52648" y="34216"/>
                  </a:cubicBezTo>
                  <a:cubicBezTo>
                    <a:pt x="53258" y="34216"/>
                    <a:pt x="53817" y="33728"/>
                    <a:pt x="53817" y="33046"/>
                  </a:cubicBezTo>
                  <a:lnTo>
                    <a:pt x="53817" y="32137"/>
                  </a:lnTo>
                  <a:cubicBezTo>
                    <a:pt x="53817" y="31181"/>
                    <a:pt x="53306" y="30297"/>
                    <a:pt x="52478" y="29818"/>
                  </a:cubicBezTo>
                  <a:lnTo>
                    <a:pt x="1751" y="158"/>
                  </a:lnTo>
                  <a:cubicBezTo>
                    <a:pt x="1563" y="50"/>
                    <a:pt x="1364" y="0"/>
                    <a:pt x="11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4"/>
            <p:cNvSpPr/>
            <p:nvPr/>
          </p:nvSpPr>
          <p:spPr>
            <a:xfrm>
              <a:off x="6328054" y="2222394"/>
              <a:ext cx="694374" cy="441485"/>
            </a:xfrm>
            <a:custGeom>
              <a:rect b="b" l="l" r="r" t="t"/>
              <a:pathLst>
                <a:path extrusionOk="0" h="34217" w="53817">
                  <a:moveTo>
                    <a:pt x="1169" y="1"/>
                  </a:moveTo>
                  <a:cubicBezTo>
                    <a:pt x="560" y="1"/>
                    <a:pt x="1" y="489"/>
                    <a:pt x="1" y="1170"/>
                  </a:cubicBezTo>
                  <a:lnTo>
                    <a:pt x="1" y="2079"/>
                  </a:lnTo>
                  <a:cubicBezTo>
                    <a:pt x="1" y="3036"/>
                    <a:pt x="511" y="3920"/>
                    <a:pt x="1340" y="4398"/>
                  </a:cubicBezTo>
                  <a:lnTo>
                    <a:pt x="52066" y="34058"/>
                  </a:lnTo>
                  <a:cubicBezTo>
                    <a:pt x="52254" y="34167"/>
                    <a:pt x="52454" y="34217"/>
                    <a:pt x="52648" y="34217"/>
                  </a:cubicBezTo>
                  <a:cubicBezTo>
                    <a:pt x="53258" y="34217"/>
                    <a:pt x="53817" y="33729"/>
                    <a:pt x="53817" y="33047"/>
                  </a:cubicBezTo>
                  <a:lnTo>
                    <a:pt x="53817" y="32138"/>
                  </a:lnTo>
                  <a:cubicBezTo>
                    <a:pt x="53817" y="31181"/>
                    <a:pt x="53306" y="30298"/>
                    <a:pt x="52478" y="29819"/>
                  </a:cubicBezTo>
                  <a:lnTo>
                    <a:pt x="1751" y="159"/>
                  </a:lnTo>
                  <a:cubicBezTo>
                    <a:pt x="1563" y="51"/>
                    <a:pt x="1364" y="1"/>
                    <a:pt x="11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4"/>
            <p:cNvSpPr/>
            <p:nvPr/>
          </p:nvSpPr>
          <p:spPr>
            <a:xfrm>
              <a:off x="6328054" y="2342517"/>
              <a:ext cx="694374" cy="441485"/>
            </a:xfrm>
            <a:custGeom>
              <a:rect b="b" l="l" r="r" t="t"/>
              <a:pathLst>
                <a:path extrusionOk="0" h="34217" w="53817">
                  <a:moveTo>
                    <a:pt x="1169" y="1"/>
                  </a:moveTo>
                  <a:cubicBezTo>
                    <a:pt x="559" y="1"/>
                    <a:pt x="1" y="488"/>
                    <a:pt x="1" y="1170"/>
                  </a:cubicBezTo>
                  <a:lnTo>
                    <a:pt x="1" y="2079"/>
                  </a:lnTo>
                  <a:cubicBezTo>
                    <a:pt x="1" y="3036"/>
                    <a:pt x="511" y="3920"/>
                    <a:pt x="1340" y="4398"/>
                  </a:cubicBezTo>
                  <a:lnTo>
                    <a:pt x="52066" y="34058"/>
                  </a:lnTo>
                  <a:cubicBezTo>
                    <a:pt x="52254" y="34167"/>
                    <a:pt x="52453" y="34216"/>
                    <a:pt x="52648" y="34216"/>
                  </a:cubicBezTo>
                  <a:cubicBezTo>
                    <a:pt x="53257" y="34216"/>
                    <a:pt x="53817" y="33728"/>
                    <a:pt x="53817" y="33047"/>
                  </a:cubicBezTo>
                  <a:lnTo>
                    <a:pt x="53817" y="32138"/>
                  </a:lnTo>
                  <a:cubicBezTo>
                    <a:pt x="53817" y="31181"/>
                    <a:pt x="53306" y="30298"/>
                    <a:pt x="52478" y="29819"/>
                  </a:cubicBezTo>
                  <a:lnTo>
                    <a:pt x="1751" y="159"/>
                  </a:lnTo>
                  <a:cubicBezTo>
                    <a:pt x="1563" y="50"/>
                    <a:pt x="1363" y="1"/>
                    <a:pt x="11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4"/>
            <p:cNvSpPr/>
            <p:nvPr/>
          </p:nvSpPr>
          <p:spPr>
            <a:xfrm>
              <a:off x="6328054" y="2462639"/>
              <a:ext cx="694374" cy="441485"/>
            </a:xfrm>
            <a:custGeom>
              <a:rect b="b" l="l" r="r" t="t"/>
              <a:pathLst>
                <a:path extrusionOk="0" h="34217" w="53817">
                  <a:moveTo>
                    <a:pt x="1169" y="1"/>
                  </a:moveTo>
                  <a:cubicBezTo>
                    <a:pt x="559" y="1"/>
                    <a:pt x="1" y="488"/>
                    <a:pt x="1" y="1170"/>
                  </a:cubicBezTo>
                  <a:lnTo>
                    <a:pt x="1" y="2079"/>
                  </a:lnTo>
                  <a:cubicBezTo>
                    <a:pt x="1" y="3036"/>
                    <a:pt x="511" y="3919"/>
                    <a:pt x="1340" y="4398"/>
                  </a:cubicBezTo>
                  <a:lnTo>
                    <a:pt x="52066" y="34058"/>
                  </a:lnTo>
                  <a:cubicBezTo>
                    <a:pt x="52254" y="34167"/>
                    <a:pt x="52453" y="34216"/>
                    <a:pt x="52648" y="34216"/>
                  </a:cubicBezTo>
                  <a:cubicBezTo>
                    <a:pt x="53257" y="34216"/>
                    <a:pt x="53817" y="33728"/>
                    <a:pt x="53817" y="33047"/>
                  </a:cubicBezTo>
                  <a:lnTo>
                    <a:pt x="53817" y="32138"/>
                  </a:lnTo>
                  <a:cubicBezTo>
                    <a:pt x="53817" y="31181"/>
                    <a:pt x="53306" y="30298"/>
                    <a:pt x="52478" y="29819"/>
                  </a:cubicBezTo>
                  <a:lnTo>
                    <a:pt x="1751" y="159"/>
                  </a:lnTo>
                  <a:cubicBezTo>
                    <a:pt x="1563" y="50"/>
                    <a:pt x="1363" y="1"/>
                    <a:pt x="11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4"/>
            <p:cNvSpPr/>
            <p:nvPr/>
          </p:nvSpPr>
          <p:spPr>
            <a:xfrm>
              <a:off x="6724638" y="1590985"/>
              <a:ext cx="286500" cy="201163"/>
            </a:xfrm>
            <a:custGeom>
              <a:rect b="b" l="l" r="r" t="t"/>
              <a:pathLst>
                <a:path extrusionOk="0" h="15591" w="22205">
                  <a:moveTo>
                    <a:pt x="1169" y="1"/>
                  </a:moveTo>
                  <a:cubicBezTo>
                    <a:pt x="559" y="1"/>
                    <a:pt x="0" y="488"/>
                    <a:pt x="0" y="1169"/>
                  </a:cubicBezTo>
                  <a:lnTo>
                    <a:pt x="0" y="2079"/>
                  </a:lnTo>
                  <a:cubicBezTo>
                    <a:pt x="0" y="3035"/>
                    <a:pt x="511" y="3920"/>
                    <a:pt x="1340" y="4398"/>
                  </a:cubicBezTo>
                  <a:lnTo>
                    <a:pt x="20454" y="15432"/>
                  </a:lnTo>
                  <a:cubicBezTo>
                    <a:pt x="20641" y="15541"/>
                    <a:pt x="20841" y="15591"/>
                    <a:pt x="21035" y="15591"/>
                  </a:cubicBezTo>
                  <a:cubicBezTo>
                    <a:pt x="21644" y="15591"/>
                    <a:pt x="22203" y="15103"/>
                    <a:pt x="22203" y="14421"/>
                  </a:cubicBezTo>
                  <a:lnTo>
                    <a:pt x="22203" y="13512"/>
                  </a:lnTo>
                  <a:cubicBezTo>
                    <a:pt x="22204" y="12556"/>
                    <a:pt x="21693" y="11672"/>
                    <a:pt x="20865" y="11193"/>
                  </a:cubicBezTo>
                  <a:lnTo>
                    <a:pt x="1751" y="159"/>
                  </a:lnTo>
                  <a:cubicBezTo>
                    <a:pt x="1563" y="50"/>
                    <a:pt x="1363" y="1"/>
                    <a:pt x="11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4"/>
            <p:cNvSpPr/>
            <p:nvPr/>
          </p:nvSpPr>
          <p:spPr>
            <a:xfrm>
              <a:off x="6724638" y="1701288"/>
              <a:ext cx="286500" cy="201163"/>
            </a:xfrm>
            <a:custGeom>
              <a:rect b="b" l="l" r="r" t="t"/>
              <a:pathLst>
                <a:path extrusionOk="0" h="15591" w="22205">
                  <a:moveTo>
                    <a:pt x="1169" y="0"/>
                  </a:moveTo>
                  <a:cubicBezTo>
                    <a:pt x="559" y="0"/>
                    <a:pt x="0" y="488"/>
                    <a:pt x="0" y="1170"/>
                  </a:cubicBezTo>
                  <a:lnTo>
                    <a:pt x="0" y="2078"/>
                  </a:lnTo>
                  <a:cubicBezTo>
                    <a:pt x="0" y="3035"/>
                    <a:pt x="511" y="3919"/>
                    <a:pt x="1340" y="4398"/>
                  </a:cubicBezTo>
                  <a:lnTo>
                    <a:pt x="20454" y="15432"/>
                  </a:lnTo>
                  <a:cubicBezTo>
                    <a:pt x="20642" y="15541"/>
                    <a:pt x="20841" y="15590"/>
                    <a:pt x="21035" y="15590"/>
                  </a:cubicBezTo>
                  <a:cubicBezTo>
                    <a:pt x="21644" y="15590"/>
                    <a:pt x="22203" y="15103"/>
                    <a:pt x="22203" y="14421"/>
                  </a:cubicBezTo>
                  <a:lnTo>
                    <a:pt x="22203" y="13512"/>
                  </a:lnTo>
                  <a:cubicBezTo>
                    <a:pt x="22204" y="12555"/>
                    <a:pt x="21693" y="11671"/>
                    <a:pt x="20865" y="11193"/>
                  </a:cubicBezTo>
                  <a:lnTo>
                    <a:pt x="1751" y="159"/>
                  </a:lnTo>
                  <a:cubicBezTo>
                    <a:pt x="1563" y="50"/>
                    <a:pt x="1363" y="0"/>
                    <a:pt x="11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4"/>
            <p:cNvSpPr/>
            <p:nvPr/>
          </p:nvSpPr>
          <p:spPr>
            <a:xfrm>
              <a:off x="6477555" y="1074253"/>
              <a:ext cx="421499" cy="349142"/>
            </a:xfrm>
            <a:custGeom>
              <a:rect b="b" l="l" r="r" t="t"/>
              <a:pathLst>
                <a:path extrusionOk="0" h="27060" w="32668">
                  <a:moveTo>
                    <a:pt x="15788" y="4232"/>
                  </a:moveTo>
                  <a:lnTo>
                    <a:pt x="17609" y="5280"/>
                  </a:lnTo>
                  <a:lnTo>
                    <a:pt x="17609" y="7506"/>
                  </a:lnTo>
                  <a:lnTo>
                    <a:pt x="15788" y="6416"/>
                  </a:lnTo>
                  <a:lnTo>
                    <a:pt x="15788" y="4232"/>
                  </a:lnTo>
                  <a:close/>
                  <a:moveTo>
                    <a:pt x="1544" y="0"/>
                  </a:moveTo>
                  <a:cubicBezTo>
                    <a:pt x="738" y="0"/>
                    <a:pt x="1" y="645"/>
                    <a:pt x="1" y="1544"/>
                  </a:cubicBezTo>
                  <a:lnTo>
                    <a:pt x="1" y="8403"/>
                  </a:lnTo>
                  <a:lnTo>
                    <a:pt x="32668" y="27060"/>
                  </a:lnTo>
                  <a:lnTo>
                    <a:pt x="32668" y="19007"/>
                  </a:lnTo>
                  <a:cubicBezTo>
                    <a:pt x="32668" y="18102"/>
                    <a:pt x="32183" y="17268"/>
                    <a:pt x="31398" y="16819"/>
                  </a:cubicBezTo>
                  <a:lnTo>
                    <a:pt x="19574" y="10066"/>
                  </a:lnTo>
                  <a:lnTo>
                    <a:pt x="19574" y="6125"/>
                  </a:lnTo>
                  <a:cubicBezTo>
                    <a:pt x="19574" y="5115"/>
                    <a:pt x="19015" y="4189"/>
                    <a:pt x="18122" y="3719"/>
                  </a:cubicBezTo>
                  <a:lnTo>
                    <a:pt x="16071" y="2641"/>
                  </a:lnTo>
                  <a:cubicBezTo>
                    <a:pt x="15861" y="2531"/>
                    <a:pt x="15642" y="2480"/>
                    <a:pt x="15428" y="2480"/>
                  </a:cubicBezTo>
                  <a:cubicBezTo>
                    <a:pt x="14705" y="2480"/>
                    <a:pt x="14047" y="3060"/>
                    <a:pt x="14047" y="3862"/>
                  </a:cubicBezTo>
                  <a:lnTo>
                    <a:pt x="14047" y="6910"/>
                  </a:lnTo>
                  <a:lnTo>
                    <a:pt x="2306" y="206"/>
                  </a:lnTo>
                  <a:cubicBezTo>
                    <a:pt x="2060" y="65"/>
                    <a:pt x="1798" y="0"/>
                    <a:pt x="15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a:off x="6427326" y="1488797"/>
              <a:ext cx="116161" cy="158752"/>
            </a:xfrm>
            <a:custGeom>
              <a:rect b="b" l="l" r="r" t="t"/>
              <a:pathLst>
                <a:path extrusionOk="0" h="12304" w="9003">
                  <a:moveTo>
                    <a:pt x="3590" y="1"/>
                  </a:moveTo>
                  <a:cubicBezTo>
                    <a:pt x="1715" y="1"/>
                    <a:pt x="0" y="1502"/>
                    <a:pt x="0" y="3591"/>
                  </a:cubicBezTo>
                  <a:lnTo>
                    <a:pt x="0" y="7107"/>
                  </a:lnTo>
                  <a:lnTo>
                    <a:pt x="9003" y="12304"/>
                  </a:lnTo>
                  <a:lnTo>
                    <a:pt x="9003" y="6719"/>
                  </a:lnTo>
                  <a:cubicBezTo>
                    <a:pt x="9003" y="4126"/>
                    <a:pt x="7602" y="1733"/>
                    <a:pt x="5340" y="465"/>
                  </a:cubicBezTo>
                  <a:cubicBezTo>
                    <a:pt x="4772" y="146"/>
                    <a:pt x="4173" y="1"/>
                    <a:pt x="35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a:off x="6436461" y="1363965"/>
              <a:ext cx="97878" cy="110807"/>
            </a:xfrm>
            <a:custGeom>
              <a:rect b="b" l="l" r="r" t="t"/>
              <a:pathLst>
                <a:path extrusionOk="0" h="8588" w="7586">
                  <a:moveTo>
                    <a:pt x="3026" y="0"/>
                  </a:moveTo>
                  <a:cubicBezTo>
                    <a:pt x="1446" y="0"/>
                    <a:pt x="1" y="1265"/>
                    <a:pt x="1" y="3025"/>
                  </a:cubicBezTo>
                  <a:lnTo>
                    <a:pt x="1" y="3539"/>
                  </a:lnTo>
                  <a:lnTo>
                    <a:pt x="41" y="3539"/>
                  </a:lnTo>
                  <a:cubicBezTo>
                    <a:pt x="239" y="5482"/>
                    <a:pt x="1361" y="7228"/>
                    <a:pt x="3086" y="8196"/>
                  </a:cubicBezTo>
                  <a:cubicBezTo>
                    <a:pt x="3564" y="8465"/>
                    <a:pt x="4069" y="8587"/>
                    <a:pt x="4561" y="8587"/>
                  </a:cubicBezTo>
                  <a:cubicBezTo>
                    <a:pt x="6140" y="8587"/>
                    <a:pt x="7585" y="7323"/>
                    <a:pt x="7585" y="5562"/>
                  </a:cubicBezTo>
                  <a:lnTo>
                    <a:pt x="7585" y="5002"/>
                  </a:lnTo>
                  <a:lnTo>
                    <a:pt x="7541" y="5002"/>
                  </a:lnTo>
                  <a:cubicBezTo>
                    <a:pt x="7330" y="3077"/>
                    <a:pt x="6211" y="1353"/>
                    <a:pt x="4500" y="391"/>
                  </a:cubicBezTo>
                  <a:cubicBezTo>
                    <a:pt x="4022" y="123"/>
                    <a:pt x="3517" y="0"/>
                    <a:pt x="30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89"/>
                                        </p:tgtEl>
                                        <p:attrNameLst>
                                          <p:attrName>style.visibility</p:attrName>
                                        </p:attrNameLst>
                                      </p:cBhvr>
                                      <p:to>
                                        <p:strVal val="visible"/>
                                      </p:to>
                                    </p:set>
                                    <p:anim calcmode="lin" valueType="num">
                                      <p:cBhvr additive="base">
                                        <p:cTn dur="3000"/>
                                        <p:tgtEl>
                                          <p:spTgt spid="3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5"/>
          <p:cNvSpPr txBox="1"/>
          <p:nvPr/>
        </p:nvSpPr>
        <p:spPr>
          <a:xfrm>
            <a:off x="306150" y="107150"/>
            <a:ext cx="8838000" cy="1209300"/>
          </a:xfrm>
          <a:prstGeom prst="rect">
            <a:avLst/>
          </a:prstGeom>
          <a:noFill/>
          <a:ln>
            <a:noFill/>
          </a:ln>
        </p:spPr>
        <p:txBody>
          <a:bodyPr anchorCtr="0" anchor="t" bIns="91425" lIns="91425" spcFirstLastPara="1" rIns="91425" wrap="square" tIns="91425">
            <a:noAutofit/>
          </a:bodyPr>
          <a:lstStyle/>
          <a:p>
            <a:pPr indent="457200" lvl="0" marL="1371600" rtl="0" algn="l">
              <a:spcBef>
                <a:spcPts val="0"/>
              </a:spcBef>
              <a:spcAft>
                <a:spcPts val="0"/>
              </a:spcAft>
              <a:buNone/>
            </a:pPr>
            <a:r>
              <a:rPr b="1" lang="en" sz="2800">
                <a:solidFill>
                  <a:schemeClr val="accent1"/>
                </a:solidFill>
                <a:latin typeface="Comic Sans MS"/>
                <a:ea typeface="Comic Sans MS"/>
                <a:cs typeface="Comic Sans MS"/>
                <a:sym typeface="Comic Sans MS"/>
              </a:rPr>
              <a:t>Methods and Materials</a:t>
            </a:r>
            <a:endParaRPr b="1" sz="2800">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rPr lang="en">
                <a:solidFill>
                  <a:schemeClr val="accent1"/>
                </a:solidFill>
                <a:latin typeface="Comic Sans MS"/>
                <a:ea typeface="Comic Sans MS"/>
                <a:cs typeface="Comic Sans MS"/>
                <a:sym typeface="Comic Sans MS"/>
              </a:rPr>
              <a:t>➤Dataset is taken from Wisconsin Breast Cancer Dataset from UCI repository. Dataset having 568 rows and 33 columns. Information about the attributes which are regarding nucleus are:</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accent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a:solidFill>
                <a:schemeClr val="accent1"/>
              </a:solidFill>
              <a:latin typeface="Comic Sans MS"/>
              <a:ea typeface="Comic Sans MS"/>
              <a:cs typeface="Comic Sans MS"/>
              <a:sym typeface="Comic Sans MS"/>
            </a:endParaRPr>
          </a:p>
        </p:txBody>
      </p:sp>
      <p:grpSp>
        <p:nvGrpSpPr>
          <p:cNvPr id="414" name="Google Shape;414;p35"/>
          <p:cNvGrpSpPr/>
          <p:nvPr/>
        </p:nvGrpSpPr>
        <p:grpSpPr>
          <a:xfrm flipH="1">
            <a:off x="-294662" y="2496975"/>
            <a:ext cx="2072042" cy="2906747"/>
            <a:chOff x="1520075" y="238125"/>
            <a:chExt cx="4577075" cy="5238325"/>
          </a:xfrm>
        </p:grpSpPr>
        <p:sp>
          <p:nvSpPr>
            <p:cNvPr id="415" name="Google Shape;415;p35"/>
            <p:cNvSpPr/>
            <p:nvPr/>
          </p:nvSpPr>
          <p:spPr>
            <a:xfrm>
              <a:off x="1552425" y="922375"/>
              <a:ext cx="968875" cy="2060375"/>
            </a:xfrm>
            <a:custGeom>
              <a:rect b="b" l="l" r="r" t="t"/>
              <a:pathLst>
                <a:path extrusionOk="0" h="82415" w="38755">
                  <a:moveTo>
                    <a:pt x="38754" y="1"/>
                  </a:moveTo>
                  <a:lnTo>
                    <a:pt x="1" y="22376"/>
                  </a:lnTo>
                  <a:lnTo>
                    <a:pt x="1" y="82415"/>
                  </a:lnTo>
                  <a:lnTo>
                    <a:pt x="38754" y="60039"/>
                  </a:lnTo>
                  <a:lnTo>
                    <a:pt x="3875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5"/>
            <p:cNvSpPr/>
            <p:nvPr/>
          </p:nvSpPr>
          <p:spPr>
            <a:xfrm>
              <a:off x="1521650" y="904200"/>
              <a:ext cx="999650" cy="577600"/>
            </a:xfrm>
            <a:custGeom>
              <a:rect b="b" l="l" r="r" t="t"/>
              <a:pathLst>
                <a:path extrusionOk="0" h="23104" w="39986">
                  <a:moveTo>
                    <a:pt x="38755" y="0"/>
                  </a:moveTo>
                  <a:lnTo>
                    <a:pt x="0" y="22375"/>
                  </a:lnTo>
                  <a:lnTo>
                    <a:pt x="1232" y="23103"/>
                  </a:lnTo>
                  <a:lnTo>
                    <a:pt x="39985" y="728"/>
                  </a:lnTo>
                  <a:lnTo>
                    <a:pt x="387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5"/>
            <p:cNvSpPr/>
            <p:nvPr/>
          </p:nvSpPr>
          <p:spPr>
            <a:xfrm>
              <a:off x="1539850" y="978375"/>
              <a:ext cx="1154975" cy="652575"/>
            </a:xfrm>
            <a:custGeom>
              <a:rect b="b" l="l" r="r" t="t"/>
              <a:pathLst>
                <a:path extrusionOk="0" h="26103" w="46199">
                  <a:moveTo>
                    <a:pt x="38237" y="0"/>
                  </a:moveTo>
                  <a:lnTo>
                    <a:pt x="1948" y="20626"/>
                  </a:lnTo>
                  <a:cubicBezTo>
                    <a:pt x="1" y="25858"/>
                    <a:pt x="6925" y="26102"/>
                    <a:pt x="8234" y="26102"/>
                  </a:cubicBezTo>
                  <a:cubicBezTo>
                    <a:pt x="8369" y="26102"/>
                    <a:pt x="8445" y="26099"/>
                    <a:pt x="8445" y="26099"/>
                  </a:cubicBezTo>
                  <a:lnTo>
                    <a:pt x="46198" y="4514"/>
                  </a:lnTo>
                  <a:cubicBezTo>
                    <a:pt x="37992" y="3529"/>
                    <a:pt x="38237" y="0"/>
                    <a:pt x="3823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5"/>
            <p:cNvSpPr/>
            <p:nvPr/>
          </p:nvSpPr>
          <p:spPr>
            <a:xfrm>
              <a:off x="1521650" y="1463575"/>
              <a:ext cx="255200" cy="1649475"/>
            </a:xfrm>
            <a:custGeom>
              <a:rect b="b" l="l" r="r" t="t"/>
              <a:pathLst>
                <a:path extrusionOk="0" h="65979" w="10208">
                  <a:moveTo>
                    <a:pt x="0" y="1"/>
                  </a:moveTo>
                  <a:lnTo>
                    <a:pt x="0" y="60038"/>
                  </a:lnTo>
                  <a:cubicBezTo>
                    <a:pt x="1691" y="65532"/>
                    <a:pt x="7706" y="65979"/>
                    <a:pt x="9619" y="65979"/>
                  </a:cubicBezTo>
                  <a:cubicBezTo>
                    <a:pt x="9990" y="65979"/>
                    <a:pt x="10207" y="65962"/>
                    <a:pt x="10207" y="65962"/>
                  </a:cubicBezTo>
                  <a:lnTo>
                    <a:pt x="10207" y="5925"/>
                  </a:lnTo>
                  <a:cubicBezTo>
                    <a:pt x="10207" y="5925"/>
                    <a:pt x="2157" y="5016"/>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5"/>
            <p:cNvSpPr/>
            <p:nvPr/>
          </p:nvSpPr>
          <p:spPr>
            <a:xfrm>
              <a:off x="1776825" y="1052300"/>
              <a:ext cx="968900" cy="2060325"/>
            </a:xfrm>
            <a:custGeom>
              <a:rect b="b" l="l" r="r" t="t"/>
              <a:pathLst>
                <a:path extrusionOk="0" h="82413" w="38756">
                  <a:moveTo>
                    <a:pt x="38755" y="0"/>
                  </a:moveTo>
                  <a:lnTo>
                    <a:pt x="0" y="22376"/>
                  </a:lnTo>
                  <a:lnTo>
                    <a:pt x="0" y="82413"/>
                  </a:lnTo>
                  <a:lnTo>
                    <a:pt x="38755" y="60038"/>
                  </a:lnTo>
                  <a:lnTo>
                    <a:pt x="387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5"/>
            <p:cNvSpPr/>
            <p:nvPr/>
          </p:nvSpPr>
          <p:spPr>
            <a:xfrm>
              <a:off x="1883175" y="2315225"/>
              <a:ext cx="756150" cy="543225"/>
            </a:xfrm>
            <a:custGeom>
              <a:rect b="b" l="l" r="r" t="t"/>
              <a:pathLst>
                <a:path extrusionOk="0" h="21729" w="30246">
                  <a:moveTo>
                    <a:pt x="28710" y="0"/>
                  </a:moveTo>
                  <a:cubicBezTo>
                    <a:pt x="28455" y="0"/>
                    <a:pt x="28193" y="65"/>
                    <a:pt x="27946" y="208"/>
                  </a:cubicBezTo>
                  <a:lnTo>
                    <a:pt x="768" y="15899"/>
                  </a:lnTo>
                  <a:cubicBezTo>
                    <a:pt x="293" y="16173"/>
                    <a:pt x="0" y="16679"/>
                    <a:pt x="0" y="17228"/>
                  </a:cubicBezTo>
                  <a:lnTo>
                    <a:pt x="0" y="20192"/>
                  </a:lnTo>
                  <a:cubicBezTo>
                    <a:pt x="0" y="21088"/>
                    <a:pt x="736" y="21728"/>
                    <a:pt x="1537" y="21728"/>
                  </a:cubicBezTo>
                  <a:cubicBezTo>
                    <a:pt x="1792" y="21728"/>
                    <a:pt x="2054" y="21663"/>
                    <a:pt x="2301" y="21521"/>
                  </a:cubicBezTo>
                  <a:lnTo>
                    <a:pt x="29479" y="5829"/>
                  </a:lnTo>
                  <a:cubicBezTo>
                    <a:pt x="29954" y="5555"/>
                    <a:pt x="30246" y="5049"/>
                    <a:pt x="30246" y="4501"/>
                  </a:cubicBezTo>
                  <a:lnTo>
                    <a:pt x="30246" y="1536"/>
                  </a:lnTo>
                  <a:cubicBezTo>
                    <a:pt x="30246" y="641"/>
                    <a:pt x="29511" y="0"/>
                    <a:pt x="28710" y="0"/>
                  </a:cubicBezTo>
                  <a:close/>
                </a:path>
              </a:pathLst>
            </a:custGeom>
            <a:solidFill>
              <a:srgbClr val="E0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5"/>
            <p:cNvSpPr/>
            <p:nvPr/>
          </p:nvSpPr>
          <p:spPr>
            <a:xfrm>
              <a:off x="1746025" y="1034075"/>
              <a:ext cx="999700" cy="577625"/>
            </a:xfrm>
            <a:custGeom>
              <a:rect b="b" l="l" r="r" t="t"/>
              <a:pathLst>
                <a:path extrusionOk="0" h="23105" w="39988">
                  <a:moveTo>
                    <a:pt x="38756" y="1"/>
                  </a:moveTo>
                  <a:lnTo>
                    <a:pt x="1" y="22376"/>
                  </a:lnTo>
                  <a:lnTo>
                    <a:pt x="1232" y="23105"/>
                  </a:lnTo>
                  <a:lnTo>
                    <a:pt x="39987" y="729"/>
                  </a:lnTo>
                  <a:lnTo>
                    <a:pt x="387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5"/>
            <p:cNvSpPr/>
            <p:nvPr/>
          </p:nvSpPr>
          <p:spPr>
            <a:xfrm>
              <a:off x="2034775" y="1704300"/>
              <a:ext cx="514900" cy="664750"/>
            </a:xfrm>
            <a:custGeom>
              <a:rect b="b" l="l" r="r" t="t"/>
              <a:pathLst>
                <a:path extrusionOk="0" h="26590" w="20596">
                  <a:moveTo>
                    <a:pt x="14904" y="1"/>
                  </a:moveTo>
                  <a:cubicBezTo>
                    <a:pt x="13487" y="1"/>
                    <a:pt x="11912" y="473"/>
                    <a:pt x="10298" y="1404"/>
                  </a:cubicBezTo>
                  <a:cubicBezTo>
                    <a:pt x="7567" y="2981"/>
                    <a:pt x="4948" y="5747"/>
                    <a:pt x="3017" y="9091"/>
                  </a:cubicBezTo>
                  <a:cubicBezTo>
                    <a:pt x="1085" y="12436"/>
                    <a:pt x="1" y="16087"/>
                    <a:pt x="1" y="19240"/>
                  </a:cubicBezTo>
                  <a:cubicBezTo>
                    <a:pt x="1" y="22394"/>
                    <a:pt x="1085" y="24791"/>
                    <a:pt x="3017" y="25907"/>
                  </a:cubicBezTo>
                  <a:cubicBezTo>
                    <a:pt x="3807" y="26363"/>
                    <a:pt x="4712" y="26589"/>
                    <a:pt x="5692" y="26589"/>
                  </a:cubicBezTo>
                  <a:cubicBezTo>
                    <a:pt x="7109" y="26589"/>
                    <a:pt x="8684" y="26117"/>
                    <a:pt x="10298" y="25185"/>
                  </a:cubicBezTo>
                  <a:cubicBezTo>
                    <a:pt x="13029" y="23609"/>
                    <a:pt x="15649" y="20844"/>
                    <a:pt x="17579" y="17499"/>
                  </a:cubicBezTo>
                  <a:cubicBezTo>
                    <a:pt x="19510" y="14154"/>
                    <a:pt x="20595" y="10504"/>
                    <a:pt x="20595" y="7350"/>
                  </a:cubicBezTo>
                  <a:cubicBezTo>
                    <a:pt x="20595" y="4196"/>
                    <a:pt x="19510" y="1798"/>
                    <a:pt x="17579" y="684"/>
                  </a:cubicBezTo>
                  <a:cubicBezTo>
                    <a:pt x="16790" y="227"/>
                    <a:pt x="15885" y="1"/>
                    <a:pt x="14904" y="1"/>
                  </a:cubicBezTo>
                  <a:close/>
                </a:path>
              </a:pathLst>
            </a:custGeom>
            <a:solidFill>
              <a:srgbClr val="FFED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5"/>
            <p:cNvSpPr/>
            <p:nvPr/>
          </p:nvSpPr>
          <p:spPr>
            <a:xfrm>
              <a:off x="1521650" y="1463550"/>
              <a:ext cx="255200" cy="148225"/>
            </a:xfrm>
            <a:custGeom>
              <a:rect b="b" l="l" r="r" t="t"/>
              <a:pathLst>
                <a:path extrusionOk="0" h="5929" w="10208">
                  <a:moveTo>
                    <a:pt x="0" y="1"/>
                  </a:moveTo>
                  <a:cubicBezTo>
                    <a:pt x="1568" y="5644"/>
                    <a:pt x="8570" y="5928"/>
                    <a:pt x="9965" y="5928"/>
                  </a:cubicBezTo>
                  <a:cubicBezTo>
                    <a:pt x="10121" y="5928"/>
                    <a:pt x="10207" y="5925"/>
                    <a:pt x="10207" y="5925"/>
                  </a:cubicBezTo>
                  <a:lnTo>
                    <a:pt x="9883" y="4673"/>
                  </a:lnTo>
                  <a:cubicBezTo>
                    <a:pt x="4110" y="3475"/>
                    <a:pt x="1873" y="359"/>
                    <a:pt x="1873" y="359"/>
                  </a:cubicBez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5"/>
            <p:cNvSpPr/>
            <p:nvPr/>
          </p:nvSpPr>
          <p:spPr>
            <a:xfrm>
              <a:off x="1884925" y="255950"/>
              <a:ext cx="1224250" cy="2940150"/>
            </a:xfrm>
            <a:custGeom>
              <a:rect b="b" l="l" r="r" t="t"/>
              <a:pathLst>
                <a:path extrusionOk="0" h="117606" w="48970">
                  <a:moveTo>
                    <a:pt x="48969" y="0"/>
                  </a:moveTo>
                  <a:lnTo>
                    <a:pt x="0" y="27952"/>
                  </a:lnTo>
                  <a:lnTo>
                    <a:pt x="0" y="117606"/>
                  </a:lnTo>
                  <a:lnTo>
                    <a:pt x="48969" y="89654"/>
                  </a:lnTo>
                  <a:lnTo>
                    <a:pt x="48969" y="0"/>
                  </a:lnTo>
                  <a:close/>
                </a:path>
              </a:pathLst>
            </a:custGeom>
            <a:solidFill>
              <a:srgbClr val="3E2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5"/>
            <p:cNvSpPr/>
            <p:nvPr/>
          </p:nvSpPr>
          <p:spPr>
            <a:xfrm>
              <a:off x="1858050" y="240025"/>
              <a:ext cx="1251125" cy="714725"/>
            </a:xfrm>
            <a:custGeom>
              <a:rect b="b" l="l" r="r" t="t"/>
              <a:pathLst>
                <a:path extrusionOk="0" h="28589" w="50045">
                  <a:moveTo>
                    <a:pt x="48970" y="1"/>
                  </a:moveTo>
                  <a:lnTo>
                    <a:pt x="1" y="27953"/>
                  </a:lnTo>
                  <a:lnTo>
                    <a:pt x="1075" y="28589"/>
                  </a:lnTo>
                  <a:lnTo>
                    <a:pt x="50044" y="637"/>
                  </a:lnTo>
                  <a:lnTo>
                    <a:pt x="489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5"/>
            <p:cNvSpPr/>
            <p:nvPr/>
          </p:nvSpPr>
          <p:spPr>
            <a:xfrm>
              <a:off x="1873975" y="304775"/>
              <a:ext cx="1386650" cy="780175"/>
            </a:xfrm>
            <a:custGeom>
              <a:rect b="b" l="l" r="r" t="t"/>
              <a:pathLst>
                <a:path extrusionOk="0" h="31207" w="55466">
                  <a:moveTo>
                    <a:pt x="48516" y="1"/>
                  </a:moveTo>
                  <a:lnTo>
                    <a:pt x="1700" y="26426"/>
                  </a:lnTo>
                  <a:cubicBezTo>
                    <a:pt x="0" y="30993"/>
                    <a:pt x="6045" y="31206"/>
                    <a:pt x="7188" y="31206"/>
                  </a:cubicBezTo>
                  <a:cubicBezTo>
                    <a:pt x="7306" y="31206"/>
                    <a:pt x="7372" y="31204"/>
                    <a:pt x="7372" y="31204"/>
                  </a:cubicBezTo>
                  <a:lnTo>
                    <a:pt x="55466" y="3941"/>
                  </a:lnTo>
                  <a:cubicBezTo>
                    <a:pt x="48302" y="3082"/>
                    <a:pt x="48516" y="1"/>
                    <a:pt x="4851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5"/>
            <p:cNvSpPr/>
            <p:nvPr/>
          </p:nvSpPr>
          <p:spPr>
            <a:xfrm>
              <a:off x="1858050" y="938850"/>
              <a:ext cx="222775" cy="2371000"/>
            </a:xfrm>
            <a:custGeom>
              <a:rect b="b" l="l" r="r" t="t"/>
              <a:pathLst>
                <a:path extrusionOk="0" h="94840" w="8911">
                  <a:moveTo>
                    <a:pt x="1" y="0"/>
                  </a:moveTo>
                  <a:lnTo>
                    <a:pt x="1" y="89654"/>
                  </a:lnTo>
                  <a:cubicBezTo>
                    <a:pt x="1477" y="94450"/>
                    <a:pt x="6728" y="94840"/>
                    <a:pt x="8397" y="94840"/>
                  </a:cubicBezTo>
                  <a:cubicBezTo>
                    <a:pt x="8722" y="94840"/>
                    <a:pt x="8911" y="94825"/>
                    <a:pt x="8911" y="94825"/>
                  </a:cubicBezTo>
                  <a:lnTo>
                    <a:pt x="8911" y="5172"/>
                  </a:lnTo>
                  <a:cubicBezTo>
                    <a:pt x="8911" y="5172"/>
                    <a:pt x="1884" y="4379"/>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5"/>
            <p:cNvSpPr/>
            <p:nvPr/>
          </p:nvSpPr>
          <p:spPr>
            <a:xfrm>
              <a:off x="2080800" y="369325"/>
              <a:ext cx="1224250" cy="2940175"/>
            </a:xfrm>
            <a:custGeom>
              <a:rect b="b" l="l" r="r" t="t"/>
              <a:pathLst>
                <a:path extrusionOk="0" h="117607" w="48970">
                  <a:moveTo>
                    <a:pt x="48970" y="1"/>
                  </a:moveTo>
                  <a:lnTo>
                    <a:pt x="1" y="27952"/>
                  </a:lnTo>
                  <a:lnTo>
                    <a:pt x="1" y="117606"/>
                  </a:lnTo>
                  <a:lnTo>
                    <a:pt x="48970" y="89655"/>
                  </a:lnTo>
                  <a:lnTo>
                    <a:pt x="489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5"/>
            <p:cNvSpPr/>
            <p:nvPr/>
          </p:nvSpPr>
          <p:spPr>
            <a:xfrm>
              <a:off x="2173675" y="2402900"/>
              <a:ext cx="1038500" cy="684700"/>
            </a:xfrm>
            <a:custGeom>
              <a:rect b="b" l="l" r="r" t="t"/>
              <a:pathLst>
                <a:path extrusionOk="0" h="27388" w="41540">
                  <a:moveTo>
                    <a:pt x="40200" y="1"/>
                  </a:moveTo>
                  <a:cubicBezTo>
                    <a:pt x="39977" y="1"/>
                    <a:pt x="39748" y="57"/>
                    <a:pt x="39533" y="182"/>
                  </a:cubicBezTo>
                  <a:lnTo>
                    <a:pt x="669" y="22299"/>
                  </a:lnTo>
                  <a:cubicBezTo>
                    <a:pt x="255" y="22538"/>
                    <a:pt x="0" y="22981"/>
                    <a:pt x="0" y="23459"/>
                  </a:cubicBezTo>
                  <a:lnTo>
                    <a:pt x="0" y="26047"/>
                  </a:lnTo>
                  <a:cubicBezTo>
                    <a:pt x="0" y="26828"/>
                    <a:pt x="641" y="27388"/>
                    <a:pt x="1341" y="27388"/>
                  </a:cubicBezTo>
                  <a:cubicBezTo>
                    <a:pt x="1564" y="27388"/>
                    <a:pt x="1793" y="27331"/>
                    <a:pt x="2008" y="27206"/>
                  </a:cubicBezTo>
                  <a:lnTo>
                    <a:pt x="40871" y="5089"/>
                  </a:lnTo>
                  <a:cubicBezTo>
                    <a:pt x="41285" y="4850"/>
                    <a:pt x="41540" y="4408"/>
                    <a:pt x="41540" y="3930"/>
                  </a:cubicBezTo>
                  <a:lnTo>
                    <a:pt x="41540" y="1341"/>
                  </a:lnTo>
                  <a:cubicBezTo>
                    <a:pt x="41540" y="559"/>
                    <a:pt x="40899" y="1"/>
                    <a:pt x="402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5"/>
            <p:cNvSpPr/>
            <p:nvPr/>
          </p:nvSpPr>
          <p:spPr>
            <a:xfrm>
              <a:off x="2053950" y="353425"/>
              <a:ext cx="1251100" cy="714725"/>
            </a:xfrm>
            <a:custGeom>
              <a:rect b="b" l="l" r="r" t="t"/>
              <a:pathLst>
                <a:path extrusionOk="0" h="28589" w="50044">
                  <a:moveTo>
                    <a:pt x="48969" y="0"/>
                  </a:moveTo>
                  <a:lnTo>
                    <a:pt x="0" y="27953"/>
                  </a:lnTo>
                  <a:lnTo>
                    <a:pt x="1075" y="28588"/>
                  </a:lnTo>
                  <a:lnTo>
                    <a:pt x="50044" y="637"/>
                  </a:lnTo>
                  <a:lnTo>
                    <a:pt x="489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5"/>
            <p:cNvSpPr/>
            <p:nvPr/>
          </p:nvSpPr>
          <p:spPr>
            <a:xfrm>
              <a:off x="1858050" y="938825"/>
              <a:ext cx="222775" cy="129400"/>
            </a:xfrm>
            <a:custGeom>
              <a:rect b="b" l="l" r="r" t="t"/>
              <a:pathLst>
                <a:path extrusionOk="0" h="5176" w="8911">
                  <a:moveTo>
                    <a:pt x="1" y="0"/>
                  </a:moveTo>
                  <a:lnTo>
                    <a:pt x="1" y="0"/>
                  </a:lnTo>
                  <a:cubicBezTo>
                    <a:pt x="1369" y="4927"/>
                    <a:pt x="7481" y="5175"/>
                    <a:pt x="8699" y="5175"/>
                  </a:cubicBezTo>
                  <a:cubicBezTo>
                    <a:pt x="8836" y="5175"/>
                    <a:pt x="8911" y="5172"/>
                    <a:pt x="8911" y="5172"/>
                  </a:cubicBezTo>
                  <a:lnTo>
                    <a:pt x="8628" y="4080"/>
                  </a:lnTo>
                  <a:cubicBezTo>
                    <a:pt x="3589" y="3033"/>
                    <a:pt x="1636" y="313"/>
                    <a:pt x="1636" y="313"/>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5"/>
            <p:cNvSpPr/>
            <p:nvPr/>
          </p:nvSpPr>
          <p:spPr>
            <a:xfrm>
              <a:off x="2282150" y="838675"/>
              <a:ext cx="1159925" cy="2466625"/>
            </a:xfrm>
            <a:custGeom>
              <a:rect b="b" l="l" r="r" t="t"/>
              <a:pathLst>
                <a:path extrusionOk="0" h="98665" w="46397">
                  <a:moveTo>
                    <a:pt x="46397" y="0"/>
                  </a:moveTo>
                  <a:lnTo>
                    <a:pt x="0" y="26787"/>
                  </a:lnTo>
                  <a:lnTo>
                    <a:pt x="0" y="98664"/>
                  </a:lnTo>
                  <a:lnTo>
                    <a:pt x="46397" y="71876"/>
                  </a:lnTo>
                  <a:lnTo>
                    <a:pt x="46397" y="0"/>
                  </a:lnTo>
                  <a:close/>
                </a:path>
              </a:pathLst>
            </a:custGeom>
            <a:solidFill>
              <a:srgbClr val="F08B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5"/>
            <p:cNvSpPr/>
            <p:nvPr/>
          </p:nvSpPr>
          <p:spPr>
            <a:xfrm>
              <a:off x="2245300" y="816850"/>
              <a:ext cx="1196775" cy="691500"/>
            </a:xfrm>
            <a:custGeom>
              <a:rect b="b" l="l" r="r" t="t"/>
              <a:pathLst>
                <a:path extrusionOk="0" h="27660" w="47871">
                  <a:moveTo>
                    <a:pt x="46397" y="1"/>
                  </a:moveTo>
                  <a:lnTo>
                    <a:pt x="0" y="26788"/>
                  </a:lnTo>
                  <a:lnTo>
                    <a:pt x="1474" y="27660"/>
                  </a:lnTo>
                  <a:lnTo>
                    <a:pt x="47871" y="873"/>
                  </a:lnTo>
                  <a:lnTo>
                    <a:pt x="4639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5"/>
            <p:cNvSpPr/>
            <p:nvPr/>
          </p:nvSpPr>
          <p:spPr>
            <a:xfrm>
              <a:off x="2267125" y="905675"/>
              <a:ext cx="1382725" cy="781225"/>
            </a:xfrm>
            <a:custGeom>
              <a:rect b="b" l="l" r="r" t="t"/>
              <a:pathLst>
                <a:path extrusionOk="0" h="31249" w="55309">
                  <a:moveTo>
                    <a:pt x="45776" y="0"/>
                  </a:moveTo>
                  <a:lnTo>
                    <a:pt x="2331" y="24693"/>
                  </a:lnTo>
                  <a:cubicBezTo>
                    <a:pt x="1" y="30956"/>
                    <a:pt x="8284" y="31249"/>
                    <a:pt x="9856" y="31249"/>
                  </a:cubicBezTo>
                  <a:cubicBezTo>
                    <a:pt x="10019" y="31249"/>
                    <a:pt x="10110" y="31246"/>
                    <a:pt x="10110" y="31246"/>
                  </a:cubicBezTo>
                  <a:lnTo>
                    <a:pt x="55308" y="5405"/>
                  </a:lnTo>
                  <a:cubicBezTo>
                    <a:pt x="45482" y="4225"/>
                    <a:pt x="45776" y="0"/>
                    <a:pt x="4577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2245300" y="1486525"/>
              <a:ext cx="305500" cy="1974775"/>
            </a:xfrm>
            <a:custGeom>
              <a:rect b="b" l="l" r="r" t="t"/>
              <a:pathLst>
                <a:path extrusionOk="0" h="78991" w="12220">
                  <a:moveTo>
                    <a:pt x="0" y="1"/>
                  </a:moveTo>
                  <a:lnTo>
                    <a:pt x="0" y="71878"/>
                  </a:lnTo>
                  <a:cubicBezTo>
                    <a:pt x="2025" y="78455"/>
                    <a:pt x="9226" y="78990"/>
                    <a:pt x="11515" y="78990"/>
                  </a:cubicBezTo>
                  <a:cubicBezTo>
                    <a:pt x="11960" y="78990"/>
                    <a:pt x="12220" y="78970"/>
                    <a:pt x="12220" y="78970"/>
                  </a:cubicBezTo>
                  <a:lnTo>
                    <a:pt x="12220" y="7094"/>
                  </a:lnTo>
                  <a:cubicBezTo>
                    <a:pt x="12220" y="7094"/>
                    <a:pt x="2583" y="6006"/>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2550775" y="994200"/>
              <a:ext cx="1159975" cy="2466600"/>
            </a:xfrm>
            <a:custGeom>
              <a:rect b="b" l="l" r="r" t="t"/>
              <a:pathLst>
                <a:path extrusionOk="0" h="98664" w="46399">
                  <a:moveTo>
                    <a:pt x="46399" y="0"/>
                  </a:moveTo>
                  <a:lnTo>
                    <a:pt x="1" y="26787"/>
                  </a:lnTo>
                  <a:lnTo>
                    <a:pt x="1" y="98663"/>
                  </a:lnTo>
                  <a:lnTo>
                    <a:pt x="46399" y="71876"/>
                  </a:lnTo>
                  <a:lnTo>
                    <a:pt x="46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2678125" y="2506150"/>
              <a:ext cx="905275" cy="650325"/>
            </a:xfrm>
            <a:custGeom>
              <a:rect b="b" l="l" r="r" t="t"/>
              <a:pathLst>
                <a:path extrusionOk="0" h="26013" w="36211">
                  <a:moveTo>
                    <a:pt x="34372" y="0"/>
                  </a:moveTo>
                  <a:cubicBezTo>
                    <a:pt x="34066" y="0"/>
                    <a:pt x="33753" y="78"/>
                    <a:pt x="33457" y="249"/>
                  </a:cubicBezTo>
                  <a:lnTo>
                    <a:pt x="919" y="19035"/>
                  </a:lnTo>
                  <a:cubicBezTo>
                    <a:pt x="351" y="19363"/>
                    <a:pt x="1" y="19968"/>
                    <a:pt x="1" y="20624"/>
                  </a:cubicBezTo>
                  <a:lnTo>
                    <a:pt x="1" y="24174"/>
                  </a:lnTo>
                  <a:cubicBezTo>
                    <a:pt x="1" y="25246"/>
                    <a:pt x="881" y="26013"/>
                    <a:pt x="1839" y="26013"/>
                  </a:cubicBezTo>
                  <a:cubicBezTo>
                    <a:pt x="2145" y="26013"/>
                    <a:pt x="2459" y="25935"/>
                    <a:pt x="2754" y="25764"/>
                  </a:cubicBezTo>
                  <a:lnTo>
                    <a:pt x="35293" y="6979"/>
                  </a:lnTo>
                  <a:cubicBezTo>
                    <a:pt x="35860" y="6650"/>
                    <a:pt x="36210" y="6044"/>
                    <a:pt x="36210" y="5389"/>
                  </a:cubicBezTo>
                  <a:lnTo>
                    <a:pt x="36210" y="1839"/>
                  </a:lnTo>
                  <a:cubicBezTo>
                    <a:pt x="36210" y="767"/>
                    <a:pt x="35331" y="0"/>
                    <a:pt x="343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5"/>
            <p:cNvSpPr/>
            <p:nvPr/>
          </p:nvSpPr>
          <p:spPr>
            <a:xfrm>
              <a:off x="2513950" y="972400"/>
              <a:ext cx="1196800" cy="691475"/>
            </a:xfrm>
            <a:custGeom>
              <a:rect b="b" l="l" r="r" t="t"/>
              <a:pathLst>
                <a:path extrusionOk="0" h="27659" w="47872">
                  <a:moveTo>
                    <a:pt x="46398" y="0"/>
                  </a:moveTo>
                  <a:lnTo>
                    <a:pt x="1" y="26787"/>
                  </a:lnTo>
                  <a:lnTo>
                    <a:pt x="1474" y="27659"/>
                  </a:lnTo>
                  <a:lnTo>
                    <a:pt x="47872" y="872"/>
                  </a:lnTo>
                  <a:lnTo>
                    <a:pt x="463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5"/>
            <p:cNvSpPr/>
            <p:nvPr/>
          </p:nvSpPr>
          <p:spPr>
            <a:xfrm>
              <a:off x="2859650" y="1774775"/>
              <a:ext cx="616400" cy="795775"/>
            </a:xfrm>
            <a:custGeom>
              <a:rect b="b" l="l" r="r" t="t"/>
              <a:pathLst>
                <a:path extrusionOk="0" h="31831" w="24656">
                  <a:moveTo>
                    <a:pt x="17841" y="0"/>
                  </a:moveTo>
                  <a:cubicBezTo>
                    <a:pt x="16145" y="0"/>
                    <a:pt x="14260" y="565"/>
                    <a:pt x="12328" y="1680"/>
                  </a:cubicBezTo>
                  <a:cubicBezTo>
                    <a:pt x="9058" y="3568"/>
                    <a:pt x="5922" y="6878"/>
                    <a:pt x="3610" y="10883"/>
                  </a:cubicBezTo>
                  <a:cubicBezTo>
                    <a:pt x="1298" y="14887"/>
                    <a:pt x="0" y="19258"/>
                    <a:pt x="0" y="23034"/>
                  </a:cubicBezTo>
                  <a:cubicBezTo>
                    <a:pt x="0" y="26808"/>
                    <a:pt x="1298" y="29680"/>
                    <a:pt x="3610" y="31015"/>
                  </a:cubicBezTo>
                  <a:cubicBezTo>
                    <a:pt x="4556" y="31560"/>
                    <a:pt x="5639" y="31831"/>
                    <a:pt x="6813" y="31831"/>
                  </a:cubicBezTo>
                  <a:cubicBezTo>
                    <a:pt x="8510" y="31831"/>
                    <a:pt x="10395" y="31266"/>
                    <a:pt x="12328" y="30150"/>
                  </a:cubicBezTo>
                  <a:cubicBezTo>
                    <a:pt x="15597" y="28264"/>
                    <a:pt x="18733" y="24953"/>
                    <a:pt x="21045" y="20949"/>
                  </a:cubicBezTo>
                  <a:cubicBezTo>
                    <a:pt x="23357" y="16944"/>
                    <a:pt x="24655" y="12573"/>
                    <a:pt x="24655" y="8798"/>
                  </a:cubicBezTo>
                  <a:cubicBezTo>
                    <a:pt x="24655" y="5022"/>
                    <a:pt x="23357" y="2152"/>
                    <a:pt x="21045" y="817"/>
                  </a:cubicBezTo>
                  <a:cubicBezTo>
                    <a:pt x="20099" y="271"/>
                    <a:pt x="19016" y="0"/>
                    <a:pt x="178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5"/>
            <p:cNvSpPr/>
            <p:nvPr/>
          </p:nvSpPr>
          <p:spPr>
            <a:xfrm>
              <a:off x="2245300" y="1486525"/>
              <a:ext cx="305500" cy="177475"/>
            </a:xfrm>
            <a:custGeom>
              <a:rect b="b" l="l" r="r" t="t"/>
              <a:pathLst>
                <a:path extrusionOk="0" h="7099" w="12220">
                  <a:moveTo>
                    <a:pt x="0" y="1"/>
                  </a:moveTo>
                  <a:lnTo>
                    <a:pt x="0" y="1"/>
                  </a:lnTo>
                  <a:cubicBezTo>
                    <a:pt x="1877" y="6758"/>
                    <a:pt x="10261" y="7098"/>
                    <a:pt x="11930" y="7098"/>
                  </a:cubicBezTo>
                  <a:cubicBezTo>
                    <a:pt x="12117" y="7098"/>
                    <a:pt x="12220" y="7094"/>
                    <a:pt x="12220" y="7094"/>
                  </a:cubicBezTo>
                  <a:lnTo>
                    <a:pt x="11833" y="5595"/>
                  </a:lnTo>
                  <a:cubicBezTo>
                    <a:pt x="4921" y="4160"/>
                    <a:pt x="2243" y="430"/>
                    <a:pt x="2243" y="430"/>
                  </a:cubicBez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5"/>
            <p:cNvSpPr/>
            <p:nvPr/>
          </p:nvSpPr>
          <p:spPr>
            <a:xfrm>
              <a:off x="2616475" y="1352500"/>
              <a:ext cx="385775" cy="714975"/>
            </a:xfrm>
            <a:custGeom>
              <a:rect b="b" l="l" r="r" t="t"/>
              <a:pathLst>
                <a:path extrusionOk="0" h="28599" w="15431">
                  <a:moveTo>
                    <a:pt x="9740" y="1"/>
                  </a:moveTo>
                  <a:cubicBezTo>
                    <a:pt x="8564" y="1"/>
                    <a:pt x="7716" y="167"/>
                    <a:pt x="7716" y="167"/>
                  </a:cubicBezTo>
                  <a:lnTo>
                    <a:pt x="0" y="5171"/>
                  </a:lnTo>
                  <a:cubicBezTo>
                    <a:pt x="5386" y="5237"/>
                    <a:pt x="6405" y="7406"/>
                    <a:pt x="6405" y="7406"/>
                  </a:cubicBezTo>
                  <a:lnTo>
                    <a:pt x="6405" y="28598"/>
                  </a:lnTo>
                  <a:lnTo>
                    <a:pt x="11208" y="18781"/>
                  </a:lnTo>
                  <a:lnTo>
                    <a:pt x="15431" y="22866"/>
                  </a:lnTo>
                  <a:lnTo>
                    <a:pt x="15431" y="2194"/>
                  </a:lnTo>
                  <a:cubicBezTo>
                    <a:pt x="13952" y="368"/>
                    <a:pt x="11486" y="1"/>
                    <a:pt x="97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5"/>
            <p:cNvSpPr/>
            <p:nvPr/>
          </p:nvSpPr>
          <p:spPr>
            <a:xfrm>
              <a:off x="2616475" y="1352500"/>
              <a:ext cx="385775" cy="185175"/>
            </a:xfrm>
            <a:custGeom>
              <a:rect b="b" l="l" r="r" t="t"/>
              <a:pathLst>
                <a:path extrusionOk="0" h="7407" w="15431">
                  <a:moveTo>
                    <a:pt x="9740" y="1"/>
                  </a:moveTo>
                  <a:cubicBezTo>
                    <a:pt x="8564" y="1"/>
                    <a:pt x="7716" y="167"/>
                    <a:pt x="7716" y="167"/>
                  </a:cubicBezTo>
                  <a:lnTo>
                    <a:pt x="0" y="5171"/>
                  </a:lnTo>
                  <a:cubicBezTo>
                    <a:pt x="5386" y="5237"/>
                    <a:pt x="6405" y="7406"/>
                    <a:pt x="6405" y="7406"/>
                  </a:cubicBezTo>
                  <a:lnTo>
                    <a:pt x="15431" y="2194"/>
                  </a:lnTo>
                  <a:cubicBezTo>
                    <a:pt x="13952" y="368"/>
                    <a:pt x="11485" y="1"/>
                    <a:pt x="97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5"/>
            <p:cNvSpPr/>
            <p:nvPr/>
          </p:nvSpPr>
          <p:spPr>
            <a:xfrm>
              <a:off x="2476775" y="4676025"/>
              <a:ext cx="405050" cy="270125"/>
            </a:xfrm>
            <a:custGeom>
              <a:rect b="b" l="l" r="r" t="t"/>
              <a:pathLst>
                <a:path extrusionOk="0" h="10805" w="16202">
                  <a:moveTo>
                    <a:pt x="12067" y="1"/>
                  </a:moveTo>
                  <a:lnTo>
                    <a:pt x="0" y="6606"/>
                  </a:lnTo>
                  <a:cubicBezTo>
                    <a:pt x="0" y="6606"/>
                    <a:pt x="1075" y="10416"/>
                    <a:pt x="7283" y="10804"/>
                  </a:cubicBezTo>
                  <a:lnTo>
                    <a:pt x="16202" y="5402"/>
                  </a:lnTo>
                  <a:lnTo>
                    <a:pt x="120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5"/>
            <p:cNvSpPr/>
            <p:nvPr/>
          </p:nvSpPr>
          <p:spPr>
            <a:xfrm>
              <a:off x="2476775" y="4654525"/>
              <a:ext cx="405025" cy="270150"/>
            </a:xfrm>
            <a:custGeom>
              <a:rect b="b" l="l" r="r" t="t"/>
              <a:pathLst>
                <a:path extrusionOk="0" h="10806" w="16201">
                  <a:moveTo>
                    <a:pt x="12065" y="1"/>
                  </a:moveTo>
                  <a:lnTo>
                    <a:pt x="0" y="6607"/>
                  </a:lnTo>
                  <a:cubicBezTo>
                    <a:pt x="0" y="6607"/>
                    <a:pt x="1075" y="10417"/>
                    <a:pt x="7283" y="10805"/>
                  </a:cubicBezTo>
                  <a:lnTo>
                    <a:pt x="16201" y="5402"/>
                  </a:lnTo>
                  <a:lnTo>
                    <a:pt x="1206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5"/>
            <p:cNvSpPr/>
            <p:nvPr/>
          </p:nvSpPr>
          <p:spPr>
            <a:xfrm>
              <a:off x="1527225" y="3403875"/>
              <a:ext cx="2501050" cy="1464525"/>
            </a:xfrm>
            <a:custGeom>
              <a:rect b="b" l="l" r="r" t="t"/>
              <a:pathLst>
                <a:path extrusionOk="0" h="58581" w="100042">
                  <a:moveTo>
                    <a:pt x="59181" y="1"/>
                  </a:moveTo>
                  <a:cubicBezTo>
                    <a:pt x="58400" y="1"/>
                    <a:pt x="57577" y="191"/>
                    <a:pt x="56934" y="562"/>
                  </a:cubicBezTo>
                  <a:lnTo>
                    <a:pt x="1019" y="32845"/>
                  </a:lnTo>
                  <a:cubicBezTo>
                    <a:pt x="320" y="33248"/>
                    <a:pt x="1" y="33772"/>
                    <a:pt x="62" y="34256"/>
                  </a:cubicBezTo>
                  <a:lnTo>
                    <a:pt x="53" y="34253"/>
                  </a:lnTo>
                  <a:lnTo>
                    <a:pt x="53" y="34870"/>
                  </a:lnTo>
                  <a:lnTo>
                    <a:pt x="53" y="34885"/>
                  </a:lnTo>
                  <a:lnTo>
                    <a:pt x="62" y="35087"/>
                  </a:lnTo>
                  <a:cubicBezTo>
                    <a:pt x="99" y="35424"/>
                    <a:pt x="313" y="35742"/>
                    <a:pt x="733" y="35985"/>
                  </a:cubicBezTo>
                  <a:lnTo>
                    <a:pt x="39182" y="58184"/>
                  </a:lnTo>
                  <a:cubicBezTo>
                    <a:pt x="39644" y="58450"/>
                    <a:pt x="40262" y="58581"/>
                    <a:pt x="40909" y="58581"/>
                  </a:cubicBezTo>
                  <a:cubicBezTo>
                    <a:pt x="41689" y="58581"/>
                    <a:pt x="42512" y="58391"/>
                    <a:pt x="43154" y="58019"/>
                  </a:cubicBezTo>
                  <a:lnTo>
                    <a:pt x="99071" y="25735"/>
                  </a:lnTo>
                  <a:cubicBezTo>
                    <a:pt x="99696" y="25374"/>
                    <a:pt x="100014" y="24917"/>
                    <a:pt x="100033" y="24477"/>
                  </a:cubicBezTo>
                  <a:lnTo>
                    <a:pt x="100042" y="24476"/>
                  </a:lnTo>
                  <a:lnTo>
                    <a:pt x="100042" y="23446"/>
                  </a:lnTo>
                  <a:lnTo>
                    <a:pt x="100025" y="23448"/>
                  </a:lnTo>
                  <a:cubicBezTo>
                    <a:pt x="99973" y="23128"/>
                    <a:pt x="99757" y="22827"/>
                    <a:pt x="99356" y="22596"/>
                  </a:cubicBezTo>
                  <a:lnTo>
                    <a:pt x="60907" y="397"/>
                  </a:lnTo>
                  <a:cubicBezTo>
                    <a:pt x="60445" y="131"/>
                    <a:pt x="59828" y="1"/>
                    <a:pt x="591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5"/>
            <p:cNvSpPr/>
            <p:nvPr/>
          </p:nvSpPr>
          <p:spPr>
            <a:xfrm>
              <a:off x="1520075" y="3403875"/>
              <a:ext cx="2516500" cy="1443375"/>
            </a:xfrm>
            <a:custGeom>
              <a:rect b="b" l="l" r="r" t="t"/>
              <a:pathLst>
                <a:path extrusionOk="0" h="57735" w="100660">
                  <a:moveTo>
                    <a:pt x="59467" y="1"/>
                  </a:moveTo>
                  <a:cubicBezTo>
                    <a:pt x="58686" y="1"/>
                    <a:pt x="57863" y="191"/>
                    <a:pt x="57220" y="562"/>
                  </a:cubicBezTo>
                  <a:lnTo>
                    <a:pt x="1305" y="32845"/>
                  </a:lnTo>
                  <a:cubicBezTo>
                    <a:pt x="129" y="33524"/>
                    <a:pt x="1" y="34551"/>
                    <a:pt x="1019" y="35138"/>
                  </a:cubicBezTo>
                  <a:lnTo>
                    <a:pt x="39468" y="57337"/>
                  </a:lnTo>
                  <a:cubicBezTo>
                    <a:pt x="39929" y="57604"/>
                    <a:pt x="40546" y="57734"/>
                    <a:pt x="41193" y="57734"/>
                  </a:cubicBezTo>
                  <a:cubicBezTo>
                    <a:pt x="41974" y="57734"/>
                    <a:pt x="42797" y="57544"/>
                    <a:pt x="43440" y="57172"/>
                  </a:cubicBezTo>
                  <a:lnTo>
                    <a:pt x="99357" y="24890"/>
                  </a:lnTo>
                  <a:cubicBezTo>
                    <a:pt x="100532" y="24210"/>
                    <a:pt x="100659" y="23183"/>
                    <a:pt x="99642" y="22596"/>
                  </a:cubicBezTo>
                  <a:lnTo>
                    <a:pt x="61193" y="397"/>
                  </a:lnTo>
                  <a:cubicBezTo>
                    <a:pt x="60731" y="131"/>
                    <a:pt x="60114" y="1"/>
                    <a:pt x="594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5"/>
            <p:cNvSpPr/>
            <p:nvPr/>
          </p:nvSpPr>
          <p:spPr>
            <a:xfrm>
              <a:off x="1649275" y="4196075"/>
              <a:ext cx="975800" cy="626050"/>
            </a:xfrm>
            <a:custGeom>
              <a:rect b="b" l="l" r="r" t="t"/>
              <a:pathLst>
                <a:path extrusionOk="0" h="25042" w="39032">
                  <a:moveTo>
                    <a:pt x="0" y="0"/>
                  </a:moveTo>
                  <a:lnTo>
                    <a:pt x="0" y="2506"/>
                  </a:lnTo>
                  <a:lnTo>
                    <a:pt x="39031" y="25042"/>
                  </a:lnTo>
                  <a:lnTo>
                    <a:pt x="39031" y="225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5"/>
            <p:cNvSpPr/>
            <p:nvPr/>
          </p:nvSpPr>
          <p:spPr>
            <a:xfrm>
              <a:off x="2580650" y="4011925"/>
              <a:ext cx="2501025" cy="1464525"/>
            </a:xfrm>
            <a:custGeom>
              <a:rect b="b" l="l" r="r" t="t"/>
              <a:pathLst>
                <a:path extrusionOk="0" h="58581" w="100041">
                  <a:moveTo>
                    <a:pt x="59180" y="0"/>
                  </a:moveTo>
                  <a:cubicBezTo>
                    <a:pt x="58400" y="0"/>
                    <a:pt x="57577" y="191"/>
                    <a:pt x="56934" y="562"/>
                  </a:cubicBezTo>
                  <a:lnTo>
                    <a:pt x="1017" y="32845"/>
                  </a:lnTo>
                  <a:cubicBezTo>
                    <a:pt x="320" y="33249"/>
                    <a:pt x="1" y="33773"/>
                    <a:pt x="62" y="34257"/>
                  </a:cubicBezTo>
                  <a:lnTo>
                    <a:pt x="53" y="34253"/>
                  </a:lnTo>
                  <a:lnTo>
                    <a:pt x="53" y="34871"/>
                  </a:lnTo>
                  <a:lnTo>
                    <a:pt x="53" y="34885"/>
                  </a:lnTo>
                  <a:lnTo>
                    <a:pt x="62" y="35088"/>
                  </a:lnTo>
                  <a:cubicBezTo>
                    <a:pt x="98" y="35424"/>
                    <a:pt x="312" y="35743"/>
                    <a:pt x="733" y="35985"/>
                  </a:cubicBezTo>
                  <a:lnTo>
                    <a:pt x="39182" y="58184"/>
                  </a:lnTo>
                  <a:cubicBezTo>
                    <a:pt x="39643" y="58450"/>
                    <a:pt x="40260" y="58581"/>
                    <a:pt x="40907" y="58581"/>
                  </a:cubicBezTo>
                  <a:cubicBezTo>
                    <a:pt x="41688" y="58581"/>
                    <a:pt x="42511" y="58391"/>
                    <a:pt x="43154" y="58020"/>
                  </a:cubicBezTo>
                  <a:lnTo>
                    <a:pt x="99070" y="25736"/>
                  </a:lnTo>
                  <a:cubicBezTo>
                    <a:pt x="99695" y="25374"/>
                    <a:pt x="100014" y="24916"/>
                    <a:pt x="100032" y="24477"/>
                  </a:cubicBezTo>
                  <a:lnTo>
                    <a:pt x="100041" y="24475"/>
                  </a:lnTo>
                  <a:lnTo>
                    <a:pt x="100041" y="23446"/>
                  </a:lnTo>
                  <a:lnTo>
                    <a:pt x="100024" y="23448"/>
                  </a:lnTo>
                  <a:cubicBezTo>
                    <a:pt x="99973" y="23128"/>
                    <a:pt x="99756" y="22828"/>
                    <a:pt x="99355" y="22596"/>
                  </a:cubicBezTo>
                  <a:lnTo>
                    <a:pt x="60906" y="398"/>
                  </a:lnTo>
                  <a:cubicBezTo>
                    <a:pt x="60445" y="131"/>
                    <a:pt x="59827" y="0"/>
                    <a:pt x="591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5"/>
            <p:cNvSpPr/>
            <p:nvPr/>
          </p:nvSpPr>
          <p:spPr>
            <a:xfrm>
              <a:off x="2573500" y="4011925"/>
              <a:ext cx="2516500" cy="1443375"/>
            </a:xfrm>
            <a:custGeom>
              <a:rect b="b" l="l" r="r" t="t"/>
              <a:pathLst>
                <a:path extrusionOk="0" h="57735" w="100660">
                  <a:moveTo>
                    <a:pt x="59467" y="1"/>
                  </a:moveTo>
                  <a:cubicBezTo>
                    <a:pt x="58687" y="1"/>
                    <a:pt x="57863" y="191"/>
                    <a:pt x="57220" y="562"/>
                  </a:cubicBezTo>
                  <a:lnTo>
                    <a:pt x="1303" y="32845"/>
                  </a:lnTo>
                  <a:cubicBezTo>
                    <a:pt x="129" y="33525"/>
                    <a:pt x="1" y="34551"/>
                    <a:pt x="1019" y="35139"/>
                  </a:cubicBezTo>
                  <a:lnTo>
                    <a:pt x="39468" y="57338"/>
                  </a:lnTo>
                  <a:cubicBezTo>
                    <a:pt x="39929" y="57604"/>
                    <a:pt x="40546" y="57734"/>
                    <a:pt x="41193" y="57734"/>
                  </a:cubicBezTo>
                  <a:cubicBezTo>
                    <a:pt x="41974" y="57734"/>
                    <a:pt x="42797" y="57544"/>
                    <a:pt x="43440" y="57173"/>
                  </a:cubicBezTo>
                  <a:lnTo>
                    <a:pt x="99356" y="24889"/>
                  </a:lnTo>
                  <a:cubicBezTo>
                    <a:pt x="100531" y="24211"/>
                    <a:pt x="100659" y="23184"/>
                    <a:pt x="99641" y="22596"/>
                  </a:cubicBezTo>
                  <a:lnTo>
                    <a:pt x="61192" y="398"/>
                  </a:lnTo>
                  <a:cubicBezTo>
                    <a:pt x="60731" y="131"/>
                    <a:pt x="60114" y="1"/>
                    <a:pt x="594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5"/>
            <p:cNvSpPr/>
            <p:nvPr/>
          </p:nvSpPr>
          <p:spPr>
            <a:xfrm>
              <a:off x="2625050" y="4759450"/>
              <a:ext cx="975825" cy="626050"/>
            </a:xfrm>
            <a:custGeom>
              <a:rect b="b" l="l" r="r" t="t"/>
              <a:pathLst>
                <a:path extrusionOk="0" h="25042" w="39033">
                  <a:moveTo>
                    <a:pt x="0" y="0"/>
                  </a:moveTo>
                  <a:lnTo>
                    <a:pt x="0" y="2507"/>
                  </a:lnTo>
                  <a:lnTo>
                    <a:pt x="39032" y="25041"/>
                  </a:lnTo>
                  <a:lnTo>
                    <a:pt x="39032" y="22535"/>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5"/>
            <p:cNvSpPr/>
            <p:nvPr/>
          </p:nvSpPr>
          <p:spPr>
            <a:xfrm>
              <a:off x="3600850" y="4537625"/>
              <a:ext cx="1359950" cy="847875"/>
            </a:xfrm>
            <a:custGeom>
              <a:rect b="b" l="l" r="r" t="t"/>
              <a:pathLst>
                <a:path extrusionOk="0" h="33915" w="54398">
                  <a:moveTo>
                    <a:pt x="54398" y="1"/>
                  </a:moveTo>
                  <a:lnTo>
                    <a:pt x="0" y="31408"/>
                  </a:lnTo>
                  <a:lnTo>
                    <a:pt x="0" y="33914"/>
                  </a:lnTo>
                  <a:lnTo>
                    <a:pt x="54398" y="2507"/>
                  </a:lnTo>
                  <a:lnTo>
                    <a:pt x="54398" y="1"/>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5"/>
            <p:cNvSpPr/>
            <p:nvPr/>
          </p:nvSpPr>
          <p:spPr>
            <a:xfrm>
              <a:off x="2625050" y="3974275"/>
              <a:ext cx="2335750" cy="1348550"/>
            </a:xfrm>
            <a:custGeom>
              <a:rect b="b" l="l" r="r" t="t"/>
              <a:pathLst>
                <a:path extrusionOk="0" h="53942" w="93430">
                  <a:moveTo>
                    <a:pt x="54399" y="0"/>
                  </a:moveTo>
                  <a:lnTo>
                    <a:pt x="0" y="31407"/>
                  </a:lnTo>
                  <a:lnTo>
                    <a:pt x="39032" y="53942"/>
                  </a:lnTo>
                  <a:lnTo>
                    <a:pt x="93430" y="22535"/>
                  </a:lnTo>
                  <a:lnTo>
                    <a:pt x="54399"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5"/>
            <p:cNvSpPr/>
            <p:nvPr/>
          </p:nvSpPr>
          <p:spPr>
            <a:xfrm>
              <a:off x="1649275" y="3410900"/>
              <a:ext cx="2335750" cy="1348575"/>
            </a:xfrm>
            <a:custGeom>
              <a:rect b="b" l="l" r="r" t="t"/>
              <a:pathLst>
                <a:path extrusionOk="0" h="53943" w="93430">
                  <a:moveTo>
                    <a:pt x="54398" y="0"/>
                  </a:moveTo>
                  <a:lnTo>
                    <a:pt x="0" y="31407"/>
                  </a:lnTo>
                  <a:lnTo>
                    <a:pt x="39031" y="53942"/>
                  </a:lnTo>
                  <a:lnTo>
                    <a:pt x="93430" y="22535"/>
                  </a:lnTo>
                  <a:lnTo>
                    <a:pt x="54398"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5"/>
            <p:cNvSpPr/>
            <p:nvPr/>
          </p:nvSpPr>
          <p:spPr>
            <a:xfrm>
              <a:off x="2625050" y="3974275"/>
              <a:ext cx="2304525" cy="1295400"/>
            </a:xfrm>
            <a:custGeom>
              <a:rect b="b" l="l" r="r" t="t"/>
              <a:pathLst>
                <a:path extrusionOk="0" h="51816" w="92181">
                  <a:moveTo>
                    <a:pt x="54399" y="0"/>
                  </a:moveTo>
                  <a:lnTo>
                    <a:pt x="0" y="31407"/>
                  </a:lnTo>
                  <a:cubicBezTo>
                    <a:pt x="0" y="31407"/>
                    <a:pt x="240" y="31393"/>
                    <a:pt x="691" y="31393"/>
                  </a:cubicBezTo>
                  <a:cubicBezTo>
                    <a:pt x="4516" y="31393"/>
                    <a:pt x="23498" y="32414"/>
                    <a:pt x="39032" y="51816"/>
                  </a:cubicBezTo>
                  <a:lnTo>
                    <a:pt x="92181" y="21814"/>
                  </a:lnTo>
                  <a:cubicBezTo>
                    <a:pt x="92181" y="21814"/>
                    <a:pt x="83649" y="6043"/>
                    <a:pt x="54399"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5"/>
            <p:cNvSpPr/>
            <p:nvPr/>
          </p:nvSpPr>
          <p:spPr>
            <a:xfrm>
              <a:off x="1691175" y="3440775"/>
              <a:ext cx="2293850" cy="1318700"/>
            </a:xfrm>
            <a:custGeom>
              <a:rect b="b" l="l" r="r" t="t"/>
              <a:pathLst>
                <a:path extrusionOk="0" h="52748" w="91754">
                  <a:moveTo>
                    <a:pt x="54959" y="1"/>
                  </a:moveTo>
                  <a:cubicBezTo>
                    <a:pt x="53509" y="1"/>
                    <a:pt x="52693" y="118"/>
                    <a:pt x="52693" y="118"/>
                  </a:cubicBezTo>
                  <a:lnTo>
                    <a:pt x="1" y="30212"/>
                  </a:lnTo>
                  <a:cubicBezTo>
                    <a:pt x="21215" y="33927"/>
                    <a:pt x="37355" y="52747"/>
                    <a:pt x="37355" y="52747"/>
                  </a:cubicBezTo>
                  <a:lnTo>
                    <a:pt x="91754" y="21340"/>
                  </a:lnTo>
                  <a:cubicBezTo>
                    <a:pt x="77075" y="1925"/>
                    <a:pt x="60825" y="1"/>
                    <a:pt x="54959"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5"/>
            <p:cNvSpPr/>
            <p:nvPr/>
          </p:nvSpPr>
          <p:spPr>
            <a:xfrm>
              <a:off x="4028250" y="4034125"/>
              <a:ext cx="752025" cy="428450"/>
            </a:xfrm>
            <a:custGeom>
              <a:rect b="b" l="l" r="r" t="t"/>
              <a:pathLst>
                <a:path extrusionOk="0" fill="none" h="17138" w="30081">
                  <a:moveTo>
                    <a:pt x="30081" y="17137"/>
                  </a:moveTo>
                  <a:cubicBezTo>
                    <a:pt x="26830" y="13042"/>
                    <a:pt x="18164" y="4484"/>
                    <a:pt x="1" y="0"/>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5"/>
            <p:cNvSpPr/>
            <p:nvPr/>
          </p:nvSpPr>
          <p:spPr>
            <a:xfrm>
              <a:off x="3913600" y="4099850"/>
              <a:ext cx="752025" cy="428400"/>
            </a:xfrm>
            <a:custGeom>
              <a:rect b="b" l="l" r="r" t="t"/>
              <a:pathLst>
                <a:path extrusionOk="0" fill="none" h="17136" w="30081">
                  <a:moveTo>
                    <a:pt x="30081" y="17136"/>
                  </a:moveTo>
                  <a:cubicBezTo>
                    <a:pt x="26830" y="13042"/>
                    <a:pt x="18164" y="4482"/>
                    <a:pt x="0" y="0"/>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5"/>
            <p:cNvSpPr/>
            <p:nvPr/>
          </p:nvSpPr>
          <p:spPr>
            <a:xfrm>
              <a:off x="3798950" y="4165550"/>
              <a:ext cx="752050" cy="428425"/>
            </a:xfrm>
            <a:custGeom>
              <a:rect b="b" l="l" r="r" t="t"/>
              <a:pathLst>
                <a:path extrusionOk="0" fill="none" h="17137" w="30082">
                  <a:moveTo>
                    <a:pt x="30081" y="17137"/>
                  </a:moveTo>
                  <a:cubicBezTo>
                    <a:pt x="26831" y="13043"/>
                    <a:pt x="18164" y="4483"/>
                    <a:pt x="0" y="1"/>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5"/>
            <p:cNvSpPr/>
            <p:nvPr/>
          </p:nvSpPr>
          <p:spPr>
            <a:xfrm>
              <a:off x="3684300" y="4231275"/>
              <a:ext cx="752025" cy="428425"/>
            </a:xfrm>
            <a:custGeom>
              <a:rect b="b" l="l" r="r" t="t"/>
              <a:pathLst>
                <a:path extrusionOk="0" fill="none" h="17137" w="30081">
                  <a:moveTo>
                    <a:pt x="30080" y="17137"/>
                  </a:moveTo>
                  <a:cubicBezTo>
                    <a:pt x="26831" y="13042"/>
                    <a:pt x="18164" y="4483"/>
                    <a:pt x="1" y="1"/>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5"/>
            <p:cNvSpPr/>
            <p:nvPr/>
          </p:nvSpPr>
          <p:spPr>
            <a:xfrm>
              <a:off x="3569650" y="4297000"/>
              <a:ext cx="752025" cy="428425"/>
            </a:xfrm>
            <a:custGeom>
              <a:rect b="b" l="l" r="r" t="t"/>
              <a:pathLst>
                <a:path extrusionOk="0" fill="none" h="17137" w="30081">
                  <a:moveTo>
                    <a:pt x="30081" y="17136"/>
                  </a:moveTo>
                  <a:cubicBezTo>
                    <a:pt x="26830" y="13041"/>
                    <a:pt x="18164" y="4483"/>
                    <a:pt x="1" y="1"/>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5"/>
            <p:cNvSpPr/>
            <p:nvPr/>
          </p:nvSpPr>
          <p:spPr>
            <a:xfrm>
              <a:off x="3455025" y="4362725"/>
              <a:ext cx="752000" cy="428425"/>
            </a:xfrm>
            <a:custGeom>
              <a:rect b="b" l="l" r="r" t="t"/>
              <a:pathLst>
                <a:path extrusionOk="0" fill="none" h="17137" w="30080">
                  <a:moveTo>
                    <a:pt x="30080" y="17136"/>
                  </a:moveTo>
                  <a:cubicBezTo>
                    <a:pt x="26829" y="13041"/>
                    <a:pt x="18163" y="4483"/>
                    <a:pt x="0" y="0"/>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5"/>
            <p:cNvSpPr/>
            <p:nvPr/>
          </p:nvSpPr>
          <p:spPr>
            <a:xfrm>
              <a:off x="3340375" y="4428425"/>
              <a:ext cx="752025" cy="428450"/>
            </a:xfrm>
            <a:custGeom>
              <a:rect b="b" l="l" r="r" t="t"/>
              <a:pathLst>
                <a:path extrusionOk="0" fill="none" h="17138" w="30081">
                  <a:moveTo>
                    <a:pt x="30080" y="17137"/>
                  </a:moveTo>
                  <a:cubicBezTo>
                    <a:pt x="26830" y="13042"/>
                    <a:pt x="18163" y="4484"/>
                    <a:pt x="1" y="0"/>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p:nvPr/>
          </p:nvSpPr>
          <p:spPr>
            <a:xfrm>
              <a:off x="3225700" y="4494150"/>
              <a:ext cx="752050" cy="428400"/>
            </a:xfrm>
            <a:custGeom>
              <a:rect b="b" l="l" r="r" t="t"/>
              <a:pathLst>
                <a:path extrusionOk="0" fill="none" h="17136" w="30082">
                  <a:moveTo>
                    <a:pt x="30082" y="17136"/>
                  </a:moveTo>
                  <a:cubicBezTo>
                    <a:pt x="26831" y="13042"/>
                    <a:pt x="18164" y="4482"/>
                    <a:pt x="1" y="0"/>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p:nvPr/>
          </p:nvSpPr>
          <p:spPr>
            <a:xfrm>
              <a:off x="3111075" y="4559850"/>
              <a:ext cx="752025" cy="428425"/>
            </a:xfrm>
            <a:custGeom>
              <a:rect b="b" l="l" r="r" t="t"/>
              <a:pathLst>
                <a:path extrusionOk="0" fill="none" h="17137" w="30081">
                  <a:moveTo>
                    <a:pt x="30081" y="17137"/>
                  </a:moveTo>
                  <a:cubicBezTo>
                    <a:pt x="26830" y="13043"/>
                    <a:pt x="18164" y="4483"/>
                    <a:pt x="0" y="1"/>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5"/>
            <p:cNvSpPr/>
            <p:nvPr/>
          </p:nvSpPr>
          <p:spPr>
            <a:xfrm>
              <a:off x="2996425" y="4625575"/>
              <a:ext cx="752000" cy="428425"/>
            </a:xfrm>
            <a:custGeom>
              <a:rect b="b" l="l" r="r" t="t"/>
              <a:pathLst>
                <a:path extrusionOk="0" fill="none" h="17137" w="30080">
                  <a:moveTo>
                    <a:pt x="30080" y="17136"/>
                  </a:moveTo>
                  <a:cubicBezTo>
                    <a:pt x="26830" y="13041"/>
                    <a:pt x="18164" y="4483"/>
                    <a:pt x="0" y="1"/>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5"/>
            <p:cNvSpPr/>
            <p:nvPr/>
          </p:nvSpPr>
          <p:spPr>
            <a:xfrm>
              <a:off x="2881775" y="4691300"/>
              <a:ext cx="752025" cy="428425"/>
            </a:xfrm>
            <a:custGeom>
              <a:rect b="b" l="l" r="r" t="t"/>
              <a:pathLst>
                <a:path extrusionOk="0" fill="none" h="17137" w="30081">
                  <a:moveTo>
                    <a:pt x="30080" y="17136"/>
                  </a:moveTo>
                  <a:cubicBezTo>
                    <a:pt x="26831" y="13041"/>
                    <a:pt x="18163" y="4483"/>
                    <a:pt x="1" y="1"/>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5"/>
            <p:cNvSpPr/>
            <p:nvPr/>
          </p:nvSpPr>
          <p:spPr>
            <a:xfrm>
              <a:off x="3008925" y="3497750"/>
              <a:ext cx="855550" cy="443225"/>
            </a:xfrm>
            <a:custGeom>
              <a:rect b="b" l="l" r="r" t="t"/>
              <a:pathLst>
                <a:path extrusionOk="0" fill="none" h="17729" w="34222">
                  <a:moveTo>
                    <a:pt x="34221" y="17728"/>
                  </a:moveTo>
                  <a:cubicBezTo>
                    <a:pt x="30971" y="13633"/>
                    <a:pt x="17499" y="2075"/>
                    <a:pt x="1" y="1"/>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5"/>
            <p:cNvSpPr/>
            <p:nvPr/>
          </p:nvSpPr>
          <p:spPr>
            <a:xfrm>
              <a:off x="2897250" y="3563475"/>
              <a:ext cx="846650" cy="447650"/>
            </a:xfrm>
            <a:custGeom>
              <a:rect b="b" l="l" r="r" t="t"/>
              <a:pathLst>
                <a:path extrusionOk="0" fill="none" h="17906" w="33866">
                  <a:moveTo>
                    <a:pt x="33866" y="17905"/>
                  </a:moveTo>
                  <a:cubicBezTo>
                    <a:pt x="30615" y="13811"/>
                    <a:pt x="17700" y="2240"/>
                    <a:pt x="0" y="1"/>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5"/>
            <p:cNvSpPr/>
            <p:nvPr/>
          </p:nvSpPr>
          <p:spPr>
            <a:xfrm>
              <a:off x="2785575" y="3629200"/>
              <a:ext cx="837750" cy="452075"/>
            </a:xfrm>
            <a:custGeom>
              <a:rect b="b" l="l" r="r" t="t"/>
              <a:pathLst>
                <a:path extrusionOk="0" fill="none" h="18083" w="33510">
                  <a:moveTo>
                    <a:pt x="33510" y="18083"/>
                  </a:moveTo>
                  <a:cubicBezTo>
                    <a:pt x="30260" y="13988"/>
                    <a:pt x="17899" y="2406"/>
                    <a:pt x="0" y="0"/>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5"/>
            <p:cNvSpPr/>
            <p:nvPr/>
          </p:nvSpPr>
          <p:spPr>
            <a:xfrm>
              <a:off x="2673875" y="3694925"/>
              <a:ext cx="828900" cy="456500"/>
            </a:xfrm>
            <a:custGeom>
              <a:rect b="b" l="l" r="r" t="t"/>
              <a:pathLst>
                <a:path extrusionOk="0" fill="none" h="18260" w="33156">
                  <a:moveTo>
                    <a:pt x="33155" y="18260"/>
                  </a:moveTo>
                  <a:cubicBezTo>
                    <a:pt x="29906" y="14165"/>
                    <a:pt x="18101" y="2572"/>
                    <a:pt x="1" y="0"/>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5"/>
            <p:cNvSpPr/>
            <p:nvPr/>
          </p:nvSpPr>
          <p:spPr>
            <a:xfrm>
              <a:off x="2562175" y="3760625"/>
              <a:ext cx="820050" cy="460950"/>
            </a:xfrm>
            <a:custGeom>
              <a:rect b="b" l="l" r="r" t="t"/>
              <a:pathLst>
                <a:path extrusionOk="0" fill="none" h="18438" w="32802">
                  <a:moveTo>
                    <a:pt x="32802" y="18437"/>
                  </a:moveTo>
                  <a:cubicBezTo>
                    <a:pt x="29551" y="14343"/>
                    <a:pt x="18301" y="2739"/>
                    <a:pt x="1" y="0"/>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5"/>
            <p:cNvSpPr/>
            <p:nvPr/>
          </p:nvSpPr>
          <p:spPr>
            <a:xfrm>
              <a:off x="2450500" y="3826325"/>
              <a:ext cx="811175" cy="465425"/>
            </a:xfrm>
            <a:custGeom>
              <a:rect b="b" l="l" r="r" t="t"/>
              <a:pathLst>
                <a:path extrusionOk="0" fill="none" h="18617" w="32447">
                  <a:moveTo>
                    <a:pt x="32446" y="18616"/>
                  </a:moveTo>
                  <a:cubicBezTo>
                    <a:pt x="29195" y="14521"/>
                    <a:pt x="18502" y="2906"/>
                    <a:pt x="0" y="1"/>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5"/>
            <p:cNvSpPr/>
            <p:nvPr/>
          </p:nvSpPr>
          <p:spPr>
            <a:xfrm>
              <a:off x="2338800" y="3892050"/>
              <a:ext cx="802300" cy="469825"/>
            </a:xfrm>
            <a:custGeom>
              <a:rect b="b" l="l" r="r" t="t"/>
              <a:pathLst>
                <a:path extrusionOk="0" fill="none" h="18793" w="32092">
                  <a:moveTo>
                    <a:pt x="32091" y="18793"/>
                  </a:moveTo>
                  <a:cubicBezTo>
                    <a:pt x="28841" y="14698"/>
                    <a:pt x="18702" y="3072"/>
                    <a:pt x="0" y="1"/>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5"/>
            <p:cNvSpPr/>
            <p:nvPr/>
          </p:nvSpPr>
          <p:spPr>
            <a:xfrm>
              <a:off x="2227100" y="3957775"/>
              <a:ext cx="793425" cy="474250"/>
            </a:xfrm>
            <a:custGeom>
              <a:rect b="b" l="l" r="r" t="t"/>
              <a:pathLst>
                <a:path extrusionOk="0" fill="none" h="18970" w="31737">
                  <a:moveTo>
                    <a:pt x="31737" y="18970"/>
                  </a:moveTo>
                  <a:cubicBezTo>
                    <a:pt x="28487" y="14876"/>
                    <a:pt x="18904" y="3238"/>
                    <a:pt x="0" y="1"/>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5"/>
            <p:cNvSpPr/>
            <p:nvPr/>
          </p:nvSpPr>
          <p:spPr>
            <a:xfrm>
              <a:off x="2115425" y="4023500"/>
              <a:ext cx="784550" cy="478675"/>
            </a:xfrm>
            <a:custGeom>
              <a:rect b="b" l="l" r="r" t="t"/>
              <a:pathLst>
                <a:path extrusionOk="0" fill="none" h="19147" w="31382">
                  <a:moveTo>
                    <a:pt x="31381" y="19146"/>
                  </a:moveTo>
                  <a:cubicBezTo>
                    <a:pt x="28131" y="15052"/>
                    <a:pt x="19105" y="3403"/>
                    <a:pt x="1" y="0"/>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5"/>
            <p:cNvSpPr/>
            <p:nvPr/>
          </p:nvSpPr>
          <p:spPr>
            <a:xfrm>
              <a:off x="2003750" y="4089225"/>
              <a:ext cx="775675" cy="483125"/>
            </a:xfrm>
            <a:custGeom>
              <a:rect b="b" l="l" r="r" t="t"/>
              <a:pathLst>
                <a:path extrusionOk="0" fill="none" h="19325" w="31027">
                  <a:moveTo>
                    <a:pt x="31026" y="19324"/>
                  </a:moveTo>
                  <a:cubicBezTo>
                    <a:pt x="27776" y="15229"/>
                    <a:pt x="19304" y="3570"/>
                    <a:pt x="0" y="0"/>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5"/>
            <p:cNvSpPr/>
            <p:nvPr/>
          </p:nvSpPr>
          <p:spPr>
            <a:xfrm>
              <a:off x="1892050" y="4154900"/>
              <a:ext cx="766800" cy="487575"/>
            </a:xfrm>
            <a:custGeom>
              <a:rect b="b" l="l" r="r" t="t"/>
              <a:pathLst>
                <a:path extrusionOk="0" fill="none" h="19503" w="30672">
                  <a:moveTo>
                    <a:pt x="30672" y="19503"/>
                  </a:moveTo>
                  <a:cubicBezTo>
                    <a:pt x="27421" y="15408"/>
                    <a:pt x="19505" y="3738"/>
                    <a:pt x="0" y="1"/>
                  </a:cubicBezTo>
                </a:path>
              </a:pathLst>
            </a:custGeom>
            <a:noFill/>
            <a:ln cap="rnd" cmpd="sng" w="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5"/>
            <p:cNvSpPr/>
            <p:nvPr/>
          </p:nvSpPr>
          <p:spPr>
            <a:xfrm>
              <a:off x="3427925" y="2705300"/>
              <a:ext cx="2197050" cy="1359825"/>
            </a:xfrm>
            <a:custGeom>
              <a:rect b="b" l="l" r="r" t="t"/>
              <a:pathLst>
                <a:path extrusionOk="0" h="54393" w="87882">
                  <a:moveTo>
                    <a:pt x="35851" y="0"/>
                  </a:moveTo>
                  <a:cubicBezTo>
                    <a:pt x="34254" y="0"/>
                    <a:pt x="32570" y="389"/>
                    <a:pt x="31255" y="1149"/>
                  </a:cubicBezTo>
                  <a:lnTo>
                    <a:pt x="2001" y="18038"/>
                  </a:lnTo>
                  <a:cubicBezTo>
                    <a:pt x="706" y="18786"/>
                    <a:pt x="39" y="19741"/>
                    <a:pt x="18" y="20649"/>
                  </a:cubicBezTo>
                  <a:lnTo>
                    <a:pt x="13" y="20649"/>
                  </a:lnTo>
                  <a:lnTo>
                    <a:pt x="13" y="24332"/>
                  </a:lnTo>
                  <a:lnTo>
                    <a:pt x="18" y="24332"/>
                  </a:lnTo>
                  <a:cubicBezTo>
                    <a:pt x="1" y="25111"/>
                    <a:pt x="457" y="25857"/>
                    <a:pt x="1418" y="26412"/>
                  </a:cubicBezTo>
                  <a:lnTo>
                    <a:pt x="48474" y="53581"/>
                  </a:lnTo>
                  <a:cubicBezTo>
                    <a:pt x="49418" y="54125"/>
                    <a:pt x="50680" y="54392"/>
                    <a:pt x="52003" y="54392"/>
                  </a:cubicBezTo>
                  <a:cubicBezTo>
                    <a:pt x="53600" y="54392"/>
                    <a:pt x="55284" y="54003"/>
                    <a:pt x="56599" y="53243"/>
                  </a:cubicBezTo>
                  <a:lnTo>
                    <a:pt x="85854" y="36353"/>
                  </a:lnTo>
                  <a:cubicBezTo>
                    <a:pt x="87207" y="35573"/>
                    <a:pt x="87881" y="34566"/>
                    <a:pt x="87842" y="33620"/>
                  </a:cubicBezTo>
                  <a:lnTo>
                    <a:pt x="87842" y="30075"/>
                  </a:lnTo>
                  <a:lnTo>
                    <a:pt x="87837" y="30075"/>
                  </a:lnTo>
                  <a:cubicBezTo>
                    <a:pt x="87860" y="29290"/>
                    <a:pt x="87405" y="28538"/>
                    <a:pt x="86438" y="27980"/>
                  </a:cubicBezTo>
                  <a:lnTo>
                    <a:pt x="39381" y="813"/>
                  </a:lnTo>
                  <a:cubicBezTo>
                    <a:pt x="38437" y="268"/>
                    <a:pt x="37174" y="0"/>
                    <a:pt x="358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5"/>
            <p:cNvSpPr/>
            <p:nvPr/>
          </p:nvSpPr>
          <p:spPr>
            <a:xfrm>
              <a:off x="3411275" y="2705275"/>
              <a:ext cx="2229675" cy="1267775"/>
            </a:xfrm>
            <a:custGeom>
              <a:rect b="b" l="l" r="r" t="t"/>
              <a:pathLst>
                <a:path extrusionOk="0" h="50711" w="89187">
                  <a:moveTo>
                    <a:pt x="36519" y="1"/>
                  </a:moveTo>
                  <a:cubicBezTo>
                    <a:pt x="34921" y="1"/>
                    <a:pt x="33237" y="390"/>
                    <a:pt x="31921" y="1150"/>
                  </a:cubicBezTo>
                  <a:lnTo>
                    <a:pt x="2667" y="18039"/>
                  </a:lnTo>
                  <a:cubicBezTo>
                    <a:pt x="262" y="19428"/>
                    <a:pt x="0" y="21528"/>
                    <a:pt x="2084" y="22731"/>
                  </a:cubicBezTo>
                  <a:lnTo>
                    <a:pt x="49140" y="49899"/>
                  </a:lnTo>
                  <a:cubicBezTo>
                    <a:pt x="50084" y="50444"/>
                    <a:pt x="51346" y="50711"/>
                    <a:pt x="52669" y="50711"/>
                  </a:cubicBezTo>
                  <a:cubicBezTo>
                    <a:pt x="54266" y="50711"/>
                    <a:pt x="55950" y="50322"/>
                    <a:pt x="57266" y="49562"/>
                  </a:cubicBezTo>
                  <a:lnTo>
                    <a:pt x="86520" y="32672"/>
                  </a:lnTo>
                  <a:cubicBezTo>
                    <a:pt x="88926" y="31284"/>
                    <a:pt x="89187" y="29183"/>
                    <a:pt x="87104" y="27981"/>
                  </a:cubicBezTo>
                  <a:lnTo>
                    <a:pt x="40047" y="812"/>
                  </a:lnTo>
                  <a:cubicBezTo>
                    <a:pt x="39104" y="268"/>
                    <a:pt x="37841" y="1"/>
                    <a:pt x="365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
            <p:cNvSpPr/>
            <p:nvPr/>
          </p:nvSpPr>
          <p:spPr>
            <a:xfrm>
              <a:off x="4038850" y="2003200"/>
              <a:ext cx="1172500" cy="1600275"/>
            </a:xfrm>
            <a:custGeom>
              <a:rect b="b" l="l" r="r" t="t"/>
              <a:pathLst>
                <a:path extrusionOk="0" h="64011" w="46900">
                  <a:moveTo>
                    <a:pt x="22572" y="1"/>
                  </a:moveTo>
                  <a:lnTo>
                    <a:pt x="20137" y="1407"/>
                  </a:lnTo>
                  <a:lnTo>
                    <a:pt x="20137" y="28806"/>
                  </a:lnTo>
                  <a:cubicBezTo>
                    <a:pt x="20137" y="32638"/>
                    <a:pt x="17447" y="37296"/>
                    <a:pt x="14130" y="39212"/>
                  </a:cubicBezTo>
                  <a:lnTo>
                    <a:pt x="1375" y="46576"/>
                  </a:lnTo>
                  <a:cubicBezTo>
                    <a:pt x="616" y="47015"/>
                    <a:pt x="1" y="48079"/>
                    <a:pt x="1" y="48955"/>
                  </a:cubicBezTo>
                  <a:cubicBezTo>
                    <a:pt x="1" y="49167"/>
                    <a:pt x="39" y="49348"/>
                    <a:pt x="104" y="49494"/>
                  </a:cubicBezTo>
                  <a:lnTo>
                    <a:pt x="103" y="49494"/>
                  </a:lnTo>
                  <a:lnTo>
                    <a:pt x="104" y="49496"/>
                  </a:lnTo>
                  <a:cubicBezTo>
                    <a:pt x="241" y="49800"/>
                    <a:pt x="597" y="50169"/>
                    <a:pt x="993" y="50353"/>
                  </a:cubicBezTo>
                  <a:lnTo>
                    <a:pt x="24611" y="63823"/>
                  </a:lnTo>
                  <a:cubicBezTo>
                    <a:pt x="24740" y="63945"/>
                    <a:pt x="24906" y="64010"/>
                    <a:pt x="25097" y="64010"/>
                  </a:cubicBezTo>
                  <a:cubicBezTo>
                    <a:pt x="25279" y="64010"/>
                    <a:pt x="25484" y="63951"/>
                    <a:pt x="25702" y="63826"/>
                  </a:cubicBezTo>
                  <a:lnTo>
                    <a:pt x="38682" y="56332"/>
                  </a:lnTo>
                  <a:cubicBezTo>
                    <a:pt x="43220" y="53712"/>
                    <a:pt x="46899" y="47340"/>
                    <a:pt x="46899" y="42099"/>
                  </a:cubicBezTo>
                  <a:lnTo>
                    <a:pt x="46899" y="14078"/>
                  </a:lnTo>
                  <a:lnTo>
                    <a:pt x="44465" y="15484"/>
                  </a:lnTo>
                  <a:lnTo>
                    <a:pt x="22572" y="2815"/>
                  </a:lnTo>
                  <a:lnTo>
                    <a:pt x="22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5"/>
            <p:cNvSpPr/>
            <p:nvPr/>
          </p:nvSpPr>
          <p:spPr>
            <a:xfrm>
              <a:off x="4042600" y="3151850"/>
              <a:ext cx="735450" cy="435600"/>
            </a:xfrm>
            <a:custGeom>
              <a:rect b="b" l="l" r="r" t="t"/>
              <a:pathLst>
                <a:path extrusionOk="0" h="17424" w="29418">
                  <a:moveTo>
                    <a:pt x="2315" y="1"/>
                  </a:moveTo>
                  <a:lnTo>
                    <a:pt x="1224" y="630"/>
                  </a:lnTo>
                  <a:cubicBezTo>
                    <a:pt x="687" y="941"/>
                    <a:pt x="227" y="1565"/>
                    <a:pt x="1" y="2215"/>
                  </a:cubicBezTo>
                  <a:lnTo>
                    <a:pt x="26344" y="17424"/>
                  </a:lnTo>
                  <a:lnTo>
                    <a:pt x="29418" y="15648"/>
                  </a:lnTo>
                  <a:lnTo>
                    <a:pt x="23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5"/>
            <p:cNvSpPr/>
            <p:nvPr/>
          </p:nvSpPr>
          <p:spPr>
            <a:xfrm>
              <a:off x="4647050" y="2355150"/>
              <a:ext cx="564300" cy="1248400"/>
            </a:xfrm>
            <a:custGeom>
              <a:rect b="b" l="l" r="r" t="t"/>
              <a:pathLst>
                <a:path extrusionOk="0" h="49936" w="22572">
                  <a:moveTo>
                    <a:pt x="22571" y="0"/>
                  </a:moveTo>
                  <a:lnTo>
                    <a:pt x="20137" y="1406"/>
                  </a:lnTo>
                  <a:lnTo>
                    <a:pt x="20137" y="28806"/>
                  </a:lnTo>
                  <a:cubicBezTo>
                    <a:pt x="20137" y="32637"/>
                    <a:pt x="17447" y="37297"/>
                    <a:pt x="14130" y="39212"/>
                  </a:cubicBezTo>
                  <a:lnTo>
                    <a:pt x="1375" y="46576"/>
                  </a:lnTo>
                  <a:cubicBezTo>
                    <a:pt x="616" y="47014"/>
                    <a:pt x="1" y="48079"/>
                    <a:pt x="1" y="48956"/>
                  </a:cubicBezTo>
                  <a:cubicBezTo>
                    <a:pt x="1" y="49576"/>
                    <a:pt x="310" y="49935"/>
                    <a:pt x="760" y="49935"/>
                  </a:cubicBezTo>
                  <a:cubicBezTo>
                    <a:pt x="945" y="49935"/>
                    <a:pt x="1153" y="49875"/>
                    <a:pt x="1374" y="49748"/>
                  </a:cubicBezTo>
                  <a:lnTo>
                    <a:pt x="14354" y="42254"/>
                  </a:lnTo>
                  <a:cubicBezTo>
                    <a:pt x="18892" y="39634"/>
                    <a:pt x="22571" y="33262"/>
                    <a:pt x="22571" y="28021"/>
                  </a:cubicBezTo>
                  <a:lnTo>
                    <a:pt x="2257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5"/>
            <p:cNvSpPr/>
            <p:nvPr/>
          </p:nvSpPr>
          <p:spPr>
            <a:xfrm>
              <a:off x="3613400" y="291600"/>
              <a:ext cx="2390650" cy="3157100"/>
            </a:xfrm>
            <a:custGeom>
              <a:rect b="b" l="l" r="r" t="t"/>
              <a:pathLst>
                <a:path extrusionOk="0" h="126284" w="95626">
                  <a:moveTo>
                    <a:pt x="1" y="0"/>
                  </a:moveTo>
                  <a:lnTo>
                    <a:pt x="1" y="71073"/>
                  </a:lnTo>
                  <a:lnTo>
                    <a:pt x="95626" y="126283"/>
                  </a:lnTo>
                  <a:lnTo>
                    <a:pt x="95626" y="552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5"/>
            <p:cNvSpPr/>
            <p:nvPr/>
          </p:nvSpPr>
          <p:spPr>
            <a:xfrm>
              <a:off x="3656075" y="495525"/>
              <a:ext cx="2305325" cy="2749225"/>
            </a:xfrm>
            <a:custGeom>
              <a:rect b="b" l="l" r="r" t="t"/>
              <a:pathLst>
                <a:path extrusionOk="0" h="109969" w="92213">
                  <a:moveTo>
                    <a:pt x="2260" y="0"/>
                  </a:moveTo>
                  <a:cubicBezTo>
                    <a:pt x="1081" y="0"/>
                    <a:pt x="1" y="943"/>
                    <a:pt x="1" y="2260"/>
                  </a:cubicBezTo>
                  <a:lnTo>
                    <a:pt x="1" y="57077"/>
                  </a:lnTo>
                  <a:cubicBezTo>
                    <a:pt x="1" y="57883"/>
                    <a:pt x="431" y="58628"/>
                    <a:pt x="1129" y="59030"/>
                  </a:cubicBezTo>
                  <a:lnTo>
                    <a:pt x="88828" y="109663"/>
                  </a:lnTo>
                  <a:cubicBezTo>
                    <a:pt x="89191" y="109873"/>
                    <a:pt x="89577" y="109969"/>
                    <a:pt x="89952" y="109969"/>
                  </a:cubicBezTo>
                  <a:cubicBezTo>
                    <a:pt x="91131" y="109969"/>
                    <a:pt x="92212" y="109027"/>
                    <a:pt x="92212" y="107709"/>
                  </a:cubicBezTo>
                  <a:lnTo>
                    <a:pt x="92212" y="52893"/>
                  </a:lnTo>
                  <a:cubicBezTo>
                    <a:pt x="92212" y="52086"/>
                    <a:pt x="91782" y="51341"/>
                    <a:pt x="91084" y="50938"/>
                  </a:cubicBezTo>
                  <a:lnTo>
                    <a:pt x="3385" y="306"/>
                  </a:lnTo>
                  <a:cubicBezTo>
                    <a:pt x="3021" y="96"/>
                    <a:pt x="2636" y="0"/>
                    <a:pt x="22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5"/>
            <p:cNvSpPr/>
            <p:nvPr/>
          </p:nvSpPr>
          <p:spPr>
            <a:xfrm>
              <a:off x="4038850" y="675300"/>
              <a:ext cx="1472350" cy="2350725"/>
            </a:xfrm>
            <a:custGeom>
              <a:rect b="b" l="l" r="r" t="t"/>
              <a:pathLst>
                <a:path extrusionOk="0" h="94029" w="58894">
                  <a:moveTo>
                    <a:pt x="1" y="0"/>
                  </a:moveTo>
                  <a:lnTo>
                    <a:pt x="1" y="60027"/>
                  </a:lnTo>
                  <a:lnTo>
                    <a:pt x="58893" y="94029"/>
                  </a:lnTo>
                  <a:lnTo>
                    <a:pt x="58893" y="34002"/>
                  </a:lnTo>
                  <a:lnTo>
                    <a:pt x="1" y="0"/>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5"/>
            <p:cNvSpPr/>
            <p:nvPr/>
          </p:nvSpPr>
          <p:spPr>
            <a:xfrm>
              <a:off x="4140100" y="869700"/>
              <a:ext cx="1269850" cy="895775"/>
            </a:xfrm>
            <a:custGeom>
              <a:rect b="b" l="l" r="r" t="t"/>
              <a:pathLst>
                <a:path extrusionOk="0" h="35831" w="50794">
                  <a:moveTo>
                    <a:pt x="0" y="1"/>
                  </a:moveTo>
                  <a:lnTo>
                    <a:pt x="0" y="6505"/>
                  </a:lnTo>
                  <a:lnTo>
                    <a:pt x="50794" y="35831"/>
                  </a:lnTo>
                  <a:lnTo>
                    <a:pt x="50794" y="29326"/>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5"/>
            <p:cNvSpPr/>
            <p:nvPr/>
          </p:nvSpPr>
          <p:spPr>
            <a:xfrm>
              <a:off x="4140100" y="1142100"/>
              <a:ext cx="720425" cy="939275"/>
            </a:xfrm>
            <a:custGeom>
              <a:rect b="b" l="l" r="r" t="t"/>
              <a:pathLst>
                <a:path extrusionOk="0" h="37571" w="28817">
                  <a:moveTo>
                    <a:pt x="1106" y="0"/>
                  </a:moveTo>
                  <a:cubicBezTo>
                    <a:pt x="455" y="0"/>
                    <a:pt x="0" y="601"/>
                    <a:pt x="0" y="1607"/>
                  </a:cubicBezTo>
                  <a:lnTo>
                    <a:pt x="0" y="19328"/>
                  </a:lnTo>
                  <a:cubicBezTo>
                    <a:pt x="0" y="20678"/>
                    <a:pt x="821" y="22247"/>
                    <a:pt x="1835" y="22832"/>
                  </a:cubicBezTo>
                  <a:lnTo>
                    <a:pt x="26982" y="37350"/>
                  </a:lnTo>
                  <a:cubicBezTo>
                    <a:pt x="27240" y="37500"/>
                    <a:pt x="27487" y="37571"/>
                    <a:pt x="27710" y="37571"/>
                  </a:cubicBezTo>
                  <a:cubicBezTo>
                    <a:pt x="28361" y="37571"/>
                    <a:pt x="28816" y="36970"/>
                    <a:pt x="28816" y="35964"/>
                  </a:cubicBezTo>
                  <a:lnTo>
                    <a:pt x="28816" y="18243"/>
                  </a:lnTo>
                  <a:cubicBezTo>
                    <a:pt x="28816" y="16893"/>
                    <a:pt x="27995" y="15324"/>
                    <a:pt x="26982" y="14739"/>
                  </a:cubicBezTo>
                  <a:lnTo>
                    <a:pt x="1835" y="221"/>
                  </a:lnTo>
                  <a:cubicBezTo>
                    <a:pt x="1576" y="71"/>
                    <a:pt x="1329" y="0"/>
                    <a:pt x="1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5"/>
            <p:cNvSpPr/>
            <p:nvPr/>
          </p:nvSpPr>
          <p:spPr>
            <a:xfrm>
              <a:off x="4198150" y="1411875"/>
              <a:ext cx="604300" cy="399725"/>
            </a:xfrm>
            <a:custGeom>
              <a:rect b="b" l="l" r="r" t="t"/>
              <a:pathLst>
                <a:path extrusionOk="0" h="15989" w="24172">
                  <a:moveTo>
                    <a:pt x="704" y="1"/>
                  </a:moveTo>
                  <a:cubicBezTo>
                    <a:pt x="291" y="1"/>
                    <a:pt x="0" y="382"/>
                    <a:pt x="0" y="1016"/>
                  </a:cubicBezTo>
                  <a:cubicBezTo>
                    <a:pt x="0" y="1869"/>
                    <a:pt x="523" y="2867"/>
                    <a:pt x="1162" y="3236"/>
                  </a:cubicBezTo>
                  <a:lnTo>
                    <a:pt x="23011" y="15850"/>
                  </a:lnTo>
                  <a:cubicBezTo>
                    <a:pt x="23173" y="15944"/>
                    <a:pt x="23328" y="15988"/>
                    <a:pt x="23469" y="15988"/>
                  </a:cubicBezTo>
                  <a:cubicBezTo>
                    <a:pt x="23881" y="15988"/>
                    <a:pt x="24171" y="15607"/>
                    <a:pt x="24171" y="14973"/>
                  </a:cubicBezTo>
                  <a:cubicBezTo>
                    <a:pt x="24171" y="14121"/>
                    <a:pt x="23650" y="13123"/>
                    <a:pt x="23011" y="12753"/>
                  </a:cubicBezTo>
                  <a:lnTo>
                    <a:pt x="1162" y="139"/>
                  </a:lnTo>
                  <a:cubicBezTo>
                    <a:pt x="999" y="45"/>
                    <a:pt x="844" y="1"/>
                    <a:pt x="704"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5"/>
            <p:cNvSpPr/>
            <p:nvPr/>
          </p:nvSpPr>
          <p:spPr>
            <a:xfrm>
              <a:off x="4198150" y="1265250"/>
              <a:ext cx="604300" cy="399700"/>
            </a:xfrm>
            <a:custGeom>
              <a:rect b="b" l="l" r="r" t="t"/>
              <a:pathLst>
                <a:path extrusionOk="0" h="15988" w="24172">
                  <a:moveTo>
                    <a:pt x="704" y="1"/>
                  </a:moveTo>
                  <a:cubicBezTo>
                    <a:pt x="291" y="1"/>
                    <a:pt x="0" y="382"/>
                    <a:pt x="0" y="1016"/>
                  </a:cubicBezTo>
                  <a:cubicBezTo>
                    <a:pt x="0" y="1867"/>
                    <a:pt x="523" y="2866"/>
                    <a:pt x="1162" y="3235"/>
                  </a:cubicBezTo>
                  <a:lnTo>
                    <a:pt x="23011" y="15849"/>
                  </a:lnTo>
                  <a:cubicBezTo>
                    <a:pt x="23174" y="15943"/>
                    <a:pt x="23329" y="15988"/>
                    <a:pt x="23469" y="15988"/>
                  </a:cubicBezTo>
                  <a:cubicBezTo>
                    <a:pt x="23881" y="15988"/>
                    <a:pt x="24171" y="15607"/>
                    <a:pt x="24171" y="14972"/>
                  </a:cubicBezTo>
                  <a:cubicBezTo>
                    <a:pt x="24171" y="14120"/>
                    <a:pt x="23650" y="13123"/>
                    <a:pt x="23011" y="12753"/>
                  </a:cubicBezTo>
                  <a:lnTo>
                    <a:pt x="1162" y="139"/>
                  </a:lnTo>
                  <a:cubicBezTo>
                    <a:pt x="999" y="45"/>
                    <a:pt x="844" y="1"/>
                    <a:pt x="704"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5"/>
            <p:cNvSpPr/>
            <p:nvPr/>
          </p:nvSpPr>
          <p:spPr>
            <a:xfrm>
              <a:off x="4198150" y="1565850"/>
              <a:ext cx="604300" cy="399700"/>
            </a:xfrm>
            <a:custGeom>
              <a:rect b="b" l="l" r="r" t="t"/>
              <a:pathLst>
                <a:path extrusionOk="0" h="15988" w="24172">
                  <a:moveTo>
                    <a:pt x="703" y="0"/>
                  </a:moveTo>
                  <a:cubicBezTo>
                    <a:pt x="291" y="0"/>
                    <a:pt x="0" y="382"/>
                    <a:pt x="0" y="1016"/>
                  </a:cubicBezTo>
                  <a:cubicBezTo>
                    <a:pt x="0" y="1867"/>
                    <a:pt x="523" y="2866"/>
                    <a:pt x="1162" y="3235"/>
                  </a:cubicBezTo>
                  <a:lnTo>
                    <a:pt x="23011" y="15849"/>
                  </a:lnTo>
                  <a:cubicBezTo>
                    <a:pt x="23174" y="15943"/>
                    <a:pt x="23329" y="15988"/>
                    <a:pt x="23469" y="15988"/>
                  </a:cubicBezTo>
                  <a:cubicBezTo>
                    <a:pt x="23881" y="15988"/>
                    <a:pt x="24171" y="15607"/>
                    <a:pt x="24171" y="14971"/>
                  </a:cubicBezTo>
                  <a:cubicBezTo>
                    <a:pt x="24171" y="14120"/>
                    <a:pt x="23650" y="13121"/>
                    <a:pt x="23011" y="12753"/>
                  </a:cubicBezTo>
                  <a:lnTo>
                    <a:pt x="1162" y="138"/>
                  </a:lnTo>
                  <a:cubicBezTo>
                    <a:pt x="999" y="44"/>
                    <a:pt x="844" y="0"/>
                    <a:pt x="703"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5"/>
            <p:cNvSpPr/>
            <p:nvPr/>
          </p:nvSpPr>
          <p:spPr>
            <a:xfrm>
              <a:off x="4938200" y="1696200"/>
              <a:ext cx="471750" cy="609025"/>
            </a:xfrm>
            <a:custGeom>
              <a:rect b="b" l="l" r="r" t="t"/>
              <a:pathLst>
                <a:path extrusionOk="0" h="24361" w="18870">
                  <a:moveTo>
                    <a:pt x="5216" y="1"/>
                  </a:moveTo>
                  <a:cubicBezTo>
                    <a:pt x="4317" y="1"/>
                    <a:pt x="3488" y="208"/>
                    <a:pt x="2764" y="626"/>
                  </a:cubicBezTo>
                  <a:cubicBezTo>
                    <a:pt x="994" y="1647"/>
                    <a:pt x="1" y="3844"/>
                    <a:pt x="1" y="6734"/>
                  </a:cubicBezTo>
                  <a:cubicBezTo>
                    <a:pt x="1" y="9623"/>
                    <a:pt x="994" y="12968"/>
                    <a:pt x="2764" y="16033"/>
                  </a:cubicBezTo>
                  <a:cubicBezTo>
                    <a:pt x="4533" y="19097"/>
                    <a:pt x="6932" y="21630"/>
                    <a:pt x="9434" y="23075"/>
                  </a:cubicBezTo>
                  <a:cubicBezTo>
                    <a:pt x="10913" y="23928"/>
                    <a:pt x="12356" y="24361"/>
                    <a:pt x="13655" y="24361"/>
                  </a:cubicBezTo>
                  <a:cubicBezTo>
                    <a:pt x="14553" y="24361"/>
                    <a:pt x="15383" y="24154"/>
                    <a:pt x="16106" y="23736"/>
                  </a:cubicBezTo>
                  <a:cubicBezTo>
                    <a:pt x="17875" y="22715"/>
                    <a:pt x="18870" y="20517"/>
                    <a:pt x="18870" y="17628"/>
                  </a:cubicBezTo>
                  <a:cubicBezTo>
                    <a:pt x="18870" y="14738"/>
                    <a:pt x="17875" y="11394"/>
                    <a:pt x="16106" y="8329"/>
                  </a:cubicBezTo>
                  <a:cubicBezTo>
                    <a:pt x="14337" y="5265"/>
                    <a:pt x="11938" y="2731"/>
                    <a:pt x="9434" y="1287"/>
                  </a:cubicBezTo>
                  <a:cubicBezTo>
                    <a:pt x="7956" y="433"/>
                    <a:pt x="6514" y="1"/>
                    <a:pt x="52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5"/>
            <p:cNvSpPr/>
            <p:nvPr/>
          </p:nvSpPr>
          <p:spPr>
            <a:xfrm>
              <a:off x="5085050" y="1885800"/>
              <a:ext cx="178050" cy="229900"/>
            </a:xfrm>
            <a:custGeom>
              <a:rect b="b" l="l" r="r" t="t"/>
              <a:pathLst>
                <a:path extrusionOk="0" h="9196" w="7122">
                  <a:moveTo>
                    <a:pt x="1971" y="0"/>
                  </a:moveTo>
                  <a:cubicBezTo>
                    <a:pt x="803" y="0"/>
                    <a:pt x="1" y="932"/>
                    <a:pt x="1" y="2543"/>
                  </a:cubicBezTo>
                  <a:cubicBezTo>
                    <a:pt x="1" y="4812"/>
                    <a:pt x="1595" y="7573"/>
                    <a:pt x="3562" y="8709"/>
                  </a:cubicBezTo>
                  <a:cubicBezTo>
                    <a:pt x="4133" y="9039"/>
                    <a:pt x="4673" y="9195"/>
                    <a:pt x="5151" y="9195"/>
                  </a:cubicBezTo>
                  <a:cubicBezTo>
                    <a:pt x="6319" y="9195"/>
                    <a:pt x="7122" y="8264"/>
                    <a:pt x="7122" y="6653"/>
                  </a:cubicBezTo>
                  <a:cubicBezTo>
                    <a:pt x="7122" y="4383"/>
                    <a:pt x="5527" y="1622"/>
                    <a:pt x="3562" y="487"/>
                  </a:cubicBezTo>
                  <a:cubicBezTo>
                    <a:pt x="2990" y="157"/>
                    <a:pt x="2450" y="0"/>
                    <a:pt x="19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5"/>
            <p:cNvSpPr/>
            <p:nvPr/>
          </p:nvSpPr>
          <p:spPr>
            <a:xfrm>
              <a:off x="4140100" y="1785050"/>
              <a:ext cx="1269850" cy="796925"/>
            </a:xfrm>
            <a:custGeom>
              <a:rect b="b" l="l" r="r" t="t"/>
              <a:pathLst>
                <a:path extrusionOk="0" h="31877" w="50794">
                  <a:moveTo>
                    <a:pt x="883" y="0"/>
                  </a:moveTo>
                  <a:cubicBezTo>
                    <a:pt x="365" y="0"/>
                    <a:pt x="0" y="479"/>
                    <a:pt x="0" y="1276"/>
                  </a:cubicBezTo>
                  <a:cubicBezTo>
                    <a:pt x="0" y="2344"/>
                    <a:pt x="656" y="3598"/>
                    <a:pt x="1458" y="4061"/>
                  </a:cubicBezTo>
                  <a:lnTo>
                    <a:pt x="49336" y="31703"/>
                  </a:lnTo>
                  <a:cubicBezTo>
                    <a:pt x="49540" y="31821"/>
                    <a:pt x="49735" y="31876"/>
                    <a:pt x="49911" y="31876"/>
                  </a:cubicBezTo>
                  <a:cubicBezTo>
                    <a:pt x="50429" y="31876"/>
                    <a:pt x="50794" y="31399"/>
                    <a:pt x="50794" y="30602"/>
                  </a:cubicBezTo>
                  <a:cubicBezTo>
                    <a:pt x="50794" y="29532"/>
                    <a:pt x="50137" y="28280"/>
                    <a:pt x="49336" y="27817"/>
                  </a:cubicBezTo>
                  <a:lnTo>
                    <a:pt x="1458" y="174"/>
                  </a:lnTo>
                  <a:cubicBezTo>
                    <a:pt x="1254" y="56"/>
                    <a:pt x="1059" y="0"/>
                    <a:pt x="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5"/>
            <p:cNvSpPr/>
            <p:nvPr/>
          </p:nvSpPr>
          <p:spPr>
            <a:xfrm>
              <a:off x="4140100" y="1982200"/>
              <a:ext cx="165075" cy="213175"/>
            </a:xfrm>
            <a:custGeom>
              <a:rect b="b" l="l" r="r" t="t"/>
              <a:pathLst>
                <a:path extrusionOk="0" h="8527" w="6603">
                  <a:moveTo>
                    <a:pt x="1826" y="1"/>
                  </a:moveTo>
                  <a:cubicBezTo>
                    <a:pt x="743" y="1"/>
                    <a:pt x="0" y="864"/>
                    <a:pt x="0" y="2358"/>
                  </a:cubicBezTo>
                  <a:cubicBezTo>
                    <a:pt x="0" y="4463"/>
                    <a:pt x="1478" y="7024"/>
                    <a:pt x="3301" y="8076"/>
                  </a:cubicBezTo>
                  <a:cubicBezTo>
                    <a:pt x="3831" y="8382"/>
                    <a:pt x="4332" y="8527"/>
                    <a:pt x="4776" y="8527"/>
                  </a:cubicBezTo>
                  <a:cubicBezTo>
                    <a:pt x="5859" y="8527"/>
                    <a:pt x="6603" y="7664"/>
                    <a:pt x="6603" y="6171"/>
                  </a:cubicBezTo>
                  <a:cubicBezTo>
                    <a:pt x="6603" y="4066"/>
                    <a:pt x="5124" y="1505"/>
                    <a:pt x="3301" y="452"/>
                  </a:cubicBezTo>
                  <a:cubicBezTo>
                    <a:pt x="2771" y="146"/>
                    <a:pt x="2270" y="1"/>
                    <a:pt x="18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5"/>
            <p:cNvSpPr/>
            <p:nvPr/>
          </p:nvSpPr>
          <p:spPr>
            <a:xfrm>
              <a:off x="4361025" y="2109775"/>
              <a:ext cx="165100" cy="213175"/>
            </a:xfrm>
            <a:custGeom>
              <a:rect b="b" l="l" r="r" t="t"/>
              <a:pathLst>
                <a:path extrusionOk="0" h="8527" w="6604">
                  <a:moveTo>
                    <a:pt x="1828" y="0"/>
                  </a:moveTo>
                  <a:cubicBezTo>
                    <a:pt x="745" y="0"/>
                    <a:pt x="1" y="864"/>
                    <a:pt x="1" y="2358"/>
                  </a:cubicBezTo>
                  <a:cubicBezTo>
                    <a:pt x="1" y="4463"/>
                    <a:pt x="1479" y="7023"/>
                    <a:pt x="3303" y="8076"/>
                  </a:cubicBezTo>
                  <a:cubicBezTo>
                    <a:pt x="3832" y="8382"/>
                    <a:pt x="4333" y="8527"/>
                    <a:pt x="4777" y="8527"/>
                  </a:cubicBezTo>
                  <a:cubicBezTo>
                    <a:pt x="5860" y="8527"/>
                    <a:pt x="6604" y="7663"/>
                    <a:pt x="6604" y="6169"/>
                  </a:cubicBezTo>
                  <a:cubicBezTo>
                    <a:pt x="6604" y="4065"/>
                    <a:pt x="5125" y="1505"/>
                    <a:pt x="3303" y="451"/>
                  </a:cubicBezTo>
                  <a:cubicBezTo>
                    <a:pt x="2773" y="145"/>
                    <a:pt x="2272" y="0"/>
                    <a:pt x="18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5"/>
            <p:cNvSpPr/>
            <p:nvPr/>
          </p:nvSpPr>
          <p:spPr>
            <a:xfrm>
              <a:off x="4581975" y="2237350"/>
              <a:ext cx="165125" cy="213175"/>
            </a:xfrm>
            <a:custGeom>
              <a:rect b="b" l="l" r="r" t="t"/>
              <a:pathLst>
                <a:path extrusionOk="0" h="8527" w="6605">
                  <a:moveTo>
                    <a:pt x="1828" y="0"/>
                  </a:moveTo>
                  <a:cubicBezTo>
                    <a:pt x="745" y="0"/>
                    <a:pt x="1" y="864"/>
                    <a:pt x="1" y="2357"/>
                  </a:cubicBezTo>
                  <a:cubicBezTo>
                    <a:pt x="1" y="4463"/>
                    <a:pt x="1479" y="7023"/>
                    <a:pt x="3303" y="8075"/>
                  </a:cubicBezTo>
                  <a:cubicBezTo>
                    <a:pt x="3833" y="8381"/>
                    <a:pt x="4334" y="8527"/>
                    <a:pt x="4778" y="8527"/>
                  </a:cubicBezTo>
                  <a:cubicBezTo>
                    <a:pt x="5861" y="8527"/>
                    <a:pt x="6604" y="7663"/>
                    <a:pt x="6604" y="6169"/>
                  </a:cubicBezTo>
                  <a:cubicBezTo>
                    <a:pt x="6604" y="4065"/>
                    <a:pt x="5126" y="1504"/>
                    <a:pt x="3303" y="451"/>
                  </a:cubicBezTo>
                  <a:cubicBezTo>
                    <a:pt x="2773" y="145"/>
                    <a:pt x="2272" y="0"/>
                    <a:pt x="18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5"/>
            <p:cNvSpPr/>
            <p:nvPr/>
          </p:nvSpPr>
          <p:spPr>
            <a:xfrm>
              <a:off x="4802950" y="2364925"/>
              <a:ext cx="165100" cy="213150"/>
            </a:xfrm>
            <a:custGeom>
              <a:rect b="b" l="l" r="r" t="t"/>
              <a:pathLst>
                <a:path extrusionOk="0" h="8526" w="6604">
                  <a:moveTo>
                    <a:pt x="1827" y="0"/>
                  </a:moveTo>
                  <a:cubicBezTo>
                    <a:pt x="744" y="0"/>
                    <a:pt x="0" y="864"/>
                    <a:pt x="0" y="2357"/>
                  </a:cubicBezTo>
                  <a:cubicBezTo>
                    <a:pt x="0" y="4463"/>
                    <a:pt x="1478" y="7023"/>
                    <a:pt x="3301" y="8075"/>
                  </a:cubicBezTo>
                  <a:cubicBezTo>
                    <a:pt x="3831" y="8381"/>
                    <a:pt x="4332" y="8526"/>
                    <a:pt x="4776" y="8526"/>
                  </a:cubicBezTo>
                  <a:cubicBezTo>
                    <a:pt x="5859" y="8526"/>
                    <a:pt x="6603" y="7663"/>
                    <a:pt x="6603" y="6169"/>
                  </a:cubicBezTo>
                  <a:cubicBezTo>
                    <a:pt x="6603" y="4064"/>
                    <a:pt x="5125" y="1504"/>
                    <a:pt x="3301" y="451"/>
                  </a:cubicBezTo>
                  <a:cubicBezTo>
                    <a:pt x="2772" y="145"/>
                    <a:pt x="2271" y="0"/>
                    <a:pt x="18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5"/>
            <p:cNvSpPr/>
            <p:nvPr/>
          </p:nvSpPr>
          <p:spPr>
            <a:xfrm>
              <a:off x="5023900" y="2492475"/>
              <a:ext cx="165100" cy="213175"/>
            </a:xfrm>
            <a:custGeom>
              <a:rect b="b" l="l" r="r" t="t"/>
              <a:pathLst>
                <a:path extrusionOk="0" h="8527" w="6604">
                  <a:moveTo>
                    <a:pt x="1828" y="0"/>
                  </a:moveTo>
                  <a:cubicBezTo>
                    <a:pt x="744" y="0"/>
                    <a:pt x="0" y="864"/>
                    <a:pt x="0" y="2358"/>
                  </a:cubicBezTo>
                  <a:cubicBezTo>
                    <a:pt x="0" y="4463"/>
                    <a:pt x="1479" y="7024"/>
                    <a:pt x="3302" y="8076"/>
                  </a:cubicBezTo>
                  <a:cubicBezTo>
                    <a:pt x="3832" y="8382"/>
                    <a:pt x="4333" y="8527"/>
                    <a:pt x="4777" y="8527"/>
                  </a:cubicBezTo>
                  <a:cubicBezTo>
                    <a:pt x="5860" y="8527"/>
                    <a:pt x="6604" y="7664"/>
                    <a:pt x="6604" y="6170"/>
                  </a:cubicBezTo>
                  <a:cubicBezTo>
                    <a:pt x="6604" y="4065"/>
                    <a:pt x="5125" y="1505"/>
                    <a:pt x="3302" y="451"/>
                  </a:cubicBezTo>
                  <a:cubicBezTo>
                    <a:pt x="2772" y="145"/>
                    <a:pt x="2271" y="0"/>
                    <a:pt x="18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5"/>
            <p:cNvSpPr/>
            <p:nvPr/>
          </p:nvSpPr>
          <p:spPr>
            <a:xfrm>
              <a:off x="6004025" y="1618075"/>
              <a:ext cx="93125" cy="1830625"/>
            </a:xfrm>
            <a:custGeom>
              <a:rect b="b" l="l" r="r" t="t"/>
              <a:pathLst>
                <a:path extrusionOk="0" h="73225" w="3725">
                  <a:moveTo>
                    <a:pt x="3724" y="1"/>
                  </a:moveTo>
                  <a:lnTo>
                    <a:pt x="1" y="2150"/>
                  </a:lnTo>
                  <a:lnTo>
                    <a:pt x="1" y="73224"/>
                  </a:lnTo>
                  <a:lnTo>
                    <a:pt x="3724" y="71074"/>
                  </a:lnTo>
                  <a:lnTo>
                    <a:pt x="372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5"/>
            <p:cNvSpPr/>
            <p:nvPr/>
          </p:nvSpPr>
          <p:spPr>
            <a:xfrm>
              <a:off x="3613400" y="238125"/>
              <a:ext cx="2483750" cy="1433975"/>
            </a:xfrm>
            <a:custGeom>
              <a:rect b="b" l="l" r="r" t="t"/>
              <a:pathLst>
                <a:path extrusionOk="0" h="57359" w="99350">
                  <a:moveTo>
                    <a:pt x="3724" y="0"/>
                  </a:moveTo>
                  <a:lnTo>
                    <a:pt x="1" y="2149"/>
                  </a:lnTo>
                  <a:lnTo>
                    <a:pt x="95626" y="57358"/>
                  </a:lnTo>
                  <a:lnTo>
                    <a:pt x="99349" y="55209"/>
                  </a:lnTo>
                  <a:lnTo>
                    <a:pt x="372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5"/>
            <p:cNvSpPr/>
            <p:nvPr/>
          </p:nvSpPr>
          <p:spPr>
            <a:xfrm>
              <a:off x="5244850" y="2649625"/>
              <a:ext cx="165100" cy="213175"/>
            </a:xfrm>
            <a:custGeom>
              <a:rect b="b" l="l" r="r" t="t"/>
              <a:pathLst>
                <a:path extrusionOk="0" h="8527" w="6604">
                  <a:moveTo>
                    <a:pt x="1828" y="0"/>
                  </a:moveTo>
                  <a:cubicBezTo>
                    <a:pt x="744" y="0"/>
                    <a:pt x="1" y="864"/>
                    <a:pt x="1" y="2358"/>
                  </a:cubicBezTo>
                  <a:cubicBezTo>
                    <a:pt x="1" y="4462"/>
                    <a:pt x="1478" y="7022"/>
                    <a:pt x="3302" y="8076"/>
                  </a:cubicBezTo>
                  <a:cubicBezTo>
                    <a:pt x="3832" y="8382"/>
                    <a:pt x="4332" y="8527"/>
                    <a:pt x="4776" y="8527"/>
                  </a:cubicBezTo>
                  <a:cubicBezTo>
                    <a:pt x="5860" y="8527"/>
                    <a:pt x="6604" y="7663"/>
                    <a:pt x="6604" y="6169"/>
                  </a:cubicBezTo>
                  <a:cubicBezTo>
                    <a:pt x="6604" y="4064"/>
                    <a:pt x="5125" y="1504"/>
                    <a:pt x="3302" y="451"/>
                  </a:cubicBezTo>
                  <a:cubicBezTo>
                    <a:pt x="2772" y="145"/>
                    <a:pt x="2271" y="0"/>
                    <a:pt x="18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02" name="Google Shape;502;p35"/>
          <p:cNvPicPr preferRelativeResize="0"/>
          <p:nvPr/>
        </p:nvPicPr>
        <p:blipFill>
          <a:blip r:embed="rId3">
            <a:alphaModFix/>
          </a:blip>
          <a:stretch>
            <a:fillRect/>
          </a:stretch>
        </p:blipFill>
        <p:spPr>
          <a:xfrm>
            <a:off x="2207975" y="1396925"/>
            <a:ext cx="5093949" cy="2699775"/>
          </a:xfrm>
          <a:prstGeom prst="rect">
            <a:avLst/>
          </a:prstGeom>
          <a:noFill/>
          <a:ln>
            <a:noFill/>
          </a:ln>
        </p:spPr>
      </p:pic>
      <p:sp>
        <p:nvSpPr>
          <p:cNvPr id="503" name="Google Shape;503;p35"/>
          <p:cNvSpPr txBox="1"/>
          <p:nvPr/>
        </p:nvSpPr>
        <p:spPr>
          <a:xfrm>
            <a:off x="1836975" y="4117850"/>
            <a:ext cx="6949800" cy="8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Lato Light"/>
                <a:ea typeface="Lato Light"/>
                <a:cs typeface="Lato Light"/>
                <a:sym typeface="Lato Light"/>
              </a:rPr>
              <a:t> ➤</a:t>
            </a:r>
            <a:r>
              <a:rPr b="1" lang="en">
                <a:solidFill>
                  <a:schemeClr val="accent1"/>
                </a:solidFill>
                <a:latin typeface="Comic Sans MS"/>
                <a:ea typeface="Comic Sans MS"/>
                <a:cs typeface="Comic Sans MS"/>
                <a:sym typeface="Comic Sans MS"/>
              </a:rPr>
              <a:t>Train-test split:</a:t>
            </a:r>
            <a:r>
              <a:rPr lang="en">
                <a:solidFill>
                  <a:schemeClr val="accent1"/>
                </a:solidFill>
                <a:latin typeface="Lato Light"/>
                <a:ea typeface="Lato Light"/>
                <a:cs typeface="Lato Light"/>
                <a:sym typeface="Lato Light"/>
              </a:rPr>
              <a:t> </a:t>
            </a:r>
            <a:r>
              <a:rPr lang="en">
                <a:solidFill>
                  <a:schemeClr val="accent1"/>
                </a:solidFill>
                <a:latin typeface="Comic Sans MS"/>
                <a:ea typeface="Comic Sans MS"/>
                <a:cs typeface="Comic Sans MS"/>
                <a:sym typeface="Comic Sans MS"/>
              </a:rPr>
              <a:t>We split dataset into 20% test data and 80% train data with random State=0 and then transformed them into standard scalar format.</a:t>
            </a:r>
            <a:endParaRPr>
              <a:solidFill>
                <a:schemeClr val="accent1"/>
              </a:solidFill>
              <a:latin typeface="Comic Sans MS"/>
              <a:ea typeface="Comic Sans MS"/>
              <a:cs typeface="Comic Sans MS"/>
              <a:sym typeface="Comic Sans MS"/>
            </a:endParaRPr>
          </a:p>
        </p:txBody>
      </p:sp>
      <p:sp>
        <p:nvSpPr>
          <p:cNvPr id="504" name="Google Shape;504;p35"/>
          <p:cNvSpPr/>
          <p:nvPr/>
        </p:nvSpPr>
        <p:spPr>
          <a:xfrm rot="7923679">
            <a:off x="8105754" y="4261829"/>
            <a:ext cx="1340051" cy="991776"/>
          </a:xfrm>
          <a:custGeom>
            <a:rect b="b" l="l" r="r" t="t"/>
            <a:pathLst>
              <a:path extrusionOk="0" h="165520" w="222074">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500"/>
                                        <p:tgtEl>
                                          <p:spTgt spid="414"/>
                                        </p:tgtEl>
                                        <p:attrNameLst>
                                          <p:attrName>ppt_x</p:attrName>
                                        </p:attrNameLst>
                                      </p:cBhvr>
                                      <p:tavLst>
                                        <p:tav fmla="" tm="0">
                                          <p:val>
                                            <p:strVal val="#ppt_x"/>
                                          </p:val>
                                        </p:tav>
                                        <p:tav fmla="" tm="100000">
                                          <p:val>
                                            <p:strVal val="#ppt_x-1"/>
                                          </p:val>
                                        </p:tav>
                                      </p:tavLst>
                                    </p:anim>
                                    <p:set>
                                      <p:cBhvr>
                                        <p:cTn dur="1" fill="hold">
                                          <p:stCondLst>
                                            <p:cond delay="500"/>
                                          </p:stCondLst>
                                        </p:cTn>
                                        <p:tgtEl>
                                          <p:spTgt spid="41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reast Cancer Case">
  <a:themeElements>
    <a:clrScheme name="Simple Light">
      <a:dk1>
        <a:srgbClr val="000000"/>
      </a:dk1>
      <a:lt1>
        <a:srgbClr val="FFFFFF"/>
      </a:lt1>
      <a:dk2>
        <a:srgbClr val="595959"/>
      </a:dk2>
      <a:lt2>
        <a:srgbClr val="EEEEEE"/>
      </a:lt2>
      <a:accent1>
        <a:srgbClr val="32186B"/>
      </a:accent1>
      <a:accent2>
        <a:srgbClr val="3E2289"/>
      </a:accent2>
      <a:accent3>
        <a:srgbClr val="9290FF"/>
      </a:accent3>
      <a:accent4>
        <a:srgbClr val="F9CAE3"/>
      </a:accent4>
      <a:accent5>
        <a:srgbClr val="F9AFD7"/>
      </a:accent5>
      <a:accent6>
        <a:srgbClr val="FF8FA3"/>
      </a:accent6>
      <a:hlink>
        <a:srgbClr val="3218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