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Inter"/>
      <p:regular r:id="rId9"/>
      <p:bold r:id="rId10"/>
    </p:embeddedFont>
    <p:embeddedFont>
      <p:font typeface="Paytone One"/>
      <p:regular r:id="rId11"/>
    </p:embeddedFont>
    <p:embeddedFont>
      <p:font typeface="Fira Sans Extra Condensed Medium"/>
      <p:regular r:id="rId12"/>
      <p:bold r:id="rId13"/>
      <p:italic r:id="rId14"/>
      <p:boldItalic r:id="rId15"/>
    </p:embeddedFont>
    <p:embeddedFont>
      <p:font typeface="Abel"/>
      <p:regular r:id="rId16"/>
    </p:embeddedFont>
    <p:embeddedFont>
      <p:font typeface="Unica One"/>
      <p:regular r:id="rId17"/>
    </p:embeddedFont>
    <p:embeddedFont>
      <p:font typeface="Archiv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rchivo-italic.fntdata"/><Relationship Id="rId21" Type="http://schemas.openxmlformats.org/officeDocument/2006/relationships/font" Target="fonts/Archiv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Inter-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PaytoneOne-regular.fntdata"/><Relationship Id="rId10" Type="http://schemas.openxmlformats.org/officeDocument/2006/relationships/font" Target="fonts/Inter-bold.fntdata"/><Relationship Id="rId13" Type="http://schemas.openxmlformats.org/officeDocument/2006/relationships/font" Target="fonts/FiraSansExtraCondensedMedium-bold.fntdata"/><Relationship Id="rId12" Type="http://schemas.openxmlformats.org/officeDocument/2006/relationships/font" Target="fonts/FiraSansExtraCondensedMedium-regular.fntdata"/><Relationship Id="rId15" Type="http://schemas.openxmlformats.org/officeDocument/2006/relationships/font" Target="fonts/FiraSansExtraCondensedMedium-boldItalic.fntdata"/><Relationship Id="rId14" Type="http://schemas.openxmlformats.org/officeDocument/2006/relationships/font" Target="fonts/FiraSansExtraCondensedMedium-italic.fntdata"/><Relationship Id="rId17" Type="http://schemas.openxmlformats.org/officeDocument/2006/relationships/font" Target="fonts/UnicaOne-regular.fntdata"/><Relationship Id="rId16" Type="http://schemas.openxmlformats.org/officeDocument/2006/relationships/font" Target="fonts/Abel-regular.fntdata"/><Relationship Id="rId19" Type="http://schemas.openxmlformats.org/officeDocument/2006/relationships/font" Target="fonts/Archivo-bold.fntdata"/><Relationship Id="rId18" Type="http://schemas.openxmlformats.org/officeDocument/2006/relationships/font" Target="fonts/Archiv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40f09d0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40f09d0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7d8eabf4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7d8eabf4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7d8eabf4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7d8eabf4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7d8eabf4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7d8eabf4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73825" y="0"/>
            <a:ext cx="62703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rot="946">
            <a:off x="4178400" y="1241700"/>
            <a:ext cx="4360200" cy="17589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aytone One"/>
              <a:buNone/>
              <a:defRPr b="1" sz="5200"/>
            </a:lvl1pPr>
            <a:lvl2pPr lvl="1">
              <a:spcBef>
                <a:spcPts val="0"/>
              </a:spcBef>
              <a:spcAft>
                <a:spcPts val="0"/>
              </a:spcAft>
              <a:buSzPts val="9600"/>
              <a:buFont typeface="Paytone One"/>
              <a:buNone/>
              <a:defRPr sz="9600">
                <a:latin typeface="Paytone One"/>
                <a:ea typeface="Paytone One"/>
                <a:cs typeface="Paytone One"/>
                <a:sym typeface="Paytone One"/>
              </a:defRPr>
            </a:lvl2pPr>
            <a:lvl3pPr lvl="2">
              <a:spcBef>
                <a:spcPts val="0"/>
              </a:spcBef>
              <a:spcAft>
                <a:spcPts val="0"/>
              </a:spcAft>
              <a:buSzPts val="9600"/>
              <a:buFont typeface="Paytone One"/>
              <a:buNone/>
              <a:defRPr sz="9600">
                <a:latin typeface="Paytone One"/>
                <a:ea typeface="Paytone One"/>
                <a:cs typeface="Paytone One"/>
                <a:sym typeface="Paytone One"/>
              </a:defRPr>
            </a:lvl3pPr>
            <a:lvl4pPr lvl="3">
              <a:spcBef>
                <a:spcPts val="0"/>
              </a:spcBef>
              <a:spcAft>
                <a:spcPts val="0"/>
              </a:spcAft>
              <a:buSzPts val="9600"/>
              <a:buFont typeface="Paytone One"/>
              <a:buNone/>
              <a:defRPr sz="9600">
                <a:latin typeface="Paytone One"/>
                <a:ea typeface="Paytone One"/>
                <a:cs typeface="Paytone One"/>
                <a:sym typeface="Paytone One"/>
              </a:defRPr>
            </a:lvl4pPr>
            <a:lvl5pPr lvl="4">
              <a:spcBef>
                <a:spcPts val="0"/>
              </a:spcBef>
              <a:spcAft>
                <a:spcPts val="0"/>
              </a:spcAft>
              <a:buSzPts val="9600"/>
              <a:buFont typeface="Paytone One"/>
              <a:buNone/>
              <a:defRPr sz="9600">
                <a:latin typeface="Paytone One"/>
                <a:ea typeface="Paytone One"/>
                <a:cs typeface="Paytone One"/>
                <a:sym typeface="Paytone One"/>
              </a:defRPr>
            </a:lvl5pPr>
            <a:lvl6pPr lvl="5">
              <a:spcBef>
                <a:spcPts val="0"/>
              </a:spcBef>
              <a:spcAft>
                <a:spcPts val="0"/>
              </a:spcAft>
              <a:buSzPts val="9600"/>
              <a:buFont typeface="Paytone One"/>
              <a:buNone/>
              <a:defRPr sz="9600">
                <a:latin typeface="Paytone One"/>
                <a:ea typeface="Paytone One"/>
                <a:cs typeface="Paytone One"/>
                <a:sym typeface="Paytone One"/>
              </a:defRPr>
            </a:lvl6pPr>
            <a:lvl7pPr lvl="6">
              <a:spcBef>
                <a:spcPts val="0"/>
              </a:spcBef>
              <a:spcAft>
                <a:spcPts val="0"/>
              </a:spcAft>
              <a:buSzPts val="9600"/>
              <a:buFont typeface="Paytone One"/>
              <a:buNone/>
              <a:defRPr sz="9600">
                <a:latin typeface="Paytone One"/>
                <a:ea typeface="Paytone One"/>
                <a:cs typeface="Paytone One"/>
                <a:sym typeface="Paytone One"/>
              </a:defRPr>
            </a:lvl7pPr>
            <a:lvl8pPr lvl="7">
              <a:spcBef>
                <a:spcPts val="0"/>
              </a:spcBef>
              <a:spcAft>
                <a:spcPts val="0"/>
              </a:spcAft>
              <a:buSzPts val="9600"/>
              <a:buFont typeface="Paytone One"/>
              <a:buNone/>
              <a:defRPr sz="9600">
                <a:latin typeface="Paytone One"/>
                <a:ea typeface="Paytone One"/>
                <a:cs typeface="Paytone One"/>
                <a:sym typeface="Paytone One"/>
              </a:defRPr>
            </a:lvl8pPr>
            <a:lvl9pPr lvl="8">
              <a:spcBef>
                <a:spcPts val="0"/>
              </a:spcBef>
              <a:spcAft>
                <a:spcPts val="0"/>
              </a:spcAft>
              <a:buSzPts val="9600"/>
              <a:buFont typeface="Paytone One"/>
              <a:buNone/>
              <a:defRPr sz="9600">
                <a:latin typeface="Paytone One"/>
                <a:ea typeface="Paytone One"/>
                <a:cs typeface="Paytone One"/>
                <a:sym typeface="Paytone One"/>
              </a:defRPr>
            </a:lvl9pPr>
          </a:lstStyle>
          <a:p/>
        </p:txBody>
      </p:sp>
      <p:sp>
        <p:nvSpPr>
          <p:cNvPr id="11" name="Google Shape;11;p2"/>
          <p:cNvSpPr txBox="1"/>
          <p:nvPr>
            <p:ph idx="1" type="subTitle"/>
          </p:nvPr>
        </p:nvSpPr>
        <p:spPr>
          <a:xfrm rot="1327">
            <a:off x="4216500" y="3544600"/>
            <a:ext cx="3109200" cy="63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Archivo"/>
              <a:buNone/>
              <a:defRPr/>
            </a:lvl1pPr>
            <a:lvl2pPr lvl="1">
              <a:lnSpc>
                <a:spcPct val="100000"/>
              </a:lnSpc>
              <a:spcBef>
                <a:spcPts val="0"/>
              </a:spcBef>
              <a:spcAft>
                <a:spcPts val="0"/>
              </a:spcAft>
              <a:buSzPts val="2800"/>
              <a:buFont typeface="Archivo"/>
              <a:buNone/>
              <a:defRPr sz="2800">
                <a:latin typeface="Archivo"/>
                <a:ea typeface="Archivo"/>
                <a:cs typeface="Archivo"/>
                <a:sym typeface="Archivo"/>
              </a:defRPr>
            </a:lvl2pPr>
            <a:lvl3pPr lvl="2">
              <a:lnSpc>
                <a:spcPct val="100000"/>
              </a:lnSpc>
              <a:spcBef>
                <a:spcPts val="0"/>
              </a:spcBef>
              <a:spcAft>
                <a:spcPts val="0"/>
              </a:spcAft>
              <a:buSzPts val="2800"/>
              <a:buFont typeface="Archivo"/>
              <a:buNone/>
              <a:defRPr sz="2800">
                <a:latin typeface="Archivo"/>
                <a:ea typeface="Archivo"/>
                <a:cs typeface="Archivo"/>
                <a:sym typeface="Archivo"/>
              </a:defRPr>
            </a:lvl3pPr>
            <a:lvl4pPr lvl="3">
              <a:lnSpc>
                <a:spcPct val="100000"/>
              </a:lnSpc>
              <a:spcBef>
                <a:spcPts val="0"/>
              </a:spcBef>
              <a:spcAft>
                <a:spcPts val="0"/>
              </a:spcAft>
              <a:buSzPts val="2800"/>
              <a:buFont typeface="Archivo"/>
              <a:buNone/>
              <a:defRPr sz="2800">
                <a:latin typeface="Archivo"/>
                <a:ea typeface="Archivo"/>
                <a:cs typeface="Archivo"/>
                <a:sym typeface="Archivo"/>
              </a:defRPr>
            </a:lvl4pPr>
            <a:lvl5pPr lvl="4">
              <a:lnSpc>
                <a:spcPct val="100000"/>
              </a:lnSpc>
              <a:spcBef>
                <a:spcPts val="0"/>
              </a:spcBef>
              <a:spcAft>
                <a:spcPts val="0"/>
              </a:spcAft>
              <a:buSzPts val="2800"/>
              <a:buFont typeface="Archivo"/>
              <a:buNone/>
              <a:defRPr sz="2800">
                <a:latin typeface="Archivo"/>
                <a:ea typeface="Archivo"/>
                <a:cs typeface="Archivo"/>
                <a:sym typeface="Archivo"/>
              </a:defRPr>
            </a:lvl5pPr>
            <a:lvl6pPr lvl="5">
              <a:lnSpc>
                <a:spcPct val="100000"/>
              </a:lnSpc>
              <a:spcBef>
                <a:spcPts val="0"/>
              </a:spcBef>
              <a:spcAft>
                <a:spcPts val="0"/>
              </a:spcAft>
              <a:buSzPts val="2800"/>
              <a:buFont typeface="Archivo"/>
              <a:buNone/>
              <a:defRPr sz="2800">
                <a:latin typeface="Archivo"/>
                <a:ea typeface="Archivo"/>
                <a:cs typeface="Archivo"/>
                <a:sym typeface="Archivo"/>
              </a:defRPr>
            </a:lvl6pPr>
            <a:lvl7pPr lvl="6">
              <a:lnSpc>
                <a:spcPct val="100000"/>
              </a:lnSpc>
              <a:spcBef>
                <a:spcPts val="0"/>
              </a:spcBef>
              <a:spcAft>
                <a:spcPts val="0"/>
              </a:spcAft>
              <a:buSzPts val="2800"/>
              <a:buFont typeface="Archivo"/>
              <a:buNone/>
              <a:defRPr sz="2800">
                <a:latin typeface="Archivo"/>
                <a:ea typeface="Archivo"/>
                <a:cs typeface="Archivo"/>
                <a:sym typeface="Archivo"/>
              </a:defRPr>
            </a:lvl7pPr>
            <a:lvl8pPr lvl="7">
              <a:lnSpc>
                <a:spcPct val="100000"/>
              </a:lnSpc>
              <a:spcBef>
                <a:spcPts val="0"/>
              </a:spcBef>
              <a:spcAft>
                <a:spcPts val="0"/>
              </a:spcAft>
              <a:buSzPts val="2800"/>
              <a:buFont typeface="Archivo"/>
              <a:buNone/>
              <a:defRPr sz="2800">
                <a:latin typeface="Archivo"/>
                <a:ea typeface="Archivo"/>
                <a:cs typeface="Archivo"/>
                <a:sym typeface="Archivo"/>
              </a:defRPr>
            </a:lvl8pPr>
            <a:lvl9pPr lvl="8">
              <a:lnSpc>
                <a:spcPct val="100000"/>
              </a:lnSpc>
              <a:spcBef>
                <a:spcPts val="0"/>
              </a:spcBef>
              <a:spcAft>
                <a:spcPts val="0"/>
              </a:spcAft>
              <a:buSzPts val="2800"/>
              <a:buFont typeface="Archivo"/>
              <a:buNone/>
              <a:defRPr sz="2800">
                <a:latin typeface="Archivo"/>
                <a:ea typeface="Archivo"/>
                <a:cs typeface="Archivo"/>
                <a:sym typeface="Archivo"/>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p:cSld name="CUSTOM_12">
    <p:spTree>
      <p:nvGrpSpPr>
        <p:cNvPr id="57" name="Shape 57"/>
        <p:cNvGrpSpPr/>
        <p:nvPr/>
      </p:nvGrpSpPr>
      <p:grpSpPr>
        <a:xfrm>
          <a:off x="0" y="0"/>
          <a:ext cx="0" cy="0"/>
          <a:chOff x="0" y="0"/>
          <a:chExt cx="0" cy="0"/>
        </a:xfrm>
      </p:grpSpPr>
      <p:sp>
        <p:nvSpPr>
          <p:cNvPr id="58" name="Google Shape;58;p11"/>
          <p:cNvSpPr/>
          <p:nvPr/>
        </p:nvSpPr>
        <p:spPr>
          <a:xfrm>
            <a:off x="0" y="844950"/>
            <a:ext cx="2762400" cy="34317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type="title"/>
          </p:nvPr>
        </p:nvSpPr>
        <p:spPr>
          <a:xfrm>
            <a:off x="630775" y="1664500"/>
            <a:ext cx="2131500" cy="18144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3000"/>
            </a:lvl1pPr>
            <a:lvl2pPr lvl="1" rtl="0">
              <a:spcBef>
                <a:spcPts val="0"/>
              </a:spcBef>
              <a:spcAft>
                <a:spcPts val="0"/>
              </a:spcAft>
              <a:buNone/>
              <a:defRPr b="1" sz="3000"/>
            </a:lvl2pPr>
            <a:lvl3pPr lvl="2" rtl="0">
              <a:spcBef>
                <a:spcPts val="0"/>
              </a:spcBef>
              <a:spcAft>
                <a:spcPts val="0"/>
              </a:spcAft>
              <a:buNone/>
              <a:defRPr b="1" sz="3000"/>
            </a:lvl3pPr>
            <a:lvl4pPr lvl="3" rtl="0">
              <a:spcBef>
                <a:spcPts val="0"/>
              </a:spcBef>
              <a:spcAft>
                <a:spcPts val="0"/>
              </a:spcAft>
              <a:buNone/>
              <a:defRPr b="1" sz="3000"/>
            </a:lvl4pPr>
            <a:lvl5pPr lvl="4" rtl="0">
              <a:spcBef>
                <a:spcPts val="0"/>
              </a:spcBef>
              <a:spcAft>
                <a:spcPts val="0"/>
              </a:spcAft>
              <a:buNone/>
              <a:defRPr b="1" sz="3000"/>
            </a:lvl5pPr>
            <a:lvl6pPr lvl="5" rtl="0">
              <a:spcBef>
                <a:spcPts val="0"/>
              </a:spcBef>
              <a:spcAft>
                <a:spcPts val="0"/>
              </a:spcAft>
              <a:buNone/>
              <a:defRPr b="1" sz="3000"/>
            </a:lvl6pPr>
            <a:lvl7pPr lvl="6" rtl="0">
              <a:spcBef>
                <a:spcPts val="0"/>
              </a:spcBef>
              <a:spcAft>
                <a:spcPts val="0"/>
              </a:spcAft>
              <a:buNone/>
              <a:defRPr b="1" sz="3000"/>
            </a:lvl7pPr>
            <a:lvl8pPr lvl="7" rtl="0">
              <a:spcBef>
                <a:spcPts val="0"/>
              </a:spcBef>
              <a:spcAft>
                <a:spcPts val="0"/>
              </a:spcAft>
              <a:buNone/>
              <a:defRPr b="1" sz="3000"/>
            </a:lvl8pPr>
            <a:lvl9pPr lvl="8" rtl="0">
              <a:spcBef>
                <a:spcPts val="0"/>
              </a:spcBef>
              <a:spcAft>
                <a:spcPts val="0"/>
              </a:spcAft>
              <a:buNone/>
              <a:defRPr b="1" sz="3000"/>
            </a:lvl9pPr>
          </a:lstStyle>
          <a:p/>
        </p:txBody>
      </p:sp>
      <p:sp>
        <p:nvSpPr>
          <p:cNvPr id="60" name="Google Shape;60;p11"/>
          <p:cNvSpPr txBox="1"/>
          <p:nvPr>
            <p:ph idx="12" type="sldNum"/>
          </p:nvPr>
        </p:nvSpPr>
        <p:spPr>
          <a:xfrm>
            <a:off x="680209" y="420990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61" name="Shape 61"/>
        <p:cNvGrpSpPr/>
        <p:nvPr/>
      </p:nvGrpSpPr>
      <p:grpSpPr>
        <a:xfrm>
          <a:off x="0" y="0"/>
          <a:ext cx="0" cy="0"/>
          <a:chOff x="0" y="0"/>
          <a:chExt cx="0" cy="0"/>
        </a:xfrm>
      </p:grpSpPr>
      <p:sp>
        <p:nvSpPr>
          <p:cNvPr id="62" name="Google Shape;62;p12"/>
          <p:cNvSpPr txBox="1"/>
          <p:nvPr>
            <p:ph hasCustomPrompt="1" type="title"/>
          </p:nvPr>
        </p:nvSpPr>
        <p:spPr>
          <a:xfrm rot="142">
            <a:off x="940400" y="1480750"/>
            <a:ext cx="7263300" cy="123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b="1" sz="96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3" name="Google Shape;63;p12"/>
          <p:cNvSpPr txBox="1"/>
          <p:nvPr>
            <p:ph idx="1" type="subTitle"/>
          </p:nvPr>
        </p:nvSpPr>
        <p:spPr>
          <a:xfrm flipH="1">
            <a:off x="3047550" y="3059850"/>
            <a:ext cx="30489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9">
    <p:spTree>
      <p:nvGrpSpPr>
        <p:cNvPr id="64" name="Shape 64"/>
        <p:cNvGrpSpPr/>
        <p:nvPr/>
      </p:nvGrpSpPr>
      <p:grpSpPr>
        <a:xfrm>
          <a:off x="0" y="0"/>
          <a:ext cx="0" cy="0"/>
          <a:chOff x="0" y="0"/>
          <a:chExt cx="0" cy="0"/>
        </a:xfrm>
      </p:grpSpPr>
      <p:sp>
        <p:nvSpPr>
          <p:cNvPr id="65" name="Google Shape;65;p13"/>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13"/>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67" name="Google Shape;67;p13"/>
          <p:cNvSpPr txBox="1"/>
          <p:nvPr>
            <p:ph hasCustomPrompt="1" type="title"/>
          </p:nvPr>
        </p:nvSpPr>
        <p:spPr>
          <a:xfrm flipH="1">
            <a:off x="3753239" y="3825726"/>
            <a:ext cx="120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lvl1pPr>
            <a:lvl2pPr lvl="1" rtl="0" algn="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3"/>
          <p:cNvSpPr txBox="1"/>
          <p:nvPr>
            <p:ph idx="1" type="subTitle"/>
          </p:nvPr>
        </p:nvSpPr>
        <p:spPr>
          <a:xfrm flipH="1">
            <a:off x="5152400" y="1537350"/>
            <a:ext cx="24099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9" name="Google Shape;69;p13"/>
          <p:cNvSpPr txBox="1"/>
          <p:nvPr>
            <p:ph idx="2" type="subTitle"/>
          </p:nvPr>
        </p:nvSpPr>
        <p:spPr>
          <a:xfrm>
            <a:off x="5152400" y="3940801"/>
            <a:ext cx="24099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0" name="Google Shape;70;p13"/>
          <p:cNvSpPr txBox="1"/>
          <p:nvPr>
            <p:ph idx="3" type="subTitle"/>
          </p:nvPr>
        </p:nvSpPr>
        <p:spPr>
          <a:xfrm flipH="1">
            <a:off x="5152400" y="2732654"/>
            <a:ext cx="24099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1" name="Google Shape;71;p13"/>
          <p:cNvSpPr txBox="1"/>
          <p:nvPr>
            <p:ph idx="4" type="subTitle"/>
          </p:nvPr>
        </p:nvSpPr>
        <p:spPr>
          <a:xfrm flipH="1">
            <a:off x="5152400" y="954825"/>
            <a:ext cx="2634000" cy="7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Font typeface="Paytone One"/>
              <a:buNone/>
              <a:defRPr sz="2400">
                <a:latin typeface="Unica One"/>
                <a:ea typeface="Unica One"/>
                <a:cs typeface="Unica One"/>
                <a:sym typeface="Unica One"/>
              </a:defRPr>
            </a:lvl1pPr>
            <a:lvl2pPr lvl="1" rtl="0" algn="ctr">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p:txBody>
      </p:sp>
      <p:sp>
        <p:nvSpPr>
          <p:cNvPr id="72" name="Google Shape;72;p13"/>
          <p:cNvSpPr txBox="1"/>
          <p:nvPr>
            <p:ph idx="5" type="subTitle"/>
          </p:nvPr>
        </p:nvSpPr>
        <p:spPr>
          <a:xfrm>
            <a:off x="5152400" y="3339226"/>
            <a:ext cx="2409900" cy="7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Font typeface="Paytone One"/>
              <a:buNone/>
              <a:defRPr sz="2400">
                <a:latin typeface="Unica One"/>
                <a:ea typeface="Unica One"/>
                <a:cs typeface="Unica One"/>
                <a:sym typeface="Unica One"/>
              </a:defRPr>
            </a:lvl1pPr>
            <a:lvl2pPr lvl="1" rtl="0" algn="ctr">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p:txBody>
      </p:sp>
      <p:sp>
        <p:nvSpPr>
          <p:cNvPr id="73" name="Google Shape;73;p13"/>
          <p:cNvSpPr txBox="1"/>
          <p:nvPr>
            <p:ph idx="6" type="subTitle"/>
          </p:nvPr>
        </p:nvSpPr>
        <p:spPr>
          <a:xfrm flipH="1">
            <a:off x="5152400" y="2245829"/>
            <a:ext cx="2680800" cy="650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Font typeface="Paytone One"/>
              <a:buNone/>
              <a:defRPr sz="2400">
                <a:latin typeface="Unica One"/>
                <a:ea typeface="Unica One"/>
                <a:cs typeface="Unica One"/>
                <a:sym typeface="Unica One"/>
              </a:defRPr>
            </a:lvl1pPr>
            <a:lvl2pPr lvl="1" rtl="0" algn="ctr">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rtl="0" algn="ctr">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p:txBody>
      </p:sp>
      <p:sp>
        <p:nvSpPr>
          <p:cNvPr id="74" name="Google Shape;74;p13"/>
          <p:cNvSpPr txBox="1"/>
          <p:nvPr>
            <p:ph hasCustomPrompt="1" idx="7" type="title"/>
          </p:nvPr>
        </p:nvSpPr>
        <p:spPr>
          <a:xfrm>
            <a:off x="3696239" y="2598675"/>
            <a:ext cx="1323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5500"/>
              <a:buNone/>
              <a:defRPr sz="3600"/>
            </a:lvl1pPr>
            <a:lvl2pPr lvl="1"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75" name="Google Shape;75;p13"/>
          <p:cNvSpPr txBox="1"/>
          <p:nvPr>
            <p:ph hasCustomPrompt="1" idx="8" type="title"/>
          </p:nvPr>
        </p:nvSpPr>
        <p:spPr>
          <a:xfrm>
            <a:off x="3696239" y="1371631"/>
            <a:ext cx="1323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5500"/>
              <a:buNone/>
              <a:defRPr sz="3600"/>
            </a:lvl1pPr>
            <a:lvl2pPr lvl="1"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76" name="Google Shape;76;p13"/>
          <p:cNvSpPr txBox="1"/>
          <p:nvPr>
            <p:ph idx="9" type="title"/>
          </p:nvPr>
        </p:nvSpPr>
        <p:spPr>
          <a:xfrm>
            <a:off x="591875" y="339650"/>
            <a:ext cx="31236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000"/>
            </a:lvl1pPr>
            <a:lvl2pPr lvl="1" rtl="0">
              <a:spcBef>
                <a:spcPts val="0"/>
              </a:spcBef>
              <a:spcAft>
                <a:spcPts val="0"/>
              </a:spcAft>
              <a:buNone/>
              <a:defRPr b="1" sz="3000"/>
            </a:lvl2pPr>
            <a:lvl3pPr lvl="2" rtl="0">
              <a:spcBef>
                <a:spcPts val="0"/>
              </a:spcBef>
              <a:spcAft>
                <a:spcPts val="0"/>
              </a:spcAft>
              <a:buNone/>
              <a:defRPr b="1" sz="3000"/>
            </a:lvl3pPr>
            <a:lvl4pPr lvl="3" rtl="0">
              <a:spcBef>
                <a:spcPts val="0"/>
              </a:spcBef>
              <a:spcAft>
                <a:spcPts val="0"/>
              </a:spcAft>
              <a:buNone/>
              <a:defRPr b="1" sz="3000"/>
            </a:lvl4pPr>
            <a:lvl5pPr lvl="4" rtl="0">
              <a:spcBef>
                <a:spcPts val="0"/>
              </a:spcBef>
              <a:spcAft>
                <a:spcPts val="0"/>
              </a:spcAft>
              <a:buNone/>
              <a:defRPr b="1" sz="3000"/>
            </a:lvl5pPr>
            <a:lvl6pPr lvl="5" rtl="0">
              <a:spcBef>
                <a:spcPts val="0"/>
              </a:spcBef>
              <a:spcAft>
                <a:spcPts val="0"/>
              </a:spcAft>
              <a:buNone/>
              <a:defRPr b="1" sz="3000"/>
            </a:lvl6pPr>
            <a:lvl7pPr lvl="6" rtl="0">
              <a:spcBef>
                <a:spcPts val="0"/>
              </a:spcBef>
              <a:spcAft>
                <a:spcPts val="0"/>
              </a:spcAft>
              <a:buNone/>
              <a:defRPr b="1" sz="3000"/>
            </a:lvl7pPr>
            <a:lvl8pPr lvl="7" rtl="0">
              <a:spcBef>
                <a:spcPts val="0"/>
              </a:spcBef>
              <a:spcAft>
                <a:spcPts val="0"/>
              </a:spcAft>
              <a:buNone/>
              <a:defRPr b="1" sz="3000"/>
            </a:lvl8pPr>
            <a:lvl9pPr lvl="8" rtl="0">
              <a:spcBef>
                <a:spcPts val="0"/>
              </a:spcBef>
              <a:spcAft>
                <a:spcPts val="0"/>
              </a:spcAft>
              <a:buNone/>
              <a:defRPr b="1" sz="3000"/>
            </a:lvl9pPr>
          </a:lstStyle>
          <a:p/>
        </p:txBody>
      </p:sp>
      <p:sp>
        <p:nvSpPr>
          <p:cNvPr id="77" name="Google Shape;77;p13"/>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p:cSld name="CUSTOM_1">
    <p:spTree>
      <p:nvGrpSpPr>
        <p:cNvPr id="78" name="Shape 78"/>
        <p:cNvGrpSpPr/>
        <p:nvPr/>
      </p:nvGrpSpPr>
      <p:grpSpPr>
        <a:xfrm>
          <a:off x="0" y="0"/>
          <a:ext cx="0" cy="0"/>
          <a:chOff x="0" y="0"/>
          <a:chExt cx="0" cy="0"/>
        </a:xfrm>
      </p:grpSpPr>
      <p:sp>
        <p:nvSpPr>
          <p:cNvPr id="79" name="Google Shape;79;p14"/>
          <p:cNvSpPr txBox="1"/>
          <p:nvPr>
            <p:ph type="ctrTitle"/>
          </p:nvPr>
        </p:nvSpPr>
        <p:spPr>
          <a:xfrm flipH="1">
            <a:off x="1041287" y="262258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0" name="Google Shape;80;p14"/>
          <p:cNvSpPr txBox="1"/>
          <p:nvPr>
            <p:ph idx="1" type="subTitle"/>
          </p:nvPr>
        </p:nvSpPr>
        <p:spPr>
          <a:xfrm flipH="1">
            <a:off x="805649" y="3200375"/>
            <a:ext cx="20319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1" name="Google Shape;81;p14"/>
          <p:cNvSpPr txBox="1"/>
          <p:nvPr>
            <p:ph idx="2" type="ctrTitle"/>
          </p:nvPr>
        </p:nvSpPr>
        <p:spPr>
          <a:xfrm flipH="1">
            <a:off x="3626702" y="262258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2" name="Google Shape;82;p14"/>
          <p:cNvSpPr txBox="1"/>
          <p:nvPr>
            <p:ph idx="3" type="subTitle"/>
          </p:nvPr>
        </p:nvSpPr>
        <p:spPr>
          <a:xfrm flipH="1">
            <a:off x="3195425" y="3200375"/>
            <a:ext cx="2423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3" name="Google Shape;83;p14"/>
          <p:cNvSpPr txBox="1"/>
          <p:nvPr>
            <p:ph idx="4" type="ctrTitle"/>
          </p:nvPr>
        </p:nvSpPr>
        <p:spPr>
          <a:xfrm flipH="1">
            <a:off x="6197840" y="262258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4" name="Google Shape;84;p14"/>
          <p:cNvSpPr txBox="1"/>
          <p:nvPr>
            <p:ph idx="5" type="subTitle"/>
          </p:nvPr>
        </p:nvSpPr>
        <p:spPr>
          <a:xfrm flipH="1">
            <a:off x="5976440" y="3200375"/>
            <a:ext cx="2003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5" name="Google Shape;85;p14"/>
          <p:cNvSpPr txBox="1"/>
          <p:nvPr>
            <p:ph idx="6" type="title"/>
          </p:nvPr>
        </p:nvSpPr>
        <p:spPr>
          <a:xfrm>
            <a:off x="591875" y="339650"/>
            <a:ext cx="31236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86" name="Google Shape;86;p14"/>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 name="Google Shape;87;p14"/>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88" name="Google Shape;88;p14"/>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2">
  <p:cSld name="CUSTOM_1_1_1">
    <p:spTree>
      <p:nvGrpSpPr>
        <p:cNvPr id="89" name="Shape 89"/>
        <p:cNvGrpSpPr/>
        <p:nvPr/>
      </p:nvGrpSpPr>
      <p:grpSpPr>
        <a:xfrm>
          <a:off x="0" y="0"/>
          <a:ext cx="0" cy="0"/>
          <a:chOff x="0" y="0"/>
          <a:chExt cx="0" cy="0"/>
        </a:xfrm>
      </p:grpSpPr>
      <p:sp>
        <p:nvSpPr>
          <p:cNvPr id="90" name="Google Shape;90;p15"/>
          <p:cNvSpPr txBox="1"/>
          <p:nvPr>
            <p:ph type="title"/>
          </p:nvPr>
        </p:nvSpPr>
        <p:spPr>
          <a:xfrm>
            <a:off x="591875" y="339650"/>
            <a:ext cx="31236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000"/>
            </a:lvl1pPr>
            <a:lvl2pPr lvl="1" rtl="0">
              <a:spcBef>
                <a:spcPts val="0"/>
              </a:spcBef>
              <a:spcAft>
                <a:spcPts val="0"/>
              </a:spcAft>
              <a:buNone/>
              <a:defRPr b="1" sz="3000"/>
            </a:lvl2pPr>
            <a:lvl3pPr lvl="2" rtl="0">
              <a:spcBef>
                <a:spcPts val="0"/>
              </a:spcBef>
              <a:spcAft>
                <a:spcPts val="0"/>
              </a:spcAft>
              <a:buNone/>
              <a:defRPr b="1" sz="3000"/>
            </a:lvl3pPr>
            <a:lvl4pPr lvl="3" rtl="0">
              <a:spcBef>
                <a:spcPts val="0"/>
              </a:spcBef>
              <a:spcAft>
                <a:spcPts val="0"/>
              </a:spcAft>
              <a:buNone/>
              <a:defRPr b="1" sz="3000"/>
            </a:lvl4pPr>
            <a:lvl5pPr lvl="4" rtl="0">
              <a:spcBef>
                <a:spcPts val="0"/>
              </a:spcBef>
              <a:spcAft>
                <a:spcPts val="0"/>
              </a:spcAft>
              <a:buNone/>
              <a:defRPr b="1" sz="3000"/>
            </a:lvl5pPr>
            <a:lvl6pPr lvl="5" rtl="0">
              <a:spcBef>
                <a:spcPts val="0"/>
              </a:spcBef>
              <a:spcAft>
                <a:spcPts val="0"/>
              </a:spcAft>
              <a:buNone/>
              <a:defRPr b="1" sz="3000"/>
            </a:lvl6pPr>
            <a:lvl7pPr lvl="6" rtl="0">
              <a:spcBef>
                <a:spcPts val="0"/>
              </a:spcBef>
              <a:spcAft>
                <a:spcPts val="0"/>
              </a:spcAft>
              <a:buNone/>
              <a:defRPr b="1" sz="3000"/>
            </a:lvl7pPr>
            <a:lvl8pPr lvl="7" rtl="0">
              <a:spcBef>
                <a:spcPts val="0"/>
              </a:spcBef>
              <a:spcAft>
                <a:spcPts val="0"/>
              </a:spcAft>
              <a:buNone/>
              <a:defRPr b="1" sz="3000"/>
            </a:lvl8pPr>
            <a:lvl9pPr lvl="8" rtl="0">
              <a:spcBef>
                <a:spcPts val="0"/>
              </a:spcBef>
              <a:spcAft>
                <a:spcPts val="0"/>
              </a:spcAft>
              <a:buNone/>
              <a:defRPr b="1" sz="3000"/>
            </a:lvl9pPr>
          </a:lstStyle>
          <a:p/>
        </p:txBody>
      </p:sp>
      <p:sp>
        <p:nvSpPr>
          <p:cNvPr id="91" name="Google Shape;91;p15"/>
          <p:cNvSpPr txBox="1"/>
          <p:nvPr>
            <p:ph idx="2" type="ctrTitle"/>
          </p:nvPr>
        </p:nvSpPr>
        <p:spPr>
          <a:xfrm flipH="1">
            <a:off x="1815873" y="1311963"/>
            <a:ext cx="19917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2" name="Google Shape;92;p15"/>
          <p:cNvSpPr txBox="1"/>
          <p:nvPr>
            <p:ph idx="1" type="subTitle"/>
          </p:nvPr>
        </p:nvSpPr>
        <p:spPr>
          <a:xfrm flipH="1">
            <a:off x="1816007" y="1754242"/>
            <a:ext cx="2114700" cy="63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3" name="Google Shape;93;p15"/>
          <p:cNvSpPr txBox="1"/>
          <p:nvPr>
            <p:ph idx="3" type="ctrTitle"/>
          </p:nvPr>
        </p:nvSpPr>
        <p:spPr>
          <a:xfrm flipH="1">
            <a:off x="5230645" y="1311965"/>
            <a:ext cx="15606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20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4" name="Google Shape;94;p15"/>
          <p:cNvSpPr txBox="1"/>
          <p:nvPr>
            <p:ph idx="4" type="subTitle"/>
          </p:nvPr>
        </p:nvSpPr>
        <p:spPr>
          <a:xfrm flipH="1">
            <a:off x="4676545" y="1754242"/>
            <a:ext cx="2114700" cy="63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5" name="Google Shape;95;p15"/>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5"/>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97" name="Google Shape;97;p15"/>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
  <p:cSld name="CUSTOM_2">
    <p:spTree>
      <p:nvGrpSpPr>
        <p:cNvPr id="98" name="Shape 98"/>
        <p:cNvGrpSpPr/>
        <p:nvPr/>
      </p:nvGrpSpPr>
      <p:grpSpPr>
        <a:xfrm>
          <a:off x="0" y="0"/>
          <a:ext cx="0" cy="0"/>
          <a:chOff x="0" y="0"/>
          <a:chExt cx="0" cy="0"/>
        </a:xfrm>
      </p:grpSpPr>
      <p:sp>
        <p:nvSpPr>
          <p:cNvPr id="99" name="Google Shape;99;p16"/>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6"/>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101" name="Google Shape;101;p16"/>
          <p:cNvSpPr txBox="1"/>
          <p:nvPr>
            <p:ph type="ctrTitle"/>
          </p:nvPr>
        </p:nvSpPr>
        <p:spPr>
          <a:xfrm flipH="1">
            <a:off x="1742877" y="1446225"/>
            <a:ext cx="2032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2" name="Google Shape;102;p16"/>
          <p:cNvSpPr txBox="1"/>
          <p:nvPr>
            <p:ph idx="1" type="subTitle"/>
          </p:nvPr>
        </p:nvSpPr>
        <p:spPr>
          <a:xfrm flipH="1">
            <a:off x="1742918" y="1868512"/>
            <a:ext cx="23769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3" name="Google Shape;103;p16"/>
          <p:cNvSpPr txBox="1"/>
          <p:nvPr>
            <p:ph idx="2" type="ctrTitle"/>
          </p:nvPr>
        </p:nvSpPr>
        <p:spPr>
          <a:xfrm flipH="1">
            <a:off x="5378648" y="1446225"/>
            <a:ext cx="2077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4" name="Google Shape;104;p16"/>
          <p:cNvSpPr txBox="1"/>
          <p:nvPr>
            <p:ph idx="3" type="subTitle"/>
          </p:nvPr>
        </p:nvSpPr>
        <p:spPr>
          <a:xfrm flipH="1">
            <a:off x="5378599" y="1870850"/>
            <a:ext cx="24993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5" name="Google Shape;105;p16"/>
          <p:cNvSpPr txBox="1"/>
          <p:nvPr>
            <p:ph idx="4" type="ctrTitle"/>
          </p:nvPr>
        </p:nvSpPr>
        <p:spPr>
          <a:xfrm flipH="1">
            <a:off x="1742975" y="3180575"/>
            <a:ext cx="2262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6" name="Google Shape;106;p16"/>
          <p:cNvSpPr txBox="1"/>
          <p:nvPr>
            <p:ph idx="5" type="subTitle"/>
          </p:nvPr>
        </p:nvSpPr>
        <p:spPr>
          <a:xfrm flipH="1">
            <a:off x="1730066" y="3603468"/>
            <a:ext cx="22623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7" name="Google Shape;107;p16"/>
          <p:cNvSpPr txBox="1"/>
          <p:nvPr>
            <p:ph idx="6" type="ctrTitle"/>
          </p:nvPr>
        </p:nvSpPr>
        <p:spPr>
          <a:xfrm flipH="1">
            <a:off x="5378522" y="3180575"/>
            <a:ext cx="2499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16"/>
          <p:cNvSpPr txBox="1"/>
          <p:nvPr>
            <p:ph idx="7" type="subTitle"/>
          </p:nvPr>
        </p:nvSpPr>
        <p:spPr>
          <a:xfrm flipH="1">
            <a:off x="5365671" y="3603468"/>
            <a:ext cx="24255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9" name="Google Shape;109;p16"/>
          <p:cNvSpPr txBox="1"/>
          <p:nvPr>
            <p:ph idx="8" type="title"/>
          </p:nvPr>
        </p:nvSpPr>
        <p:spPr>
          <a:xfrm>
            <a:off x="591875" y="339650"/>
            <a:ext cx="31236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000"/>
            </a:lvl1pPr>
            <a:lvl2pPr lvl="1" rtl="0">
              <a:spcBef>
                <a:spcPts val="0"/>
              </a:spcBef>
              <a:spcAft>
                <a:spcPts val="0"/>
              </a:spcAft>
              <a:buNone/>
              <a:defRPr b="1" sz="3000"/>
            </a:lvl2pPr>
            <a:lvl3pPr lvl="2" rtl="0">
              <a:spcBef>
                <a:spcPts val="0"/>
              </a:spcBef>
              <a:spcAft>
                <a:spcPts val="0"/>
              </a:spcAft>
              <a:buNone/>
              <a:defRPr b="1" sz="3000"/>
            </a:lvl3pPr>
            <a:lvl4pPr lvl="3" rtl="0">
              <a:spcBef>
                <a:spcPts val="0"/>
              </a:spcBef>
              <a:spcAft>
                <a:spcPts val="0"/>
              </a:spcAft>
              <a:buNone/>
              <a:defRPr b="1" sz="3000"/>
            </a:lvl4pPr>
            <a:lvl5pPr lvl="4" rtl="0">
              <a:spcBef>
                <a:spcPts val="0"/>
              </a:spcBef>
              <a:spcAft>
                <a:spcPts val="0"/>
              </a:spcAft>
              <a:buNone/>
              <a:defRPr b="1" sz="3000"/>
            </a:lvl5pPr>
            <a:lvl6pPr lvl="5" rtl="0">
              <a:spcBef>
                <a:spcPts val="0"/>
              </a:spcBef>
              <a:spcAft>
                <a:spcPts val="0"/>
              </a:spcAft>
              <a:buNone/>
              <a:defRPr b="1" sz="3000"/>
            </a:lvl6pPr>
            <a:lvl7pPr lvl="6" rtl="0">
              <a:spcBef>
                <a:spcPts val="0"/>
              </a:spcBef>
              <a:spcAft>
                <a:spcPts val="0"/>
              </a:spcAft>
              <a:buNone/>
              <a:defRPr b="1" sz="3000"/>
            </a:lvl7pPr>
            <a:lvl8pPr lvl="7" rtl="0">
              <a:spcBef>
                <a:spcPts val="0"/>
              </a:spcBef>
              <a:spcAft>
                <a:spcPts val="0"/>
              </a:spcAft>
              <a:buNone/>
              <a:defRPr b="1" sz="3000"/>
            </a:lvl8pPr>
            <a:lvl9pPr lvl="8" rtl="0">
              <a:spcBef>
                <a:spcPts val="0"/>
              </a:spcBef>
              <a:spcAft>
                <a:spcPts val="0"/>
              </a:spcAft>
              <a:buNone/>
              <a:defRPr b="1" sz="3000"/>
            </a:lvl9pPr>
          </a:lstStyle>
          <a:p/>
        </p:txBody>
      </p:sp>
      <p:sp>
        <p:nvSpPr>
          <p:cNvPr id="110" name="Google Shape;110;p16"/>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ix columns">
  <p:cSld name="CUSTOM_3">
    <p:spTree>
      <p:nvGrpSpPr>
        <p:cNvPr id="111" name="Shape 111"/>
        <p:cNvGrpSpPr/>
        <p:nvPr/>
      </p:nvGrpSpPr>
      <p:grpSpPr>
        <a:xfrm>
          <a:off x="0" y="0"/>
          <a:ext cx="0" cy="0"/>
          <a:chOff x="0" y="0"/>
          <a:chExt cx="0" cy="0"/>
        </a:xfrm>
      </p:grpSpPr>
      <p:sp>
        <p:nvSpPr>
          <p:cNvPr id="112" name="Google Shape;112;p17"/>
          <p:cNvSpPr txBox="1"/>
          <p:nvPr>
            <p:ph type="ctrTitle"/>
          </p:nvPr>
        </p:nvSpPr>
        <p:spPr>
          <a:xfrm flipH="1">
            <a:off x="720000" y="1539825"/>
            <a:ext cx="197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3" name="Google Shape;113;p17"/>
          <p:cNvSpPr txBox="1"/>
          <p:nvPr>
            <p:ph idx="1" type="subTitle"/>
          </p:nvPr>
        </p:nvSpPr>
        <p:spPr>
          <a:xfrm flipH="1">
            <a:off x="720111" y="1974151"/>
            <a:ext cx="2114700" cy="63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4" name="Google Shape;114;p17"/>
          <p:cNvSpPr txBox="1"/>
          <p:nvPr>
            <p:ph idx="2" type="ctrTitle"/>
          </p:nvPr>
        </p:nvSpPr>
        <p:spPr>
          <a:xfrm flipH="1">
            <a:off x="3362259" y="1539828"/>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5" name="Google Shape;115;p17"/>
          <p:cNvSpPr txBox="1"/>
          <p:nvPr>
            <p:ph idx="3" type="subTitle"/>
          </p:nvPr>
        </p:nvSpPr>
        <p:spPr>
          <a:xfrm flipH="1">
            <a:off x="3362259" y="1974151"/>
            <a:ext cx="2114700" cy="63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6" name="Google Shape;116;p17"/>
          <p:cNvSpPr txBox="1"/>
          <p:nvPr>
            <p:ph idx="4" type="ctrTitle"/>
          </p:nvPr>
        </p:nvSpPr>
        <p:spPr>
          <a:xfrm flipH="1">
            <a:off x="5997071" y="1539828"/>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7" name="Google Shape;117;p17"/>
          <p:cNvSpPr txBox="1"/>
          <p:nvPr>
            <p:ph idx="5" type="subTitle"/>
          </p:nvPr>
        </p:nvSpPr>
        <p:spPr>
          <a:xfrm flipH="1">
            <a:off x="5997071" y="1974151"/>
            <a:ext cx="2114700" cy="63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8" name="Google Shape;118;p17"/>
          <p:cNvSpPr txBox="1"/>
          <p:nvPr>
            <p:ph idx="6" type="ctrTitle"/>
          </p:nvPr>
        </p:nvSpPr>
        <p:spPr>
          <a:xfrm flipH="1">
            <a:off x="694458" y="3304997"/>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b="1" sz="20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9" name="Google Shape;119;p17"/>
          <p:cNvSpPr txBox="1"/>
          <p:nvPr>
            <p:ph idx="7" type="subTitle"/>
          </p:nvPr>
        </p:nvSpPr>
        <p:spPr>
          <a:xfrm flipH="1">
            <a:off x="694983" y="3739633"/>
            <a:ext cx="2114700" cy="76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20" name="Google Shape;120;p17"/>
          <p:cNvSpPr txBox="1"/>
          <p:nvPr>
            <p:ph idx="8" type="ctrTitle"/>
          </p:nvPr>
        </p:nvSpPr>
        <p:spPr>
          <a:xfrm flipH="1">
            <a:off x="3362256" y="3304997"/>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b="1" sz="20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21" name="Google Shape;121;p17"/>
          <p:cNvSpPr txBox="1"/>
          <p:nvPr>
            <p:ph idx="9" type="subTitle"/>
          </p:nvPr>
        </p:nvSpPr>
        <p:spPr>
          <a:xfrm flipH="1">
            <a:off x="3362781" y="3739633"/>
            <a:ext cx="2114700" cy="76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22" name="Google Shape;122;p17"/>
          <p:cNvSpPr txBox="1"/>
          <p:nvPr>
            <p:ph idx="13" type="ctrTitle"/>
          </p:nvPr>
        </p:nvSpPr>
        <p:spPr>
          <a:xfrm flipH="1">
            <a:off x="6028989" y="3304994"/>
            <a:ext cx="21147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b="1" sz="20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23" name="Google Shape;123;p17"/>
          <p:cNvSpPr txBox="1"/>
          <p:nvPr>
            <p:ph idx="14" type="subTitle"/>
          </p:nvPr>
        </p:nvSpPr>
        <p:spPr>
          <a:xfrm flipH="1">
            <a:off x="6029514" y="3739633"/>
            <a:ext cx="2114700" cy="76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24" name="Google Shape;124;p17"/>
          <p:cNvSpPr txBox="1"/>
          <p:nvPr>
            <p:ph idx="15" type="title"/>
          </p:nvPr>
        </p:nvSpPr>
        <p:spPr>
          <a:xfrm>
            <a:off x="591875" y="339650"/>
            <a:ext cx="31236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125" name="Google Shape;125;p17"/>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7"/>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127" name="Google Shape;127;p17"/>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mall numbers">
  <p:cSld name="CUSTOM_4">
    <p:spTree>
      <p:nvGrpSpPr>
        <p:cNvPr id="128" name="Shape 128"/>
        <p:cNvGrpSpPr/>
        <p:nvPr/>
      </p:nvGrpSpPr>
      <p:grpSpPr>
        <a:xfrm>
          <a:off x="0" y="0"/>
          <a:ext cx="0" cy="0"/>
          <a:chOff x="0" y="0"/>
          <a:chExt cx="0" cy="0"/>
        </a:xfrm>
      </p:grpSpPr>
      <p:sp>
        <p:nvSpPr>
          <p:cNvPr id="129" name="Google Shape;129;p18"/>
          <p:cNvSpPr txBox="1"/>
          <p:nvPr>
            <p:ph hasCustomPrompt="1" type="title"/>
          </p:nvPr>
        </p:nvSpPr>
        <p:spPr>
          <a:xfrm>
            <a:off x="1276350" y="3151400"/>
            <a:ext cx="2808000" cy="965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36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30" name="Google Shape;130;p18"/>
          <p:cNvSpPr txBox="1"/>
          <p:nvPr>
            <p:ph idx="1" type="subTitle"/>
          </p:nvPr>
        </p:nvSpPr>
        <p:spPr>
          <a:xfrm flipH="1">
            <a:off x="1713600" y="3904575"/>
            <a:ext cx="1933500" cy="57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31" name="Google Shape;131;p18"/>
          <p:cNvSpPr txBox="1"/>
          <p:nvPr>
            <p:ph hasCustomPrompt="1" idx="2" type="title"/>
          </p:nvPr>
        </p:nvSpPr>
        <p:spPr>
          <a:xfrm>
            <a:off x="1276350" y="1877425"/>
            <a:ext cx="2808000" cy="965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36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32" name="Google Shape;132;p18"/>
          <p:cNvSpPr txBox="1"/>
          <p:nvPr>
            <p:ph idx="3" type="subTitle"/>
          </p:nvPr>
        </p:nvSpPr>
        <p:spPr>
          <a:xfrm flipH="1">
            <a:off x="1713600" y="2630600"/>
            <a:ext cx="1933500" cy="57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33" name="Google Shape;133;p18"/>
          <p:cNvSpPr txBox="1"/>
          <p:nvPr>
            <p:ph idx="4" type="title"/>
          </p:nvPr>
        </p:nvSpPr>
        <p:spPr>
          <a:xfrm>
            <a:off x="591875" y="339650"/>
            <a:ext cx="31236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000"/>
            </a:lvl1pPr>
            <a:lvl2pPr lvl="1" rtl="0">
              <a:spcBef>
                <a:spcPts val="0"/>
              </a:spcBef>
              <a:spcAft>
                <a:spcPts val="0"/>
              </a:spcAft>
              <a:buNone/>
              <a:defRPr b="1" sz="3000"/>
            </a:lvl2pPr>
            <a:lvl3pPr lvl="2" rtl="0">
              <a:spcBef>
                <a:spcPts val="0"/>
              </a:spcBef>
              <a:spcAft>
                <a:spcPts val="0"/>
              </a:spcAft>
              <a:buNone/>
              <a:defRPr b="1" sz="3000"/>
            </a:lvl3pPr>
            <a:lvl4pPr lvl="3" rtl="0">
              <a:spcBef>
                <a:spcPts val="0"/>
              </a:spcBef>
              <a:spcAft>
                <a:spcPts val="0"/>
              </a:spcAft>
              <a:buNone/>
              <a:defRPr b="1" sz="3000"/>
            </a:lvl4pPr>
            <a:lvl5pPr lvl="4" rtl="0">
              <a:spcBef>
                <a:spcPts val="0"/>
              </a:spcBef>
              <a:spcAft>
                <a:spcPts val="0"/>
              </a:spcAft>
              <a:buNone/>
              <a:defRPr b="1" sz="3000"/>
            </a:lvl5pPr>
            <a:lvl6pPr lvl="5" rtl="0">
              <a:spcBef>
                <a:spcPts val="0"/>
              </a:spcBef>
              <a:spcAft>
                <a:spcPts val="0"/>
              </a:spcAft>
              <a:buNone/>
              <a:defRPr b="1" sz="3000"/>
            </a:lvl6pPr>
            <a:lvl7pPr lvl="6" rtl="0">
              <a:spcBef>
                <a:spcPts val="0"/>
              </a:spcBef>
              <a:spcAft>
                <a:spcPts val="0"/>
              </a:spcAft>
              <a:buNone/>
              <a:defRPr b="1" sz="3000"/>
            </a:lvl7pPr>
            <a:lvl8pPr lvl="7" rtl="0">
              <a:spcBef>
                <a:spcPts val="0"/>
              </a:spcBef>
              <a:spcAft>
                <a:spcPts val="0"/>
              </a:spcAft>
              <a:buNone/>
              <a:defRPr b="1" sz="3000"/>
            </a:lvl8pPr>
            <a:lvl9pPr lvl="8" rtl="0">
              <a:spcBef>
                <a:spcPts val="0"/>
              </a:spcBef>
              <a:spcAft>
                <a:spcPts val="0"/>
              </a:spcAft>
              <a:buNone/>
              <a:defRPr b="1" sz="3000"/>
            </a:lvl9pPr>
          </a:lstStyle>
          <a:p/>
        </p:txBody>
      </p:sp>
      <p:sp>
        <p:nvSpPr>
          <p:cNvPr id="134" name="Google Shape;134;p18"/>
          <p:cNvSpPr txBox="1"/>
          <p:nvPr>
            <p:ph idx="5" type="subTitle"/>
          </p:nvPr>
        </p:nvSpPr>
        <p:spPr>
          <a:xfrm flipH="1">
            <a:off x="603900" y="1079975"/>
            <a:ext cx="4152900" cy="6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35" name="Google Shape;135;p18"/>
          <p:cNvSpPr txBox="1"/>
          <p:nvPr>
            <p:ph hasCustomPrompt="1" idx="6" type="title"/>
          </p:nvPr>
        </p:nvSpPr>
        <p:spPr>
          <a:xfrm flipH="1">
            <a:off x="4774350" y="2630600"/>
            <a:ext cx="2808000" cy="965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b="1" sz="4800">
                <a:solidFill>
                  <a:schemeClr val="lt1"/>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36" name="Google Shape;136;p18"/>
          <p:cNvSpPr txBox="1"/>
          <p:nvPr>
            <p:ph idx="7" type="subTitle"/>
          </p:nvPr>
        </p:nvSpPr>
        <p:spPr>
          <a:xfrm flipH="1">
            <a:off x="5211600" y="3383775"/>
            <a:ext cx="1933500" cy="57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37" name="Google Shape;137;p18"/>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18"/>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139" name="Google Shape;139;p18"/>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2">
  <p:cSld name="CUSTOM_6">
    <p:spTree>
      <p:nvGrpSpPr>
        <p:cNvPr id="140" name="Shape 140"/>
        <p:cNvGrpSpPr/>
        <p:nvPr/>
      </p:nvGrpSpPr>
      <p:grpSpPr>
        <a:xfrm>
          <a:off x="0" y="0"/>
          <a:ext cx="0" cy="0"/>
          <a:chOff x="0" y="0"/>
          <a:chExt cx="0" cy="0"/>
        </a:xfrm>
      </p:grpSpPr>
      <p:sp>
        <p:nvSpPr>
          <p:cNvPr id="141" name="Google Shape;141;p19"/>
          <p:cNvSpPr/>
          <p:nvPr/>
        </p:nvSpPr>
        <p:spPr>
          <a:xfrm>
            <a:off x="0" y="0"/>
            <a:ext cx="3989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txBox="1"/>
          <p:nvPr>
            <p:ph type="ctrTitle"/>
          </p:nvPr>
        </p:nvSpPr>
        <p:spPr>
          <a:xfrm flipH="1">
            <a:off x="4688532" y="1306513"/>
            <a:ext cx="4405500" cy="2378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6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3" name="Google Shape;143;p19"/>
          <p:cNvSpPr txBox="1"/>
          <p:nvPr>
            <p:ph idx="1" type="subTitle"/>
          </p:nvPr>
        </p:nvSpPr>
        <p:spPr>
          <a:xfrm flipH="1">
            <a:off x="4688507" y="3788009"/>
            <a:ext cx="29076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44" name="Google Shape;144;p19"/>
          <p:cNvSpPr txBox="1"/>
          <p:nvPr>
            <p:ph hasCustomPrompt="1" idx="2" type="title"/>
          </p:nvPr>
        </p:nvSpPr>
        <p:spPr>
          <a:xfrm flipH="1">
            <a:off x="643800" y="3825430"/>
            <a:ext cx="3054600" cy="9201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dk2"/>
              </a:buClr>
              <a:buSzPts val="5500"/>
              <a:buNone/>
              <a:defRPr b="1" sz="12000">
                <a:solidFill>
                  <a:schemeClr val="lt1"/>
                </a:solidFill>
              </a:defRPr>
            </a:lvl1pPr>
            <a:lvl2pPr lvl="1" rtl="0" algn="ctr">
              <a:spcBef>
                <a:spcPts val="0"/>
              </a:spcBef>
              <a:spcAft>
                <a:spcPts val="0"/>
              </a:spcAft>
              <a:buClr>
                <a:schemeClr val="dk2"/>
              </a:buClr>
              <a:buSzPts val="5500"/>
              <a:buNone/>
              <a:defRPr sz="5500">
                <a:solidFill>
                  <a:schemeClr val="dk2"/>
                </a:solidFill>
              </a:defRPr>
            </a:lvl2pPr>
            <a:lvl3pPr lvl="2" rtl="0" algn="ctr">
              <a:spcBef>
                <a:spcPts val="0"/>
              </a:spcBef>
              <a:spcAft>
                <a:spcPts val="0"/>
              </a:spcAft>
              <a:buClr>
                <a:schemeClr val="dk2"/>
              </a:buClr>
              <a:buSzPts val="5500"/>
              <a:buNone/>
              <a:defRPr sz="5500">
                <a:solidFill>
                  <a:schemeClr val="dk2"/>
                </a:solidFill>
              </a:defRPr>
            </a:lvl3pPr>
            <a:lvl4pPr lvl="3" rtl="0" algn="ctr">
              <a:spcBef>
                <a:spcPts val="0"/>
              </a:spcBef>
              <a:spcAft>
                <a:spcPts val="0"/>
              </a:spcAft>
              <a:buClr>
                <a:schemeClr val="dk2"/>
              </a:buClr>
              <a:buSzPts val="5500"/>
              <a:buNone/>
              <a:defRPr sz="5500">
                <a:solidFill>
                  <a:schemeClr val="dk2"/>
                </a:solidFill>
              </a:defRPr>
            </a:lvl4pPr>
            <a:lvl5pPr lvl="4" rtl="0" algn="ctr">
              <a:spcBef>
                <a:spcPts val="0"/>
              </a:spcBef>
              <a:spcAft>
                <a:spcPts val="0"/>
              </a:spcAft>
              <a:buClr>
                <a:schemeClr val="dk2"/>
              </a:buClr>
              <a:buSzPts val="5500"/>
              <a:buNone/>
              <a:defRPr sz="5500">
                <a:solidFill>
                  <a:schemeClr val="dk2"/>
                </a:solidFill>
              </a:defRPr>
            </a:lvl5pPr>
            <a:lvl6pPr lvl="5" rtl="0" algn="ctr">
              <a:spcBef>
                <a:spcPts val="0"/>
              </a:spcBef>
              <a:spcAft>
                <a:spcPts val="0"/>
              </a:spcAft>
              <a:buClr>
                <a:schemeClr val="dk2"/>
              </a:buClr>
              <a:buSzPts val="5500"/>
              <a:buNone/>
              <a:defRPr sz="5500">
                <a:solidFill>
                  <a:schemeClr val="dk2"/>
                </a:solidFill>
              </a:defRPr>
            </a:lvl6pPr>
            <a:lvl7pPr lvl="6" rtl="0" algn="ctr">
              <a:spcBef>
                <a:spcPts val="0"/>
              </a:spcBef>
              <a:spcAft>
                <a:spcPts val="0"/>
              </a:spcAft>
              <a:buClr>
                <a:schemeClr val="dk2"/>
              </a:buClr>
              <a:buSzPts val="5500"/>
              <a:buNone/>
              <a:defRPr sz="5500">
                <a:solidFill>
                  <a:schemeClr val="dk2"/>
                </a:solidFill>
              </a:defRPr>
            </a:lvl7pPr>
            <a:lvl8pPr lvl="7" rtl="0" algn="ctr">
              <a:spcBef>
                <a:spcPts val="0"/>
              </a:spcBef>
              <a:spcAft>
                <a:spcPts val="0"/>
              </a:spcAft>
              <a:buClr>
                <a:schemeClr val="dk2"/>
              </a:buClr>
              <a:buSzPts val="5500"/>
              <a:buNone/>
              <a:defRPr sz="5500">
                <a:solidFill>
                  <a:schemeClr val="dk2"/>
                </a:solidFill>
              </a:defRPr>
            </a:lvl8pPr>
            <a:lvl9pPr lvl="8" rtl="0" algn="ctr">
              <a:spcBef>
                <a:spcPts val="0"/>
              </a:spcBef>
              <a:spcAft>
                <a:spcPts val="0"/>
              </a:spcAft>
              <a:buClr>
                <a:schemeClr val="dk2"/>
              </a:buClr>
              <a:buSzPts val="5500"/>
              <a:buNone/>
              <a:defRPr sz="5500">
                <a:solidFill>
                  <a:schemeClr val="dk2"/>
                </a:solidFill>
              </a:defRPr>
            </a:lvl9pPr>
          </a:lstStyle>
          <a:p>
            <a:r>
              <a:t>xx%</a:t>
            </a:r>
          </a:p>
        </p:txBody>
      </p:sp>
      <p:cxnSp>
        <p:nvCxnSpPr>
          <p:cNvPr id="145" name="Google Shape;145;p19"/>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8">
    <p:spTree>
      <p:nvGrpSpPr>
        <p:cNvPr id="146" name="Shape 146"/>
        <p:cNvGrpSpPr/>
        <p:nvPr/>
      </p:nvGrpSpPr>
      <p:grpSpPr>
        <a:xfrm>
          <a:off x="0" y="0"/>
          <a:ext cx="0" cy="0"/>
          <a:chOff x="0" y="0"/>
          <a:chExt cx="0" cy="0"/>
        </a:xfrm>
      </p:grpSpPr>
      <p:sp>
        <p:nvSpPr>
          <p:cNvPr id="147" name="Google Shape;147;p20"/>
          <p:cNvSpPr/>
          <p:nvPr/>
        </p:nvSpPr>
        <p:spPr>
          <a:xfrm>
            <a:off x="0" y="0"/>
            <a:ext cx="6461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ph type="ctrTitle"/>
          </p:nvPr>
        </p:nvSpPr>
        <p:spPr>
          <a:xfrm flipH="1">
            <a:off x="1794250" y="3369300"/>
            <a:ext cx="2563200" cy="95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b="1"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49" name="Google Shape;149;p20"/>
          <p:cNvSpPr txBox="1"/>
          <p:nvPr>
            <p:ph idx="1" type="subTitle"/>
          </p:nvPr>
        </p:nvSpPr>
        <p:spPr>
          <a:xfrm flipH="1">
            <a:off x="1205350" y="1094475"/>
            <a:ext cx="3152100" cy="1909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None/>
              <a:defRPr sz="22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5154800" y="0"/>
            <a:ext cx="3989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879900" y="1753201"/>
            <a:ext cx="3620400" cy="19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sz="6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 name="Google Shape;15;p3"/>
          <p:cNvSpPr txBox="1"/>
          <p:nvPr>
            <p:ph idx="1" type="subTitle"/>
          </p:nvPr>
        </p:nvSpPr>
        <p:spPr>
          <a:xfrm>
            <a:off x="1832250" y="3793725"/>
            <a:ext cx="26682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6" name="Google Shape;16;p3"/>
          <p:cNvSpPr txBox="1"/>
          <p:nvPr>
            <p:ph hasCustomPrompt="1" idx="2" type="title"/>
          </p:nvPr>
        </p:nvSpPr>
        <p:spPr>
          <a:xfrm>
            <a:off x="5910475" y="3838120"/>
            <a:ext cx="2183700" cy="9201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5500"/>
              <a:buNone/>
              <a:defRPr b="1" sz="12000">
                <a:solidFill>
                  <a:schemeClr val="lt1"/>
                </a:solidFill>
              </a:defRPr>
            </a:lvl1pPr>
            <a:lvl2pPr lvl="1" rtl="0" algn="ctr">
              <a:spcBef>
                <a:spcPts val="0"/>
              </a:spcBef>
              <a:spcAft>
                <a:spcPts val="0"/>
              </a:spcAft>
              <a:buSzPts val="5500"/>
              <a:buNone/>
              <a:defRPr sz="5500"/>
            </a:lvl2pPr>
            <a:lvl3pPr lvl="2" rtl="0" algn="ctr">
              <a:spcBef>
                <a:spcPts val="0"/>
              </a:spcBef>
              <a:spcAft>
                <a:spcPts val="0"/>
              </a:spcAft>
              <a:buSzPts val="5500"/>
              <a:buNone/>
              <a:defRPr sz="5500"/>
            </a:lvl3pPr>
            <a:lvl4pPr lvl="3" rtl="0" algn="ctr">
              <a:spcBef>
                <a:spcPts val="0"/>
              </a:spcBef>
              <a:spcAft>
                <a:spcPts val="0"/>
              </a:spcAft>
              <a:buSzPts val="5500"/>
              <a:buNone/>
              <a:defRPr sz="5500"/>
            </a:lvl4pPr>
            <a:lvl5pPr lvl="4" rtl="0" algn="ctr">
              <a:spcBef>
                <a:spcPts val="0"/>
              </a:spcBef>
              <a:spcAft>
                <a:spcPts val="0"/>
              </a:spcAft>
              <a:buSzPts val="5500"/>
              <a:buNone/>
              <a:defRPr sz="5500"/>
            </a:lvl5pPr>
            <a:lvl6pPr lvl="5" rtl="0" algn="ctr">
              <a:spcBef>
                <a:spcPts val="0"/>
              </a:spcBef>
              <a:spcAft>
                <a:spcPts val="0"/>
              </a:spcAft>
              <a:buSzPts val="5500"/>
              <a:buNone/>
              <a:defRPr sz="5500"/>
            </a:lvl6pPr>
            <a:lvl7pPr lvl="6" rtl="0" algn="ctr">
              <a:spcBef>
                <a:spcPts val="0"/>
              </a:spcBef>
              <a:spcAft>
                <a:spcPts val="0"/>
              </a:spcAft>
              <a:buSzPts val="5500"/>
              <a:buNone/>
              <a:defRPr sz="5500"/>
            </a:lvl7pPr>
            <a:lvl8pPr lvl="7" rtl="0" algn="ctr">
              <a:spcBef>
                <a:spcPts val="0"/>
              </a:spcBef>
              <a:spcAft>
                <a:spcPts val="0"/>
              </a:spcAft>
              <a:buSzPts val="5500"/>
              <a:buNone/>
              <a:defRPr sz="5500"/>
            </a:lvl8pPr>
            <a:lvl9pPr lvl="8" rtl="0" algn="ctr">
              <a:spcBef>
                <a:spcPts val="0"/>
              </a:spcBef>
              <a:spcAft>
                <a:spcPts val="0"/>
              </a:spcAft>
              <a:buSzPts val="5500"/>
              <a:buNone/>
              <a:defRPr sz="5500"/>
            </a:lvl9pPr>
          </a:lstStyle>
          <a:p>
            <a:r>
              <a:t>xx%</a:t>
            </a:r>
          </a:p>
        </p:txBody>
      </p:sp>
      <p:cxnSp>
        <p:nvCxnSpPr>
          <p:cNvPr id="17" name="Google Shape;17;p3"/>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chnology design 1">
  <p:cSld name="CUSTOM_10">
    <p:spTree>
      <p:nvGrpSpPr>
        <p:cNvPr id="150" name="Shape 150"/>
        <p:cNvGrpSpPr/>
        <p:nvPr/>
      </p:nvGrpSpPr>
      <p:grpSpPr>
        <a:xfrm>
          <a:off x="0" y="0"/>
          <a:ext cx="0" cy="0"/>
          <a:chOff x="0" y="0"/>
          <a:chExt cx="0" cy="0"/>
        </a:xfrm>
      </p:grpSpPr>
      <p:sp>
        <p:nvSpPr>
          <p:cNvPr id="151" name="Google Shape;151;p21"/>
          <p:cNvSpPr txBox="1"/>
          <p:nvPr>
            <p:ph idx="1" type="subTitle"/>
          </p:nvPr>
        </p:nvSpPr>
        <p:spPr>
          <a:xfrm flipH="1">
            <a:off x="1726347" y="2482624"/>
            <a:ext cx="2671800" cy="1107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52" name="Google Shape;152;p21"/>
          <p:cNvSpPr txBox="1"/>
          <p:nvPr>
            <p:ph type="title"/>
          </p:nvPr>
        </p:nvSpPr>
        <p:spPr>
          <a:xfrm>
            <a:off x="591875" y="339650"/>
            <a:ext cx="31236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153" name="Google Shape;153;p21"/>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 name="Google Shape;154;p21"/>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155" name="Google Shape;155;p21"/>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chnology design 2">
  <p:cSld name="CUSTOM_10_1">
    <p:spTree>
      <p:nvGrpSpPr>
        <p:cNvPr id="156" name="Shape 156"/>
        <p:cNvGrpSpPr/>
        <p:nvPr/>
      </p:nvGrpSpPr>
      <p:grpSpPr>
        <a:xfrm>
          <a:off x="0" y="0"/>
          <a:ext cx="0" cy="0"/>
          <a:chOff x="0" y="0"/>
          <a:chExt cx="0" cy="0"/>
        </a:xfrm>
      </p:grpSpPr>
      <p:sp>
        <p:nvSpPr>
          <p:cNvPr id="157" name="Google Shape;157;p22"/>
          <p:cNvSpPr txBox="1"/>
          <p:nvPr>
            <p:ph idx="1" type="subTitle"/>
          </p:nvPr>
        </p:nvSpPr>
        <p:spPr>
          <a:xfrm flipH="1">
            <a:off x="4908050" y="2292387"/>
            <a:ext cx="2735100" cy="11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58" name="Google Shape;158;p22"/>
          <p:cNvSpPr txBox="1"/>
          <p:nvPr>
            <p:ph type="title"/>
          </p:nvPr>
        </p:nvSpPr>
        <p:spPr>
          <a:xfrm>
            <a:off x="591875" y="339650"/>
            <a:ext cx="31236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159" name="Google Shape;159;p22"/>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 name="Google Shape;160;p22"/>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161" name="Google Shape;161;p22"/>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sources">
  <p:cSld name="CUSTOM_13">
    <p:spTree>
      <p:nvGrpSpPr>
        <p:cNvPr id="162" name="Shape 162"/>
        <p:cNvGrpSpPr/>
        <p:nvPr/>
      </p:nvGrpSpPr>
      <p:grpSpPr>
        <a:xfrm>
          <a:off x="0" y="0"/>
          <a:ext cx="0" cy="0"/>
          <a:chOff x="0" y="0"/>
          <a:chExt cx="0" cy="0"/>
        </a:xfrm>
      </p:grpSpPr>
      <p:sp>
        <p:nvSpPr>
          <p:cNvPr id="163" name="Google Shape;163;p23"/>
          <p:cNvSpPr txBox="1"/>
          <p:nvPr>
            <p:ph idx="1" type="body"/>
          </p:nvPr>
        </p:nvSpPr>
        <p:spPr>
          <a:xfrm>
            <a:off x="778675" y="1267948"/>
            <a:ext cx="3526800" cy="3396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Font typeface="Raleway SemiBold"/>
              <a:buChar char="●"/>
              <a:defRPr sz="1400"/>
            </a:lvl1pPr>
            <a:lvl2pPr indent="-304800" lvl="1" marL="914400" rtl="0">
              <a:spcBef>
                <a:spcPts val="1600"/>
              </a:spcBef>
              <a:spcAft>
                <a:spcPts val="0"/>
              </a:spcAft>
              <a:buClr>
                <a:srgbClr val="434343"/>
              </a:buClr>
              <a:buSzPts val="1200"/>
              <a:buFont typeface="Roboto Condensed Light"/>
              <a:buChar char="○"/>
              <a:defRPr/>
            </a:lvl2pPr>
            <a:lvl3pPr indent="-304800" lvl="2" marL="1371600" rtl="0">
              <a:spcBef>
                <a:spcPts val="1600"/>
              </a:spcBef>
              <a:spcAft>
                <a:spcPts val="0"/>
              </a:spcAft>
              <a:buClr>
                <a:srgbClr val="434343"/>
              </a:buClr>
              <a:buSzPts val="1200"/>
              <a:buFont typeface="Roboto Condensed Light"/>
              <a:buChar char="■"/>
              <a:defRPr/>
            </a:lvl3pPr>
            <a:lvl4pPr indent="-304800" lvl="3" marL="1828800" rtl="0">
              <a:spcBef>
                <a:spcPts val="1600"/>
              </a:spcBef>
              <a:spcAft>
                <a:spcPts val="0"/>
              </a:spcAft>
              <a:buClr>
                <a:srgbClr val="434343"/>
              </a:buClr>
              <a:buSzPts val="1200"/>
              <a:buFont typeface="Roboto Condensed Light"/>
              <a:buChar char="●"/>
              <a:defRPr/>
            </a:lvl4pPr>
            <a:lvl5pPr indent="-304800" lvl="4" marL="2286000" rtl="0">
              <a:spcBef>
                <a:spcPts val="1600"/>
              </a:spcBef>
              <a:spcAft>
                <a:spcPts val="0"/>
              </a:spcAft>
              <a:buClr>
                <a:srgbClr val="434343"/>
              </a:buClr>
              <a:buSzPts val="1200"/>
              <a:buFont typeface="Roboto Condensed Light"/>
              <a:buChar char="○"/>
              <a:defRPr/>
            </a:lvl5pPr>
            <a:lvl6pPr indent="-304800" lvl="5" marL="2743200" rtl="0">
              <a:spcBef>
                <a:spcPts val="1600"/>
              </a:spcBef>
              <a:spcAft>
                <a:spcPts val="0"/>
              </a:spcAft>
              <a:buClr>
                <a:srgbClr val="434343"/>
              </a:buClr>
              <a:buSzPts val="1200"/>
              <a:buFont typeface="Roboto Condensed Light"/>
              <a:buChar char="■"/>
              <a:defRPr/>
            </a:lvl6pPr>
            <a:lvl7pPr indent="-304800" lvl="6" marL="3200400" rtl="0">
              <a:spcBef>
                <a:spcPts val="1600"/>
              </a:spcBef>
              <a:spcAft>
                <a:spcPts val="0"/>
              </a:spcAft>
              <a:buClr>
                <a:srgbClr val="434343"/>
              </a:buClr>
              <a:buSzPts val="1200"/>
              <a:buFont typeface="Roboto Condensed Light"/>
              <a:buChar char="●"/>
              <a:defRPr/>
            </a:lvl7pPr>
            <a:lvl8pPr indent="-304800" lvl="7" marL="3657600" rtl="0">
              <a:spcBef>
                <a:spcPts val="1600"/>
              </a:spcBef>
              <a:spcAft>
                <a:spcPts val="0"/>
              </a:spcAft>
              <a:buClr>
                <a:srgbClr val="434343"/>
              </a:buClr>
              <a:buSzPts val="1200"/>
              <a:buFont typeface="Roboto Condensed Light"/>
              <a:buChar char="○"/>
              <a:defRPr/>
            </a:lvl8pPr>
            <a:lvl9pPr indent="-304800" lvl="8" marL="4114800" rtl="0">
              <a:spcBef>
                <a:spcPts val="1600"/>
              </a:spcBef>
              <a:spcAft>
                <a:spcPts val="1600"/>
              </a:spcAft>
              <a:buClr>
                <a:srgbClr val="434343"/>
              </a:buClr>
              <a:buSzPts val="1200"/>
              <a:buFont typeface="Roboto Condensed Light"/>
              <a:buChar char="■"/>
              <a:defRPr/>
            </a:lvl9pPr>
          </a:lstStyle>
          <a:p/>
        </p:txBody>
      </p:sp>
      <p:sp>
        <p:nvSpPr>
          <p:cNvPr id="164" name="Google Shape;164;p23"/>
          <p:cNvSpPr txBox="1"/>
          <p:nvPr>
            <p:ph type="title"/>
          </p:nvPr>
        </p:nvSpPr>
        <p:spPr>
          <a:xfrm>
            <a:off x="591875" y="339650"/>
            <a:ext cx="31236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165" name="Google Shape;165;p23"/>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3"/>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167" name="Google Shape;167;p23"/>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
        <p:nvSpPr>
          <p:cNvPr id="168" name="Google Shape;168;p23"/>
          <p:cNvSpPr txBox="1"/>
          <p:nvPr>
            <p:ph idx="2" type="body"/>
          </p:nvPr>
        </p:nvSpPr>
        <p:spPr>
          <a:xfrm>
            <a:off x="4475175" y="2524432"/>
            <a:ext cx="3526800" cy="2148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Font typeface="Raleway SemiBold"/>
              <a:buChar char="●"/>
              <a:defRPr sz="1400"/>
            </a:lvl1pPr>
            <a:lvl2pPr indent="-304800" lvl="1" marL="914400" rtl="0">
              <a:spcBef>
                <a:spcPts val="1600"/>
              </a:spcBef>
              <a:spcAft>
                <a:spcPts val="0"/>
              </a:spcAft>
              <a:buClr>
                <a:srgbClr val="434343"/>
              </a:buClr>
              <a:buSzPts val="1200"/>
              <a:buFont typeface="Roboto Condensed Light"/>
              <a:buChar char="○"/>
              <a:defRPr/>
            </a:lvl2pPr>
            <a:lvl3pPr indent="-304800" lvl="2" marL="1371600" rtl="0">
              <a:spcBef>
                <a:spcPts val="1600"/>
              </a:spcBef>
              <a:spcAft>
                <a:spcPts val="0"/>
              </a:spcAft>
              <a:buClr>
                <a:srgbClr val="434343"/>
              </a:buClr>
              <a:buSzPts val="1200"/>
              <a:buFont typeface="Roboto Condensed Light"/>
              <a:buChar char="■"/>
              <a:defRPr/>
            </a:lvl3pPr>
            <a:lvl4pPr indent="-304800" lvl="3" marL="1828800" rtl="0">
              <a:spcBef>
                <a:spcPts val="1600"/>
              </a:spcBef>
              <a:spcAft>
                <a:spcPts val="0"/>
              </a:spcAft>
              <a:buClr>
                <a:srgbClr val="434343"/>
              </a:buClr>
              <a:buSzPts val="1200"/>
              <a:buFont typeface="Roboto Condensed Light"/>
              <a:buChar char="●"/>
              <a:defRPr/>
            </a:lvl4pPr>
            <a:lvl5pPr indent="-304800" lvl="4" marL="2286000" rtl="0">
              <a:spcBef>
                <a:spcPts val="1600"/>
              </a:spcBef>
              <a:spcAft>
                <a:spcPts val="0"/>
              </a:spcAft>
              <a:buClr>
                <a:srgbClr val="434343"/>
              </a:buClr>
              <a:buSzPts val="1200"/>
              <a:buFont typeface="Roboto Condensed Light"/>
              <a:buChar char="○"/>
              <a:defRPr/>
            </a:lvl5pPr>
            <a:lvl6pPr indent="-304800" lvl="5" marL="2743200" rtl="0">
              <a:spcBef>
                <a:spcPts val="1600"/>
              </a:spcBef>
              <a:spcAft>
                <a:spcPts val="0"/>
              </a:spcAft>
              <a:buClr>
                <a:srgbClr val="434343"/>
              </a:buClr>
              <a:buSzPts val="1200"/>
              <a:buFont typeface="Roboto Condensed Light"/>
              <a:buChar char="■"/>
              <a:defRPr/>
            </a:lvl6pPr>
            <a:lvl7pPr indent="-304800" lvl="6" marL="3200400" rtl="0">
              <a:spcBef>
                <a:spcPts val="1600"/>
              </a:spcBef>
              <a:spcAft>
                <a:spcPts val="0"/>
              </a:spcAft>
              <a:buClr>
                <a:srgbClr val="434343"/>
              </a:buClr>
              <a:buSzPts val="1200"/>
              <a:buFont typeface="Roboto Condensed Light"/>
              <a:buChar char="●"/>
              <a:defRPr/>
            </a:lvl7pPr>
            <a:lvl8pPr indent="-304800" lvl="7" marL="3657600" rtl="0">
              <a:spcBef>
                <a:spcPts val="1600"/>
              </a:spcBef>
              <a:spcAft>
                <a:spcPts val="0"/>
              </a:spcAft>
              <a:buClr>
                <a:srgbClr val="434343"/>
              </a:buClr>
              <a:buSzPts val="1200"/>
              <a:buFont typeface="Roboto Condensed Light"/>
              <a:buChar char="○"/>
              <a:defRPr/>
            </a:lvl8pPr>
            <a:lvl9pPr indent="-304800" lvl="8" marL="4114800" rtl="0">
              <a:spcBef>
                <a:spcPts val="1600"/>
              </a:spcBef>
              <a:spcAft>
                <a:spcPts val="1600"/>
              </a:spcAft>
              <a:buClr>
                <a:srgbClr val="434343"/>
              </a:buClr>
              <a:buSzPts val="1200"/>
              <a:buFont typeface="Roboto Condensed Light"/>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ist">
  <p:cSld name="CUSTOM_15">
    <p:spTree>
      <p:nvGrpSpPr>
        <p:cNvPr id="169" name="Shape 169"/>
        <p:cNvGrpSpPr/>
        <p:nvPr/>
      </p:nvGrpSpPr>
      <p:grpSpPr>
        <a:xfrm>
          <a:off x="0" y="0"/>
          <a:ext cx="0" cy="0"/>
          <a:chOff x="0" y="0"/>
          <a:chExt cx="0" cy="0"/>
        </a:xfrm>
      </p:grpSpPr>
      <p:sp>
        <p:nvSpPr>
          <p:cNvPr id="170" name="Google Shape;170;p24"/>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24"/>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172" name="Google Shape;172;p24"/>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
        <p:nvSpPr>
          <p:cNvPr id="173" name="Google Shape;173;p24"/>
          <p:cNvSpPr txBox="1"/>
          <p:nvPr>
            <p:ph idx="1" type="body"/>
          </p:nvPr>
        </p:nvSpPr>
        <p:spPr>
          <a:xfrm>
            <a:off x="3406400" y="1631975"/>
            <a:ext cx="4361100" cy="26448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Clr>
                <a:schemeClr val="accent3"/>
              </a:buClr>
              <a:buSzPts val="2400"/>
              <a:buFont typeface="Nunito Light"/>
              <a:buChar char="●"/>
              <a:defRPr sz="16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04800" lvl="8" marL="4114800" rtl="0">
              <a:spcBef>
                <a:spcPts val="1600"/>
              </a:spcBef>
              <a:spcAft>
                <a:spcPts val="1600"/>
              </a:spcAft>
              <a:buSzPts val="1200"/>
              <a:buFont typeface="Nunito Light"/>
              <a:buChar char="■"/>
              <a:defRPr/>
            </a:lvl9pPr>
          </a:lstStyle>
          <a:p/>
        </p:txBody>
      </p:sp>
      <p:sp>
        <p:nvSpPr>
          <p:cNvPr id="174" name="Google Shape;174;p24"/>
          <p:cNvSpPr txBox="1"/>
          <p:nvPr>
            <p:ph type="title"/>
          </p:nvPr>
        </p:nvSpPr>
        <p:spPr>
          <a:xfrm>
            <a:off x="591875" y="339650"/>
            <a:ext cx="31236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000"/>
            </a:lvl1pPr>
            <a:lvl2pPr lvl="1" rtl="0">
              <a:spcBef>
                <a:spcPts val="0"/>
              </a:spcBef>
              <a:spcAft>
                <a:spcPts val="0"/>
              </a:spcAft>
              <a:buNone/>
              <a:defRPr b="1" sz="3000"/>
            </a:lvl2pPr>
            <a:lvl3pPr lvl="2" rtl="0">
              <a:spcBef>
                <a:spcPts val="0"/>
              </a:spcBef>
              <a:spcAft>
                <a:spcPts val="0"/>
              </a:spcAft>
              <a:buNone/>
              <a:defRPr b="1" sz="3000"/>
            </a:lvl3pPr>
            <a:lvl4pPr lvl="3" rtl="0">
              <a:spcBef>
                <a:spcPts val="0"/>
              </a:spcBef>
              <a:spcAft>
                <a:spcPts val="0"/>
              </a:spcAft>
              <a:buNone/>
              <a:defRPr b="1" sz="3000"/>
            </a:lvl4pPr>
            <a:lvl5pPr lvl="4" rtl="0">
              <a:spcBef>
                <a:spcPts val="0"/>
              </a:spcBef>
              <a:spcAft>
                <a:spcPts val="0"/>
              </a:spcAft>
              <a:buNone/>
              <a:defRPr b="1" sz="3000"/>
            </a:lvl5pPr>
            <a:lvl6pPr lvl="5" rtl="0">
              <a:spcBef>
                <a:spcPts val="0"/>
              </a:spcBef>
              <a:spcAft>
                <a:spcPts val="0"/>
              </a:spcAft>
              <a:buNone/>
              <a:defRPr b="1" sz="3000"/>
            </a:lvl6pPr>
            <a:lvl7pPr lvl="6" rtl="0">
              <a:spcBef>
                <a:spcPts val="0"/>
              </a:spcBef>
              <a:spcAft>
                <a:spcPts val="0"/>
              </a:spcAft>
              <a:buNone/>
              <a:defRPr b="1" sz="3000"/>
            </a:lvl7pPr>
            <a:lvl8pPr lvl="7" rtl="0">
              <a:spcBef>
                <a:spcPts val="0"/>
              </a:spcBef>
              <a:spcAft>
                <a:spcPts val="0"/>
              </a:spcAft>
              <a:buNone/>
              <a:defRPr b="1" sz="3000"/>
            </a:lvl8pPr>
            <a:lvl9pPr lvl="8" rtl="0">
              <a:spcBef>
                <a:spcPts val="0"/>
              </a:spcBef>
              <a:spcAft>
                <a:spcPts val="0"/>
              </a:spcAft>
              <a:buNone/>
              <a:defRPr b="1" sz="3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SECTION_TITLE_AND_DESCRIPTION_1">
    <p:spTree>
      <p:nvGrpSpPr>
        <p:cNvPr id="175" name="Shape 175"/>
        <p:cNvGrpSpPr/>
        <p:nvPr/>
      </p:nvGrpSpPr>
      <p:grpSpPr>
        <a:xfrm>
          <a:off x="0" y="0"/>
          <a:ext cx="0" cy="0"/>
          <a:chOff x="0" y="0"/>
          <a:chExt cx="0" cy="0"/>
        </a:xfrm>
      </p:grpSpPr>
      <p:sp>
        <p:nvSpPr>
          <p:cNvPr id="176" name="Google Shape;176;p25"/>
          <p:cNvSpPr/>
          <p:nvPr/>
        </p:nvSpPr>
        <p:spPr>
          <a:xfrm>
            <a:off x="0" y="0"/>
            <a:ext cx="69246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txBox="1"/>
          <p:nvPr>
            <p:ph idx="1" type="subTitle"/>
          </p:nvPr>
        </p:nvSpPr>
        <p:spPr>
          <a:xfrm>
            <a:off x="531238" y="1699863"/>
            <a:ext cx="3896100" cy="1431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8" name="Google Shape;178;p25"/>
          <p:cNvSpPr txBox="1"/>
          <p:nvPr>
            <p:ph type="title"/>
          </p:nvPr>
        </p:nvSpPr>
        <p:spPr>
          <a:xfrm>
            <a:off x="-242762" y="628813"/>
            <a:ext cx="4670100" cy="9372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b="1" sz="6000">
                <a:solidFill>
                  <a:schemeClr val="lt1"/>
                </a:solidFill>
              </a:defRPr>
            </a:lvl1pPr>
            <a:lvl2pPr lvl="1" rtl="0" algn="r">
              <a:spcBef>
                <a:spcPts val="0"/>
              </a:spcBef>
              <a:spcAft>
                <a:spcPts val="0"/>
              </a:spcAft>
              <a:buNone/>
              <a:defRPr b="1" sz="6000">
                <a:solidFill>
                  <a:schemeClr val="lt1"/>
                </a:solidFill>
              </a:defRPr>
            </a:lvl2pPr>
            <a:lvl3pPr lvl="2" rtl="0" algn="r">
              <a:spcBef>
                <a:spcPts val="0"/>
              </a:spcBef>
              <a:spcAft>
                <a:spcPts val="0"/>
              </a:spcAft>
              <a:buNone/>
              <a:defRPr b="1" sz="6000">
                <a:solidFill>
                  <a:schemeClr val="lt1"/>
                </a:solidFill>
              </a:defRPr>
            </a:lvl3pPr>
            <a:lvl4pPr lvl="3" rtl="0" algn="r">
              <a:spcBef>
                <a:spcPts val="0"/>
              </a:spcBef>
              <a:spcAft>
                <a:spcPts val="0"/>
              </a:spcAft>
              <a:buNone/>
              <a:defRPr b="1" sz="6000">
                <a:solidFill>
                  <a:schemeClr val="lt1"/>
                </a:solidFill>
              </a:defRPr>
            </a:lvl4pPr>
            <a:lvl5pPr lvl="4" rtl="0" algn="r">
              <a:spcBef>
                <a:spcPts val="0"/>
              </a:spcBef>
              <a:spcAft>
                <a:spcPts val="0"/>
              </a:spcAft>
              <a:buNone/>
              <a:defRPr b="1" sz="6000">
                <a:solidFill>
                  <a:schemeClr val="lt1"/>
                </a:solidFill>
              </a:defRPr>
            </a:lvl5pPr>
            <a:lvl6pPr lvl="5" rtl="0" algn="r">
              <a:spcBef>
                <a:spcPts val="0"/>
              </a:spcBef>
              <a:spcAft>
                <a:spcPts val="0"/>
              </a:spcAft>
              <a:buNone/>
              <a:defRPr b="1" sz="6000">
                <a:solidFill>
                  <a:schemeClr val="lt1"/>
                </a:solidFill>
              </a:defRPr>
            </a:lvl6pPr>
            <a:lvl7pPr lvl="6" rtl="0" algn="r">
              <a:spcBef>
                <a:spcPts val="0"/>
              </a:spcBef>
              <a:spcAft>
                <a:spcPts val="0"/>
              </a:spcAft>
              <a:buNone/>
              <a:defRPr b="1" sz="6000">
                <a:solidFill>
                  <a:schemeClr val="lt1"/>
                </a:solidFill>
              </a:defRPr>
            </a:lvl7pPr>
            <a:lvl8pPr lvl="7" rtl="0" algn="r">
              <a:spcBef>
                <a:spcPts val="0"/>
              </a:spcBef>
              <a:spcAft>
                <a:spcPts val="0"/>
              </a:spcAft>
              <a:buNone/>
              <a:defRPr b="1" sz="6000">
                <a:solidFill>
                  <a:schemeClr val="lt1"/>
                </a:solidFill>
              </a:defRPr>
            </a:lvl8pPr>
            <a:lvl9pPr lvl="8" rtl="0" algn="r">
              <a:spcBef>
                <a:spcPts val="0"/>
              </a:spcBef>
              <a:spcAft>
                <a:spcPts val="0"/>
              </a:spcAft>
              <a:buNone/>
              <a:defRPr b="1" sz="6000">
                <a:solidFill>
                  <a:schemeClr val="lt1"/>
                </a:solidFill>
              </a:defRPr>
            </a:lvl9pPr>
          </a:lstStyle>
          <a:p/>
        </p:txBody>
      </p:sp>
      <p:sp>
        <p:nvSpPr>
          <p:cNvPr id="179" name="Google Shape;179;p25"/>
          <p:cNvSpPr txBox="1"/>
          <p:nvPr>
            <p:ph idx="12" type="sldNum"/>
          </p:nvPr>
        </p:nvSpPr>
        <p:spPr>
          <a:xfrm>
            <a:off x="680209" y="420990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80" name="Google Shape;180;p25"/>
          <p:cNvSpPr txBox="1"/>
          <p:nvPr/>
        </p:nvSpPr>
        <p:spPr>
          <a:xfrm>
            <a:off x="1144400" y="3478125"/>
            <a:ext cx="3282900" cy="9315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300"/>
              </a:spcBef>
              <a:spcAft>
                <a:spcPts val="0"/>
              </a:spcAft>
              <a:buNone/>
            </a:pPr>
            <a:r>
              <a:rPr lang="en" sz="1000">
                <a:solidFill>
                  <a:schemeClr val="dk1"/>
                </a:solidFill>
                <a:latin typeface="Inter"/>
                <a:ea typeface="Inter"/>
                <a:cs typeface="Inter"/>
                <a:sym typeface="Inter"/>
              </a:rPr>
              <a:t>CREDITS: This presentation template was created by </a:t>
            </a:r>
            <a:r>
              <a:rPr b="1" lang="en" sz="1000">
                <a:solidFill>
                  <a:schemeClr val="dk1"/>
                </a:solidFill>
                <a:uFill>
                  <a:noFill/>
                </a:uFill>
                <a:latin typeface="Inter"/>
                <a:ea typeface="Inter"/>
                <a:cs typeface="Inter"/>
                <a:sym typeface="Inter"/>
                <a:hlinkClick r:id="rId2"/>
              </a:rPr>
              <a:t>Slidesgo</a:t>
            </a:r>
            <a:r>
              <a:rPr lang="en" sz="1000">
                <a:solidFill>
                  <a:schemeClr val="dk1"/>
                </a:solidFill>
                <a:latin typeface="Inter"/>
                <a:ea typeface="Inter"/>
                <a:cs typeface="Inter"/>
                <a:sym typeface="Inter"/>
              </a:rPr>
              <a:t>, including icons by </a:t>
            </a:r>
            <a:r>
              <a:rPr b="1" lang="en" sz="1000">
                <a:solidFill>
                  <a:schemeClr val="dk1"/>
                </a:solidFill>
                <a:uFill>
                  <a:noFill/>
                </a:uFill>
                <a:latin typeface="Inter"/>
                <a:ea typeface="Inter"/>
                <a:cs typeface="Inter"/>
                <a:sym typeface="Inter"/>
                <a:hlinkClick r:id="rId3"/>
              </a:rPr>
              <a:t>Flaticon</a:t>
            </a:r>
            <a:r>
              <a:rPr lang="en" sz="1000">
                <a:solidFill>
                  <a:schemeClr val="dk1"/>
                </a:solidFill>
                <a:latin typeface="Inter"/>
                <a:ea typeface="Inter"/>
                <a:cs typeface="Inter"/>
                <a:sym typeface="Inter"/>
              </a:rPr>
              <a:t>, and infographics &amp; images by </a:t>
            </a:r>
            <a:r>
              <a:rPr b="1" lang="en" sz="1000">
                <a:solidFill>
                  <a:schemeClr val="dk1"/>
                </a:solidFill>
                <a:uFill>
                  <a:noFill/>
                </a:uFill>
                <a:latin typeface="Inter"/>
                <a:ea typeface="Inter"/>
                <a:cs typeface="Inter"/>
                <a:sym typeface="Inter"/>
                <a:hlinkClick r:id="rId4"/>
              </a:rPr>
              <a:t>Freepik</a:t>
            </a:r>
            <a:endParaRPr b="1" sz="1000">
              <a:solidFill>
                <a:schemeClr val="dk1"/>
              </a:solidFill>
              <a:latin typeface="Inter"/>
              <a:ea typeface="Inter"/>
              <a:cs typeface="Inter"/>
              <a:sym typeface="Inte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and text">
  <p:cSld name="SECTION_HEADER_1">
    <p:spTree>
      <p:nvGrpSpPr>
        <p:cNvPr id="181" name="Shape 181"/>
        <p:cNvGrpSpPr/>
        <p:nvPr/>
      </p:nvGrpSpPr>
      <p:grpSpPr>
        <a:xfrm>
          <a:off x="0" y="0"/>
          <a:ext cx="0" cy="0"/>
          <a:chOff x="0" y="0"/>
          <a:chExt cx="0" cy="0"/>
        </a:xfrm>
      </p:grpSpPr>
      <p:sp>
        <p:nvSpPr>
          <p:cNvPr id="182" name="Google Shape;182;p26"/>
          <p:cNvSpPr/>
          <p:nvPr/>
        </p:nvSpPr>
        <p:spPr>
          <a:xfrm>
            <a:off x="4906050" y="844950"/>
            <a:ext cx="4258800" cy="34317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txBox="1"/>
          <p:nvPr>
            <p:ph type="title"/>
          </p:nvPr>
        </p:nvSpPr>
        <p:spPr>
          <a:xfrm>
            <a:off x="3928725" y="1384213"/>
            <a:ext cx="4610100" cy="1330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b="1" sz="8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4" name="Google Shape;184;p26"/>
          <p:cNvSpPr txBox="1"/>
          <p:nvPr>
            <p:ph idx="1" type="subTitle"/>
          </p:nvPr>
        </p:nvSpPr>
        <p:spPr>
          <a:xfrm flipH="1">
            <a:off x="5202225" y="2610300"/>
            <a:ext cx="3336600" cy="106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16">
    <p:bg>
      <p:bgPr>
        <a:solidFill>
          <a:schemeClr val="lt1"/>
        </a:solidFill>
      </p:bgPr>
    </p:bg>
    <p:spTree>
      <p:nvGrpSpPr>
        <p:cNvPr id="185" name="Shape 185"/>
        <p:cNvGrpSpPr/>
        <p:nvPr/>
      </p:nvGrpSpPr>
      <p:grpSpPr>
        <a:xfrm>
          <a:off x="0" y="0"/>
          <a:ext cx="0" cy="0"/>
          <a:chOff x="0" y="0"/>
          <a:chExt cx="0" cy="0"/>
        </a:xfrm>
      </p:grpSpPr>
      <p:sp>
        <p:nvSpPr>
          <p:cNvPr id="186" name="Google Shape;186;p27"/>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1">
  <p:cSld name="CUSTOM_16_1">
    <p:bg>
      <p:bgPr>
        <a:solidFill>
          <a:schemeClr val="lt1"/>
        </a:solidFill>
      </p:bgPr>
    </p:bg>
    <p:spTree>
      <p:nvGrpSpPr>
        <p:cNvPr id="188" name="Shape 188"/>
        <p:cNvGrpSpPr/>
        <p:nvPr/>
      </p:nvGrpSpPr>
      <p:grpSpPr>
        <a:xfrm>
          <a:off x="0" y="0"/>
          <a:ext cx="0" cy="0"/>
          <a:chOff x="0" y="0"/>
          <a:chExt cx="0" cy="0"/>
        </a:xfrm>
      </p:grpSpPr>
      <p:sp>
        <p:nvSpPr>
          <p:cNvPr id="189" name="Google Shape;189;p28"/>
          <p:cNvSpPr/>
          <p:nvPr/>
        </p:nvSpPr>
        <p:spPr>
          <a:xfrm>
            <a:off x="0" y="0"/>
            <a:ext cx="69246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2">
  <p:cSld name="CUSTOM_16_2">
    <p:bg>
      <p:bgPr>
        <a:solidFill>
          <a:schemeClr val="accent3"/>
        </a:solidFill>
      </p:bgPr>
    </p:bg>
    <p:spTree>
      <p:nvGrpSpPr>
        <p:cNvPr id="191" name="Shape 191"/>
        <p:cNvGrpSpPr/>
        <p:nvPr/>
      </p:nvGrpSpPr>
      <p:grpSpPr>
        <a:xfrm>
          <a:off x="0" y="0"/>
          <a:ext cx="0" cy="0"/>
          <a:chOff x="0" y="0"/>
          <a:chExt cx="0" cy="0"/>
        </a:xfrm>
      </p:grpSpPr>
      <p:sp>
        <p:nvSpPr>
          <p:cNvPr id="192" name="Google Shape;192;p29"/>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193" name="Shape 19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idx="1" type="body"/>
          </p:nvPr>
        </p:nvSpPr>
        <p:spPr>
          <a:xfrm>
            <a:off x="1988775" y="1622325"/>
            <a:ext cx="5166300" cy="27885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SzPts val="1600"/>
              <a:buFont typeface="Raleway SemiBold"/>
              <a:buChar char="●"/>
              <a:defRPr sz="1600"/>
            </a:lvl1pPr>
            <a:lvl2pPr indent="-330200" lvl="1" marL="914400">
              <a:spcBef>
                <a:spcPts val="0"/>
              </a:spcBef>
              <a:spcAft>
                <a:spcPts val="0"/>
              </a:spcAft>
              <a:buSzPts val="1600"/>
              <a:buFont typeface="Nunito Light"/>
              <a:buChar char="○"/>
              <a:defRPr/>
            </a:lvl2pPr>
            <a:lvl3pPr indent="-323850" lvl="2" marL="1371600">
              <a:spcBef>
                <a:spcPts val="1600"/>
              </a:spcBef>
              <a:spcAft>
                <a:spcPts val="0"/>
              </a:spcAft>
              <a:buSzPts val="1500"/>
              <a:buFont typeface="Nunito Light"/>
              <a:buChar char="■"/>
              <a:defRPr/>
            </a:lvl3pPr>
            <a:lvl4pPr indent="-323850" lvl="3" marL="1828800">
              <a:spcBef>
                <a:spcPts val="1600"/>
              </a:spcBef>
              <a:spcAft>
                <a:spcPts val="0"/>
              </a:spcAft>
              <a:buSzPts val="1500"/>
              <a:buFont typeface="Nunito Light"/>
              <a:buChar char="●"/>
              <a:defRPr/>
            </a:lvl4pPr>
            <a:lvl5pPr indent="-304800" lvl="4" marL="2286000">
              <a:spcBef>
                <a:spcPts val="1600"/>
              </a:spcBef>
              <a:spcAft>
                <a:spcPts val="0"/>
              </a:spcAft>
              <a:buSzPts val="1200"/>
              <a:buFont typeface="Nunito Light"/>
              <a:buChar char="○"/>
              <a:defRPr/>
            </a:lvl5pPr>
            <a:lvl6pPr indent="-304800" lvl="5" marL="2743200">
              <a:spcBef>
                <a:spcPts val="1600"/>
              </a:spcBef>
              <a:spcAft>
                <a:spcPts val="0"/>
              </a:spcAft>
              <a:buSzPts val="1200"/>
              <a:buFont typeface="Nunito Light"/>
              <a:buChar char="■"/>
              <a:defRPr/>
            </a:lvl6pPr>
            <a:lvl7pPr indent="-311150" lvl="6" marL="3200400">
              <a:spcBef>
                <a:spcPts val="1600"/>
              </a:spcBef>
              <a:spcAft>
                <a:spcPts val="0"/>
              </a:spcAft>
              <a:buSzPts val="1300"/>
              <a:buFont typeface="Nunito Light"/>
              <a:buChar char="●"/>
              <a:defRPr/>
            </a:lvl7pPr>
            <a:lvl8pPr indent="-311150" lvl="7" marL="3657600">
              <a:spcBef>
                <a:spcPts val="1600"/>
              </a:spcBef>
              <a:spcAft>
                <a:spcPts val="0"/>
              </a:spcAft>
              <a:buSzPts val="1300"/>
              <a:buFont typeface="Nunito Light"/>
              <a:buChar char="○"/>
              <a:defRPr/>
            </a:lvl8pPr>
            <a:lvl9pPr indent="-304800" lvl="8" marL="4114800">
              <a:spcBef>
                <a:spcPts val="1600"/>
              </a:spcBef>
              <a:spcAft>
                <a:spcPts val="1600"/>
              </a:spcAft>
              <a:buSzPts val="1200"/>
              <a:buFont typeface="Nunito Light"/>
              <a:buChar char="■"/>
              <a:defRPr/>
            </a:lvl9pPr>
          </a:lstStyle>
          <a:p/>
        </p:txBody>
      </p:sp>
      <p:sp>
        <p:nvSpPr>
          <p:cNvPr id="20" name="Google Shape;20;p4"/>
          <p:cNvSpPr txBox="1"/>
          <p:nvPr>
            <p:ph type="title"/>
          </p:nvPr>
        </p:nvSpPr>
        <p:spPr>
          <a:xfrm>
            <a:off x="591875" y="339650"/>
            <a:ext cx="31236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000"/>
            </a:lvl1pPr>
            <a:lvl2pPr lvl="1" rtl="0">
              <a:spcBef>
                <a:spcPts val="0"/>
              </a:spcBef>
              <a:spcAft>
                <a:spcPts val="0"/>
              </a:spcAft>
              <a:buNone/>
              <a:defRPr b="1" sz="3000"/>
            </a:lvl2pPr>
            <a:lvl3pPr lvl="2" rtl="0">
              <a:spcBef>
                <a:spcPts val="0"/>
              </a:spcBef>
              <a:spcAft>
                <a:spcPts val="0"/>
              </a:spcAft>
              <a:buNone/>
              <a:defRPr b="1" sz="3000"/>
            </a:lvl3pPr>
            <a:lvl4pPr lvl="3" rtl="0">
              <a:spcBef>
                <a:spcPts val="0"/>
              </a:spcBef>
              <a:spcAft>
                <a:spcPts val="0"/>
              </a:spcAft>
              <a:buNone/>
              <a:defRPr b="1" sz="3000"/>
            </a:lvl4pPr>
            <a:lvl5pPr lvl="4" rtl="0">
              <a:spcBef>
                <a:spcPts val="0"/>
              </a:spcBef>
              <a:spcAft>
                <a:spcPts val="0"/>
              </a:spcAft>
              <a:buNone/>
              <a:defRPr b="1" sz="3000"/>
            </a:lvl5pPr>
            <a:lvl6pPr lvl="5" rtl="0">
              <a:spcBef>
                <a:spcPts val="0"/>
              </a:spcBef>
              <a:spcAft>
                <a:spcPts val="0"/>
              </a:spcAft>
              <a:buNone/>
              <a:defRPr b="1" sz="3000"/>
            </a:lvl6pPr>
            <a:lvl7pPr lvl="6" rtl="0">
              <a:spcBef>
                <a:spcPts val="0"/>
              </a:spcBef>
              <a:spcAft>
                <a:spcPts val="0"/>
              </a:spcAft>
              <a:buNone/>
              <a:defRPr b="1" sz="3000"/>
            </a:lvl7pPr>
            <a:lvl8pPr lvl="7" rtl="0">
              <a:spcBef>
                <a:spcPts val="0"/>
              </a:spcBef>
              <a:spcAft>
                <a:spcPts val="0"/>
              </a:spcAft>
              <a:buNone/>
              <a:defRPr b="1" sz="3000"/>
            </a:lvl8pPr>
            <a:lvl9pPr lvl="8" rtl="0">
              <a:spcBef>
                <a:spcPts val="0"/>
              </a:spcBef>
              <a:spcAft>
                <a:spcPts val="0"/>
              </a:spcAft>
              <a:buNone/>
              <a:defRPr b="1" sz="3000"/>
            </a:lvl9pPr>
          </a:lstStyle>
          <a:p/>
        </p:txBody>
      </p:sp>
      <p:sp>
        <p:nvSpPr>
          <p:cNvPr id="21" name="Google Shape;21;p4"/>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4"/>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23" name="Google Shape;23;p4"/>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 name="Google Shape;26;p5"/>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27" name="Google Shape;27;p5"/>
          <p:cNvSpPr txBox="1"/>
          <p:nvPr>
            <p:ph type="ctrTitle"/>
          </p:nvPr>
        </p:nvSpPr>
        <p:spPr>
          <a:xfrm flipH="1">
            <a:off x="4431730" y="3188475"/>
            <a:ext cx="2204100" cy="45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 name="Google Shape;28;p5"/>
          <p:cNvSpPr txBox="1"/>
          <p:nvPr>
            <p:ph idx="1" type="subTitle"/>
          </p:nvPr>
        </p:nvSpPr>
        <p:spPr>
          <a:xfrm flipH="1">
            <a:off x="4431713" y="3644474"/>
            <a:ext cx="3353100" cy="6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9" name="Google Shape;29;p5"/>
          <p:cNvSpPr txBox="1"/>
          <p:nvPr>
            <p:ph idx="2" type="ctrTitle"/>
          </p:nvPr>
        </p:nvSpPr>
        <p:spPr>
          <a:xfrm flipH="1">
            <a:off x="4431827" y="1875775"/>
            <a:ext cx="2204100" cy="45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0" name="Google Shape;30;p5"/>
          <p:cNvSpPr txBox="1"/>
          <p:nvPr>
            <p:ph idx="3" type="subTitle"/>
          </p:nvPr>
        </p:nvSpPr>
        <p:spPr>
          <a:xfrm flipH="1">
            <a:off x="4431763" y="2331774"/>
            <a:ext cx="3353100" cy="6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1" name="Google Shape;31;p5"/>
          <p:cNvSpPr txBox="1"/>
          <p:nvPr>
            <p:ph idx="4" type="title"/>
          </p:nvPr>
        </p:nvSpPr>
        <p:spPr>
          <a:xfrm>
            <a:off x="591875" y="339650"/>
            <a:ext cx="31236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000"/>
            </a:lvl1pPr>
            <a:lvl2pPr lvl="1" rtl="0">
              <a:spcBef>
                <a:spcPts val="0"/>
              </a:spcBef>
              <a:spcAft>
                <a:spcPts val="0"/>
              </a:spcAft>
              <a:buNone/>
              <a:defRPr b="1" sz="3000"/>
            </a:lvl2pPr>
            <a:lvl3pPr lvl="2" rtl="0">
              <a:spcBef>
                <a:spcPts val="0"/>
              </a:spcBef>
              <a:spcAft>
                <a:spcPts val="0"/>
              </a:spcAft>
              <a:buNone/>
              <a:defRPr b="1" sz="3000"/>
            </a:lvl3pPr>
            <a:lvl4pPr lvl="3" rtl="0">
              <a:spcBef>
                <a:spcPts val="0"/>
              </a:spcBef>
              <a:spcAft>
                <a:spcPts val="0"/>
              </a:spcAft>
              <a:buNone/>
              <a:defRPr b="1" sz="3000"/>
            </a:lvl4pPr>
            <a:lvl5pPr lvl="4" rtl="0">
              <a:spcBef>
                <a:spcPts val="0"/>
              </a:spcBef>
              <a:spcAft>
                <a:spcPts val="0"/>
              </a:spcAft>
              <a:buNone/>
              <a:defRPr b="1" sz="3000"/>
            </a:lvl5pPr>
            <a:lvl6pPr lvl="5" rtl="0">
              <a:spcBef>
                <a:spcPts val="0"/>
              </a:spcBef>
              <a:spcAft>
                <a:spcPts val="0"/>
              </a:spcAft>
              <a:buNone/>
              <a:defRPr b="1" sz="3000"/>
            </a:lvl6pPr>
            <a:lvl7pPr lvl="6" rtl="0">
              <a:spcBef>
                <a:spcPts val="0"/>
              </a:spcBef>
              <a:spcAft>
                <a:spcPts val="0"/>
              </a:spcAft>
              <a:buNone/>
              <a:defRPr b="1" sz="3000"/>
            </a:lvl7pPr>
            <a:lvl8pPr lvl="7" rtl="0">
              <a:spcBef>
                <a:spcPts val="0"/>
              </a:spcBef>
              <a:spcAft>
                <a:spcPts val="0"/>
              </a:spcAft>
              <a:buNone/>
              <a:defRPr b="1" sz="3000"/>
            </a:lvl8pPr>
            <a:lvl9pPr lvl="8" rtl="0">
              <a:spcBef>
                <a:spcPts val="0"/>
              </a:spcBef>
              <a:spcAft>
                <a:spcPts val="0"/>
              </a:spcAft>
              <a:buNone/>
              <a:defRPr b="1" sz="3000"/>
            </a:lvl9pPr>
          </a:lstStyle>
          <a:p/>
        </p:txBody>
      </p:sp>
      <p:sp>
        <p:nvSpPr>
          <p:cNvPr id="32" name="Google Shape;32;p5"/>
          <p:cNvSpPr txBox="1"/>
          <p:nvPr>
            <p:ph idx="5" type="subTitle"/>
          </p:nvPr>
        </p:nvSpPr>
        <p:spPr>
          <a:xfrm flipH="1">
            <a:off x="591875" y="2578975"/>
            <a:ext cx="1817700" cy="87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3" name="Google Shape;33;p5"/>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6"/>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 name="Google Shape;36;p6"/>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37" name="Google Shape;37;p6"/>
          <p:cNvSpPr txBox="1"/>
          <p:nvPr>
            <p:ph type="title"/>
          </p:nvPr>
        </p:nvSpPr>
        <p:spPr>
          <a:xfrm>
            <a:off x="591875" y="339650"/>
            <a:ext cx="31236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38" name="Google Shape;38;p6"/>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sp>
        <p:nvSpPr>
          <p:cNvPr id="40" name="Google Shape;40;p7"/>
          <p:cNvSpPr/>
          <p:nvPr/>
        </p:nvSpPr>
        <p:spPr>
          <a:xfrm>
            <a:off x="8475950" y="0"/>
            <a:ext cx="668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7"/>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42" name="Google Shape;42;p7"/>
          <p:cNvSpPr txBox="1"/>
          <p:nvPr>
            <p:ph idx="1" type="subTitle"/>
          </p:nvPr>
        </p:nvSpPr>
        <p:spPr>
          <a:xfrm flipH="1">
            <a:off x="606300" y="1026225"/>
            <a:ext cx="7817700" cy="378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43" name="Google Shape;43;p7"/>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a:buNone/>
              <a:defRPr b="1" sz="1800"/>
            </a:lvl1pPr>
            <a:lvl2pPr lvl="1">
              <a:buNone/>
              <a:defRPr b="1" sz="1800"/>
            </a:lvl2pPr>
            <a:lvl3pPr lvl="2">
              <a:buNone/>
              <a:defRPr b="1" sz="1800"/>
            </a:lvl3pPr>
            <a:lvl4pPr lvl="3">
              <a:buNone/>
              <a:defRPr b="1" sz="1800"/>
            </a:lvl4pPr>
            <a:lvl5pPr lvl="4">
              <a:buNone/>
              <a:defRPr b="1" sz="1800"/>
            </a:lvl5pPr>
            <a:lvl6pPr lvl="5">
              <a:buNone/>
              <a:defRPr b="1" sz="1800"/>
            </a:lvl6pPr>
            <a:lvl7pPr lvl="6">
              <a:buNone/>
              <a:defRPr b="1" sz="1800"/>
            </a:lvl7pPr>
            <a:lvl8pPr lvl="7">
              <a:buNone/>
              <a:defRPr b="1" sz="1800"/>
            </a:lvl8pPr>
            <a:lvl9pPr lvl="8">
              <a:buNone/>
              <a:defRPr b="1" sz="1800"/>
            </a:lvl9pPr>
          </a:lstStyle>
          <a:p>
            <a:pPr indent="0" lvl="0" marL="0" rtl="0" algn="l">
              <a:spcBef>
                <a:spcPts val="0"/>
              </a:spcBef>
              <a:spcAft>
                <a:spcPts val="0"/>
              </a:spcAft>
              <a:buNone/>
            </a:pPr>
            <a:fld id="{00000000-1234-1234-1234-123412341234}" type="slidenum">
              <a:rPr lang="en"/>
              <a:t>‹#›</a:t>
            </a:fld>
            <a:endParaRPr/>
          </a:p>
        </p:txBody>
      </p:sp>
      <p:sp>
        <p:nvSpPr>
          <p:cNvPr id="44" name="Google Shape;44;p7"/>
          <p:cNvSpPr txBox="1"/>
          <p:nvPr>
            <p:ph type="title"/>
          </p:nvPr>
        </p:nvSpPr>
        <p:spPr>
          <a:xfrm>
            <a:off x="591875" y="339650"/>
            <a:ext cx="5081400" cy="674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5" name="Shape 45"/>
        <p:cNvGrpSpPr/>
        <p:nvPr/>
      </p:nvGrpSpPr>
      <p:grpSpPr>
        <a:xfrm>
          <a:off x="0" y="0"/>
          <a:ext cx="0" cy="0"/>
          <a:chOff x="0" y="0"/>
          <a:chExt cx="0" cy="0"/>
        </a:xfrm>
      </p:grpSpPr>
      <p:sp>
        <p:nvSpPr>
          <p:cNvPr id="46" name="Google Shape;46;p8"/>
          <p:cNvSpPr/>
          <p:nvPr/>
        </p:nvSpPr>
        <p:spPr>
          <a:xfrm>
            <a:off x="1857900" y="0"/>
            <a:ext cx="72861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txBox="1"/>
          <p:nvPr>
            <p:ph type="title"/>
          </p:nvPr>
        </p:nvSpPr>
        <p:spPr>
          <a:xfrm>
            <a:off x="3712775" y="1436100"/>
            <a:ext cx="4552200" cy="2271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b="1"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txBox="1"/>
          <p:nvPr>
            <p:ph idx="1" type="subTitle"/>
          </p:nvPr>
        </p:nvSpPr>
        <p:spPr>
          <a:xfrm>
            <a:off x="6010300" y="2131575"/>
            <a:ext cx="2505900" cy="1431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title"/>
          </p:nvPr>
        </p:nvSpPr>
        <p:spPr>
          <a:xfrm>
            <a:off x="5427350" y="356124"/>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6000"/>
            </a:lvl1pPr>
            <a:lvl2pPr lvl="1" rtl="0" algn="r">
              <a:spcBef>
                <a:spcPts val="0"/>
              </a:spcBef>
              <a:spcAft>
                <a:spcPts val="0"/>
              </a:spcAft>
              <a:buNone/>
              <a:defRPr sz="6000"/>
            </a:lvl2pPr>
            <a:lvl3pPr lvl="2" rtl="0" algn="r">
              <a:spcBef>
                <a:spcPts val="0"/>
              </a:spcBef>
              <a:spcAft>
                <a:spcPts val="0"/>
              </a:spcAft>
              <a:buNone/>
              <a:defRPr sz="6000"/>
            </a:lvl3pPr>
            <a:lvl4pPr lvl="3" rtl="0" algn="r">
              <a:spcBef>
                <a:spcPts val="0"/>
              </a:spcBef>
              <a:spcAft>
                <a:spcPts val="0"/>
              </a:spcAft>
              <a:buNone/>
              <a:defRPr sz="6000"/>
            </a:lvl4pPr>
            <a:lvl5pPr lvl="4" rtl="0" algn="r">
              <a:spcBef>
                <a:spcPts val="0"/>
              </a:spcBef>
              <a:spcAft>
                <a:spcPts val="0"/>
              </a:spcAft>
              <a:buNone/>
              <a:defRPr sz="6000"/>
            </a:lvl5pPr>
            <a:lvl6pPr lvl="5" rtl="0" algn="r">
              <a:spcBef>
                <a:spcPts val="0"/>
              </a:spcBef>
              <a:spcAft>
                <a:spcPts val="0"/>
              </a:spcAft>
              <a:buNone/>
              <a:defRPr sz="6000"/>
            </a:lvl6pPr>
            <a:lvl7pPr lvl="6" rtl="0" algn="r">
              <a:spcBef>
                <a:spcPts val="0"/>
              </a:spcBef>
              <a:spcAft>
                <a:spcPts val="0"/>
              </a:spcAft>
              <a:buNone/>
              <a:defRPr sz="6000"/>
            </a:lvl7pPr>
            <a:lvl8pPr lvl="7" rtl="0" algn="r">
              <a:spcBef>
                <a:spcPts val="0"/>
              </a:spcBef>
              <a:spcAft>
                <a:spcPts val="0"/>
              </a:spcAft>
              <a:buNone/>
              <a:defRPr sz="6000"/>
            </a:lvl8pPr>
            <a:lvl9pPr lvl="8" rtl="0" algn="r">
              <a:spcBef>
                <a:spcPts val="0"/>
              </a:spcBef>
              <a:spcAft>
                <a:spcPts val="0"/>
              </a:spcAft>
              <a:buNone/>
              <a:defRPr sz="6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1" name="Shape 51"/>
        <p:cNvGrpSpPr/>
        <p:nvPr/>
      </p:nvGrpSpPr>
      <p:grpSpPr>
        <a:xfrm>
          <a:off x="0" y="0"/>
          <a:ext cx="0" cy="0"/>
          <a:chOff x="0" y="0"/>
          <a:chExt cx="0" cy="0"/>
        </a:xfrm>
      </p:grpSpPr>
      <p:sp>
        <p:nvSpPr>
          <p:cNvPr id="52" name="Google Shape;52;p10"/>
          <p:cNvSpPr txBox="1"/>
          <p:nvPr>
            <p:ph type="ctrTitle"/>
          </p:nvPr>
        </p:nvSpPr>
        <p:spPr>
          <a:xfrm flipH="1">
            <a:off x="888275" y="973835"/>
            <a:ext cx="2461200" cy="1267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3" name="Google Shape;53;p10"/>
          <p:cNvSpPr txBox="1"/>
          <p:nvPr>
            <p:ph idx="1" type="subTitle"/>
          </p:nvPr>
        </p:nvSpPr>
        <p:spPr>
          <a:xfrm flipH="1">
            <a:off x="4829725" y="828351"/>
            <a:ext cx="3201000" cy="1360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54" name="Google Shape;54;p10"/>
          <p:cNvSpPr/>
          <p:nvPr/>
        </p:nvSpPr>
        <p:spPr>
          <a:xfrm>
            <a:off x="4541850" y="0"/>
            <a:ext cx="460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0"/>
          <p:cNvCxnSpPr/>
          <p:nvPr/>
        </p:nvCxnSpPr>
        <p:spPr>
          <a:xfrm>
            <a:off x="0" y="954825"/>
            <a:ext cx="9154500" cy="0"/>
          </a:xfrm>
          <a:prstGeom prst="straightConnector1">
            <a:avLst/>
          </a:prstGeom>
          <a:noFill/>
          <a:ln cap="flat" cmpd="sng" w="19050">
            <a:solidFill>
              <a:schemeClr val="dk1"/>
            </a:solidFill>
            <a:prstDash val="solid"/>
            <a:round/>
            <a:headEnd len="med" w="med" type="none"/>
            <a:tailEnd len="med" w="med" type="none"/>
          </a:ln>
        </p:spPr>
      </p:cxnSp>
      <p:sp>
        <p:nvSpPr>
          <p:cNvPr id="56" name="Google Shape;56;p10"/>
          <p:cNvSpPr txBox="1"/>
          <p:nvPr>
            <p:ph idx="12" type="sldNum"/>
          </p:nvPr>
        </p:nvSpPr>
        <p:spPr>
          <a:xfrm>
            <a:off x="8628200" y="440475"/>
            <a:ext cx="363600" cy="393600"/>
          </a:xfrm>
          <a:prstGeom prst="rect">
            <a:avLst/>
          </a:prstGeom>
          <a:noFill/>
          <a:ln>
            <a:noFill/>
          </a:ln>
        </p:spPr>
        <p:txBody>
          <a:bodyPr anchorCtr="0" anchor="ctr" bIns="91425" lIns="91425" spcFirstLastPara="1" rIns="91425" wrap="square" tIns="91425">
            <a:noAutofit/>
          </a:bodyPr>
          <a:lstStyle>
            <a:lvl1pPr lvl="0" rtl="0">
              <a:buNone/>
              <a:defRPr b="1" sz="1800"/>
            </a:lvl1pPr>
            <a:lvl2pPr lvl="1" rtl="0">
              <a:buNone/>
              <a:defRPr b="1" sz="1800"/>
            </a:lvl2pPr>
            <a:lvl3pPr lvl="2" rtl="0">
              <a:buNone/>
              <a:defRPr b="1" sz="1800"/>
            </a:lvl3pPr>
            <a:lvl4pPr lvl="3" rtl="0">
              <a:buNone/>
              <a:defRPr b="1" sz="1800"/>
            </a:lvl4pPr>
            <a:lvl5pPr lvl="4" rtl="0">
              <a:buNone/>
              <a:defRPr b="1" sz="1800"/>
            </a:lvl5pPr>
            <a:lvl6pPr lvl="5" rtl="0">
              <a:buNone/>
              <a:defRPr b="1" sz="1800"/>
            </a:lvl6pPr>
            <a:lvl7pPr lvl="6" rtl="0">
              <a:buNone/>
              <a:defRPr b="1" sz="1800"/>
            </a:lvl7pPr>
            <a:lvl8pPr lvl="7" rtl="0">
              <a:buNone/>
              <a:defRPr b="1" sz="1800"/>
            </a:lvl8pPr>
            <a:lvl9pPr lvl="8" rtl="0">
              <a:buNone/>
              <a:defRPr b="1" sz="18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Abel"/>
              <a:buNone/>
              <a:defRPr sz="2400">
                <a:solidFill>
                  <a:schemeClr val="dk1"/>
                </a:solidFill>
                <a:latin typeface="Abel"/>
                <a:ea typeface="Abel"/>
                <a:cs typeface="Abel"/>
                <a:sym typeface="Abel"/>
              </a:defRPr>
            </a:lvl1pPr>
            <a:lvl2pPr lvl="1">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2pPr>
            <a:lvl3pPr lvl="2">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3pPr>
            <a:lvl4pPr lvl="3">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4pPr>
            <a:lvl5pPr lvl="4">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5pPr>
            <a:lvl6pPr lvl="5">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6pPr>
            <a:lvl7pPr lvl="6">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7pPr>
            <a:lvl8pPr lvl="7">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8pPr>
            <a:lvl9pPr lvl="8">
              <a:spcBef>
                <a:spcPts val="0"/>
              </a:spcBef>
              <a:spcAft>
                <a:spcPts val="0"/>
              </a:spcAft>
              <a:buClr>
                <a:schemeClr val="dk1"/>
              </a:buClr>
              <a:buSzPts val="2400"/>
              <a:buFont typeface="Unica One"/>
              <a:buNone/>
              <a:defRPr sz="2400">
                <a:solidFill>
                  <a:schemeClr val="dk1"/>
                </a:solidFill>
                <a:latin typeface="Unica One"/>
                <a:ea typeface="Unica One"/>
                <a:cs typeface="Unica One"/>
                <a:sym typeface="Unic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Inter"/>
              <a:buChar char="●"/>
              <a:defRPr sz="1800">
                <a:solidFill>
                  <a:schemeClr val="dk1"/>
                </a:solidFill>
                <a:latin typeface="Inter"/>
                <a:ea typeface="Inter"/>
                <a:cs typeface="Inter"/>
                <a:sym typeface="Inter"/>
              </a:defRPr>
            </a:lvl1pPr>
            <a:lvl2pPr indent="-317500" lvl="1" marL="9144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04800" lvl="2" marL="13716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a:lnSpc>
                <a:spcPct val="115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a:lnSpc>
                <a:spcPct val="115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nvSpPr>
        <p:spPr>
          <a:xfrm>
            <a:off x="0" y="214325"/>
            <a:ext cx="8175900" cy="7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Inter"/>
                <a:ea typeface="Inter"/>
                <a:cs typeface="Inter"/>
                <a:sym typeface="Inter"/>
              </a:rPr>
              <a:t>FOREIGN EXCHANGE PREDICTION</a:t>
            </a:r>
            <a:endParaRPr sz="2700">
              <a:latin typeface="Inter"/>
              <a:ea typeface="Inter"/>
              <a:cs typeface="Inter"/>
              <a:sym typeface="Inter"/>
            </a:endParaRPr>
          </a:p>
        </p:txBody>
      </p:sp>
      <p:sp>
        <p:nvSpPr>
          <p:cNvPr id="199" name="Google Shape;199;p31"/>
          <p:cNvSpPr txBox="1"/>
          <p:nvPr/>
        </p:nvSpPr>
        <p:spPr>
          <a:xfrm>
            <a:off x="167850" y="2861075"/>
            <a:ext cx="8808300" cy="9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latin typeface="Inter"/>
                <a:ea typeface="Inter"/>
                <a:cs typeface="Inter"/>
                <a:sym typeface="Inter"/>
              </a:rPr>
              <a:t>PROBLEM STATEMENT</a:t>
            </a:r>
            <a:endParaRPr sz="3500">
              <a:latin typeface="Inter"/>
              <a:ea typeface="Inter"/>
              <a:cs typeface="Inter"/>
              <a:sym typeface="Inter"/>
            </a:endParaRPr>
          </a:p>
        </p:txBody>
      </p:sp>
      <p:sp>
        <p:nvSpPr>
          <p:cNvPr id="200" name="Google Shape;200;p31"/>
          <p:cNvSpPr txBox="1"/>
          <p:nvPr/>
        </p:nvSpPr>
        <p:spPr>
          <a:xfrm>
            <a:off x="192875" y="803675"/>
            <a:ext cx="4264800" cy="21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Foreign exchange currency rate is the cost require to buy and purchase the currency of one country by another.</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USD/INDIA is a currency pair which is defines for how much cost it require to purchase 1 unit of USD dollar by INDIAN currency.</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pic>
        <p:nvPicPr>
          <p:cNvPr id="201" name="Google Shape;201;p31"/>
          <p:cNvPicPr preferRelativeResize="0"/>
          <p:nvPr/>
        </p:nvPicPr>
        <p:blipFill rotWithShape="1">
          <a:blip r:embed="rId3">
            <a:alphaModFix/>
          </a:blip>
          <a:srcRect b="0" l="50391" r="0" t="0"/>
          <a:stretch/>
        </p:blipFill>
        <p:spPr>
          <a:xfrm>
            <a:off x="4607725" y="975125"/>
            <a:ext cx="4536275" cy="1585900"/>
          </a:xfrm>
          <a:prstGeom prst="rect">
            <a:avLst/>
          </a:prstGeom>
          <a:noFill/>
          <a:ln>
            <a:noFill/>
          </a:ln>
        </p:spPr>
      </p:pic>
      <p:sp>
        <p:nvSpPr>
          <p:cNvPr id="202" name="Google Shape;202;p31"/>
          <p:cNvSpPr txBox="1"/>
          <p:nvPr/>
        </p:nvSpPr>
        <p:spPr>
          <a:xfrm>
            <a:off x="353625" y="3954075"/>
            <a:ext cx="61722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3" name="Google Shape;203;p31"/>
          <p:cNvSpPr txBox="1"/>
          <p:nvPr/>
        </p:nvSpPr>
        <p:spPr>
          <a:xfrm>
            <a:off x="278600" y="3504000"/>
            <a:ext cx="8465400" cy="1585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Inter"/>
                <a:ea typeface="Inter"/>
                <a:cs typeface="Inter"/>
                <a:sym typeface="Inter"/>
              </a:rPr>
              <a:t>As foreign exchange is happened worldwide.It is actively traded thatswhy it will vary within 24 hours.It is fantasy of every trader to predict the model which will reduce risk factor and make them profitting.</a:t>
            </a:r>
            <a:endParaRPr>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ph type="ctrTitle"/>
          </p:nvPr>
        </p:nvSpPr>
        <p:spPr>
          <a:xfrm>
            <a:off x="128600" y="54900"/>
            <a:ext cx="8969100" cy="92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solidFill>
                  <a:srgbClr val="000000"/>
                </a:solidFill>
              </a:rPr>
              <a:t>PROPOSED SOLUTION</a:t>
            </a:r>
            <a:endParaRPr sz="5300">
              <a:solidFill>
                <a:srgbClr val="000000"/>
              </a:solidFill>
            </a:endParaRPr>
          </a:p>
        </p:txBody>
      </p:sp>
      <p:sp>
        <p:nvSpPr>
          <p:cNvPr id="209" name="Google Shape;209;p32"/>
          <p:cNvSpPr txBox="1"/>
          <p:nvPr>
            <p:ph idx="1" type="subTitle"/>
          </p:nvPr>
        </p:nvSpPr>
        <p:spPr>
          <a:xfrm>
            <a:off x="1832250" y="3793725"/>
            <a:ext cx="26682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 name="Google Shape;210;p32"/>
          <p:cNvSpPr txBox="1"/>
          <p:nvPr>
            <p:ph idx="2" type="title"/>
          </p:nvPr>
        </p:nvSpPr>
        <p:spPr>
          <a:xfrm>
            <a:off x="5910475" y="3838120"/>
            <a:ext cx="2183700" cy="92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11" name="Google Shape;211;p32"/>
          <p:cNvSpPr txBox="1"/>
          <p:nvPr/>
        </p:nvSpPr>
        <p:spPr>
          <a:xfrm>
            <a:off x="235750" y="1189425"/>
            <a:ext cx="4639800" cy="38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1.Regression:</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-Linear Regression</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-Ridge Regression</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-Lasso Regression</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-Elastic Net</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-Gaussian Process Regression.</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2.Bagging:</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-SVC as a Bagging</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3.Boosting:</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-Gradient Bossting regression</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4.ARIMA(Auto regression integrated Moving Average)</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5.Prophet</a:t>
            </a:r>
            <a:endParaRPr>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ctrTitle"/>
          </p:nvPr>
        </p:nvSpPr>
        <p:spPr>
          <a:xfrm>
            <a:off x="642950" y="128600"/>
            <a:ext cx="4036200" cy="76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700">
                <a:solidFill>
                  <a:srgbClr val="000000"/>
                </a:solidFill>
              </a:rPr>
              <a:t>RESULT</a:t>
            </a:r>
            <a:endParaRPr sz="4700">
              <a:solidFill>
                <a:srgbClr val="000000"/>
              </a:solidFill>
            </a:endParaRPr>
          </a:p>
        </p:txBody>
      </p:sp>
      <p:sp>
        <p:nvSpPr>
          <p:cNvPr id="217" name="Google Shape;217;p33"/>
          <p:cNvSpPr txBox="1"/>
          <p:nvPr>
            <p:ph idx="1" type="subTitle"/>
          </p:nvPr>
        </p:nvSpPr>
        <p:spPr>
          <a:xfrm>
            <a:off x="1832250" y="3793725"/>
            <a:ext cx="26682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8" name="Google Shape;218;p33"/>
          <p:cNvSpPr txBox="1"/>
          <p:nvPr>
            <p:ph idx="2" type="title"/>
          </p:nvPr>
        </p:nvSpPr>
        <p:spPr>
          <a:xfrm>
            <a:off x="5910475" y="3838120"/>
            <a:ext cx="2183700" cy="92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19" name="Google Shape;219;p33"/>
          <p:cNvSpPr txBox="1"/>
          <p:nvPr/>
        </p:nvSpPr>
        <p:spPr>
          <a:xfrm>
            <a:off x="612800" y="1336100"/>
            <a:ext cx="7644900" cy="3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1.linear regression has the lowest mse 0.031, ridge gives 0.029,lasso give 0.037 and elastic net gives 0.031 among these regressions ridge regression is best as it has low mse values and lasso is bad model among all by giving big mse .</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2.gaussian process regression dives large mse in kernel 2 (as mention above) by giving mse 700 but good in rest of the kernels by having values between 0.03 to 0.41.</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3.Bagging gives least mse 0.045 with SVC model and Boosting with gradient boosting regression gives mse 0.4 so boosting is better.</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4.As time series models like ARIMA and prophet are giving RMSE values 5.45 and 5.05 correspondingly so they seems best and equally in comparison.</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idx="1" type="subTitle"/>
          </p:nvPr>
        </p:nvSpPr>
        <p:spPr>
          <a:xfrm>
            <a:off x="1832250" y="3793725"/>
            <a:ext cx="26682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5" name="Google Shape;225;p34"/>
          <p:cNvSpPr txBox="1"/>
          <p:nvPr/>
        </p:nvSpPr>
        <p:spPr>
          <a:xfrm>
            <a:off x="514350" y="75000"/>
            <a:ext cx="3407700" cy="7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Inter"/>
                <a:ea typeface="Inter"/>
                <a:cs typeface="Inter"/>
                <a:sym typeface="Inter"/>
              </a:rPr>
              <a:t>CONCLUSION</a:t>
            </a:r>
            <a:endParaRPr sz="3400">
              <a:latin typeface="Inter"/>
              <a:ea typeface="Inter"/>
              <a:cs typeface="Inter"/>
              <a:sym typeface="Inter"/>
            </a:endParaRPr>
          </a:p>
        </p:txBody>
      </p:sp>
      <p:sp>
        <p:nvSpPr>
          <p:cNvPr id="226" name="Google Shape;226;p34"/>
          <p:cNvSpPr txBox="1"/>
          <p:nvPr/>
        </p:nvSpPr>
        <p:spPr>
          <a:xfrm>
            <a:off x="703225" y="1336100"/>
            <a:ext cx="7504200" cy="3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The GPR gives even bad result than the regression model. The Ridge regression gives the best results. the gpr has a very high value of MSE than the regressiomn model. the LSTM also gives very less mean square error. Deep RNN model which can predict sequence data can be used to further enhance the results of time series data.</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World After Coronavirus by Slidesgo">
  <a:themeElements>
    <a:clrScheme name="Simple Light">
      <a:dk1>
        <a:srgbClr val="040404"/>
      </a:dk1>
      <a:lt1>
        <a:srgbClr val="FFFFFF"/>
      </a:lt1>
      <a:dk2>
        <a:srgbClr val="F3F3F3"/>
      </a:dk2>
      <a:lt2>
        <a:srgbClr val="666666"/>
      </a:lt2>
      <a:accent1>
        <a:srgbClr val="FFF2CC"/>
      </a:accent1>
      <a:accent2>
        <a:srgbClr val="FFE599"/>
      </a:accent2>
      <a:accent3>
        <a:srgbClr val="FFD966"/>
      </a:accent3>
      <a:accent4>
        <a:srgbClr val="F1C232"/>
      </a:accent4>
      <a:accent5>
        <a:srgbClr val="BF9000"/>
      </a:accent5>
      <a:accent6>
        <a:srgbClr val="7F6000"/>
      </a:accent6>
      <a:hlink>
        <a:srgbClr val="0404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