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aleway"/>
      <p:regular r:id="rId24"/>
      <p:bold r:id="rId25"/>
      <p:italic r:id="rId26"/>
      <p:boldItalic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aleway-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Roboto-regular.fntdata"/><Relationship Id="rId27" Type="http://schemas.openxmlformats.org/officeDocument/2006/relationships/font" Target="fonts/Raleway-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b22acd91a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b22acd91a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a94a4507b5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a94a4507b5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a94a4507b5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a94a4507b5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7194e43a68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7194e43a68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a94a4507b5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a94a4507b5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a94a4507b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a94a4507b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a94a4507b5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a94a4507b5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a94a4507b5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a94a4507b5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81a4ce2517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81a4ce2517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81a4e5d6a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81a4e5d6a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7e6bdd9a7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e6bdd9a7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7e6bdd9a72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e6bdd9a72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7e6bdd9a72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e6bdd9a72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7e6bdd9a72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e6bdd9a72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7194e43a6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7194e43a6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819115693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819115693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819115693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819115693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b22acd91a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b22acd91a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5" y="100"/>
            <a:ext cx="5670125" cy="5143449"/>
          </a:xfrm>
          <a:custGeom>
            <a:rect b="b" l="l" r="r" t="t"/>
            <a:pathLst>
              <a:path extrusionOk="0" h="67160" w="83624">
                <a:moveTo>
                  <a:pt x="16926" y="33743"/>
                </a:moveTo>
                <a:lnTo>
                  <a:pt x="16926" y="33879"/>
                </a:lnTo>
                <a:lnTo>
                  <a:pt x="16899" y="33879"/>
                </a:lnTo>
                <a:lnTo>
                  <a:pt x="16899" y="34014"/>
                </a:lnTo>
                <a:lnTo>
                  <a:pt x="16790" y="33879"/>
                </a:lnTo>
                <a:lnTo>
                  <a:pt x="16926" y="33743"/>
                </a:lnTo>
                <a:close/>
                <a:moveTo>
                  <a:pt x="0" y="1"/>
                </a:moveTo>
                <a:lnTo>
                  <a:pt x="0" y="57015"/>
                </a:lnTo>
                <a:lnTo>
                  <a:pt x="8978" y="67159"/>
                </a:lnTo>
                <a:lnTo>
                  <a:pt x="83623" y="67159"/>
                </a:lnTo>
                <a:lnTo>
                  <a:pt x="240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680518" y="1969444"/>
            <a:ext cx="4989634" cy="3172074"/>
          </a:xfrm>
          <a:custGeom>
            <a:rect b="b" l="l" r="r" t="t"/>
            <a:pathLst>
              <a:path extrusionOk="0" h="41419" w="73588">
                <a:moveTo>
                  <a:pt x="36780" y="0"/>
                </a:moveTo>
                <a:lnTo>
                  <a:pt x="0" y="41418"/>
                </a:lnTo>
                <a:lnTo>
                  <a:pt x="73587" y="41418"/>
                </a:lnTo>
                <a:lnTo>
                  <a:pt x="367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6008225" y="1545450"/>
            <a:ext cx="2425800" cy="20526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 name="Google Shape;12;p2"/>
          <p:cNvSpPr txBox="1"/>
          <p:nvPr>
            <p:ph idx="1" type="subTitle"/>
          </p:nvPr>
        </p:nvSpPr>
        <p:spPr>
          <a:xfrm>
            <a:off x="6008225" y="3598050"/>
            <a:ext cx="24231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5"/>
              </a:buClr>
              <a:buSzPts val="1800"/>
              <a:buNone/>
              <a:defRPr>
                <a:solidFill>
                  <a:schemeClr val="accent5"/>
                </a:solidFill>
              </a:defRPr>
            </a:lvl1pPr>
            <a:lvl2pPr lvl="1">
              <a:lnSpc>
                <a:spcPct val="100000"/>
              </a:lnSpc>
              <a:spcBef>
                <a:spcPts val="0"/>
              </a:spcBef>
              <a:spcAft>
                <a:spcPts val="0"/>
              </a:spcAft>
              <a:buClr>
                <a:schemeClr val="accent5"/>
              </a:buClr>
              <a:buSzPts val="1800"/>
              <a:buNone/>
              <a:defRPr sz="1800">
                <a:solidFill>
                  <a:schemeClr val="accent5"/>
                </a:solidFill>
              </a:defRPr>
            </a:lvl2pPr>
            <a:lvl3pPr lvl="2">
              <a:lnSpc>
                <a:spcPct val="100000"/>
              </a:lnSpc>
              <a:spcBef>
                <a:spcPts val="0"/>
              </a:spcBef>
              <a:spcAft>
                <a:spcPts val="0"/>
              </a:spcAft>
              <a:buClr>
                <a:schemeClr val="accent5"/>
              </a:buClr>
              <a:buSzPts val="1800"/>
              <a:buNone/>
              <a:defRPr sz="1800">
                <a:solidFill>
                  <a:schemeClr val="accent5"/>
                </a:solidFill>
              </a:defRPr>
            </a:lvl3pPr>
            <a:lvl4pPr lvl="3">
              <a:lnSpc>
                <a:spcPct val="100000"/>
              </a:lnSpc>
              <a:spcBef>
                <a:spcPts val="0"/>
              </a:spcBef>
              <a:spcAft>
                <a:spcPts val="0"/>
              </a:spcAft>
              <a:buClr>
                <a:schemeClr val="accent5"/>
              </a:buClr>
              <a:buSzPts val="1800"/>
              <a:buNone/>
              <a:defRPr sz="1800">
                <a:solidFill>
                  <a:schemeClr val="accent5"/>
                </a:solidFill>
              </a:defRPr>
            </a:lvl4pPr>
            <a:lvl5pPr lvl="4">
              <a:lnSpc>
                <a:spcPct val="100000"/>
              </a:lnSpc>
              <a:spcBef>
                <a:spcPts val="0"/>
              </a:spcBef>
              <a:spcAft>
                <a:spcPts val="0"/>
              </a:spcAft>
              <a:buClr>
                <a:schemeClr val="accent5"/>
              </a:buClr>
              <a:buSzPts val="1800"/>
              <a:buNone/>
              <a:defRPr sz="1800">
                <a:solidFill>
                  <a:schemeClr val="accent5"/>
                </a:solidFill>
              </a:defRPr>
            </a:lvl5pPr>
            <a:lvl6pPr lvl="5">
              <a:lnSpc>
                <a:spcPct val="100000"/>
              </a:lnSpc>
              <a:spcBef>
                <a:spcPts val="0"/>
              </a:spcBef>
              <a:spcAft>
                <a:spcPts val="0"/>
              </a:spcAft>
              <a:buClr>
                <a:schemeClr val="accent5"/>
              </a:buClr>
              <a:buSzPts val="1800"/>
              <a:buNone/>
              <a:defRPr sz="1800">
                <a:solidFill>
                  <a:schemeClr val="accent5"/>
                </a:solidFill>
              </a:defRPr>
            </a:lvl6pPr>
            <a:lvl7pPr lvl="6">
              <a:lnSpc>
                <a:spcPct val="100000"/>
              </a:lnSpc>
              <a:spcBef>
                <a:spcPts val="0"/>
              </a:spcBef>
              <a:spcAft>
                <a:spcPts val="0"/>
              </a:spcAft>
              <a:buClr>
                <a:schemeClr val="accent5"/>
              </a:buClr>
              <a:buSzPts val="1800"/>
              <a:buNone/>
              <a:defRPr sz="1800">
                <a:solidFill>
                  <a:schemeClr val="accent5"/>
                </a:solidFill>
              </a:defRPr>
            </a:lvl7pPr>
            <a:lvl8pPr lvl="7">
              <a:lnSpc>
                <a:spcPct val="100000"/>
              </a:lnSpc>
              <a:spcBef>
                <a:spcPts val="0"/>
              </a:spcBef>
              <a:spcAft>
                <a:spcPts val="0"/>
              </a:spcAft>
              <a:buClr>
                <a:schemeClr val="accent5"/>
              </a:buClr>
              <a:buSzPts val="1800"/>
              <a:buNone/>
              <a:defRPr sz="1800">
                <a:solidFill>
                  <a:schemeClr val="accent5"/>
                </a:solidFill>
              </a:defRPr>
            </a:lvl8pPr>
            <a:lvl9pPr lvl="8">
              <a:lnSpc>
                <a:spcPct val="100000"/>
              </a:lnSpc>
              <a:spcBef>
                <a:spcPts val="0"/>
              </a:spcBef>
              <a:spcAft>
                <a:spcPts val="0"/>
              </a:spcAft>
              <a:buClr>
                <a:schemeClr val="accent5"/>
              </a:buClr>
              <a:buSzPts val="1800"/>
              <a:buNone/>
              <a:defRPr sz="1800">
                <a:solidFill>
                  <a:schemeClr val="accent5"/>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4" name="Shape 64"/>
        <p:cNvGrpSpPr/>
        <p:nvPr/>
      </p:nvGrpSpPr>
      <p:grpSpPr>
        <a:xfrm>
          <a:off x="0" y="0"/>
          <a:ext cx="0" cy="0"/>
          <a:chOff x="0" y="0"/>
          <a:chExt cx="0" cy="0"/>
        </a:xfrm>
      </p:grpSpPr>
      <p:sp>
        <p:nvSpPr>
          <p:cNvPr id="65" name="Google Shape;65;p11"/>
          <p:cNvSpPr/>
          <p:nvPr/>
        </p:nvSpPr>
        <p:spPr>
          <a:xfrm>
            <a:off x="0" y="3872400"/>
            <a:ext cx="1275000" cy="12711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rot="10800000">
            <a:off x="8450700" y="-50"/>
            <a:ext cx="693300" cy="691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rot="10800000">
            <a:off x="7757400" y="-50"/>
            <a:ext cx="693300" cy="691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p:nvPr/>
        </p:nvSpPr>
        <p:spPr>
          <a:xfrm>
            <a:off x="4572000" y="-12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1"/>
          <p:cNvSpPr txBox="1"/>
          <p:nvPr>
            <p:ph type="title"/>
          </p:nvPr>
        </p:nvSpPr>
        <p:spPr>
          <a:xfrm>
            <a:off x="710100" y="1233175"/>
            <a:ext cx="31560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0" name="Google Shape;70;p11"/>
          <p:cNvSpPr txBox="1"/>
          <p:nvPr>
            <p:ph idx="1" type="subTitle"/>
          </p:nvPr>
        </p:nvSpPr>
        <p:spPr>
          <a:xfrm>
            <a:off x="710100" y="2803075"/>
            <a:ext cx="31560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1" name="Google Shape;71;p11"/>
          <p:cNvSpPr txBox="1"/>
          <p:nvPr>
            <p:ph idx="2" type="body"/>
          </p:nvPr>
        </p:nvSpPr>
        <p:spPr>
          <a:xfrm>
            <a:off x="5126700" y="724075"/>
            <a:ext cx="34626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800"/>
              </a:spcBef>
              <a:spcAft>
                <a:spcPts val="0"/>
              </a:spcAft>
              <a:buSzPts val="1400"/>
              <a:buChar char="○"/>
              <a:defRPr/>
            </a:lvl2pPr>
            <a:lvl3pPr indent="-317500" lvl="2" marL="1371600">
              <a:spcBef>
                <a:spcPts val="800"/>
              </a:spcBef>
              <a:spcAft>
                <a:spcPts val="0"/>
              </a:spcAft>
              <a:buSzPts val="1400"/>
              <a:buChar char="■"/>
              <a:defRPr/>
            </a:lvl3pPr>
            <a:lvl4pPr indent="-317500" lvl="3" marL="1828800">
              <a:spcBef>
                <a:spcPts val="800"/>
              </a:spcBef>
              <a:spcAft>
                <a:spcPts val="0"/>
              </a:spcAft>
              <a:buSzPts val="1400"/>
              <a:buChar char="●"/>
              <a:defRPr/>
            </a:lvl4pPr>
            <a:lvl5pPr indent="-317500" lvl="4" marL="2286000">
              <a:spcBef>
                <a:spcPts val="800"/>
              </a:spcBef>
              <a:spcAft>
                <a:spcPts val="0"/>
              </a:spcAft>
              <a:buSzPts val="1400"/>
              <a:buChar char="○"/>
              <a:defRPr/>
            </a:lvl5pPr>
            <a:lvl6pPr indent="-317500" lvl="5" marL="2743200">
              <a:spcBef>
                <a:spcPts val="800"/>
              </a:spcBef>
              <a:spcAft>
                <a:spcPts val="0"/>
              </a:spcAft>
              <a:buSzPts val="1400"/>
              <a:buChar char="■"/>
              <a:defRPr/>
            </a:lvl6pPr>
            <a:lvl7pPr indent="-317500" lvl="6" marL="3200400">
              <a:spcBef>
                <a:spcPts val="800"/>
              </a:spcBef>
              <a:spcAft>
                <a:spcPts val="0"/>
              </a:spcAft>
              <a:buSzPts val="1400"/>
              <a:buChar char="●"/>
              <a:defRPr/>
            </a:lvl7pPr>
            <a:lvl8pPr indent="-317500" lvl="7" marL="3657600">
              <a:spcBef>
                <a:spcPts val="800"/>
              </a:spcBef>
              <a:spcAft>
                <a:spcPts val="0"/>
              </a:spcAft>
              <a:buSzPts val="1400"/>
              <a:buChar char="○"/>
              <a:defRPr/>
            </a:lvl8pPr>
            <a:lvl9pPr indent="-317500" lvl="8" marL="4114800">
              <a:spcBef>
                <a:spcPts val="800"/>
              </a:spcBef>
              <a:spcAft>
                <a:spcPts val="8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12"/>
          <p:cNvSpPr txBox="1"/>
          <p:nvPr>
            <p:ph type="title"/>
          </p:nvPr>
        </p:nvSpPr>
        <p:spPr>
          <a:xfrm>
            <a:off x="714375" y="1647825"/>
            <a:ext cx="2771700" cy="1838400"/>
          </a:xfrm>
          <a:prstGeom prst="rect">
            <a:avLst/>
          </a:prstGeom>
        </p:spPr>
        <p:txBody>
          <a:bodyPr anchorCtr="0" anchor="ctr"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1"/>
        </a:solidFill>
      </p:bgPr>
    </p:bg>
    <p:spTree>
      <p:nvGrpSpPr>
        <p:cNvPr id="74" name="Shape 74"/>
        <p:cNvGrpSpPr/>
        <p:nvPr/>
      </p:nvGrpSpPr>
      <p:grpSpPr>
        <a:xfrm>
          <a:off x="0" y="0"/>
          <a:ext cx="0" cy="0"/>
          <a:chOff x="0" y="0"/>
          <a:chExt cx="0" cy="0"/>
        </a:xfrm>
      </p:grpSpPr>
      <p:sp>
        <p:nvSpPr>
          <p:cNvPr id="75" name="Google Shape;75;p13"/>
          <p:cNvSpPr txBox="1"/>
          <p:nvPr>
            <p:ph hasCustomPrompt="1" type="title"/>
          </p:nvPr>
        </p:nvSpPr>
        <p:spPr>
          <a:xfrm>
            <a:off x="710100" y="1106125"/>
            <a:ext cx="77238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6" name="Google Shape;76;p13"/>
          <p:cNvSpPr txBox="1"/>
          <p:nvPr>
            <p:ph idx="1" type="body"/>
          </p:nvPr>
        </p:nvSpPr>
        <p:spPr>
          <a:xfrm>
            <a:off x="710100" y="3152225"/>
            <a:ext cx="77238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800"/>
              </a:spcBef>
              <a:spcAft>
                <a:spcPts val="0"/>
              </a:spcAft>
              <a:buSzPts val="1400"/>
              <a:buChar char="○"/>
              <a:defRPr/>
            </a:lvl2pPr>
            <a:lvl3pPr indent="-317500" lvl="2" marL="1371600" algn="ctr">
              <a:spcBef>
                <a:spcPts val="800"/>
              </a:spcBef>
              <a:spcAft>
                <a:spcPts val="0"/>
              </a:spcAft>
              <a:buSzPts val="1400"/>
              <a:buChar char="■"/>
              <a:defRPr/>
            </a:lvl3pPr>
            <a:lvl4pPr indent="-317500" lvl="3" marL="1828800" algn="ctr">
              <a:spcBef>
                <a:spcPts val="800"/>
              </a:spcBef>
              <a:spcAft>
                <a:spcPts val="0"/>
              </a:spcAft>
              <a:buSzPts val="1400"/>
              <a:buChar char="●"/>
              <a:defRPr/>
            </a:lvl4pPr>
            <a:lvl5pPr indent="-317500" lvl="4" marL="2286000" algn="ctr">
              <a:spcBef>
                <a:spcPts val="800"/>
              </a:spcBef>
              <a:spcAft>
                <a:spcPts val="0"/>
              </a:spcAft>
              <a:buSzPts val="1400"/>
              <a:buChar char="○"/>
              <a:defRPr/>
            </a:lvl5pPr>
            <a:lvl6pPr indent="-317500" lvl="5" marL="2743200" algn="ctr">
              <a:spcBef>
                <a:spcPts val="800"/>
              </a:spcBef>
              <a:spcAft>
                <a:spcPts val="0"/>
              </a:spcAft>
              <a:buSzPts val="1400"/>
              <a:buChar char="■"/>
              <a:defRPr/>
            </a:lvl6pPr>
            <a:lvl7pPr indent="-317500" lvl="6" marL="3200400" algn="ctr">
              <a:spcBef>
                <a:spcPts val="800"/>
              </a:spcBef>
              <a:spcAft>
                <a:spcPts val="0"/>
              </a:spcAft>
              <a:buSzPts val="1400"/>
              <a:buChar char="●"/>
              <a:defRPr/>
            </a:lvl7pPr>
            <a:lvl8pPr indent="-317500" lvl="7" marL="3657600" algn="ctr">
              <a:spcBef>
                <a:spcPts val="800"/>
              </a:spcBef>
              <a:spcAft>
                <a:spcPts val="0"/>
              </a:spcAft>
              <a:buSzPts val="1400"/>
              <a:buChar char="○"/>
              <a:defRPr/>
            </a:lvl8pPr>
            <a:lvl9pPr indent="-317500" lvl="8" marL="4114800" algn="ctr">
              <a:spcBef>
                <a:spcPts val="800"/>
              </a:spcBef>
              <a:spcAft>
                <a:spcPts val="800"/>
              </a:spcAft>
              <a:buSzPts val="1400"/>
              <a:buChar char="■"/>
              <a:defRPr/>
            </a:lvl9pPr>
          </a:lstStyle>
          <a:p/>
        </p:txBody>
      </p:sp>
      <p:sp>
        <p:nvSpPr>
          <p:cNvPr id="77" name="Google Shape;77;p13"/>
          <p:cNvSpPr/>
          <p:nvPr/>
        </p:nvSpPr>
        <p:spPr>
          <a:xfrm flipH="1" rot="10800000">
            <a:off x="0" y="25"/>
            <a:ext cx="1590600" cy="2207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0" y="2206875"/>
            <a:ext cx="1590600" cy="29484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flipH="1">
            <a:off x="7553400" y="2947875"/>
            <a:ext cx="1590600" cy="22074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rot="10800000">
            <a:off x="7553400" y="25"/>
            <a:ext cx="1590600" cy="29484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 name="Shape 8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bg>
      <p:bgPr>
        <a:solidFill>
          <a:schemeClr val="accent1"/>
        </a:solidFill>
      </p:bgPr>
    </p:bg>
    <p:spTree>
      <p:nvGrpSpPr>
        <p:cNvPr id="82" name="Shape 8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bg>
      <p:bgPr>
        <a:solidFill>
          <a:schemeClr val="accent1"/>
        </a:solidFill>
      </p:bgPr>
    </p:bg>
    <p:spTree>
      <p:nvGrpSpPr>
        <p:cNvPr id="83" name="Shape 83"/>
        <p:cNvGrpSpPr/>
        <p:nvPr/>
      </p:nvGrpSpPr>
      <p:grpSpPr>
        <a:xfrm>
          <a:off x="0" y="0"/>
          <a:ext cx="0" cy="0"/>
          <a:chOff x="0" y="0"/>
          <a:chExt cx="0" cy="0"/>
        </a:xfrm>
      </p:grpSpPr>
      <p:sp>
        <p:nvSpPr>
          <p:cNvPr id="84" name="Google Shape;84;p16"/>
          <p:cNvSpPr/>
          <p:nvPr/>
        </p:nvSpPr>
        <p:spPr>
          <a:xfrm>
            <a:off x="-25" y="3323"/>
            <a:ext cx="1626673" cy="1833568"/>
          </a:xfrm>
          <a:custGeom>
            <a:rect b="b" l="l" r="r" t="t"/>
            <a:pathLst>
              <a:path extrusionOk="0" h="33608" w="29783">
                <a:moveTo>
                  <a:pt x="28" y="1"/>
                </a:moveTo>
                <a:lnTo>
                  <a:pt x="1" y="33607"/>
                </a:lnTo>
                <a:lnTo>
                  <a:pt x="297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ph type="title"/>
          </p:nvPr>
        </p:nvSpPr>
        <p:spPr>
          <a:xfrm>
            <a:off x="710100" y="1654950"/>
            <a:ext cx="3143700" cy="1833600"/>
          </a:xfrm>
          <a:prstGeom prst="rect">
            <a:avLst/>
          </a:prstGeom>
        </p:spPr>
        <p:txBody>
          <a:bodyPr anchorCtr="0" anchor="ctr" bIns="91425" lIns="91425" spcFirstLastPara="1" rIns="91425" wrap="square" tIns="91425">
            <a:noAutofit/>
          </a:bodyPr>
          <a:lstStyle>
            <a:lvl1pPr lvl="0">
              <a:spcBef>
                <a:spcPts val="0"/>
              </a:spcBef>
              <a:spcAft>
                <a:spcPts val="0"/>
              </a:spcAft>
              <a:buNone/>
              <a:defRPr sz="3600"/>
            </a:lvl1pPr>
            <a:lvl2pPr lvl="1">
              <a:spcBef>
                <a:spcPts val="0"/>
              </a:spcBef>
              <a:spcAft>
                <a:spcPts val="0"/>
              </a:spcAft>
              <a:buNone/>
              <a:defRPr sz="3600"/>
            </a:lvl2pPr>
            <a:lvl3pPr lvl="2">
              <a:spcBef>
                <a:spcPts val="0"/>
              </a:spcBef>
              <a:spcAft>
                <a:spcPts val="0"/>
              </a:spcAft>
              <a:buNone/>
              <a:defRPr sz="3600"/>
            </a:lvl3pPr>
            <a:lvl4pPr lvl="3">
              <a:spcBef>
                <a:spcPts val="0"/>
              </a:spcBef>
              <a:spcAft>
                <a:spcPts val="0"/>
              </a:spcAft>
              <a:buNone/>
              <a:defRPr sz="3600"/>
            </a:lvl4pPr>
            <a:lvl5pPr lvl="4">
              <a:spcBef>
                <a:spcPts val="0"/>
              </a:spcBef>
              <a:spcAft>
                <a:spcPts val="0"/>
              </a:spcAft>
              <a:buNone/>
              <a:defRPr sz="3600"/>
            </a:lvl5pPr>
            <a:lvl6pPr lvl="5">
              <a:spcBef>
                <a:spcPts val="0"/>
              </a:spcBef>
              <a:spcAft>
                <a:spcPts val="0"/>
              </a:spcAft>
              <a:buNone/>
              <a:defRPr sz="3600"/>
            </a:lvl6pPr>
            <a:lvl7pPr lvl="6">
              <a:spcBef>
                <a:spcPts val="0"/>
              </a:spcBef>
              <a:spcAft>
                <a:spcPts val="0"/>
              </a:spcAft>
              <a:buNone/>
              <a:defRPr sz="3600"/>
            </a:lvl7pPr>
            <a:lvl8pPr lvl="7">
              <a:spcBef>
                <a:spcPts val="0"/>
              </a:spcBef>
              <a:spcAft>
                <a:spcPts val="0"/>
              </a:spcAft>
              <a:buNone/>
              <a:defRPr sz="3600"/>
            </a:lvl8pPr>
            <a:lvl9pPr lvl="8">
              <a:spcBef>
                <a:spcPts val="0"/>
              </a:spcBef>
              <a:spcAft>
                <a:spcPts val="0"/>
              </a:spcAft>
              <a:buNone/>
              <a:defRPr sz="3600"/>
            </a:lvl9pPr>
          </a:lstStyle>
          <a:p/>
        </p:txBody>
      </p:sp>
      <p:sp>
        <p:nvSpPr>
          <p:cNvPr id="86" name="Google Shape;86;p16"/>
          <p:cNvSpPr txBox="1"/>
          <p:nvPr>
            <p:ph idx="1" type="subTitle"/>
          </p:nvPr>
        </p:nvSpPr>
        <p:spPr>
          <a:xfrm>
            <a:off x="5641200" y="909600"/>
            <a:ext cx="2792700" cy="534600"/>
          </a:xfrm>
          <a:prstGeom prst="rect">
            <a:avLst/>
          </a:prstGeom>
        </p:spPr>
        <p:txBody>
          <a:bodyPr anchorCtr="0" anchor="t" bIns="91425" lIns="91425" spcFirstLastPara="1" rIns="91425" wrap="square" tIns="91425">
            <a:noAutofit/>
          </a:bodyPr>
          <a:lstStyle>
            <a:lvl1pPr lvl="0">
              <a:spcBef>
                <a:spcPts val="0"/>
              </a:spcBef>
              <a:spcAft>
                <a:spcPts val="0"/>
              </a:spcAft>
              <a:buNone/>
              <a:defRPr sz="1400"/>
            </a:lvl1pPr>
            <a:lvl2pPr lvl="1">
              <a:spcBef>
                <a:spcPts val="800"/>
              </a:spcBef>
              <a:spcAft>
                <a:spcPts val="0"/>
              </a:spcAft>
              <a:buNone/>
              <a:defRPr sz="1400"/>
            </a:lvl2pPr>
            <a:lvl3pPr lvl="2">
              <a:spcBef>
                <a:spcPts val="800"/>
              </a:spcBef>
              <a:spcAft>
                <a:spcPts val="0"/>
              </a:spcAft>
              <a:buNone/>
              <a:defRPr sz="1400"/>
            </a:lvl3pPr>
            <a:lvl4pPr lvl="3">
              <a:spcBef>
                <a:spcPts val="800"/>
              </a:spcBef>
              <a:spcAft>
                <a:spcPts val="0"/>
              </a:spcAft>
              <a:buNone/>
              <a:defRPr sz="1400"/>
            </a:lvl4pPr>
            <a:lvl5pPr lvl="4">
              <a:spcBef>
                <a:spcPts val="800"/>
              </a:spcBef>
              <a:spcAft>
                <a:spcPts val="0"/>
              </a:spcAft>
              <a:buNone/>
              <a:defRPr sz="1400"/>
            </a:lvl5pPr>
            <a:lvl6pPr lvl="5">
              <a:spcBef>
                <a:spcPts val="800"/>
              </a:spcBef>
              <a:spcAft>
                <a:spcPts val="0"/>
              </a:spcAft>
              <a:buNone/>
              <a:defRPr sz="1400"/>
            </a:lvl6pPr>
            <a:lvl7pPr lvl="6">
              <a:spcBef>
                <a:spcPts val="800"/>
              </a:spcBef>
              <a:spcAft>
                <a:spcPts val="0"/>
              </a:spcAft>
              <a:buNone/>
              <a:defRPr sz="1400"/>
            </a:lvl7pPr>
            <a:lvl8pPr lvl="7">
              <a:spcBef>
                <a:spcPts val="800"/>
              </a:spcBef>
              <a:spcAft>
                <a:spcPts val="0"/>
              </a:spcAft>
              <a:buNone/>
              <a:defRPr sz="1400"/>
            </a:lvl8pPr>
            <a:lvl9pPr lvl="8">
              <a:spcBef>
                <a:spcPts val="800"/>
              </a:spcBef>
              <a:spcAft>
                <a:spcPts val="800"/>
              </a:spcAft>
              <a:buNone/>
              <a:defRPr sz="1400"/>
            </a:lvl9pPr>
          </a:lstStyle>
          <a:p/>
        </p:txBody>
      </p:sp>
      <p:sp>
        <p:nvSpPr>
          <p:cNvPr id="87" name="Google Shape;87;p16"/>
          <p:cNvSpPr txBox="1"/>
          <p:nvPr>
            <p:ph hasCustomPrompt="1" idx="2" type="title"/>
          </p:nvPr>
        </p:nvSpPr>
        <p:spPr>
          <a:xfrm>
            <a:off x="4309050" y="728525"/>
            <a:ext cx="876900" cy="638400"/>
          </a:xfrm>
          <a:prstGeom prst="rect">
            <a:avLst/>
          </a:prstGeom>
        </p:spPr>
        <p:txBody>
          <a:bodyPr anchorCtr="0" anchor="ctr" bIns="91425" lIns="0" spcFirstLastPara="1" rIns="0" wrap="square" tIns="91425">
            <a:noAutofit/>
          </a:bodyPr>
          <a:lstStyle>
            <a:lvl1pPr lvl="0" rtl="0" algn="ctr">
              <a:spcBef>
                <a:spcPts val="0"/>
              </a:spcBef>
              <a:spcAft>
                <a:spcPts val="0"/>
              </a:spcAft>
              <a:buClr>
                <a:srgbClr val="FFFFFF"/>
              </a:buClr>
              <a:buSzPts val="2400"/>
              <a:buNone/>
              <a:defRPr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a:r>
              <a:t>xx%</a:t>
            </a:r>
          </a:p>
        </p:txBody>
      </p:sp>
      <p:sp>
        <p:nvSpPr>
          <p:cNvPr id="88" name="Google Shape;88;p16"/>
          <p:cNvSpPr txBox="1"/>
          <p:nvPr>
            <p:ph hasCustomPrompt="1" idx="3" type="title"/>
          </p:nvPr>
        </p:nvSpPr>
        <p:spPr>
          <a:xfrm>
            <a:off x="4309050" y="1744291"/>
            <a:ext cx="876900" cy="638400"/>
          </a:xfrm>
          <a:prstGeom prst="rect">
            <a:avLst/>
          </a:prstGeom>
        </p:spPr>
        <p:txBody>
          <a:bodyPr anchorCtr="0" anchor="ctr" bIns="91425" lIns="0" spcFirstLastPara="1" rIns="0" wrap="square" tIns="91425">
            <a:noAutofit/>
          </a:bodyPr>
          <a:lstStyle>
            <a:lvl1pPr lvl="0" rtl="0" algn="ctr">
              <a:spcBef>
                <a:spcPts val="0"/>
              </a:spcBef>
              <a:spcAft>
                <a:spcPts val="0"/>
              </a:spcAft>
              <a:buClr>
                <a:srgbClr val="FFFFFF"/>
              </a:buClr>
              <a:buSzPts val="2400"/>
              <a:buNone/>
              <a:defRPr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a:r>
              <a:t>xx%</a:t>
            </a:r>
          </a:p>
        </p:txBody>
      </p:sp>
      <p:sp>
        <p:nvSpPr>
          <p:cNvPr id="89" name="Google Shape;89;p16"/>
          <p:cNvSpPr txBox="1"/>
          <p:nvPr>
            <p:ph hasCustomPrompt="1" idx="4" type="title"/>
          </p:nvPr>
        </p:nvSpPr>
        <p:spPr>
          <a:xfrm>
            <a:off x="4309050" y="2760037"/>
            <a:ext cx="876900" cy="638400"/>
          </a:xfrm>
          <a:prstGeom prst="rect">
            <a:avLst/>
          </a:prstGeom>
        </p:spPr>
        <p:txBody>
          <a:bodyPr anchorCtr="0" anchor="ctr" bIns="91425" lIns="0" spcFirstLastPara="1" rIns="0" wrap="square" tIns="91425">
            <a:noAutofit/>
          </a:bodyPr>
          <a:lstStyle>
            <a:lvl1pPr lvl="0" rtl="0" algn="ctr">
              <a:spcBef>
                <a:spcPts val="0"/>
              </a:spcBef>
              <a:spcAft>
                <a:spcPts val="0"/>
              </a:spcAft>
              <a:buClr>
                <a:srgbClr val="FFFFFF"/>
              </a:buClr>
              <a:buSzPts val="2400"/>
              <a:buNone/>
              <a:defRPr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a:r>
              <a:t>xx%</a:t>
            </a:r>
          </a:p>
        </p:txBody>
      </p:sp>
      <p:sp>
        <p:nvSpPr>
          <p:cNvPr id="90" name="Google Shape;90;p16"/>
          <p:cNvSpPr txBox="1"/>
          <p:nvPr>
            <p:ph hasCustomPrompt="1" idx="5" type="title"/>
          </p:nvPr>
        </p:nvSpPr>
        <p:spPr>
          <a:xfrm>
            <a:off x="4309050" y="3776587"/>
            <a:ext cx="876900" cy="638400"/>
          </a:xfrm>
          <a:prstGeom prst="rect">
            <a:avLst/>
          </a:prstGeom>
        </p:spPr>
        <p:txBody>
          <a:bodyPr anchorCtr="0" anchor="ctr" bIns="91425" lIns="0" spcFirstLastPara="1" rIns="0"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91" name="Google Shape;91;p16"/>
          <p:cNvSpPr txBox="1"/>
          <p:nvPr>
            <p:ph idx="6" type="subTitle"/>
          </p:nvPr>
        </p:nvSpPr>
        <p:spPr>
          <a:xfrm>
            <a:off x="5641200" y="539400"/>
            <a:ext cx="2792700" cy="370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600">
                <a:solidFill>
                  <a:schemeClr val="accent5"/>
                </a:solidFill>
                <a:latin typeface="Raleway"/>
                <a:ea typeface="Raleway"/>
                <a:cs typeface="Raleway"/>
                <a:sym typeface="Raleway"/>
              </a:defRPr>
            </a:lvl1pPr>
            <a:lvl2pPr lvl="1" rtl="0">
              <a:spcBef>
                <a:spcPts val="800"/>
              </a:spcBef>
              <a:spcAft>
                <a:spcPts val="0"/>
              </a:spcAft>
              <a:buNone/>
              <a:defRPr b="1" sz="1600">
                <a:solidFill>
                  <a:schemeClr val="accent5"/>
                </a:solidFill>
                <a:latin typeface="Raleway"/>
                <a:ea typeface="Raleway"/>
                <a:cs typeface="Raleway"/>
                <a:sym typeface="Raleway"/>
              </a:defRPr>
            </a:lvl2pPr>
            <a:lvl3pPr lvl="2" rtl="0">
              <a:spcBef>
                <a:spcPts val="800"/>
              </a:spcBef>
              <a:spcAft>
                <a:spcPts val="0"/>
              </a:spcAft>
              <a:buNone/>
              <a:defRPr b="1" sz="1600">
                <a:solidFill>
                  <a:schemeClr val="accent5"/>
                </a:solidFill>
                <a:latin typeface="Raleway"/>
                <a:ea typeface="Raleway"/>
                <a:cs typeface="Raleway"/>
                <a:sym typeface="Raleway"/>
              </a:defRPr>
            </a:lvl3pPr>
            <a:lvl4pPr lvl="3" rtl="0">
              <a:spcBef>
                <a:spcPts val="800"/>
              </a:spcBef>
              <a:spcAft>
                <a:spcPts val="0"/>
              </a:spcAft>
              <a:buNone/>
              <a:defRPr b="1" sz="1600">
                <a:solidFill>
                  <a:schemeClr val="accent5"/>
                </a:solidFill>
                <a:latin typeface="Raleway"/>
                <a:ea typeface="Raleway"/>
                <a:cs typeface="Raleway"/>
                <a:sym typeface="Raleway"/>
              </a:defRPr>
            </a:lvl4pPr>
            <a:lvl5pPr lvl="4" rtl="0">
              <a:spcBef>
                <a:spcPts val="800"/>
              </a:spcBef>
              <a:spcAft>
                <a:spcPts val="0"/>
              </a:spcAft>
              <a:buNone/>
              <a:defRPr b="1" sz="1600">
                <a:solidFill>
                  <a:schemeClr val="accent5"/>
                </a:solidFill>
                <a:latin typeface="Raleway"/>
                <a:ea typeface="Raleway"/>
                <a:cs typeface="Raleway"/>
                <a:sym typeface="Raleway"/>
              </a:defRPr>
            </a:lvl5pPr>
            <a:lvl6pPr lvl="5" rtl="0">
              <a:spcBef>
                <a:spcPts val="800"/>
              </a:spcBef>
              <a:spcAft>
                <a:spcPts val="0"/>
              </a:spcAft>
              <a:buNone/>
              <a:defRPr b="1" sz="1600">
                <a:solidFill>
                  <a:schemeClr val="accent5"/>
                </a:solidFill>
                <a:latin typeface="Raleway"/>
                <a:ea typeface="Raleway"/>
                <a:cs typeface="Raleway"/>
                <a:sym typeface="Raleway"/>
              </a:defRPr>
            </a:lvl6pPr>
            <a:lvl7pPr lvl="6" rtl="0">
              <a:spcBef>
                <a:spcPts val="800"/>
              </a:spcBef>
              <a:spcAft>
                <a:spcPts val="0"/>
              </a:spcAft>
              <a:buNone/>
              <a:defRPr b="1" sz="1600">
                <a:solidFill>
                  <a:schemeClr val="accent5"/>
                </a:solidFill>
                <a:latin typeface="Raleway"/>
                <a:ea typeface="Raleway"/>
                <a:cs typeface="Raleway"/>
                <a:sym typeface="Raleway"/>
              </a:defRPr>
            </a:lvl7pPr>
            <a:lvl8pPr lvl="7" rtl="0">
              <a:spcBef>
                <a:spcPts val="800"/>
              </a:spcBef>
              <a:spcAft>
                <a:spcPts val="0"/>
              </a:spcAft>
              <a:buNone/>
              <a:defRPr b="1" sz="1600">
                <a:solidFill>
                  <a:schemeClr val="accent5"/>
                </a:solidFill>
                <a:latin typeface="Raleway"/>
                <a:ea typeface="Raleway"/>
                <a:cs typeface="Raleway"/>
                <a:sym typeface="Raleway"/>
              </a:defRPr>
            </a:lvl8pPr>
            <a:lvl9pPr lvl="8" rtl="0">
              <a:spcBef>
                <a:spcPts val="800"/>
              </a:spcBef>
              <a:spcAft>
                <a:spcPts val="800"/>
              </a:spcAft>
              <a:buNone/>
              <a:defRPr b="1" sz="1600">
                <a:solidFill>
                  <a:schemeClr val="accent5"/>
                </a:solidFill>
                <a:latin typeface="Raleway"/>
                <a:ea typeface="Raleway"/>
                <a:cs typeface="Raleway"/>
                <a:sym typeface="Raleway"/>
              </a:defRPr>
            </a:lvl9pPr>
          </a:lstStyle>
          <a:p/>
        </p:txBody>
      </p:sp>
      <p:sp>
        <p:nvSpPr>
          <p:cNvPr id="92" name="Google Shape;92;p16"/>
          <p:cNvSpPr txBox="1"/>
          <p:nvPr>
            <p:ph idx="7" type="subTitle"/>
          </p:nvPr>
        </p:nvSpPr>
        <p:spPr>
          <a:xfrm>
            <a:off x="5641200" y="1926250"/>
            <a:ext cx="2792700" cy="534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800"/>
              </a:spcBef>
              <a:spcAft>
                <a:spcPts val="0"/>
              </a:spcAft>
              <a:buNone/>
              <a:defRPr sz="1400"/>
            </a:lvl2pPr>
            <a:lvl3pPr lvl="2" rtl="0">
              <a:spcBef>
                <a:spcPts val="800"/>
              </a:spcBef>
              <a:spcAft>
                <a:spcPts val="0"/>
              </a:spcAft>
              <a:buNone/>
              <a:defRPr sz="1400"/>
            </a:lvl3pPr>
            <a:lvl4pPr lvl="3" rtl="0">
              <a:spcBef>
                <a:spcPts val="800"/>
              </a:spcBef>
              <a:spcAft>
                <a:spcPts val="0"/>
              </a:spcAft>
              <a:buNone/>
              <a:defRPr sz="1400"/>
            </a:lvl4pPr>
            <a:lvl5pPr lvl="4" rtl="0">
              <a:spcBef>
                <a:spcPts val="800"/>
              </a:spcBef>
              <a:spcAft>
                <a:spcPts val="0"/>
              </a:spcAft>
              <a:buNone/>
              <a:defRPr sz="1400"/>
            </a:lvl5pPr>
            <a:lvl6pPr lvl="5" rtl="0">
              <a:spcBef>
                <a:spcPts val="800"/>
              </a:spcBef>
              <a:spcAft>
                <a:spcPts val="0"/>
              </a:spcAft>
              <a:buNone/>
              <a:defRPr sz="1400"/>
            </a:lvl6pPr>
            <a:lvl7pPr lvl="6" rtl="0">
              <a:spcBef>
                <a:spcPts val="800"/>
              </a:spcBef>
              <a:spcAft>
                <a:spcPts val="0"/>
              </a:spcAft>
              <a:buNone/>
              <a:defRPr sz="1400"/>
            </a:lvl7pPr>
            <a:lvl8pPr lvl="7" rtl="0">
              <a:spcBef>
                <a:spcPts val="800"/>
              </a:spcBef>
              <a:spcAft>
                <a:spcPts val="0"/>
              </a:spcAft>
              <a:buNone/>
              <a:defRPr sz="1400"/>
            </a:lvl8pPr>
            <a:lvl9pPr lvl="8" rtl="0">
              <a:spcBef>
                <a:spcPts val="800"/>
              </a:spcBef>
              <a:spcAft>
                <a:spcPts val="800"/>
              </a:spcAft>
              <a:buNone/>
              <a:defRPr sz="1400"/>
            </a:lvl9pPr>
          </a:lstStyle>
          <a:p/>
        </p:txBody>
      </p:sp>
      <p:sp>
        <p:nvSpPr>
          <p:cNvPr id="93" name="Google Shape;93;p16"/>
          <p:cNvSpPr txBox="1"/>
          <p:nvPr>
            <p:ph idx="8" type="subTitle"/>
          </p:nvPr>
        </p:nvSpPr>
        <p:spPr>
          <a:xfrm>
            <a:off x="5641200" y="1556050"/>
            <a:ext cx="2792700" cy="370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600">
                <a:solidFill>
                  <a:schemeClr val="accent5"/>
                </a:solidFill>
                <a:latin typeface="Raleway"/>
                <a:ea typeface="Raleway"/>
                <a:cs typeface="Raleway"/>
                <a:sym typeface="Raleway"/>
              </a:defRPr>
            </a:lvl1pPr>
            <a:lvl2pPr lvl="1" rtl="0">
              <a:spcBef>
                <a:spcPts val="800"/>
              </a:spcBef>
              <a:spcAft>
                <a:spcPts val="0"/>
              </a:spcAft>
              <a:buNone/>
              <a:defRPr b="1" sz="1600">
                <a:solidFill>
                  <a:schemeClr val="accent5"/>
                </a:solidFill>
                <a:latin typeface="Raleway"/>
                <a:ea typeface="Raleway"/>
                <a:cs typeface="Raleway"/>
                <a:sym typeface="Raleway"/>
              </a:defRPr>
            </a:lvl2pPr>
            <a:lvl3pPr lvl="2" rtl="0">
              <a:spcBef>
                <a:spcPts val="800"/>
              </a:spcBef>
              <a:spcAft>
                <a:spcPts val="0"/>
              </a:spcAft>
              <a:buNone/>
              <a:defRPr b="1" sz="1600">
                <a:solidFill>
                  <a:schemeClr val="accent5"/>
                </a:solidFill>
                <a:latin typeface="Raleway"/>
                <a:ea typeface="Raleway"/>
                <a:cs typeface="Raleway"/>
                <a:sym typeface="Raleway"/>
              </a:defRPr>
            </a:lvl3pPr>
            <a:lvl4pPr lvl="3" rtl="0">
              <a:spcBef>
                <a:spcPts val="800"/>
              </a:spcBef>
              <a:spcAft>
                <a:spcPts val="0"/>
              </a:spcAft>
              <a:buNone/>
              <a:defRPr b="1" sz="1600">
                <a:solidFill>
                  <a:schemeClr val="accent5"/>
                </a:solidFill>
                <a:latin typeface="Raleway"/>
                <a:ea typeface="Raleway"/>
                <a:cs typeface="Raleway"/>
                <a:sym typeface="Raleway"/>
              </a:defRPr>
            </a:lvl4pPr>
            <a:lvl5pPr lvl="4" rtl="0">
              <a:spcBef>
                <a:spcPts val="800"/>
              </a:spcBef>
              <a:spcAft>
                <a:spcPts val="0"/>
              </a:spcAft>
              <a:buNone/>
              <a:defRPr b="1" sz="1600">
                <a:solidFill>
                  <a:schemeClr val="accent5"/>
                </a:solidFill>
                <a:latin typeface="Raleway"/>
                <a:ea typeface="Raleway"/>
                <a:cs typeface="Raleway"/>
                <a:sym typeface="Raleway"/>
              </a:defRPr>
            </a:lvl5pPr>
            <a:lvl6pPr lvl="5" rtl="0">
              <a:spcBef>
                <a:spcPts val="800"/>
              </a:spcBef>
              <a:spcAft>
                <a:spcPts val="0"/>
              </a:spcAft>
              <a:buNone/>
              <a:defRPr b="1" sz="1600">
                <a:solidFill>
                  <a:schemeClr val="accent5"/>
                </a:solidFill>
                <a:latin typeface="Raleway"/>
                <a:ea typeface="Raleway"/>
                <a:cs typeface="Raleway"/>
                <a:sym typeface="Raleway"/>
              </a:defRPr>
            </a:lvl6pPr>
            <a:lvl7pPr lvl="6" rtl="0">
              <a:spcBef>
                <a:spcPts val="800"/>
              </a:spcBef>
              <a:spcAft>
                <a:spcPts val="0"/>
              </a:spcAft>
              <a:buNone/>
              <a:defRPr b="1" sz="1600">
                <a:solidFill>
                  <a:schemeClr val="accent5"/>
                </a:solidFill>
                <a:latin typeface="Raleway"/>
                <a:ea typeface="Raleway"/>
                <a:cs typeface="Raleway"/>
                <a:sym typeface="Raleway"/>
              </a:defRPr>
            </a:lvl7pPr>
            <a:lvl8pPr lvl="7" rtl="0">
              <a:spcBef>
                <a:spcPts val="800"/>
              </a:spcBef>
              <a:spcAft>
                <a:spcPts val="0"/>
              </a:spcAft>
              <a:buNone/>
              <a:defRPr b="1" sz="1600">
                <a:solidFill>
                  <a:schemeClr val="accent5"/>
                </a:solidFill>
                <a:latin typeface="Raleway"/>
                <a:ea typeface="Raleway"/>
                <a:cs typeface="Raleway"/>
                <a:sym typeface="Raleway"/>
              </a:defRPr>
            </a:lvl8pPr>
            <a:lvl9pPr lvl="8" rtl="0">
              <a:spcBef>
                <a:spcPts val="800"/>
              </a:spcBef>
              <a:spcAft>
                <a:spcPts val="800"/>
              </a:spcAft>
              <a:buNone/>
              <a:defRPr b="1" sz="1600">
                <a:solidFill>
                  <a:schemeClr val="accent5"/>
                </a:solidFill>
                <a:latin typeface="Raleway"/>
                <a:ea typeface="Raleway"/>
                <a:cs typeface="Raleway"/>
                <a:sym typeface="Raleway"/>
              </a:defRPr>
            </a:lvl9pPr>
          </a:lstStyle>
          <a:p/>
        </p:txBody>
      </p:sp>
      <p:sp>
        <p:nvSpPr>
          <p:cNvPr id="94" name="Google Shape;94;p16"/>
          <p:cNvSpPr txBox="1"/>
          <p:nvPr>
            <p:ph idx="9" type="subTitle"/>
          </p:nvPr>
        </p:nvSpPr>
        <p:spPr>
          <a:xfrm>
            <a:off x="5641200" y="2941125"/>
            <a:ext cx="2792700" cy="534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800"/>
              </a:spcBef>
              <a:spcAft>
                <a:spcPts val="0"/>
              </a:spcAft>
              <a:buNone/>
              <a:defRPr sz="1400"/>
            </a:lvl2pPr>
            <a:lvl3pPr lvl="2" rtl="0">
              <a:spcBef>
                <a:spcPts val="800"/>
              </a:spcBef>
              <a:spcAft>
                <a:spcPts val="0"/>
              </a:spcAft>
              <a:buNone/>
              <a:defRPr sz="1400"/>
            </a:lvl3pPr>
            <a:lvl4pPr lvl="3" rtl="0">
              <a:spcBef>
                <a:spcPts val="800"/>
              </a:spcBef>
              <a:spcAft>
                <a:spcPts val="0"/>
              </a:spcAft>
              <a:buNone/>
              <a:defRPr sz="1400"/>
            </a:lvl4pPr>
            <a:lvl5pPr lvl="4" rtl="0">
              <a:spcBef>
                <a:spcPts val="800"/>
              </a:spcBef>
              <a:spcAft>
                <a:spcPts val="0"/>
              </a:spcAft>
              <a:buNone/>
              <a:defRPr sz="1400"/>
            </a:lvl5pPr>
            <a:lvl6pPr lvl="5" rtl="0">
              <a:spcBef>
                <a:spcPts val="800"/>
              </a:spcBef>
              <a:spcAft>
                <a:spcPts val="0"/>
              </a:spcAft>
              <a:buNone/>
              <a:defRPr sz="1400"/>
            </a:lvl6pPr>
            <a:lvl7pPr lvl="6" rtl="0">
              <a:spcBef>
                <a:spcPts val="800"/>
              </a:spcBef>
              <a:spcAft>
                <a:spcPts val="0"/>
              </a:spcAft>
              <a:buNone/>
              <a:defRPr sz="1400"/>
            </a:lvl7pPr>
            <a:lvl8pPr lvl="7" rtl="0">
              <a:spcBef>
                <a:spcPts val="800"/>
              </a:spcBef>
              <a:spcAft>
                <a:spcPts val="0"/>
              </a:spcAft>
              <a:buNone/>
              <a:defRPr sz="1400"/>
            </a:lvl8pPr>
            <a:lvl9pPr lvl="8" rtl="0">
              <a:spcBef>
                <a:spcPts val="800"/>
              </a:spcBef>
              <a:spcAft>
                <a:spcPts val="800"/>
              </a:spcAft>
              <a:buNone/>
              <a:defRPr sz="1400"/>
            </a:lvl9pPr>
          </a:lstStyle>
          <a:p/>
        </p:txBody>
      </p:sp>
      <p:sp>
        <p:nvSpPr>
          <p:cNvPr id="95" name="Google Shape;95;p16"/>
          <p:cNvSpPr txBox="1"/>
          <p:nvPr>
            <p:ph idx="13" type="subTitle"/>
          </p:nvPr>
        </p:nvSpPr>
        <p:spPr>
          <a:xfrm>
            <a:off x="5641200" y="2570925"/>
            <a:ext cx="2792700" cy="370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600">
                <a:solidFill>
                  <a:schemeClr val="accent5"/>
                </a:solidFill>
                <a:latin typeface="Raleway"/>
                <a:ea typeface="Raleway"/>
                <a:cs typeface="Raleway"/>
                <a:sym typeface="Raleway"/>
              </a:defRPr>
            </a:lvl1pPr>
            <a:lvl2pPr lvl="1" rtl="0">
              <a:spcBef>
                <a:spcPts val="800"/>
              </a:spcBef>
              <a:spcAft>
                <a:spcPts val="0"/>
              </a:spcAft>
              <a:buNone/>
              <a:defRPr b="1" sz="1600">
                <a:solidFill>
                  <a:schemeClr val="accent5"/>
                </a:solidFill>
                <a:latin typeface="Raleway"/>
                <a:ea typeface="Raleway"/>
                <a:cs typeface="Raleway"/>
                <a:sym typeface="Raleway"/>
              </a:defRPr>
            </a:lvl2pPr>
            <a:lvl3pPr lvl="2" rtl="0">
              <a:spcBef>
                <a:spcPts val="800"/>
              </a:spcBef>
              <a:spcAft>
                <a:spcPts val="0"/>
              </a:spcAft>
              <a:buNone/>
              <a:defRPr b="1" sz="1600">
                <a:solidFill>
                  <a:schemeClr val="accent5"/>
                </a:solidFill>
                <a:latin typeface="Raleway"/>
                <a:ea typeface="Raleway"/>
                <a:cs typeface="Raleway"/>
                <a:sym typeface="Raleway"/>
              </a:defRPr>
            </a:lvl3pPr>
            <a:lvl4pPr lvl="3" rtl="0">
              <a:spcBef>
                <a:spcPts val="800"/>
              </a:spcBef>
              <a:spcAft>
                <a:spcPts val="0"/>
              </a:spcAft>
              <a:buNone/>
              <a:defRPr b="1" sz="1600">
                <a:solidFill>
                  <a:schemeClr val="accent5"/>
                </a:solidFill>
                <a:latin typeface="Raleway"/>
                <a:ea typeface="Raleway"/>
                <a:cs typeface="Raleway"/>
                <a:sym typeface="Raleway"/>
              </a:defRPr>
            </a:lvl4pPr>
            <a:lvl5pPr lvl="4" rtl="0">
              <a:spcBef>
                <a:spcPts val="800"/>
              </a:spcBef>
              <a:spcAft>
                <a:spcPts val="0"/>
              </a:spcAft>
              <a:buNone/>
              <a:defRPr b="1" sz="1600">
                <a:solidFill>
                  <a:schemeClr val="accent5"/>
                </a:solidFill>
                <a:latin typeface="Raleway"/>
                <a:ea typeface="Raleway"/>
                <a:cs typeface="Raleway"/>
                <a:sym typeface="Raleway"/>
              </a:defRPr>
            </a:lvl5pPr>
            <a:lvl6pPr lvl="5" rtl="0">
              <a:spcBef>
                <a:spcPts val="800"/>
              </a:spcBef>
              <a:spcAft>
                <a:spcPts val="0"/>
              </a:spcAft>
              <a:buNone/>
              <a:defRPr b="1" sz="1600">
                <a:solidFill>
                  <a:schemeClr val="accent5"/>
                </a:solidFill>
                <a:latin typeface="Raleway"/>
                <a:ea typeface="Raleway"/>
                <a:cs typeface="Raleway"/>
                <a:sym typeface="Raleway"/>
              </a:defRPr>
            </a:lvl6pPr>
            <a:lvl7pPr lvl="6" rtl="0">
              <a:spcBef>
                <a:spcPts val="800"/>
              </a:spcBef>
              <a:spcAft>
                <a:spcPts val="0"/>
              </a:spcAft>
              <a:buNone/>
              <a:defRPr b="1" sz="1600">
                <a:solidFill>
                  <a:schemeClr val="accent5"/>
                </a:solidFill>
                <a:latin typeface="Raleway"/>
                <a:ea typeface="Raleway"/>
                <a:cs typeface="Raleway"/>
                <a:sym typeface="Raleway"/>
              </a:defRPr>
            </a:lvl7pPr>
            <a:lvl8pPr lvl="7" rtl="0">
              <a:spcBef>
                <a:spcPts val="800"/>
              </a:spcBef>
              <a:spcAft>
                <a:spcPts val="0"/>
              </a:spcAft>
              <a:buNone/>
              <a:defRPr b="1" sz="1600">
                <a:solidFill>
                  <a:schemeClr val="accent5"/>
                </a:solidFill>
                <a:latin typeface="Raleway"/>
                <a:ea typeface="Raleway"/>
                <a:cs typeface="Raleway"/>
                <a:sym typeface="Raleway"/>
              </a:defRPr>
            </a:lvl8pPr>
            <a:lvl9pPr lvl="8" rtl="0">
              <a:spcBef>
                <a:spcPts val="800"/>
              </a:spcBef>
              <a:spcAft>
                <a:spcPts val="800"/>
              </a:spcAft>
              <a:buNone/>
              <a:defRPr b="1" sz="1600">
                <a:solidFill>
                  <a:schemeClr val="accent5"/>
                </a:solidFill>
                <a:latin typeface="Raleway"/>
                <a:ea typeface="Raleway"/>
                <a:cs typeface="Raleway"/>
                <a:sym typeface="Raleway"/>
              </a:defRPr>
            </a:lvl9pPr>
          </a:lstStyle>
          <a:p/>
        </p:txBody>
      </p:sp>
      <p:sp>
        <p:nvSpPr>
          <p:cNvPr id="96" name="Google Shape;96;p16"/>
          <p:cNvSpPr txBox="1"/>
          <p:nvPr>
            <p:ph idx="14" type="subTitle"/>
          </p:nvPr>
        </p:nvSpPr>
        <p:spPr>
          <a:xfrm>
            <a:off x="5641200" y="3956000"/>
            <a:ext cx="2792700" cy="534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800"/>
              </a:spcBef>
              <a:spcAft>
                <a:spcPts val="0"/>
              </a:spcAft>
              <a:buNone/>
              <a:defRPr sz="1400"/>
            </a:lvl2pPr>
            <a:lvl3pPr lvl="2" rtl="0">
              <a:spcBef>
                <a:spcPts val="800"/>
              </a:spcBef>
              <a:spcAft>
                <a:spcPts val="0"/>
              </a:spcAft>
              <a:buNone/>
              <a:defRPr sz="1400"/>
            </a:lvl3pPr>
            <a:lvl4pPr lvl="3" rtl="0">
              <a:spcBef>
                <a:spcPts val="800"/>
              </a:spcBef>
              <a:spcAft>
                <a:spcPts val="0"/>
              </a:spcAft>
              <a:buNone/>
              <a:defRPr sz="1400"/>
            </a:lvl4pPr>
            <a:lvl5pPr lvl="4" rtl="0">
              <a:spcBef>
                <a:spcPts val="800"/>
              </a:spcBef>
              <a:spcAft>
                <a:spcPts val="0"/>
              </a:spcAft>
              <a:buNone/>
              <a:defRPr sz="1400"/>
            </a:lvl5pPr>
            <a:lvl6pPr lvl="5" rtl="0">
              <a:spcBef>
                <a:spcPts val="800"/>
              </a:spcBef>
              <a:spcAft>
                <a:spcPts val="0"/>
              </a:spcAft>
              <a:buNone/>
              <a:defRPr sz="1400"/>
            </a:lvl6pPr>
            <a:lvl7pPr lvl="6" rtl="0">
              <a:spcBef>
                <a:spcPts val="800"/>
              </a:spcBef>
              <a:spcAft>
                <a:spcPts val="0"/>
              </a:spcAft>
              <a:buNone/>
              <a:defRPr sz="1400"/>
            </a:lvl7pPr>
            <a:lvl8pPr lvl="7" rtl="0">
              <a:spcBef>
                <a:spcPts val="800"/>
              </a:spcBef>
              <a:spcAft>
                <a:spcPts val="0"/>
              </a:spcAft>
              <a:buNone/>
              <a:defRPr sz="1400"/>
            </a:lvl8pPr>
            <a:lvl9pPr lvl="8" rtl="0">
              <a:spcBef>
                <a:spcPts val="800"/>
              </a:spcBef>
              <a:spcAft>
                <a:spcPts val="800"/>
              </a:spcAft>
              <a:buNone/>
              <a:defRPr sz="1400"/>
            </a:lvl9pPr>
          </a:lstStyle>
          <a:p/>
        </p:txBody>
      </p:sp>
      <p:sp>
        <p:nvSpPr>
          <p:cNvPr id="97" name="Google Shape;97;p16"/>
          <p:cNvSpPr txBox="1"/>
          <p:nvPr>
            <p:ph idx="15" type="subTitle"/>
          </p:nvPr>
        </p:nvSpPr>
        <p:spPr>
          <a:xfrm>
            <a:off x="5641200" y="3585800"/>
            <a:ext cx="2792700" cy="370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600">
                <a:solidFill>
                  <a:schemeClr val="accent5"/>
                </a:solidFill>
                <a:latin typeface="Raleway"/>
                <a:ea typeface="Raleway"/>
                <a:cs typeface="Raleway"/>
                <a:sym typeface="Raleway"/>
              </a:defRPr>
            </a:lvl1pPr>
            <a:lvl2pPr lvl="1" rtl="0">
              <a:spcBef>
                <a:spcPts val="800"/>
              </a:spcBef>
              <a:spcAft>
                <a:spcPts val="0"/>
              </a:spcAft>
              <a:buNone/>
              <a:defRPr b="1" sz="1600">
                <a:solidFill>
                  <a:schemeClr val="accent5"/>
                </a:solidFill>
                <a:latin typeface="Raleway"/>
                <a:ea typeface="Raleway"/>
                <a:cs typeface="Raleway"/>
                <a:sym typeface="Raleway"/>
              </a:defRPr>
            </a:lvl2pPr>
            <a:lvl3pPr lvl="2" rtl="0">
              <a:spcBef>
                <a:spcPts val="800"/>
              </a:spcBef>
              <a:spcAft>
                <a:spcPts val="0"/>
              </a:spcAft>
              <a:buNone/>
              <a:defRPr b="1" sz="1600">
                <a:solidFill>
                  <a:schemeClr val="accent5"/>
                </a:solidFill>
                <a:latin typeface="Raleway"/>
                <a:ea typeface="Raleway"/>
                <a:cs typeface="Raleway"/>
                <a:sym typeface="Raleway"/>
              </a:defRPr>
            </a:lvl3pPr>
            <a:lvl4pPr lvl="3" rtl="0">
              <a:spcBef>
                <a:spcPts val="800"/>
              </a:spcBef>
              <a:spcAft>
                <a:spcPts val="0"/>
              </a:spcAft>
              <a:buNone/>
              <a:defRPr b="1" sz="1600">
                <a:solidFill>
                  <a:schemeClr val="accent5"/>
                </a:solidFill>
                <a:latin typeface="Raleway"/>
                <a:ea typeface="Raleway"/>
                <a:cs typeface="Raleway"/>
                <a:sym typeface="Raleway"/>
              </a:defRPr>
            </a:lvl4pPr>
            <a:lvl5pPr lvl="4" rtl="0">
              <a:spcBef>
                <a:spcPts val="800"/>
              </a:spcBef>
              <a:spcAft>
                <a:spcPts val="0"/>
              </a:spcAft>
              <a:buNone/>
              <a:defRPr b="1" sz="1600">
                <a:solidFill>
                  <a:schemeClr val="accent5"/>
                </a:solidFill>
                <a:latin typeface="Raleway"/>
                <a:ea typeface="Raleway"/>
                <a:cs typeface="Raleway"/>
                <a:sym typeface="Raleway"/>
              </a:defRPr>
            </a:lvl5pPr>
            <a:lvl6pPr lvl="5" rtl="0">
              <a:spcBef>
                <a:spcPts val="800"/>
              </a:spcBef>
              <a:spcAft>
                <a:spcPts val="0"/>
              </a:spcAft>
              <a:buNone/>
              <a:defRPr b="1" sz="1600">
                <a:solidFill>
                  <a:schemeClr val="accent5"/>
                </a:solidFill>
                <a:latin typeface="Raleway"/>
                <a:ea typeface="Raleway"/>
                <a:cs typeface="Raleway"/>
                <a:sym typeface="Raleway"/>
              </a:defRPr>
            </a:lvl6pPr>
            <a:lvl7pPr lvl="6" rtl="0">
              <a:spcBef>
                <a:spcPts val="800"/>
              </a:spcBef>
              <a:spcAft>
                <a:spcPts val="0"/>
              </a:spcAft>
              <a:buNone/>
              <a:defRPr b="1" sz="1600">
                <a:solidFill>
                  <a:schemeClr val="accent5"/>
                </a:solidFill>
                <a:latin typeface="Raleway"/>
                <a:ea typeface="Raleway"/>
                <a:cs typeface="Raleway"/>
                <a:sym typeface="Raleway"/>
              </a:defRPr>
            </a:lvl7pPr>
            <a:lvl8pPr lvl="7" rtl="0">
              <a:spcBef>
                <a:spcPts val="800"/>
              </a:spcBef>
              <a:spcAft>
                <a:spcPts val="0"/>
              </a:spcAft>
              <a:buNone/>
              <a:defRPr b="1" sz="1600">
                <a:solidFill>
                  <a:schemeClr val="accent5"/>
                </a:solidFill>
                <a:latin typeface="Raleway"/>
                <a:ea typeface="Raleway"/>
                <a:cs typeface="Raleway"/>
                <a:sym typeface="Raleway"/>
              </a:defRPr>
            </a:lvl8pPr>
            <a:lvl9pPr lvl="8" rtl="0">
              <a:spcBef>
                <a:spcPts val="800"/>
              </a:spcBef>
              <a:spcAft>
                <a:spcPts val="800"/>
              </a:spcAft>
              <a:buNone/>
              <a:defRPr b="1" sz="1600">
                <a:solidFill>
                  <a:schemeClr val="accent5"/>
                </a:solidFill>
                <a:latin typeface="Raleway"/>
                <a:ea typeface="Raleway"/>
                <a:cs typeface="Raleway"/>
                <a:sym typeface="Raleway"/>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opic alternative">
  <p:cSld name="CUSTOM_1">
    <p:spTree>
      <p:nvGrpSpPr>
        <p:cNvPr id="98" name="Shape 98"/>
        <p:cNvGrpSpPr/>
        <p:nvPr/>
      </p:nvGrpSpPr>
      <p:grpSpPr>
        <a:xfrm>
          <a:off x="0" y="0"/>
          <a:ext cx="0" cy="0"/>
          <a:chOff x="0" y="0"/>
          <a:chExt cx="0" cy="0"/>
        </a:xfrm>
      </p:grpSpPr>
      <p:sp>
        <p:nvSpPr>
          <p:cNvPr id="99" name="Google Shape;99;p17"/>
          <p:cNvSpPr txBox="1"/>
          <p:nvPr>
            <p:ph type="title"/>
          </p:nvPr>
        </p:nvSpPr>
        <p:spPr>
          <a:xfrm>
            <a:off x="710100" y="1449750"/>
            <a:ext cx="3143700" cy="741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100" name="Google Shape;100;p17"/>
          <p:cNvSpPr txBox="1"/>
          <p:nvPr>
            <p:ph idx="1" type="subTitle"/>
          </p:nvPr>
        </p:nvSpPr>
        <p:spPr>
          <a:xfrm>
            <a:off x="710100" y="2190751"/>
            <a:ext cx="3143700" cy="1503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800"/>
              </a:spcBef>
              <a:spcAft>
                <a:spcPts val="0"/>
              </a:spcAft>
              <a:buNone/>
              <a:defRPr sz="1400"/>
            </a:lvl2pPr>
            <a:lvl3pPr lvl="2" rtl="0">
              <a:spcBef>
                <a:spcPts val="800"/>
              </a:spcBef>
              <a:spcAft>
                <a:spcPts val="0"/>
              </a:spcAft>
              <a:buNone/>
              <a:defRPr sz="1400"/>
            </a:lvl3pPr>
            <a:lvl4pPr lvl="3" rtl="0">
              <a:spcBef>
                <a:spcPts val="800"/>
              </a:spcBef>
              <a:spcAft>
                <a:spcPts val="0"/>
              </a:spcAft>
              <a:buNone/>
              <a:defRPr sz="1400"/>
            </a:lvl4pPr>
            <a:lvl5pPr lvl="4" rtl="0">
              <a:spcBef>
                <a:spcPts val="800"/>
              </a:spcBef>
              <a:spcAft>
                <a:spcPts val="0"/>
              </a:spcAft>
              <a:buNone/>
              <a:defRPr sz="1400"/>
            </a:lvl5pPr>
            <a:lvl6pPr lvl="5" rtl="0">
              <a:spcBef>
                <a:spcPts val="800"/>
              </a:spcBef>
              <a:spcAft>
                <a:spcPts val="0"/>
              </a:spcAft>
              <a:buNone/>
              <a:defRPr sz="1400"/>
            </a:lvl6pPr>
            <a:lvl7pPr lvl="6" rtl="0">
              <a:spcBef>
                <a:spcPts val="800"/>
              </a:spcBef>
              <a:spcAft>
                <a:spcPts val="0"/>
              </a:spcAft>
              <a:buNone/>
              <a:defRPr sz="1400"/>
            </a:lvl7pPr>
            <a:lvl8pPr lvl="7" rtl="0">
              <a:spcBef>
                <a:spcPts val="800"/>
              </a:spcBef>
              <a:spcAft>
                <a:spcPts val="0"/>
              </a:spcAft>
              <a:buNone/>
              <a:defRPr sz="1400"/>
            </a:lvl8pPr>
            <a:lvl9pPr lvl="8" rtl="0">
              <a:spcBef>
                <a:spcPts val="800"/>
              </a:spcBef>
              <a:spcAft>
                <a:spcPts val="800"/>
              </a:spcAft>
              <a:buNone/>
              <a:defRPr sz="1400"/>
            </a:lvl9pPr>
          </a:lstStyle>
          <a:p/>
        </p:txBody>
      </p:sp>
      <p:sp>
        <p:nvSpPr>
          <p:cNvPr id="101" name="Google Shape;101;p17"/>
          <p:cNvSpPr/>
          <p:nvPr/>
        </p:nvSpPr>
        <p:spPr>
          <a:xfrm>
            <a:off x="4316525" y="-1025"/>
            <a:ext cx="4827000" cy="5144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rot="10800000">
            <a:off x="4316524" y="-3161"/>
            <a:ext cx="4825226" cy="5143686"/>
          </a:xfrm>
          <a:custGeom>
            <a:rect b="b" l="l" r="r" t="t"/>
            <a:pathLst>
              <a:path extrusionOk="0" h="33581" w="25850">
                <a:moveTo>
                  <a:pt x="0" y="1"/>
                </a:moveTo>
                <a:lnTo>
                  <a:pt x="12911" y="16818"/>
                </a:lnTo>
                <a:lnTo>
                  <a:pt x="25768" y="33580"/>
                </a:lnTo>
                <a:lnTo>
                  <a:pt x="25849" y="33580"/>
                </a:lnTo>
                <a:lnTo>
                  <a:pt x="258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opic alternative 2">
  <p:cSld name="CUSTOM_1_1">
    <p:spTree>
      <p:nvGrpSpPr>
        <p:cNvPr id="103" name="Shape 103"/>
        <p:cNvGrpSpPr/>
        <p:nvPr/>
      </p:nvGrpSpPr>
      <p:grpSpPr>
        <a:xfrm>
          <a:off x="0" y="0"/>
          <a:ext cx="0" cy="0"/>
          <a:chOff x="0" y="0"/>
          <a:chExt cx="0" cy="0"/>
        </a:xfrm>
      </p:grpSpPr>
      <p:sp>
        <p:nvSpPr>
          <p:cNvPr id="104" name="Google Shape;104;p18"/>
          <p:cNvSpPr/>
          <p:nvPr/>
        </p:nvSpPr>
        <p:spPr>
          <a:xfrm>
            <a:off x="0" y="2709775"/>
            <a:ext cx="2258100" cy="24435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txBox="1"/>
          <p:nvPr>
            <p:ph type="title"/>
          </p:nvPr>
        </p:nvSpPr>
        <p:spPr>
          <a:xfrm>
            <a:off x="710100" y="3649375"/>
            <a:ext cx="3666600" cy="887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06" name="Shape 106"/>
        <p:cNvGrpSpPr/>
        <p:nvPr/>
      </p:nvGrpSpPr>
      <p:grpSpPr>
        <a:xfrm>
          <a:off x="0" y="0"/>
          <a:ext cx="0" cy="0"/>
          <a:chOff x="0" y="0"/>
          <a:chExt cx="0" cy="0"/>
        </a:xfrm>
      </p:grpSpPr>
      <p:sp>
        <p:nvSpPr>
          <p:cNvPr id="107" name="Google Shape;107;p19"/>
          <p:cNvSpPr/>
          <p:nvPr/>
        </p:nvSpPr>
        <p:spPr>
          <a:xfrm>
            <a:off x="277" y="2574935"/>
            <a:ext cx="1159982" cy="2573012"/>
          </a:xfrm>
          <a:custGeom>
            <a:rect b="b" l="l" r="r" t="t"/>
            <a:pathLst>
              <a:path extrusionOk="0" h="33553" w="25796">
                <a:moveTo>
                  <a:pt x="28" y="0"/>
                </a:moveTo>
                <a:lnTo>
                  <a:pt x="28" y="163"/>
                </a:lnTo>
                <a:lnTo>
                  <a:pt x="1" y="33525"/>
                </a:lnTo>
                <a:lnTo>
                  <a:pt x="245" y="33525"/>
                </a:lnTo>
                <a:lnTo>
                  <a:pt x="25796" y="33552"/>
                </a:lnTo>
                <a:lnTo>
                  <a:pt x="12993" y="16871"/>
                </a:lnTo>
                <a:lnTo>
                  <a:pt x="109" y="54"/>
                </a:lnTo>
                <a:lnTo>
                  <a:pt x="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a:off x="1491" y="-150"/>
            <a:ext cx="1161196" cy="2575159"/>
          </a:xfrm>
          <a:custGeom>
            <a:rect b="b" l="l" r="r" t="t"/>
            <a:pathLst>
              <a:path extrusionOk="0" h="33581" w="25823">
                <a:moveTo>
                  <a:pt x="1" y="1"/>
                </a:moveTo>
                <a:lnTo>
                  <a:pt x="1" y="82"/>
                </a:lnTo>
                <a:lnTo>
                  <a:pt x="1" y="33580"/>
                </a:lnTo>
                <a:lnTo>
                  <a:pt x="25823" y="33580"/>
                </a:lnTo>
                <a:lnTo>
                  <a:pt x="12966" y="16818"/>
                </a:lnTo>
                <a:lnTo>
                  <a:pt x="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p:nvPr/>
        </p:nvSpPr>
        <p:spPr>
          <a:xfrm>
            <a:off x="3964" y="-150"/>
            <a:ext cx="1162410" cy="2575159"/>
          </a:xfrm>
          <a:custGeom>
            <a:rect b="b" l="l" r="r" t="t"/>
            <a:pathLst>
              <a:path extrusionOk="0" h="33581" w="25850">
                <a:moveTo>
                  <a:pt x="0" y="1"/>
                </a:moveTo>
                <a:lnTo>
                  <a:pt x="12911" y="16818"/>
                </a:lnTo>
                <a:lnTo>
                  <a:pt x="25768" y="33580"/>
                </a:lnTo>
                <a:lnTo>
                  <a:pt x="25849" y="33580"/>
                </a:lnTo>
                <a:lnTo>
                  <a:pt x="258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a:off x="3964" y="2574935"/>
            <a:ext cx="1162410" cy="2573012"/>
          </a:xfrm>
          <a:custGeom>
            <a:rect b="b" l="l" r="r" t="t"/>
            <a:pathLst>
              <a:path extrusionOk="0" h="33553" w="25850">
                <a:moveTo>
                  <a:pt x="0" y="0"/>
                </a:moveTo>
                <a:lnTo>
                  <a:pt x="27" y="54"/>
                </a:lnTo>
                <a:lnTo>
                  <a:pt x="12911" y="16871"/>
                </a:lnTo>
                <a:lnTo>
                  <a:pt x="25714" y="33552"/>
                </a:lnTo>
                <a:lnTo>
                  <a:pt x="25849" y="33552"/>
                </a:lnTo>
                <a:lnTo>
                  <a:pt x="25849" y="136"/>
                </a:lnTo>
                <a:lnTo>
                  <a:pt x="25849" y="27"/>
                </a:lnTo>
                <a:lnTo>
                  <a:pt x="2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txBox="1"/>
          <p:nvPr>
            <p:ph idx="1" type="subTitle"/>
          </p:nvPr>
        </p:nvSpPr>
        <p:spPr>
          <a:xfrm>
            <a:off x="2337875" y="1871600"/>
            <a:ext cx="4236900" cy="1595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1400"/>
            </a:lvl1pPr>
            <a:lvl2pPr lvl="1">
              <a:spcBef>
                <a:spcPts val="800"/>
              </a:spcBef>
              <a:spcAft>
                <a:spcPts val="0"/>
              </a:spcAft>
              <a:buNone/>
              <a:defRPr sz="1400"/>
            </a:lvl2pPr>
            <a:lvl3pPr lvl="2">
              <a:spcBef>
                <a:spcPts val="800"/>
              </a:spcBef>
              <a:spcAft>
                <a:spcPts val="0"/>
              </a:spcAft>
              <a:buNone/>
              <a:defRPr sz="1400"/>
            </a:lvl3pPr>
            <a:lvl4pPr lvl="3">
              <a:spcBef>
                <a:spcPts val="800"/>
              </a:spcBef>
              <a:spcAft>
                <a:spcPts val="0"/>
              </a:spcAft>
              <a:buNone/>
              <a:defRPr sz="1400"/>
            </a:lvl4pPr>
            <a:lvl5pPr lvl="4">
              <a:spcBef>
                <a:spcPts val="800"/>
              </a:spcBef>
              <a:spcAft>
                <a:spcPts val="0"/>
              </a:spcAft>
              <a:buNone/>
              <a:defRPr sz="1400"/>
            </a:lvl5pPr>
            <a:lvl6pPr lvl="5">
              <a:spcBef>
                <a:spcPts val="800"/>
              </a:spcBef>
              <a:spcAft>
                <a:spcPts val="0"/>
              </a:spcAft>
              <a:buNone/>
              <a:defRPr sz="1400"/>
            </a:lvl6pPr>
            <a:lvl7pPr lvl="6">
              <a:spcBef>
                <a:spcPts val="800"/>
              </a:spcBef>
              <a:spcAft>
                <a:spcPts val="0"/>
              </a:spcAft>
              <a:buNone/>
              <a:defRPr sz="1400"/>
            </a:lvl7pPr>
            <a:lvl8pPr lvl="7">
              <a:spcBef>
                <a:spcPts val="800"/>
              </a:spcBef>
              <a:spcAft>
                <a:spcPts val="0"/>
              </a:spcAft>
              <a:buNone/>
              <a:defRPr sz="1400"/>
            </a:lvl8pPr>
            <a:lvl9pPr lvl="8">
              <a:spcBef>
                <a:spcPts val="800"/>
              </a:spcBef>
              <a:spcAft>
                <a:spcPts val="800"/>
              </a:spcAft>
              <a:buNone/>
              <a:defRPr sz="1400"/>
            </a:lvl9pPr>
          </a:lstStyle>
          <a:p/>
        </p:txBody>
      </p:sp>
      <p:sp>
        <p:nvSpPr>
          <p:cNvPr id="112" name="Google Shape;112;p19"/>
          <p:cNvSpPr/>
          <p:nvPr/>
        </p:nvSpPr>
        <p:spPr>
          <a:xfrm rot="10800000">
            <a:off x="7984018" y="-150"/>
            <a:ext cx="1159982" cy="2573012"/>
          </a:xfrm>
          <a:custGeom>
            <a:rect b="b" l="l" r="r" t="t"/>
            <a:pathLst>
              <a:path extrusionOk="0" h="33553" w="25796">
                <a:moveTo>
                  <a:pt x="28" y="0"/>
                </a:moveTo>
                <a:lnTo>
                  <a:pt x="28" y="163"/>
                </a:lnTo>
                <a:lnTo>
                  <a:pt x="1" y="33525"/>
                </a:lnTo>
                <a:lnTo>
                  <a:pt x="245" y="33525"/>
                </a:lnTo>
                <a:lnTo>
                  <a:pt x="25796" y="33552"/>
                </a:lnTo>
                <a:lnTo>
                  <a:pt x="12993" y="16871"/>
                </a:lnTo>
                <a:lnTo>
                  <a:pt x="109" y="54"/>
                </a:lnTo>
                <a:lnTo>
                  <a:pt x="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rot="10800000">
            <a:off x="7981589" y="2572788"/>
            <a:ext cx="1161196" cy="2575159"/>
          </a:xfrm>
          <a:custGeom>
            <a:rect b="b" l="l" r="r" t="t"/>
            <a:pathLst>
              <a:path extrusionOk="0" h="33581" w="25823">
                <a:moveTo>
                  <a:pt x="1" y="1"/>
                </a:moveTo>
                <a:lnTo>
                  <a:pt x="1" y="82"/>
                </a:lnTo>
                <a:lnTo>
                  <a:pt x="1" y="33580"/>
                </a:lnTo>
                <a:lnTo>
                  <a:pt x="25823" y="33580"/>
                </a:lnTo>
                <a:lnTo>
                  <a:pt x="12966" y="16818"/>
                </a:lnTo>
                <a:lnTo>
                  <a:pt x="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rot="10800000">
            <a:off x="7977902" y="2572788"/>
            <a:ext cx="1162410" cy="2575159"/>
          </a:xfrm>
          <a:custGeom>
            <a:rect b="b" l="l" r="r" t="t"/>
            <a:pathLst>
              <a:path extrusionOk="0" h="33581" w="25850">
                <a:moveTo>
                  <a:pt x="0" y="1"/>
                </a:moveTo>
                <a:lnTo>
                  <a:pt x="12911" y="16818"/>
                </a:lnTo>
                <a:lnTo>
                  <a:pt x="25768" y="33580"/>
                </a:lnTo>
                <a:lnTo>
                  <a:pt x="25849" y="33580"/>
                </a:lnTo>
                <a:lnTo>
                  <a:pt x="258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rot="10800000">
            <a:off x="7977902" y="-150"/>
            <a:ext cx="1162410" cy="2573012"/>
          </a:xfrm>
          <a:custGeom>
            <a:rect b="b" l="l" r="r" t="t"/>
            <a:pathLst>
              <a:path extrusionOk="0" h="33553" w="25850">
                <a:moveTo>
                  <a:pt x="0" y="0"/>
                </a:moveTo>
                <a:lnTo>
                  <a:pt x="27" y="54"/>
                </a:lnTo>
                <a:lnTo>
                  <a:pt x="12911" y="16871"/>
                </a:lnTo>
                <a:lnTo>
                  <a:pt x="25714" y="33552"/>
                </a:lnTo>
                <a:lnTo>
                  <a:pt x="25849" y="33552"/>
                </a:lnTo>
                <a:lnTo>
                  <a:pt x="25849" y="136"/>
                </a:lnTo>
                <a:lnTo>
                  <a:pt x="25849" y="27"/>
                </a:lnTo>
                <a:lnTo>
                  <a:pt x="2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txBox="1"/>
          <p:nvPr>
            <p:ph type="title"/>
          </p:nvPr>
        </p:nvSpPr>
        <p:spPr>
          <a:xfrm>
            <a:off x="2343150" y="3467300"/>
            <a:ext cx="4236900" cy="428700"/>
          </a:xfrm>
          <a:prstGeom prst="rect">
            <a:avLst/>
          </a:prstGeom>
          <a:solidFill>
            <a:schemeClr val="accent3"/>
          </a:solidFill>
        </p:spPr>
        <p:txBody>
          <a:bodyPr anchorCtr="0" anchor="t" bIns="91425" lIns="91425" spcFirstLastPara="1" rIns="91425" wrap="square" tIns="91425">
            <a:noAutofit/>
          </a:bodyPr>
          <a:lstStyle>
            <a:lvl1pPr lvl="0" algn="ctr">
              <a:spcBef>
                <a:spcPts val="0"/>
              </a:spcBef>
              <a:spcAft>
                <a:spcPts val="0"/>
              </a:spcAft>
              <a:buNone/>
              <a:defRPr sz="1400">
                <a:solidFill>
                  <a:schemeClr val="lt1"/>
                </a:solidFill>
              </a:defRPr>
            </a:lvl1pPr>
            <a:lvl2pPr lvl="1" algn="ctr">
              <a:spcBef>
                <a:spcPts val="0"/>
              </a:spcBef>
              <a:spcAft>
                <a:spcPts val="0"/>
              </a:spcAft>
              <a:buNone/>
              <a:defRPr sz="1400">
                <a:solidFill>
                  <a:schemeClr val="lt1"/>
                </a:solidFill>
                <a:latin typeface="Roboto"/>
                <a:ea typeface="Roboto"/>
                <a:cs typeface="Roboto"/>
                <a:sym typeface="Roboto"/>
              </a:defRPr>
            </a:lvl2pPr>
            <a:lvl3pPr lvl="2" algn="ctr">
              <a:spcBef>
                <a:spcPts val="0"/>
              </a:spcBef>
              <a:spcAft>
                <a:spcPts val="0"/>
              </a:spcAft>
              <a:buNone/>
              <a:defRPr sz="1400">
                <a:solidFill>
                  <a:schemeClr val="lt1"/>
                </a:solidFill>
                <a:latin typeface="Roboto"/>
                <a:ea typeface="Roboto"/>
                <a:cs typeface="Roboto"/>
                <a:sym typeface="Roboto"/>
              </a:defRPr>
            </a:lvl3pPr>
            <a:lvl4pPr lvl="3" algn="ctr">
              <a:spcBef>
                <a:spcPts val="0"/>
              </a:spcBef>
              <a:spcAft>
                <a:spcPts val="0"/>
              </a:spcAft>
              <a:buNone/>
              <a:defRPr sz="1400">
                <a:solidFill>
                  <a:schemeClr val="lt1"/>
                </a:solidFill>
                <a:latin typeface="Roboto"/>
                <a:ea typeface="Roboto"/>
                <a:cs typeface="Roboto"/>
                <a:sym typeface="Roboto"/>
              </a:defRPr>
            </a:lvl4pPr>
            <a:lvl5pPr lvl="4" algn="ctr">
              <a:spcBef>
                <a:spcPts val="0"/>
              </a:spcBef>
              <a:spcAft>
                <a:spcPts val="0"/>
              </a:spcAft>
              <a:buNone/>
              <a:defRPr sz="1400">
                <a:solidFill>
                  <a:schemeClr val="lt1"/>
                </a:solidFill>
                <a:latin typeface="Roboto"/>
                <a:ea typeface="Roboto"/>
                <a:cs typeface="Roboto"/>
                <a:sym typeface="Roboto"/>
              </a:defRPr>
            </a:lvl5pPr>
            <a:lvl6pPr lvl="5" algn="ctr">
              <a:spcBef>
                <a:spcPts val="0"/>
              </a:spcBef>
              <a:spcAft>
                <a:spcPts val="0"/>
              </a:spcAft>
              <a:buNone/>
              <a:defRPr sz="1400">
                <a:solidFill>
                  <a:schemeClr val="lt1"/>
                </a:solidFill>
                <a:latin typeface="Roboto"/>
                <a:ea typeface="Roboto"/>
                <a:cs typeface="Roboto"/>
                <a:sym typeface="Roboto"/>
              </a:defRPr>
            </a:lvl6pPr>
            <a:lvl7pPr lvl="6" algn="ctr">
              <a:spcBef>
                <a:spcPts val="0"/>
              </a:spcBef>
              <a:spcAft>
                <a:spcPts val="0"/>
              </a:spcAft>
              <a:buNone/>
              <a:defRPr sz="1400">
                <a:solidFill>
                  <a:schemeClr val="lt1"/>
                </a:solidFill>
                <a:latin typeface="Roboto"/>
                <a:ea typeface="Roboto"/>
                <a:cs typeface="Roboto"/>
                <a:sym typeface="Roboto"/>
              </a:defRPr>
            </a:lvl7pPr>
            <a:lvl8pPr lvl="7" algn="ctr">
              <a:spcBef>
                <a:spcPts val="0"/>
              </a:spcBef>
              <a:spcAft>
                <a:spcPts val="0"/>
              </a:spcAft>
              <a:buNone/>
              <a:defRPr sz="1400">
                <a:solidFill>
                  <a:schemeClr val="lt1"/>
                </a:solidFill>
                <a:latin typeface="Roboto"/>
                <a:ea typeface="Roboto"/>
                <a:cs typeface="Roboto"/>
                <a:sym typeface="Roboto"/>
              </a:defRPr>
            </a:lvl8pPr>
            <a:lvl9pPr lvl="8" algn="ctr">
              <a:spcBef>
                <a:spcPts val="0"/>
              </a:spcBef>
              <a:spcAft>
                <a:spcPts val="0"/>
              </a:spcAft>
              <a:buNone/>
              <a:defRPr sz="1400">
                <a:solidFill>
                  <a:schemeClr val="lt1"/>
                </a:solidFill>
                <a:latin typeface="Roboto"/>
                <a:ea typeface="Roboto"/>
                <a:cs typeface="Roboto"/>
                <a:sym typeface="Roboto"/>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117" name="Shape 117"/>
        <p:cNvGrpSpPr/>
        <p:nvPr/>
      </p:nvGrpSpPr>
      <p:grpSpPr>
        <a:xfrm>
          <a:off x="0" y="0"/>
          <a:ext cx="0" cy="0"/>
          <a:chOff x="0" y="0"/>
          <a:chExt cx="0" cy="0"/>
        </a:xfrm>
      </p:grpSpPr>
      <p:grpSp>
        <p:nvGrpSpPr>
          <p:cNvPr id="118" name="Google Shape;118;p20"/>
          <p:cNvGrpSpPr/>
          <p:nvPr/>
        </p:nvGrpSpPr>
        <p:grpSpPr>
          <a:xfrm>
            <a:off x="0" y="2106484"/>
            <a:ext cx="9144000" cy="3036898"/>
            <a:chOff x="0" y="1643082"/>
            <a:chExt cx="9144000" cy="3500343"/>
          </a:xfrm>
        </p:grpSpPr>
        <p:sp>
          <p:nvSpPr>
            <p:cNvPr id="119" name="Google Shape;119;p20"/>
            <p:cNvSpPr/>
            <p:nvPr/>
          </p:nvSpPr>
          <p:spPr>
            <a:xfrm>
              <a:off x="0" y="3228825"/>
              <a:ext cx="9144000" cy="1914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a:off x="0" y="1643082"/>
              <a:ext cx="9136800" cy="1593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20"/>
          <p:cNvSpPr txBox="1"/>
          <p:nvPr>
            <p:ph type="title"/>
          </p:nvPr>
        </p:nvSpPr>
        <p:spPr>
          <a:xfrm>
            <a:off x="710100" y="445025"/>
            <a:ext cx="77238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22" name="Google Shape;122;p20"/>
          <p:cNvSpPr txBox="1"/>
          <p:nvPr>
            <p:ph idx="1" type="subTitle"/>
          </p:nvPr>
        </p:nvSpPr>
        <p:spPr>
          <a:xfrm>
            <a:off x="710100" y="2185001"/>
            <a:ext cx="2066400" cy="621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800"/>
              </a:spcBef>
              <a:spcAft>
                <a:spcPts val="0"/>
              </a:spcAft>
              <a:buNone/>
              <a:defRPr sz="1400"/>
            </a:lvl2pPr>
            <a:lvl3pPr lvl="2" rtl="0" algn="ctr">
              <a:spcBef>
                <a:spcPts val="800"/>
              </a:spcBef>
              <a:spcAft>
                <a:spcPts val="0"/>
              </a:spcAft>
              <a:buNone/>
              <a:defRPr sz="1400"/>
            </a:lvl3pPr>
            <a:lvl4pPr lvl="3" rtl="0" algn="ctr">
              <a:spcBef>
                <a:spcPts val="800"/>
              </a:spcBef>
              <a:spcAft>
                <a:spcPts val="0"/>
              </a:spcAft>
              <a:buNone/>
              <a:defRPr sz="1400"/>
            </a:lvl4pPr>
            <a:lvl5pPr lvl="4" rtl="0" algn="ctr">
              <a:spcBef>
                <a:spcPts val="800"/>
              </a:spcBef>
              <a:spcAft>
                <a:spcPts val="0"/>
              </a:spcAft>
              <a:buNone/>
              <a:defRPr sz="1400"/>
            </a:lvl5pPr>
            <a:lvl6pPr lvl="5" rtl="0" algn="ctr">
              <a:spcBef>
                <a:spcPts val="800"/>
              </a:spcBef>
              <a:spcAft>
                <a:spcPts val="0"/>
              </a:spcAft>
              <a:buNone/>
              <a:defRPr sz="1400"/>
            </a:lvl6pPr>
            <a:lvl7pPr lvl="6" rtl="0" algn="ctr">
              <a:spcBef>
                <a:spcPts val="800"/>
              </a:spcBef>
              <a:spcAft>
                <a:spcPts val="0"/>
              </a:spcAft>
              <a:buNone/>
              <a:defRPr sz="1400"/>
            </a:lvl7pPr>
            <a:lvl8pPr lvl="7" rtl="0" algn="ctr">
              <a:spcBef>
                <a:spcPts val="800"/>
              </a:spcBef>
              <a:spcAft>
                <a:spcPts val="0"/>
              </a:spcAft>
              <a:buNone/>
              <a:defRPr sz="1400"/>
            </a:lvl8pPr>
            <a:lvl9pPr lvl="8" rtl="0" algn="ctr">
              <a:spcBef>
                <a:spcPts val="800"/>
              </a:spcBef>
              <a:spcAft>
                <a:spcPts val="800"/>
              </a:spcAft>
              <a:buNone/>
              <a:defRPr sz="1400"/>
            </a:lvl9pPr>
          </a:lstStyle>
          <a:p/>
        </p:txBody>
      </p:sp>
      <p:sp>
        <p:nvSpPr>
          <p:cNvPr id="123" name="Google Shape;123;p20"/>
          <p:cNvSpPr txBox="1"/>
          <p:nvPr>
            <p:ph idx="2" type="subTitle"/>
          </p:nvPr>
        </p:nvSpPr>
        <p:spPr>
          <a:xfrm>
            <a:off x="710100" y="1895500"/>
            <a:ext cx="20664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600">
                <a:solidFill>
                  <a:schemeClr val="accent5"/>
                </a:solidFill>
                <a:latin typeface="Raleway"/>
                <a:ea typeface="Raleway"/>
                <a:cs typeface="Raleway"/>
                <a:sym typeface="Raleway"/>
              </a:defRPr>
            </a:lvl1pPr>
            <a:lvl2pPr lvl="1" rtl="0" algn="ctr">
              <a:spcBef>
                <a:spcPts val="0"/>
              </a:spcBef>
              <a:spcAft>
                <a:spcPts val="0"/>
              </a:spcAft>
              <a:buNone/>
              <a:defRPr b="1" sz="1600">
                <a:solidFill>
                  <a:schemeClr val="accent5"/>
                </a:solidFill>
                <a:latin typeface="Raleway"/>
                <a:ea typeface="Raleway"/>
                <a:cs typeface="Raleway"/>
                <a:sym typeface="Raleway"/>
              </a:defRPr>
            </a:lvl2pPr>
            <a:lvl3pPr lvl="2" rtl="0" algn="ctr">
              <a:spcBef>
                <a:spcPts val="0"/>
              </a:spcBef>
              <a:spcAft>
                <a:spcPts val="0"/>
              </a:spcAft>
              <a:buNone/>
              <a:defRPr b="1" sz="1600">
                <a:solidFill>
                  <a:schemeClr val="accent5"/>
                </a:solidFill>
                <a:latin typeface="Raleway"/>
                <a:ea typeface="Raleway"/>
                <a:cs typeface="Raleway"/>
                <a:sym typeface="Raleway"/>
              </a:defRPr>
            </a:lvl3pPr>
            <a:lvl4pPr lvl="3" rtl="0" algn="ctr">
              <a:spcBef>
                <a:spcPts val="0"/>
              </a:spcBef>
              <a:spcAft>
                <a:spcPts val="0"/>
              </a:spcAft>
              <a:buNone/>
              <a:defRPr b="1" sz="1600">
                <a:solidFill>
                  <a:schemeClr val="accent5"/>
                </a:solidFill>
                <a:latin typeface="Raleway"/>
                <a:ea typeface="Raleway"/>
                <a:cs typeface="Raleway"/>
                <a:sym typeface="Raleway"/>
              </a:defRPr>
            </a:lvl4pPr>
            <a:lvl5pPr lvl="4" rtl="0" algn="ctr">
              <a:spcBef>
                <a:spcPts val="0"/>
              </a:spcBef>
              <a:spcAft>
                <a:spcPts val="0"/>
              </a:spcAft>
              <a:buNone/>
              <a:defRPr b="1" sz="1600">
                <a:solidFill>
                  <a:schemeClr val="accent5"/>
                </a:solidFill>
                <a:latin typeface="Raleway"/>
                <a:ea typeface="Raleway"/>
                <a:cs typeface="Raleway"/>
                <a:sym typeface="Raleway"/>
              </a:defRPr>
            </a:lvl5pPr>
            <a:lvl6pPr lvl="5" rtl="0" algn="ctr">
              <a:spcBef>
                <a:spcPts val="0"/>
              </a:spcBef>
              <a:spcAft>
                <a:spcPts val="0"/>
              </a:spcAft>
              <a:buNone/>
              <a:defRPr b="1" sz="1600">
                <a:solidFill>
                  <a:schemeClr val="accent5"/>
                </a:solidFill>
                <a:latin typeface="Raleway"/>
                <a:ea typeface="Raleway"/>
                <a:cs typeface="Raleway"/>
                <a:sym typeface="Raleway"/>
              </a:defRPr>
            </a:lvl6pPr>
            <a:lvl7pPr lvl="6" rtl="0" algn="ctr">
              <a:spcBef>
                <a:spcPts val="0"/>
              </a:spcBef>
              <a:spcAft>
                <a:spcPts val="0"/>
              </a:spcAft>
              <a:buNone/>
              <a:defRPr b="1" sz="1600">
                <a:solidFill>
                  <a:schemeClr val="accent5"/>
                </a:solidFill>
                <a:latin typeface="Raleway"/>
                <a:ea typeface="Raleway"/>
                <a:cs typeface="Raleway"/>
                <a:sym typeface="Raleway"/>
              </a:defRPr>
            </a:lvl7pPr>
            <a:lvl8pPr lvl="7" rtl="0" algn="ctr">
              <a:spcBef>
                <a:spcPts val="0"/>
              </a:spcBef>
              <a:spcAft>
                <a:spcPts val="0"/>
              </a:spcAft>
              <a:buNone/>
              <a:defRPr b="1" sz="1600">
                <a:solidFill>
                  <a:schemeClr val="accent5"/>
                </a:solidFill>
                <a:latin typeface="Raleway"/>
                <a:ea typeface="Raleway"/>
                <a:cs typeface="Raleway"/>
                <a:sym typeface="Raleway"/>
              </a:defRPr>
            </a:lvl8pPr>
            <a:lvl9pPr lvl="8" rtl="0" algn="ctr">
              <a:spcBef>
                <a:spcPts val="0"/>
              </a:spcBef>
              <a:spcAft>
                <a:spcPts val="0"/>
              </a:spcAft>
              <a:buNone/>
              <a:defRPr b="1" sz="1600">
                <a:solidFill>
                  <a:schemeClr val="accent5"/>
                </a:solidFill>
                <a:latin typeface="Raleway"/>
                <a:ea typeface="Raleway"/>
                <a:cs typeface="Raleway"/>
                <a:sym typeface="Raleway"/>
              </a:defRPr>
            </a:lvl9pPr>
          </a:lstStyle>
          <a:p/>
        </p:txBody>
      </p:sp>
      <p:sp>
        <p:nvSpPr>
          <p:cNvPr id="124" name="Google Shape;124;p20"/>
          <p:cNvSpPr txBox="1"/>
          <p:nvPr>
            <p:ph hasCustomPrompt="1" idx="3" type="title"/>
          </p:nvPr>
        </p:nvSpPr>
        <p:spPr>
          <a:xfrm>
            <a:off x="1494150" y="1278600"/>
            <a:ext cx="493800" cy="493800"/>
          </a:xfrm>
          <a:prstGeom prst="rect">
            <a:avLst/>
          </a:prstGeom>
          <a:solidFill>
            <a:schemeClr val="accent4"/>
          </a:solidFill>
        </p:spPr>
        <p:txBody>
          <a:bodyPr anchorCtr="0" anchor="ctr" bIns="91425" lIns="0" spcFirstLastPara="1" rIns="0"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400"/>
              <a:buNone/>
              <a:defRPr sz="1400">
                <a:solidFill>
                  <a:schemeClr val="lt1"/>
                </a:solidFill>
              </a:defRPr>
            </a:lvl2pPr>
            <a:lvl3pPr lvl="2" rtl="0" algn="ctr">
              <a:spcBef>
                <a:spcPts val="0"/>
              </a:spcBef>
              <a:spcAft>
                <a:spcPts val="0"/>
              </a:spcAft>
              <a:buClr>
                <a:schemeClr val="lt1"/>
              </a:buClr>
              <a:buSzPts val="1400"/>
              <a:buNone/>
              <a:defRPr sz="1400">
                <a:solidFill>
                  <a:schemeClr val="lt1"/>
                </a:solidFill>
              </a:defRPr>
            </a:lvl3pPr>
            <a:lvl4pPr lvl="3" rtl="0" algn="ctr">
              <a:spcBef>
                <a:spcPts val="0"/>
              </a:spcBef>
              <a:spcAft>
                <a:spcPts val="0"/>
              </a:spcAft>
              <a:buClr>
                <a:schemeClr val="lt1"/>
              </a:buClr>
              <a:buSzPts val="1400"/>
              <a:buNone/>
              <a:defRPr sz="1400">
                <a:solidFill>
                  <a:schemeClr val="lt1"/>
                </a:solidFill>
              </a:defRPr>
            </a:lvl4pPr>
            <a:lvl5pPr lvl="4" rtl="0" algn="ctr">
              <a:spcBef>
                <a:spcPts val="0"/>
              </a:spcBef>
              <a:spcAft>
                <a:spcPts val="0"/>
              </a:spcAft>
              <a:buClr>
                <a:schemeClr val="lt1"/>
              </a:buClr>
              <a:buSzPts val="1400"/>
              <a:buNone/>
              <a:defRPr sz="1400">
                <a:solidFill>
                  <a:schemeClr val="lt1"/>
                </a:solidFill>
              </a:defRPr>
            </a:lvl5pPr>
            <a:lvl6pPr lvl="5" rtl="0" algn="ctr">
              <a:spcBef>
                <a:spcPts val="0"/>
              </a:spcBef>
              <a:spcAft>
                <a:spcPts val="0"/>
              </a:spcAft>
              <a:buClr>
                <a:schemeClr val="lt1"/>
              </a:buClr>
              <a:buSzPts val="1400"/>
              <a:buNone/>
              <a:defRPr sz="1400">
                <a:solidFill>
                  <a:schemeClr val="lt1"/>
                </a:solidFill>
              </a:defRPr>
            </a:lvl6pPr>
            <a:lvl7pPr lvl="6" rtl="0" algn="ctr">
              <a:spcBef>
                <a:spcPts val="0"/>
              </a:spcBef>
              <a:spcAft>
                <a:spcPts val="0"/>
              </a:spcAft>
              <a:buClr>
                <a:schemeClr val="lt1"/>
              </a:buClr>
              <a:buSzPts val="1400"/>
              <a:buNone/>
              <a:defRPr sz="1400">
                <a:solidFill>
                  <a:schemeClr val="lt1"/>
                </a:solidFill>
              </a:defRPr>
            </a:lvl7pPr>
            <a:lvl8pPr lvl="7" rtl="0" algn="ctr">
              <a:spcBef>
                <a:spcPts val="0"/>
              </a:spcBef>
              <a:spcAft>
                <a:spcPts val="0"/>
              </a:spcAft>
              <a:buClr>
                <a:schemeClr val="lt1"/>
              </a:buClr>
              <a:buSzPts val="1400"/>
              <a:buNone/>
              <a:defRPr sz="1400">
                <a:solidFill>
                  <a:schemeClr val="lt1"/>
                </a:solidFill>
              </a:defRPr>
            </a:lvl8pPr>
            <a:lvl9pPr lvl="8" rtl="0" algn="ctr">
              <a:spcBef>
                <a:spcPts val="0"/>
              </a:spcBef>
              <a:spcAft>
                <a:spcPts val="0"/>
              </a:spcAft>
              <a:buClr>
                <a:schemeClr val="lt1"/>
              </a:buClr>
              <a:buSzPts val="1400"/>
              <a:buNone/>
              <a:defRPr sz="1400">
                <a:solidFill>
                  <a:schemeClr val="lt1"/>
                </a:solidFill>
              </a:defRPr>
            </a:lvl9pPr>
          </a:lstStyle>
          <a:p>
            <a:r>
              <a:t>xx%</a:t>
            </a:r>
          </a:p>
        </p:txBody>
      </p:sp>
      <p:sp>
        <p:nvSpPr>
          <p:cNvPr id="125" name="Google Shape;125;p20"/>
          <p:cNvSpPr txBox="1"/>
          <p:nvPr>
            <p:ph idx="4" type="subTitle"/>
          </p:nvPr>
        </p:nvSpPr>
        <p:spPr>
          <a:xfrm>
            <a:off x="3538800" y="2185001"/>
            <a:ext cx="2066400" cy="621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800"/>
              </a:spcBef>
              <a:spcAft>
                <a:spcPts val="0"/>
              </a:spcAft>
              <a:buNone/>
              <a:defRPr sz="1400"/>
            </a:lvl2pPr>
            <a:lvl3pPr lvl="2" rtl="0" algn="ctr">
              <a:spcBef>
                <a:spcPts val="800"/>
              </a:spcBef>
              <a:spcAft>
                <a:spcPts val="0"/>
              </a:spcAft>
              <a:buNone/>
              <a:defRPr sz="1400"/>
            </a:lvl3pPr>
            <a:lvl4pPr lvl="3" rtl="0" algn="ctr">
              <a:spcBef>
                <a:spcPts val="800"/>
              </a:spcBef>
              <a:spcAft>
                <a:spcPts val="0"/>
              </a:spcAft>
              <a:buNone/>
              <a:defRPr sz="1400"/>
            </a:lvl4pPr>
            <a:lvl5pPr lvl="4" rtl="0" algn="ctr">
              <a:spcBef>
                <a:spcPts val="800"/>
              </a:spcBef>
              <a:spcAft>
                <a:spcPts val="0"/>
              </a:spcAft>
              <a:buNone/>
              <a:defRPr sz="1400"/>
            </a:lvl5pPr>
            <a:lvl6pPr lvl="5" rtl="0" algn="ctr">
              <a:spcBef>
                <a:spcPts val="800"/>
              </a:spcBef>
              <a:spcAft>
                <a:spcPts val="0"/>
              </a:spcAft>
              <a:buNone/>
              <a:defRPr sz="1400"/>
            </a:lvl6pPr>
            <a:lvl7pPr lvl="6" rtl="0" algn="ctr">
              <a:spcBef>
                <a:spcPts val="800"/>
              </a:spcBef>
              <a:spcAft>
                <a:spcPts val="0"/>
              </a:spcAft>
              <a:buNone/>
              <a:defRPr sz="1400"/>
            </a:lvl7pPr>
            <a:lvl8pPr lvl="7" rtl="0" algn="ctr">
              <a:spcBef>
                <a:spcPts val="800"/>
              </a:spcBef>
              <a:spcAft>
                <a:spcPts val="0"/>
              </a:spcAft>
              <a:buNone/>
              <a:defRPr sz="1400"/>
            </a:lvl8pPr>
            <a:lvl9pPr lvl="8" rtl="0" algn="ctr">
              <a:spcBef>
                <a:spcPts val="800"/>
              </a:spcBef>
              <a:spcAft>
                <a:spcPts val="800"/>
              </a:spcAft>
              <a:buNone/>
              <a:defRPr sz="1400"/>
            </a:lvl9pPr>
          </a:lstStyle>
          <a:p/>
        </p:txBody>
      </p:sp>
      <p:sp>
        <p:nvSpPr>
          <p:cNvPr id="126" name="Google Shape;126;p20"/>
          <p:cNvSpPr txBox="1"/>
          <p:nvPr>
            <p:ph idx="5" type="subTitle"/>
          </p:nvPr>
        </p:nvSpPr>
        <p:spPr>
          <a:xfrm>
            <a:off x="3538800" y="1895500"/>
            <a:ext cx="20664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600">
                <a:solidFill>
                  <a:schemeClr val="accent5"/>
                </a:solidFill>
                <a:latin typeface="Raleway"/>
                <a:ea typeface="Raleway"/>
                <a:cs typeface="Raleway"/>
                <a:sym typeface="Raleway"/>
              </a:defRPr>
            </a:lvl1pPr>
            <a:lvl2pPr lvl="1" rtl="0" algn="ctr">
              <a:spcBef>
                <a:spcPts val="0"/>
              </a:spcBef>
              <a:spcAft>
                <a:spcPts val="0"/>
              </a:spcAft>
              <a:buNone/>
              <a:defRPr b="1" sz="1600">
                <a:solidFill>
                  <a:schemeClr val="accent5"/>
                </a:solidFill>
                <a:latin typeface="Raleway"/>
                <a:ea typeface="Raleway"/>
                <a:cs typeface="Raleway"/>
                <a:sym typeface="Raleway"/>
              </a:defRPr>
            </a:lvl2pPr>
            <a:lvl3pPr lvl="2" rtl="0" algn="ctr">
              <a:spcBef>
                <a:spcPts val="0"/>
              </a:spcBef>
              <a:spcAft>
                <a:spcPts val="0"/>
              </a:spcAft>
              <a:buNone/>
              <a:defRPr b="1" sz="1600">
                <a:solidFill>
                  <a:schemeClr val="accent5"/>
                </a:solidFill>
                <a:latin typeface="Raleway"/>
                <a:ea typeface="Raleway"/>
                <a:cs typeface="Raleway"/>
                <a:sym typeface="Raleway"/>
              </a:defRPr>
            </a:lvl3pPr>
            <a:lvl4pPr lvl="3" rtl="0" algn="ctr">
              <a:spcBef>
                <a:spcPts val="0"/>
              </a:spcBef>
              <a:spcAft>
                <a:spcPts val="0"/>
              </a:spcAft>
              <a:buNone/>
              <a:defRPr b="1" sz="1600">
                <a:solidFill>
                  <a:schemeClr val="accent5"/>
                </a:solidFill>
                <a:latin typeface="Raleway"/>
                <a:ea typeface="Raleway"/>
                <a:cs typeface="Raleway"/>
                <a:sym typeface="Raleway"/>
              </a:defRPr>
            </a:lvl4pPr>
            <a:lvl5pPr lvl="4" rtl="0" algn="ctr">
              <a:spcBef>
                <a:spcPts val="0"/>
              </a:spcBef>
              <a:spcAft>
                <a:spcPts val="0"/>
              </a:spcAft>
              <a:buNone/>
              <a:defRPr b="1" sz="1600">
                <a:solidFill>
                  <a:schemeClr val="accent5"/>
                </a:solidFill>
                <a:latin typeface="Raleway"/>
                <a:ea typeface="Raleway"/>
                <a:cs typeface="Raleway"/>
                <a:sym typeface="Raleway"/>
              </a:defRPr>
            </a:lvl5pPr>
            <a:lvl6pPr lvl="5" rtl="0" algn="ctr">
              <a:spcBef>
                <a:spcPts val="0"/>
              </a:spcBef>
              <a:spcAft>
                <a:spcPts val="0"/>
              </a:spcAft>
              <a:buNone/>
              <a:defRPr b="1" sz="1600">
                <a:solidFill>
                  <a:schemeClr val="accent5"/>
                </a:solidFill>
                <a:latin typeface="Raleway"/>
                <a:ea typeface="Raleway"/>
                <a:cs typeface="Raleway"/>
                <a:sym typeface="Raleway"/>
              </a:defRPr>
            </a:lvl6pPr>
            <a:lvl7pPr lvl="6" rtl="0" algn="ctr">
              <a:spcBef>
                <a:spcPts val="0"/>
              </a:spcBef>
              <a:spcAft>
                <a:spcPts val="0"/>
              </a:spcAft>
              <a:buNone/>
              <a:defRPr b="1" sz="1600">
                <a:solidFill>
                  <a:schemeClr val="accent5"/>
                </a:solidFill>
                <a:latin typeface="Raleway"/>
                <a:ea typeface="Raleway"/>
                <a:cs typeface="Raleway"/>
                <a:sym typeface="Raleway"/>
              </a:defRPr>
            </a:lvl7pPr>
            <a:lvl8pPr lvl="7" rtl="0" algn="ctr">
              <a:spcBef>
                <a:spcPts val="0"/>
              </a:spcBef>
              <a:spcAft>
                <a:spcPts val="0"/>
              </a:spcAft>
              <a:buNone/>
              <a:defRPr b="1" sz="1600">
                <a:solidFill>
                  <a:schemeClr val="accent5"/>
                </a:solidFill>
                <a:latin typeface="Raleway"/>
                <a:ea typeface="Raleway"/>
                <a:cs typeface="Raleway"/>
                <a:sym typeface="Raleway"/>
              </a:defRPr>
            </a:lvl8pPr>
            <a:lvl9pPr lvl="8" rtl="0" algn="ctr">
              <a:spcBef>
                <a:spcPts val="0"/>
              </a:spcBef>
              <a:spcAft>
                <a:spcPts val="0"/>
              </a:spcAft>
              <a:buNone/>
              <a:defRPr b="1" sz="1600">
                <a:solidFill>
                  <a:schemeClr val="accent5"/>
                </a:solidFill>
                <a:latin typeface="Raleway"/>
                <a:ea typeface="Raleway"/>
                <a:cs typeface="Raleway"/>
                <a:sym typeface="Raleway"/>
              </a:defRPr>
            </a:lvl9pPr>
          </a:lstStyle>
          <a:p/>
        </p:txBody>
      </p:sp>
      <p:sp>
        <p:nvSpPr>
          <p:cNvPr id="127" name="Google Shape;127;p20"/>
          <p:cNvSpPr txBox="1"/>
          <p:nvPr>
            <p:ph hasCustomPrompt="1" idx="6" type="title"/>
          </p:nvPr>
        </p:nvSpPr>
        <p:spPr>
          <a:xfrm>
            <a:off x="4322850" y="1276650"/>
            <a:ext cx="493800" cy="497700"/>
          </a:xfrm>
          <a:prstGeom prst="rect">
            <a:avLst/>
          </a:prstGeom>
          <a:solidFill>
            <a:schemeClr val="accent4"/>
          </a:solidFill>
        </p:spPr>
        <p:txBody>
          <a:bodyPr anchorCtr="0" anchor="ctr" bIns="91425" lIns="0" spcFirstLastPara="1" rIns="0"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400"/>
              <a:buNone/>
              <a:defRPr sz="1400">
                <a:solidFill>
                  <a:schemeClr val="lt1"/>
                </a:solidFill>
              </a:defRPr>
            </a:lvl2pPr>
            <a:lvl3pPr lvl="2" rtl="0" algn="ctr">
              <a:spcBef>
                <a:spcPts val="0"/>
              </a:spcBef>
              <a:spcAft>
                <a:spcPts val="0"/>
              </a:spcAft>
              <a:buClr>
                <a:schemeClr val="lt1"/>
              </a:buClr>
              <a:buSzPts val="1400"/>
              <a:buNone/>
              <a:defRPr sz="1400">
                <a:solidFill>
                  <a:schemeClr val="lt1"/>
                </a:solidFill>
              </a:defRPr>
            </a:lvl3pPr>
            <a:lvl4pPr lvl="3" rtl="0" algn="ctr">
              <a:spcBef>
                <a:spcPts val="0"/>
              </a:spcBef>
              <a:spcAft>
                <a:spcPts val="0"/>
              </a:spcAft>
              <a:buClr>
                <a:schemeClr val="lt1"/>
              </a:buClr>
              <a:buSzPts val="1400"/>
              <a:buNone/>
              <a:defRPr sz="1400">
                <a:solidFill>
                  <a:schemeClr val="lt1"/>
                </a:solidFill>
              </a:defRPr>
            </a:lvl4pPr>
            <a:lvl5pPr lvl="4" rtl="0" algn="ctr">
              <a:spcBef>
                <a:spcPts val="0"/>
              </a:spcBef>
              <a:spcAft>
                <a:spcPts val="0"/>
              </a:spcAft>
              <a:buClr>
                <a:schemeClr val="lt1"/>
              </a:buClr>
              <a:buSzPts val="1400"/>
              <a:buNone/>
              <a:defRPr sz="1400">
                <a:solidFill>
                  <a:schemeClr val="lt1"/>
                </a:solidFill>
              </a:defRPr>
            </a:lvl5pPr>
            <a:lvl6pPr lvl="5" rtl="0" algn="ctr">
              <a:spcBef>
                <a:spcPts val="0"/>
              </a:spcBef>
              <a:spcAft>
                <a:spcPts val="0"/>
              </a:spcAft>
              <a:buClr>
                <a:schemeClr val="lt1"/>
              </a:buClr>
              <a:buSzPts val="1400"/>
              <a:buNone/>
              <a:defRPr sz="1400">
                <a:solidFill>
                  <a:schemeClr val="lt1"/>
                </a:solidFill>
              </a:defRPr>
            </a:lvl6pPr>
            <a:lvl7pPr lvl="6" rtl="0" algn="ctr">
              <a:spcBef>
                <a:spcPts val="0"/>
              </a:spcBef>
              <a:spcAft>
                <a:spcPts val="0"/>
              </a:spcAft>
              <a:buClr>
                <a:schemeClr val="lt1"/>
              </a:buClr>
              <a:buSzPts val="1400"/>
              <a:buNone/>
              <a:defRPr sz="1400">
                <a:solidFill>
                  <a:schemeClr val="lt1"/>
                </a:solidFill>
              </a:defRPr>
            </a:lvl7pPr>
            <a:lvl8pPr lvl="7" rtl="0" algn="ctr">
              <a:spcBef>
                <a:spcPts val="0"/>
              </a:spcBef>
              <a:spcAft>
                <a:spcPts val="0"/>
              </a:spcAft>
              <a:buClr>
                <a:schemeClr val="lt1"/>
              </a:buClr>
              <a:buSzPts val="1400"/>
              <a:buNone/>
              <a:defRPr sz="1400">
                <a:solidFill>
                  <a:schemeClr val="lt1"/>
                </a:solidFill>
              </a:defRPr>
            </a:lvl8pPr>
            <a:lvl9pPr lvl="8" rtl="0" algn="ctr">
              <a:spcBef>
                <a:spcPts val="0"/>
              </a:spcBef>
              <a:spcAft>
                <a:spcPts val="0"/>
              </a:spcAft>
              <a:buClr>
                <a:schemeClr val="lt1"/>
              </a:buClr>
              <a:buSzPts val="1400"/>
              <a:buNone/>
              <a:defRPr sz="1400">
                <a:solidFill>
                  <a:schemeClr val="lt1"/>
                </a:solidFill>
              </a:defRPr>
            </a:lvl9pPr>
          </a:lstStyle>
          <a:p>
            <a:r>
              <a:t>xx%</a:t>
            </a:r>
          </a:p>
        </p:txBody>
      </p:sp>
      <p:sp>
        <p:nvSpPr>
          <p:cNvPr id="128" name="Google Shape;128;p20"/>
          <p:cNvSpPr txBox="1"/>
          <p:nvPr>
            <p:ph idx="7" type="subTitle"/>
          </p:nvPr>
        </p:nvSpPr>
        <p:spPr>
          <a:xfrm>
            <a:off x="6367500" y="2185001"/>
            <a:ext cx="2066400" cy="621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800"/>
              </a:spcBef>
              <a:spcAft>
                <a:spcPts val="0"/>
              </a:spcAft>
              <a:buNone/>
              <a:defRPr sz="1400"/>
            </a:lvl2pPr>
            <a:lvl3pPr lvl="2" rtl="0" algn="ctr">
              <a:spcBef>
                <a:spcPts val="800"/>
              </a:spcBef>
              <a:spcAft>
                <a:spcPts val="0"/>
              </a:spcAft>
              <a:buNone/>
              <a:defRPr sz="1400"/>
            </a:lvl3pPr>
            <a:lvl4pPr lvl="3" rtl="0" algn="ctr">
              <a:spcBef>
                <a:spcPts val="800"/>
              </a:spcBef>
              <a:spcAft>
                <a:spcPts val="0"/>
              </a:spcAft>
              <a:buNone/>
              <a:defRPr sz="1400"/>
            </a:lvl4pPr>
            <a:lvl5pPr lvl="4" rtl="0" algn="ctr">
              <a:spcBef>
                <a:spcPts val="800"/>
              </a:spcBef>
              <a:spcAft>
                <a:spcPts val="0"/>
              </a:spcAft>
              <a:buNone/>
              <a:defRPr sz="1400"/>
            </a:lvl5pPr>
            <a:lvl6pPr lvl="5" rtl="0" algn="ctr">
              <a:spcBef>
                <a:spcPts val="800"/>
              </a:spcBef>
              <a:spcAft>
                <a:spcPts val="0"/>
              </a:spcAft>
              <a:buNone/>
              <a:defRPr sz="1400"/>
            </a:lvl6pPr>
            <a:lvl7pPr lvl="6" rtl="0" algn="ctr">
              <a:spcBef>
                <a:spcPts val="800"/>
              </a:spcBef>
              <a:spcAft>
                <a:spcPts val="0"/>
              </a:spcAft>
              <a:buNone/>
              <a:defRPr sz="1400"/>
            </a:lvl7pPr>
            <a:lvl8pPr lvl="7" rtl="0" algn="ctr">
              <a:spcBef>
                <a:spcPts val="800"/>
              </a:spcBef>
              <a:spcAft>
                <a:spcPts val="0"/>
              </a:spcAft>
              <a:buNone/>
              <a:defRPr sz="1400"/>
            </a:lvl8pPr>
            <a:lvl9pPr lvl="8" rtl="0" algn="ctr">
              <a:spcBef>
                <a:spcPts val="800"/>
              </a:spcBef>
              <a:spcAft>
                <a:spcPts val="800"/>
              </a:spcAft>
              <a:buNone/>
              <a:defRPr sz="1400"/>
            </a:lvl9pPr>
          </a:lstStyle>
          <a:p/>
        </p:txBody>
      </p:sp>
      <p:sp>
        <p:nvSpPr>
          <p:cNvPr id="129" name="Google Shape;129;p20"/>
          <p:cNvSpPr txBox="1"/>
          <p:nvPr>
            <p:ph idx="8" type="subTitle"/>
          </p:nvPr>
        </p:nvSpPr>
        <p:spPr>
          <a:xfrm>
            <a:off x="6367500" y="1895500"/>
            <a:ext cx="20664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600">
                <a:solidFill>
                  <a:schemeClr val="accent5"/>
                </a:solidFill>
                <a:latin typeface="Raleway"/>
                <a:ea typeface="Raleway"/>
                <a:cs typeface="Raleway"/>
                <a:sym typeface="Raleway"/>
              </a:defRPr>
            </a:lvl1pPr>
            <a:lvl2pPr lvl="1" rtl="0" algn="ctr">
              <a:spcBef>
                <a:spcPts val="0"/>
              </a:spcBef>
              <a:spcAft>
                <a:spcPts val="0"/>
              </a:spcAft>
              <a:buNone/>
              <a:defRPr b="1" sz="1600">
                <a:solidFill>
                  <a:schemeClr val="accent5"/>
                </a:solidFill>
                <a:latin typeface="Raleway"/>
                <a:ea typeface="Raleway"/>
                <a:cs typeface="Raleway"/>
                <a:sym typeface="Raleway"/>
              </a:defRPr>
            </a:lvl2pPr>
            <a:lvl3pPr lvl="2" rtl="0" algn="ctr">
              <a:spcBef>
                <a:spcPts val="0"/>
              </a:spcBef>
              <a:spcAft>
                <a:spcPts val="0"/>
              </a:spcAft>
              <a:buNone/>
              <a:defRPr b="1" sz="1600">
                <a:solidFill>
                  <a:schemeClr val="accent5"/>
                </a:solidFill>
                <a:latin typeface="Raleway"/>
                <a:ea typeface="Raleway"/>
                <a:cs typeface="Raleway"/>
                <a:sym typeface="Raleway"/>
              </a:defRPr>
            </a:lvl3pPr>
            <a:lvl4pPr lvl="3" rtl="0" algn="ctr">
              <a:spcBef>
                <a:spcPts val="0"/>
              </a:spcBef>
              <a:spcAft>
                <a:spcPts val="0"/>
              </a:spcAft>
              <a:buNone/>
              <a:defRPr b="1" sz="1600">
                <a:solidFill>
                  <a:schemeClr val="accent5"/>
                </a:solidFill>
                <a:latin typeface="Raleway"/>
                <a:ea typeface="Raleway"/>
                <a:cs typeface="Raleway"/>
                <a:sym typeface="Raleway"/>
              </a:defRPr>
            </a:lvl4pPr>
            <a:lvl5pPr lvl="4" rtl="0" algn="ctr">
              <a:spcBef>
                <a:spcPts val="0"/>
              </a:spcBef>
              <a:spcAft>
                <a:spcPts val="0"/>
              </a:spcAft>
              <a:buNone/>
              <a:defRPr b="1" sz="1600">
                <a:solidFill>
                  <a:schemeClr val="accent5"/>
                </a:solidFill>
                <a:latin typeface="Raleway"/>
                <a:ea typeface="Raleway"/>
                <a:cs typeface="Raleway"/>
                <a:sym typeface="Raleway"/>
              </a:defRPr>
            </a:lvl5pPr>
            <a:lvl6pPr lvl="5" rtl="0" algn="ctr">
              <a:spcBef>
                <a:spcPts val="0"/>
              </a:spcBef>
              <a:spcAft>
                <a:spcPts val="0"/>
              </a:spcAft>
              <a:buNone/>
              <a:defRPr b="1" sz="1600">
                <a:solidFill>
                  <a:schemeClr val="accent5"/>
                </a:solidFill>
                <a:latin typeface="Raleway"/>
                <a:ea typeface="Raleway"/>
                <a:cs typeface="Raleway"/>
                <a:sym typeface="Raleway"/>
              </a:defRPr>
            </a:lvl6pPr>
            <a:lvl7pPr lvl="6" rtl="0" algn="ctr">
              <a:spcBef>
                <a:spcPts val="0"/>
              </a:spcBef>
              <a:spcAft>
                <a:spcPts val="0"/>
              </a:spcAft>
              <a:buNone/>
              <a:defRPr b="1" sz="1600">
                <a:solidFill>
                  <a:schemeClr val="accent5"/>
                </a:solidFill>
                <a:latin typeface="Raleway"/>
                <a:ea typeface="Raleway"/>
                <a:cs typeface="Raleway"/>
                <a:sym typeface="Raleway"/>
              </a:defRPr>
            </a:lvl7pPr>
            <a:lvl8pPr lvl="7" rtl="0" algn="ctr">
              <a:spcBef>
                <a:spcPts val="0"/>
              </a:spcBef>
              <a:spcAft>
                <a:spcPts val="0"/>
              </a:spcAft>
              <a:buNone/>
              <a:defRPr b="1" sz="1600">
                <a:solidFill>
                  <a:schemeClr val="accent5"/>
                </a:solidFill>
                <a:latin typeface="Raleway"/>
                <a:ea typeface="Raleway"/>
                <a:cs typeface="Raleway"/>
                <a:sym typeface="Raleway"/>
              </a:defRPr>
            </a:lvl8pPr>
            <a:lvl9pPr lvl="8" rtl="0" algn="ctr">
              <a:spcBef>
                <a:spcPts val="0"/>
              </a:spcBef>
              <a:spcAft>
                <a:spcPts val="0"/>
              </a:spcAft>
              <a:buNone/>
              <a:defRPr b="1" sz="1600">
                <a:solidFill>
                  <a:schemeClr val="accent5"/>
                </a:solidFill>
                <a:latin typeface="Raleway"/>
                <a:ea typeface="Raleway"/>
                <a:cs typeface="Raleway"/>
                <a:sym typeface="Raleway"/>
              </a:defRPr>
            </a:lvl9pPr>
          </a:lstStyle>
          <a:p/>
        </p:txBody>
      </p:sp>
      <p:sp>
        <p:nvSpPr>
          <p:cNvPr id="130" name="Google Shape;130;p20"/>
          <p:cNvSpPr txBox="1"/>
          <p:nvPr>
            <p:ph hasCustomPrompt="1" idx="9" type="title"/>
          </p:nvPr>
        </p:nvSpPr>
        <p:spPr>
          <a:xfrm>
            <a:off x="7151550" y="1276650"/>
            <a:ext cx="493800" cy="497700"/>
          </a:xfrm>
          <a:prstGeom prst="rect">
            <a:avLst/>
          </a:prstGeom>
          <a:solidFill>
            <a:schemeClr val="accent4"/>
          </a:solidFill>
        </p:spPr>
        <p:txBody>
          <a:bodyPr anchorCtr="0" anchor="ctr" bIns="91425" lIns="0" spcFirstLastPara="1" rIns="0"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400"/>
              <a:buNone/>
              <a:defRPr sz="1400">
                <a:solidFill>
                  <a:schemeClr val="lt1"/>
                </a:solidFill>
              </a:defRPr>
            </a:lvl2pPr>
            <a:lvl3pPr lvl="2" rtl="0" algn="ctr">
              <a:spcBef>
                <a:spcPts val="0"/>
              </a:spcBef>
              <a:spcAft>
                <a:spcPts val="0"/>
              </a:spcAft>
              <a:buClr>
                <a:schemeClr val="lt1"/>
              </a:buClr>
              <a:buSzPts val="1400"/>
              <a:buNone/>
              <a:defRPr sz="1400">
                <a:solidFill>
                  <a:schemeClr val="lt1"/>
                </a:solidFill>
              </a:defRPr>
            </a:lvl3pPr>
            <a:lvl4pPr lvl="3" rtl="0" algn="ctr">
              <a:spcBef>
                <a:spcPts val="0"/>
              </a:spcBef>
              <a:spcAft>
                <a:spcPts val="0"/>
              </a:spcAft>
              <a:buClr>
                <a:schemeClr val="lt1"/>
              </a:buClr>
              <a:buSzPts val="1400"/>
              <a:buNone/>
              <a:defRPr sz="1400">
                <a:solidFill>
                  <a:schemeClr val="lt1"/>
                </a:solidFill>
              </a:defRPr>
            </a:lvl4pPr>
            <a:lvl5pPr lvl="4" rtl="0" algn="ctr">
              <a:spcBef>
                <a:spcPts val="0"/>
              </a:spcBef>
              <a:spcAft>
                <a:spcPts val="0"/>
              </a:spcAft>
              <a:buClr>
                <a:schemeClr val="lt1"/>
              </a:buClr>
              <a:buSzPts val="1400"/>
              <a:buNone/>
              <a:defRPr sz="1400">
                <a:solidFill>
                  <a:schemeClr val="lt1"/>
                </a:solidFill>
              </a:defRPr>
            </a:lvl5pPr>
            <a:lvl6pPr lvl="5" rtl="0" algn="ctr">
              <a:spcBef>
                <a:spcPts val="0"/>
              </a:spcBef>
              <a:spcAft>
                <a:spcPts val="0"/>
              </a:spcAft>
              <a:buClr>
                <a:schemeClr val="lt1"/>
              </a:buClr>
              <a:buSzPts val="1400"/>
              <a:buNone/>
              <a:defRPr sz="1400">
                <a:solidFill>
                  <a:schemeClr val="lt1"/>
                </a:solidFill>
              </a:defRPr>
            </a:lvl6pPr>
            <a:lvl7pPr lvl="6" rtl="0" algn="ctr">
              <a:spcBef>
                <a:spcPts val="0"/>
              </a:spcBef>
              <a:spcAft>
                <a:spcPts val="0"/>
              </a:spcAft>
              <a:buClr>
                <a:schemeClr val="lt1"/>
              </a:buClr>
              <a:buSzPts val="1400"/>
              <a:buNone/>
              <a:defRPr sz="1400">
                <a:solidFill>
                  <a:schemeClr val="lt1"/>
                </a:solidFill>
              </a:defRPr>
            </a:lvl7pPr>
            <a:lvl8pPr lvl="7" rtl="0" algn="ctr">
              <a:spcBef>
                <a:spcPts val="0"/>
              </a:spcBef>
              <a:spcAft>
                <a:spcPts val="0"/>
              </a:spcAft>
              <a:buClr>
                <a:schemeClr val="lt1"/>
              </a:buClr>
              <a:buSzPts val="1400"/>
              <a:buNone/>
              <a:defRPr sz="1400">
                <a:solidFill>
                  <a:schemeClr val="lt1"/>
                </a:solidFill>
              </a:defRPr>
            </a:lvl8pPr>
            <a:lvl9pPr lvl="8" rtl="0" algn="ctr">
              <a:spcBef>
                <a:spcPts val="0"/>
              </a:spcBef>
              <a:spcAft>
                <a:spcPts val="0"/>
              </a:spcAft>
              <a:buClr>
                <a:schemeClr val="lt1"/>
              </a:buClr>
              <a:buSzPts val="1400"/>
              <a:buNone/>
              <a:defRPr sz="1400">
                <a:solidFill>
                  <a:schemeClr val="lt1"/>
                </a:solidFill>
              </a:defRPr>
            </a:lvl9pPr>
          </a:lstStyle>
          <a:p>
            <a:r>
              <a:t>xx%</a:t>
            </a:r>
          </a:p>
        </p:txBody>
      </p:sp>
      <p:sp>
        <p:nvSpPr>
          <p:cNvPr id="131" name="Google Shape;131;p20"/>
          <p:cNvSpPr txBox="1"/>
          <p:nvPr>
            <p:ph idx="13" type="subTitle"/>
          </p:nvPr>
        </p:nvSpPr>
        <p:spPr>
          <a:xfrm>
            <a:off x="710100" y="3910051"/>
            <a:ext cx="2066400" cy="621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800"/>
              </a:spcBef>
              <a:spcAft>
                <a:spcPts val="0"/>
              </a:spcAft>
              <a:buNone/>
              <a:defRPr sz="1400"/>
            </a:lvl2pPr>
            <a:lvl3pPr lvl="2" rtl="0" algn="ctr">
              <a:spcBef>
                <a:spcPts val="800"/>
              </a:spcBef>
              <a:spcAft>
                <a:spcPts val="0"/>
              </a:spcAft>
              <a:buNone/>
              <a:defRPr sz="1400"/>
            </a:lvl3pPr>
            <a:lvl4pPr lvl="3" rtl="0" algn="ctr">
              <a:spcBef>
                <a:spcPts val="800"/>
              </a:spcBef>
              <a:spcAft>
                <a:spcPts val="0"/>
              </a:spcAft>
              <a:buNone/>
              <a:defRPr sz="1400"/>
            </a:lvl4pPr>
            <a:lvl5pPr lvl="4" rtl="0" algn="ctr">
              <a:spcBef>
                <a:spcPts val="800"/>
              </a:spcBef>
              <a:spcAft>
                <a:spcPts val="0"/>
              </a:spcAft>
              <a:buNone/>
              <a:defRPr sz="1400"/>
            </a:lvl5pPr>
            <a:lvl6pPr lvl="5" rtl="0" algn="ctr">
              <a:spcBef>
                <a:spcPts val="800"/>
              </a:spcBef>
              <a:spcAft>
                <a:spcPts val="0"/>
              </a:spcAft>
              <a:buNone/>
              <a:defRPr sz="1400"/>
            </a:lvl6pPr>
            <a:lvl7pPr lvl="6" rtl="0" algn="ctr">
              <a:spcBef>
                <a:spcPts val="800"/>
              </a:spcBef>
              <a:spcAft>
                <a:spcPts val="0"/>
              </a:spcAft>
              <a:buNone/>
              <a:defRPr sz="1400"/>
            </a:lvl7pPr>
            <a:lvl8pPr lvl="7" rtl="0" algn="ctr">
              <a:spcBef>
                <a:spcPts val="800"/>
              </a:spcBef>
              <a:spcAft>
                <a:spcPts val="0"/>
              </a:spcAft>
              <a:buNone/>
              <a:defRPr sz="1400"/>
            </a:lvl8pPr>
            <a:lvl9pPr lvl="8" rtl="0" algn="ctr">
              <a:spcBef>
                <a:spcPts val="800"/>
              </a:spcBef>
              <a:spcAft>
                <a:spcPts val="800"/>
              </a:spcAft>
              <a:buNone/>
              <a:defRPr sz="1400"/>
            </a:lvl9pPr>
          </a:lstStyle>
          <a:p/>
        </p:txBody>
      </p:sp>
      <p:sp>
        <p:nvSpPr>
          <p:cNvPr id="132" name="Google Shape;132;p20"/>
          <p:cNvSpPr txBox="1"/>
          <p:nvPr>
            <p:ph idx="14" type="subTitle"/>
          </p:nvPr>
        </p:nvSpPr>
        <p:spPr>
          <a:xfrm>
            <a:off x="710100" y="3620550"/>
            <a:ext cx="20664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600">
                <a:solidFill>
                  <a:schemeClr val="accent5"/>
                </a:solidFill>
                <a:latin typeface="Raleway"/>
                <a:ea typeface="Raleway"/>
                <a:cs typeface="Raleway"/>
                <a:sym typeface="Raleway"/>
              </a:defRPr>
            </a:lvl1pPr>
            <a:lvl2pPr lvl="1" rtl="0" algn="ctr">
              <a:spcBef>
                <a:spcPts val="0"/>
              </a:spcBef>
              <a:spcAft>
                <a:spcPts val="0"/>
              </a:spcAft>
              <a:buNone/>
              <a:defRPr b="1" sz="1600">
                <a:solidFill>
                  <a:schemeClr val="accent5"/>
                </a:solidFill>
                <a:latin typeface="Raleway"/>
                <a:ea typeface="Raleway"/>
                <a:cs typeface="Raleway"/>
                <a:sym typeface="Raleway"/>
              </a:defRPr>
            </a:lvl2pPr>
            <a:lvl3pPr lvl="2" rtl="0" algn="ctr">
              <a:spcBef>
                <a:spcPts val="0"/>
              </a:spcBef>
              <a:spcAft>
                <a:spcPts val="0"/>
              </a:spcAft>
              <a:buNone/>
              <a:defRPr b="1" sz="1600">
                <a:solidFill>
                  <a:schemeClr val="accent5"/>
                </a:solidFill>
                <a:latin typeface="Raleway"/>
                <a:ea typeface="Raleway"/>
                <a:cs typeface="Raleway"/>
                <a:sym typeface="Raleway"/>
              </a:defRPr>
            </a:lvl3pPr>
            <a:lvl4pPr lvl="3" rtl="0" algn="ctr">
              <a:spcBef>
                <a:spcPts val="0"/>
              </a:spcBef>
              <a:spcAft>
                <a:spcPts val="0"/>
              </a:spcAft>
              <a:buNone/>
              <a:defRPr b="1" sz="1600">
                <a:solidFill>
                  <a:schemeClr val="accent5"/>
                </a:solidFill>
                <a:latin typeface="Raleway"/>
                <a:ea typeface="Raleway"/>
                <a:cs typeface="Raleway"/>
                <a:sym typeface="Raleway"/>
              </a:defRPr>
            </a:lvl4pPr>
            <a:lvl5pPr lvl="4" rtl="0" algn="ctr">
              <a:spcBef>
                <a:spcPts val="0"/>
              </a:spcBef>
              <a:spcAft>
                <a:spcPts val="0"/>
              </a:spcAft>
              <a:buNone/>
              <a:defRPr b="1" sz="1600">
                <a:solidFill>
                  <a:schemeClr val="accent5"/>
                </a:solidFill>
                <a:latin typeface="Raleway"/>
                <a:ea typeface="Raleway"/>
                <a:cs typeface="Raleway"/>
                <a:sym typeface="Raleway"/>
              </a:defRPr>
            </a:lvl5pPr>
            <a:lvl6pPr lvl="5" rtl="0" algn="ctr">
              <a:spcBef>
                <a:spcPts val="0"/>
              </a:spcBef>
              <a:spcAft>
                <a:spcPts val="0"/>
              </a:spcAft>
              <a:buNone/>
              <a:defRPr b="1" sz="1600">
                <a:solidFill>
                  <a:schemeClr val="accent5"/>
                </a:solidFill>
                <a:latin typeface="Raleway"/>
                <a:ea typeface="Raleway"/>
                <a:cs typeface="Raleway"/>
                <a:sym typeface="Raleway"/>
              </a:defRPr>
            </a:lvl6pPr>
            <a:lvl7pPr lvl="6" rtl="0" algn="ctr">
              <a:spcBef>
                <a:spcPts val="0"/>
              </a:spcBef>
              <a:spcAft>
                <a:spcPts val="0"/>
              </a:spcAft>
              <a:buNone/>
              <a:defRPr b="1" sz="1600">
                <a:solidFill>
                  <a:schemeClr val="accent5"/>
                </a:solidFill>
                <a:latin typeface="Raleway"/>
                <a:ea typeface="Raleway"/>
                <a:cs typeface="Raleway"/>
                <a:sym typeface="Raleway"/>
              </a:defRPr>
            </a:lvl7pPr>
            <a:lvl8pPr lvl="7" rtl="0" algn="ctr">
              <a:spcBef>
                <a:spcPts val="0"/>
              </a:spcBef>
              <a:spcAft>
                <a:spcPts val="0"/>
              </a:spcAft>
              <a:buNone/>
              <a:defRPr b="1" sz="1600">
                <a:solidFill>
                  <a:schemeClr val="accent5"/>
                </a:solidFill>
                <a:latin typeface="Raleway"/>
                <a:ea typeface="Raleway"/>
                <a:cs typeface="Raleway"/>
                <a:sym typeface="Raleway"/>
              </a:defRPr>
            </a:lvl8pPr>
            <a:lvl9pPr lvl="8" rtl="0" algn="ctr">
              <a:spcBef>
                <a:spcPts val="0"/>
              </a:spcBef>
              <a:spcAft>
                <a:spcPts val="0"/>
              </a:spcAft>
              <a:buNone/>
              <a:defRPr b="1" sz="1600">
                <a:solidFill>
                  <a:schemeClr val="accent5"/>
                </a:solidFill>
                <a:latin typeface="Raleway"/>
                <a:ea typeface="Raleway"/>
                <a:cs typeface="Raleway"/>
                <a:sym typeface="Raleway"/>
              </a:defRPr>
            </a:lvl9pPr>
          </a:lstStyle>
          <a:p/>
        </p:txBody>
      </p:sp>
      <p:sp>
        <p:nvSpPr>
          <p:cNvPr id="133" name="Google Shape;133;p20"/>
          <p:cNvSpPr txBox="1"/>
          <p:nvPr>
            <p:ph hasCustomPrompt="1" idx="15" type="title"/>
          </p:nvPr>
        </p:nvSpPr>
        <p:spPr>
          <a:xfrm>
            <a:off x="1494150" y="3001700"/>
            <a:ext cx="493800" cy="493800"/>
          </a:xfrm>
          <a:prstGeom prst="rect">
            <a:avLst/>
          </a:prstGeom>
          <a:solidFill>
            <a:schemeClr val="accent4"/>
          </a:solidFill>
        </p:spPr>
        <p:txBody>
          <a:bodyPr anchorCtr="0" anchor="ctr" bIns="91425" lIns="0" spcFirstLastPara="1" rIns="0"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400"/>
              <a:buNone/>
              <a:defRPr sz="1400">
                <a:solidFill>
                  <a:schemeClr val="lt1"/>
                </a:solidFill>
              </a:defRPr>
            </a:lvl2pPr>
            <a:lvl3pPr lvl="2" rtl="0" algn="ctr">
              <a:spcBef>
                <a:spcPts val="0"/>
              </a:spcBef>
              <a:spcAft>
                <a:spcPts val="0"/>
              </a:spcAft>
              <a:buClr>
                <a:schemeClr val="lt1"/>
              </a:buClr>
              <a:buSzPts val="1400"/>
              <a:buNone/>
              <a:defRPr sz="1400">
                <a:solidFill>
                  <a:schemeClr val="lt1"/>
                </a:solidFill>
              </a:defRPr>
            </a:lvl3pPr>
            <a:lvl4pPr lvl="3" rtl="0" algn="ctr">
              <a:spcBef>
                <a:spcPts val="0"/>
              </a:spcBef>
              <a:spcAft>
                <a:spcPts val="0"/>
              </a:spcAft>
              <a:buClr>
                <a:schemeClr val="lt1"/>
              </a:buClr>
              <a:buSzPts val="1400"/>
              <a:buNone/>
              <a:defRPr sz="1400">
                <a:solidFill>
                  <a:schemeClr val="lt1"/>
                </a:solidFill>
              </a:defRPr>
            </a:lvl4pPr>
            <a:lvl5pPr lvl="4" rtl="0" algn="ctr">
              <a:spcBef>
                <a:spcPts val="0"/>
              </a:spcBef>
              <a:spcAft>
                <a:spcPts val="0"/>
              </a:spcAft>
              <a:buClr>
                <a:schemeClr val="lt1"/>
              </a:buClr>
              <a:buSzPts val="1400"/>
              <a:buNone/>
              <a:defRPr sz="1400">
                <a:solidFill>
                  <a:schemeClr val="lt1"/>
                </a:solidFill>
              </a:defRPr>
            </a:lvl5pPr>
            <a:lvl6pPr lvl="5" rtl="0" algn="ctr">
              <a:spcBef>
                <a:spcPts val="0"/>
              </a:spcBef>
              <a:spcAft>
                <a:spcPts val="0"/>
              </a:spcAft>
              <a:buClr>
                <a:schemeClr val="lt1"/>
              </a:buClr>
              <a:buSzPts val="1400"/>
              <a:buNone/>
              <a:defRPr sz="1400">
                <a:solidFill>
                  <a:schemeClr val="lt1"/>
                </a:solidFill>
              </a:defRPr>
            </a:lvl6pPr>
            <a:lvl7pPr lvl="6" rtl="0" algn="ctr">
              <a:spcBef>
                <a:spcPts val="0"/>
              </a:spcBef>
              <a:spcAft>
                <a:spcPts val="0"/>
              </a:spcAft>
              <a:buClr>
                <a:schemeClr val="lt1"/>
              </a:buClr>
              <a:buSzPts val="1400"/>
              <a:buNone/>
              <a:defRPr sz="1400">
                <a:solidFill>
                  <a:schemeClr val="lt1"/>
                </a:solidFill>
              </a:defRPr>
            </a:lvl7pPr>
            <a:lvl8pPr lvl="7" rtl="0" algn="ctr">
              <a:spcBef>
                <a:spcPts val="0"/>
              </a:spcBef>
              <a:spcAft>
                <a:spcPts val="0"/>
              </a:spcAft>
              <a:buClr>
                <a:schemeClr val="lt1"/>
              </a:buClr>
              <a:buSzPts val="1400"/>
              <a:buNone/>
              <a:defRPr sz="1400">
                <a:solidFill>
                  <a:schemeClr val="lt1"/>
                </a:solidFill>
              </a:defRPr>
            </a:lvl8pPr>
            <a:lvl9pPr lvl="8" rtl="0" algn="ctr">
              <a:spcBef>
                <a:spcPts val="0"/>
              </a:spcBef>
              <a:spcAft>
                <a:spcPts val="0"/>
              </a:spcAft>
              <a:buClr>
                <a:schemeClr val="lt1"/>
              </a:buClr>
              <a:buSzPts val="1400"/>
              <a:buNone/>
              <a:defRPr sz="1400">
                <a:solidFill>
                  <a:schemeClr val="lt1"/>
                </a:solidFill>
              </a:defRPr>
            </a:lvl9pPr>
          </a:lstStyle>
          <a:p>
            <a:r>
              <a:t>xx%</a:t>
            </a:r>
          </a:p>
        </p:txBody>
      </p:sp>
      <p:sp>
        <p:nvSpPr>
          <p:cNvPr id="134" name="Google Shape;134;p20"/>
          <p:cNvSpPr txBox="1"/>
          <p:nvPr>
            <p:ph idx="16" type="subTitle"/>
          </p:nvPr>
        </p:nvSpPr>
        <p:spPr>
          <a:xfrm>
            <a:off x="3538800" y="3910051"/>
            <a:ext cx="2066400" cy="621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800"/>
              </a:spcBef>
              <a:spcAft>
                <a:spcPts val="0"/>
              </a:spcAft>
              <a:buNone/>
              <a:defRPr sz="1400"/>
            </a:lvl2pPr>
            <a:lvl3pPr lvl="2" rtl="0" algn="ctr">
              <a:spcBef>
                <a:spcPts val="800"/>
              </a:spcBef>
              <a:spcAft>
                <a:spcPts val="0"/>
              </a:spcAft>
              <a:buNone/>
              <a:defRPr sz="1400"/>
            </a:lvl3pPr>
            <a:lvl4pPr lvl="3" rtl="0" algn="ctr">
              <a:spcBef>
                <a:spcPts val="800"/>
              </a:spcBef>
              <a:spcAft>
                <a:spcPts val="0"/>
              </a:spcAft>
              <a:buNone/>
              <a:defRPr sz="1400"/>
            </a:lvl4pPr>
            <a:lvl5pPr lvl="4" rtl="0" algn="ctr">
              <a:spcBef>
                <a:spcPts val="800"/>
              </a:spcBef>
              <a:spcAft>
                <a:spcPts val="0"/>
              </a:spcAft>
              <a:buNone/>
              <a:defRPr sz="1400"/>
            </a:lvl5pPr>
            <a:lvl6pPr lvl="5" rtl="0" algn="ctr">
              <a:spcBef>
                <a:spcPts val="800"/>
              </a:spcBef>
              <a:spcAft>
                <a:spcPts val="0"/>
              </a:spcAft>
              <a:buNone/>
              <a:defRPr sz="1400"/>
            </a:lvl6pPr>
            <a:lvl7pPr lvl="6" rtl="0" algn="ctr">
              <a:spcBef>
                <a:spcPts val="800"/>
              </a:spcBef>
              <a:spcAft>
                <a:spcPts val="0"/>
              </a:spcAft>
              <a:buNone/>
              <a:defRPr sz="1400"/>
            </a:lvl7pPr>
            <a:lvl8pPr lvl="7" rtl="0" algn="ctr">
              <a:spcBef>
                <a:spcPts val="800"/>
              </a:spcBef>
              <a:spcAft>
                <a:spcPts val="0"/>
              </a:spcAft>
              <a:buNone/>
              <a:defRPr sz="1400"/>
            </a:lvl8pPr>
            <a:lvl9pPr lvl="8" rtl="0" algn="ctr">
              <a:spcBef>
                <a:spcPts val="800"/>
              </a:spcBef>
              <a:spcAft>
                <a:spcPts val="800"/>
              </a:spcAft>
              <a:buNone/>
              <a:defRPr sz="1400"/>
            </a:lvl9pPr>
          </a:lstStyle>
          <a:p/>
        </p:txBody>
      </p:sp>
      <p:sp>
        <p:nvSpPr>
          <p:cNvPr id="135" name="Google Shape;135;p20"/>
          <p:cNvSpPr txBox="1"/>
          <p:nvPr>
            <p:ph idx="17" type="subTitle"/>
          </p:nvPr>
        </p:nvSpPr>
        <p:spPr>
          <a:xfrm>
            <a:off x="3538800" y="3620550"/>
            <a:ext cx="20664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600">
                <a:solidFill>
                  <a:schemeClr val="accent5"/>
                </a:solidFill>
                <a:latin typeface="Raleway"/>
                <a:ea typeface="Raleway"/>
                <a:cs typeface="Raleway"/>
                <a:sym typeface="Raleway"/>
              </a:defRPr>
            </a:lvl1pPr>
            <a:lvl2pPr lvl="1" rtl="0" algn="ctr">
              <a:spcBef>
                <a:spcPts val="0"/>
              </a:spcBef>
              <a:spcAft>
                <a:spcPts val="0"/>
              </a:spcAft>
              <a:buNone/>
              <a:defRPr b="1" sz="1600">
                <a:solidFill>
                  <a:schemeClr val="accent5"/>
                </a:solidFill>
                <a:latin typeface="Raleway"/>
                <a:ea typeface="Raleway"/>
                <a:cs typeface="Raleway"/>
                <a:sym typeface="Raleway"/>
              </a:defRPr>
            </a:lvl2pPr>
            <a:lvl3pPr lvl="2" rtl="0" algn="ctr">
              <a:spcBef>
                <a:spcPts val="0"/>
              </a:spcBef>
              <a:spcAft>
                <a:spcPts val="0"/>
              </a:spcAft>
              <a:buNone/>
              <a:defRPr b="1" sz="1600">
                <a:solidFill>
                  <a:schemeClr val="accent5"/>
                </a:solidFill>
                <a:latin typeface="Raleway"/>
                <a:ea typeface="Raleway"/>
                <a:cs typeface="Raleway"/>
                <a:sym typeface="Raleway"/>
              </a:defRPr>
            </a:lvl3pPr>
            <a:lvl4pPr lvl="3" rtl="0" algn="ctr">
              <a:spcBef>
                <a:spcPts val="0"/>
              </a:spcBef>
              <a:spcAft>
                <a:spcPts val="0"/>
              </a:spcAft>
              <a:buNone/>
              <a:defRPr b="1" sz="1600">
                <a:solidFill>
                  <a:schemeClr val="accent5"/>
                </a:solidFill>
                <a:latin typeface="Raleway"/>
                <a:ea typeface="Raleway"/>
                <a:cs typeface="Raleway"/>
                <a:sym typeface="Raleway"/>
              </a:defRPr>
            </a:lvl4pPr>
            <a:lvl5pPr lvl="4" rtl="0" algn="ctr">
              <a:spcBef>
                <a:spcPts val="0"/>
              </a:spcBef>
              <a:spcAft>
                <a:spcPts val="0"/>
              </a:spcAft>
              <a:buNone/>
              <a:defRPr b="1" sz="1600">
                <a:solidFill>
                  <a:schemeClr val="accent5"/>
                </a:solidFill>
                <a:latin typeface="Raleway"/>
                <a:ea typeface="Raleway"/>
                <a:cs typeface="Raleway"/>
                <a:sym typeface="Raleway"/>
              </a:defRPr>
            </a:lvl5pPr>
            <a:lvl6pPr lvl="5" rtl="0" algn="ctr">
              <a:spcBef>
                <a:spcPts val="0"/>
              </a:spcBef>
              <a:spcAft>
                <a:spcPts val="0"/>
              </a:spcAft>
              <a:buNone/>
              <a:defRPr b="1" sz="1600">
                <a:solidFill>
                  <a:schemeClr val="accent5"/>
                </a:solidFill>
                <a:latin typeface="Raleway"/>
                <a:ea typeface="Raleway"/>
                <a:cs typeface="Raleway"/>
                <a:sym typeface="Raleway"/>
              </a:defRPr>
            </a:lvl6pPr>
            <a:lvl7pPr lvl="6" rtl="0" algn="ctr">
              <a:spcBef>
                <a:spcPts val="0"/>
              </a:spcBef>
              <a:spcAft>
                <a:spcPts val="0"/>
              </a:spcAft>
              <a:buNone/>
              <a:defRPr b="1" sz="1600">
                <a:solidFill>
                  <a:schemeClr val="accent5"/>
                </a:solidFill>
                <a:latin typeface="Raleway"/>
                <a:ea typeface="Raleway"/>
                <a:cs typeface="Raleway"/>
                <a:sym typeface="Raleway"/>
              </a:defRPr>
            </a:lvl7pPr>
            <a:lvl8pPr lvl="7" rtl="0" algn="ctr">
              <a:spcBef>
                <a:spcPts val="0"/>
              </a:spcBef>
              <a:spcAft>
                <a:spcPts val="0"/>
              </a:spcAft>
              <a:buNone/>
              <a:defRPr b="1" sz="1600">
                <a:solidFill>
                  <a:schemeClr val="accent5"/>
                </a:solidFill>
                <a:latin typeface="Raleway"/>
                <a:ea typeface="Raleway"/>
                <a:cs typeface="Raleway"/>
                <a:sym typeface="Raleway"/>
              </a:defRPr>
            </a:lvl8pPr>
            <a:lvl9pPr lvl="8" rtl="0" algn="ctr">
              <a:spcBef>
                <a:spcPts val="0"/>
              </a:spcBef>
              <a:spcAft>
                <a:spcPts val="0"/>
              </a:spcAft>
              <a:buNone/>
              <a:defRPr b="1" sz="1600">
                <a:solidFill>
                  <a:schemeClr val="accent5"/>
                </a:solidFill>
                <a:latin typeface="Raleway"/>
                <a:ea typeface="Raleway"/>
                <a:cs typeface="Raleway"/>
                <a:sym typeface="Raleway"/>
              </a:defRPr>
            </a:lvl9pPr>
          </a:lstStyle>
          <a:p/>
        </p:txBody>
      </p:sp>
      <p:sp>
        <p:nvSpPr>
          <p:cNvPr id="136" name="Google Shape;136;p20"/>
          <p:cNvSpPr txBox="1"/>
          <p:nvPr>
            <p:ph hasCustomPrompt="1" idx="18" type="title"/>
          </p:nvPr>
        </p:nvSpPr>
        <p:spPr>
          <a:xfrm>
            <a:off x="4322850" y="3001700"/>
            <a:ext cx="493800" cy="493800"/>
          </a:xfrm>
          <a:prstGeom prst="rect">
            <a:avLst/>
          </a:prstGeom>
          <a:solidFill>
            <a:schemeClr val="accent4"/>
          </a:solidFill>
        </p:spPr>
        <p:txBody>
          <a:bodyPr anchorCtr="0" anchor="ctr" bIns="91425" lIns="0" spcFirstLastPara="1" rIns="0"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400"/>
              <a:buNone/>
              <a:defRPr sz="1400">
                <a:solidFill>
                  <a:schemeClr val="lt1"/>
                </a:solidFill>
              </a:defRPr>
            </a:lvl2pPr>
            <a:lvl3pPr lvl="2" rtl="0" algn="ctr">
              <a:spcBef>
                <a:spcPts val="0"/>
              </a:spcBef>
              <a:spcAft>
                <a:spcPts val="0"/>
              </a:spcAft>
              <a:buClr>
                <a:schemeClr val="lt1"/>
              </a:buClr>
              <a:buSzPts val="1400"/>
              <a:buNone/>
              <a:defRPr sz="1400">
                <a:solidFill>
                  <a:schemeClr val="lt1"/>
                </a:solidFill>
              </a:defRPr>
            </a:lvl3pPr>
            <a:lvl4pPr lvl="3" rtl="0" algn="ctr">
              <a:spcBef>
                <a:spcPts val="0"/>
              </a:spcBef>
              <a:spcAft>
                <a:spcPts val="0"/>
              </a:spcAft>
              <a:buClr>
                <a:schemeClr val="lt1"/>
              </a:buClr>
              <a:buSzPts val="1400"/>
              <a:buNone/>
              <a:defRPr sz="1400">
                <a:solidFill>
                  <a:schemeClr val="lt1"/>
                </a:solidFill>
              </a:defRPr>
            </a:lvl4pPr>
            <a:lvl5pPr lvl="4" rtl="0" algn="ctr">
              <a:spcBef>
                <a:spcPts val="0"/>
              </a:spcBef>
              <a:spcAft>
                <a:spcPts val="0"/>
              </a:spcAft>
              <a:buClr>
                <a:schemeClr val="lt1"/>
              </a:buClr>
              <a:buSzPts val="1400"/>
              <a:buNone/>
              <a:defRPr sz="1400">
                <a:solidFill>
                  <a:schemeClr val="lt1"/>
                </a:solidFill>
              </a:defRPr>
            </a:lvl5pPr>
            <a:lvl6pPr lvl="5" rtl="0" algn="ctr">
              <a:spcBef>
                <a:spcPts val="0"/>
              </a:spcBef>
              <a:spcAft>
                <a:spcPts val="0"/>
              </a:spcAft>
              <a:buClr>
                <a:schemeClr val="lt1"/>
              </a:buClr>
              <a:buSzPts val="1400"/>
              <a:buNone/>
              <a:defRPr sz="1400">
                <a:solidFill>
                  <a:schemeClr val="lt1"/>
                </a:solidFill>
              </a:defRPr>
            </a:lvl6pPr>
            <a:lvl7pPr lvl="6" rtl="0" algn="ctr">
              <a:spcBef>
                <a:spcPts val="0"/>
              </a:spcBef>
              <a:spcAft>
                <a:spcPts val="0"/>
              </a:spcAft>
              <a:buClr>
                <a:schemeClr val="lt1"/>
              </a:buClr>
              <a:buSzPts val="1400"/>
              <a:buNone/>
              <a:defRPr sz="1400">
                <a:solidFill>
                  <a:schemeClr val="lt1"/>
                </a:solidFill>
              </a:defRPr>
            </a:lvl7pPr>
            <a:lvl8pPr lvl="7" rtl="0" algn="ctr">
              <a:spcBef>
                <a:spcPts val="0"/>
              </a:spcBef>
              <a:spcAft>
                <a:spcPts val="0"/>
              </a:spcAft>
              <a:buClr>
                <a:schemeClr val="lt1"/>
              </a:buClr>
              <a:buSzPts val="1400"/>
              <a:buNone/>
              <a:defRPr sz="1400">
                <a:solidFill>
                  <a:schemeClr val="lt1"/>
                </a:solidFill>
              </a:defRPr>
            </a:lvl8pPr>
            <a:lvl9pPr lvl="8" rtl="0" algn="ctr">
              <a:spcBef>
                <a:spcPts val="0"/>
              </a:spcBef>
              <a:spcAft>
                <a:spcPts val="0"/>
              </a:spcAft>
              <a:buClr>
                <a:schemeClr val="lt1"/>
              </a:buClr>
              <a:buSzPts val="1400"/>
              <a:buNone/>
              <a:defRPr sz="1400">
                <a:solidFill>
                  <a:schemeClr val="lt1"/>
                </a:solidFill>
              </a:defRPr>
            </a:lvl9pPr>
          </a:lstStyle>
          <a:p>
            <a:r>
              <a:t>xx%</a:t>
            </a:r>
          </a:p>
        </p:txBody>
      </p:sp>
      <p:sp>
        <p:nvSpPr>
          <p:cNvPr id="137" name="Google Shape;137;p20"/>
          <p:cNvSpPr txBox="1"/>
          <p:nvPr>
            <p:ph idx="19" type="subTitle"/>
          </p:nvPr>
        </p:nvSpPr>
        <p:spPr>
          <a:xfrm>
            <a:off x="6367500" y="3910051"/>
            <a:ext cx="2066400" cy="621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800"/>
              </a:spcBef>
              <a:spcAft>
                <a:spcPts val="0"/>
              </a:spcAft>
              <a:buNone/>
              <a:defRPr sz="1400"/>
            </a:lvl2pPr>
            <a:lvl3pPr lvl="2" rtl="0" algn="ctr">
              <a:spcBef>
                <a:spcPts val="800"/>
              </a:spcBef>
              <a:spcAft>
                <a:spcPts val="0"/>
              </a:spcAft>
              <a:buNone/>
              <a:defRPr sz="1400"/>
            </a:lvl3pPr>
            <a:lvl4pPr lvl="3" rtl="0" algn="ctr">
              <a:spcBef>
                <a:spcPts val="800"/>
              </a:spcBef>
              <a:spcAft>
                <a:spcPts val="0"/>
              </a:spcAft>
              <a:buNone/>
              <a:defRPr sz="1400"/>
            </a:lvl4pPr>
            <a:lvl5pPr lvl="4" rtl="0" algn="ctr">
              <a:spcBef>
                <a:spcPts val="800"/>
              </a:spcBef>
              <a:spcAft>
                <a:spcPts val="0"/>
              </a:spcAft>
              <a:buNone/>
              <a:defRPr sz="1400"/>
            </a:lvl5pPr>
            <a:lvl6pPr lvl="5" rtl="0" algn="ctr">
              <a:spcBef>
                <a:spcPts val="800"/>
              </a:spcBef>
              <a:spcAft>
                <a:spcPts val="0"/>
              </a:spcAft>
              <a:buNone/>
              <a:defRPr sz="1400"/>
            </a:lvl6pPr>
            <a:lvl7pPr lvl="6" rtl="0" algn="ctr">
              <a:spcBef>
                <a:spcPts val="800"/>
              </a:spcBef>
              <a:spcAft>
                <a:spcPts val="0"/>
              </a:spcAft>
              <a:buNone/>
              <a:defRPr sz="1400"/>
            </a:lvl7pPr>
            <a:lvl8pPr lvl="7" rtl="0" algn="ctr">
              <a:spcBef>
                <a:spcPts val="800"/>
              </a:spcBef>
              <a:spcAft>
                <a:spcPts val="0"/>
              </a:spcAft>
              <a:buNone/>
              <a:defRPr sz="1400"/>
            </a:lvl8pPr>
            <a:lvl9pPr lvl="8" rtl="0" algn="ctr">
              <a:spcBef>
                <a:spcPts val="800"/>
              </a:spcBef>
              <a:spcAft>
                <a:spcPts val="800"/>
              </a:spcAft>
              <a:buNone/>
              <a:defRPr sz="1400"/>
            </a:lvl9pPr>
          </a:lstStyle>
          <a:p/>
        </p:txBody>
      </p:sp>
      <p:sp>
        <p:nvSpPr>
          <p:cNvPr id="138" name="Google Shape;138;p20"/>
          <p:cNvSpPr txBox="1"/>
          <p:nvPr>
            <p:ph idx="20" type="subTitle"/>
          </p:nvPr>
        </p:nvSpPr>
        <p:spPr>
          <a:xfrm>
            <a:off x="6367500" y="3620550"/>
            <a:ext cx="20664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600">
                <a:solidFill>
                  <a:schemeClr val="accent5"/>
                </a:solidFill>
                <a:latin typeface="Raleway"/>
                <a:ea typeface="Raleway"/>
                <a:cs typeface="Raleway"/>
                <a:sym typeface="Raleway"/>
              </a:defRPr>
            </a:lvl1pPr>
            <a:lvl2pPr lvl="1" rtl="0" algn="ctr">
              <a:spcBef>
                <a:spcPts val="0"/>
              </a:spcBef>
              <a:spcAft>
                <a:spcPts val="0"/>
              </a:spcAft>
              <a:buNone/>
              <a:defRPr b="1" sz="1600">
                <a:solidFill>
                  <a:schemeClr val="accent5"/>
                </a:solidFill>
                <a:latin typeface="Raleway"/>
                <a:ea typeface="Raleway"/>
                <a:cs typeface="Raleway"/>
                <a:sym typeface="Raleway"/>
              </a:defRPr>
            </a:lvl2pPr>
            <a:lvl3pPr lvl="2" rtl="0" algn="ctr">
              <a:spcBef>
                <a:spcPts val="0"/>
              </a:spcBef>
              <a:spcAft>
                <a:spcPts val="0"/>
              </a:spcAft>
              <a:buNone/>
              <a:defRPr b="1" sz="1600">
                <a:solidFill>
                  <a:schemeClr val="accent5"/>
                </a:solidFill>
                <a:latin typeface="Raleway"/>
                <a:ea typeface="Raleway"/>
                <a:cs typeface="Raleway"/>
                <a:sym typeface="Raleway"/>
              </a:defRPr>
            </a:lvl3pPr>
            <a:lvl4pPr lvl="3" rtl="0" algn="ctr">
              <a:spcBef>
                <a:spcPts val="0"/>
              </a:spcBef>
              <a:spcAft>
                <a:spcPts val="0"/>
              </a:spcAft>
              <a:buNone/>
              <a:defRPr b="1" sz="1600">
                <a:solidFill>
                  <a:schemeClr val="accent5"/>
                </a:solidFill>
                <a:latin typeface="Raleway"/>
                <a:ea typeface="Raleway"/>
                <a:cs typeface="Raleway"/>
                <a:sym typeface="Raleway"/>
              </a:defRPr>
            </a:lvl4pPr>
            <a:lvl5pPr lvl="4" rtl="0" algn="ctr">
              <a:spcBef>
                <a:spcPts val="0"/>
              </a:spcBef>
              <a:spcAft>
                <a:spcPts val="0"/>
              </a:spcAft>
              <a:buNone/>
              <a:defRPr b="1" sz="1600">
                <a:solidFill>
                  <a:schemeClr val="accent5"/>
                </a:solidFill>
                <a:latin typeface="Raleway"/>
                <a:ea typeface="Raleway"/>
                <a:cs typeface="Raleway"/>
                <a:sym typeface="Raleway"/>
              </a:defRPr>
            </a:lvl5pPr>
            <a:lvl6pPr lvl="5" rtl="0" algn="ctr">
              <a:spcBef>
                <a:spcPts val="0"/>
              </a:spcBef>
              <a:spcAft>
                <a:spcPts val="0"/>
              </a:spcAft>
              <a:buNone/>
              <a:defRPr b="1" sz="1600">
                <a:solidFill>
                  <a:schemeClr val="accent5"/>
                </a:solidFill>
                <a:latin typeface="Raleway"/>
                <a:ea typeface="Raleway"/>
                <a:cs typeface="Raleway"/>
                <a:sym typeface="Raleway"/>
              </a:defRPr>
            </a:lvl6pPr>
            <a:lvl7pPr lvl="6" rtl="0" algn="ctr">
              <a:spcBef>
                <a:spcPts val="0"/>
              </a:spcBef>
              <a:spcAft>
                <a:spcPts val="0"/>
              </a:spcAft>
              <a:buNone/>
              <a:defRPr b="1" sz="1600">
                <a:solidFill>
                  <a:schemeClr val="accent5"/>
                </a:solidFill>
                <a:latin typeface="Raleway"/>
                <a:ea typeface="Raleway"/>
                <a:cs typeface="Raleway"/>
                <a:sym typeface="Raleway"/>
              </a:defRPr>
            </a:lvl7pPr>
            <a:lvl8pPr lvl="7" rtl="0" algn="ctr">
              <a:spcBef>
                <a:spcPts val="0"/>
              </a:spcBef>
              <a:spcAft>
                <a:spcPts val="0"/>
              </a:spcAft>
              <a:buNone/>
              <a:defRPr b="1" sz="1600">
                <a:solidFill>
                  <a:schemeClr val="accent5"/>
                </a:solidFill>
                <a:latin typeface="Raleway"/>
                <a:ea typeface="Raleway"/>
                <a:cs typeface="Raleway"/>
                <a:sym typeface="Raleway"/>
              </a:defRPr>
            </a:lvl8pPr>
            <a:lvl9pPr lvl="8" rtl="0" algn="ctr">
              <a:spcBef>
                <a:spcPts val="0"/>
              </a:spcBef>
              <a:spcAft>
                <a:spcPts val="0"/>
              </a:spcAft>
              <a:buNone/>
              <a:defRPr b="1" sz="1600">
                <a:solidFill>
                  <a:schemeClr val="accent5"/>
                </a:solidFill>
                <a:latin typeface="Raleway"/>
                <a:ea typeface="Raleway"/>
                <a:cs typeface="Raleway"/>
                <a:sym typeface="Raleway"/>
              </a:defRPr>
            </a:lvl9pPr>
          </a:lstStyle>
          <a:p/>
        </p:txBody>
      </p:sp>
      <p:sp>
        <p:nvSpPr>
          <p:cNvPr id="139" name="Google Shape;139;p20"/>
          <p:cNvSpPr txBox="1"/>
          <p:nvPr>
            <p:ph hasCustomPrompt="1" idx="21" type="title"/>
          </p:nvPr>
        </p:nvSpPr>
        <p:spPr>
          <a:xfrm>
            <a:off x="7151550" y="3001700"/>
            <a:ext cx="493800" cy="493800"/>
          </a:xfrm>
          <a:prstGeom prst="rect">
            <a:avLst/>
          </a:prstGeom>
          <a:solidFill>
            <a:schemeClr val="accent4"/>
          </a:solidFill>
        </p:spPr>
        <p:txBody>
          <a:bodyPr anchorCtr="0" anchor="ctr" bIns="91425" lIns="0" spcFirstLastPara="1" rIns="0"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400"/>
              <a:buNone/>
              <a:defRPr sz="1400">
                <a:solidFill>
                  <a:schemeClr val="lt1"/>
                </a:solidFill>
              </a:defRPr>
            </a:lvl2pPr>
            <a:lvl3pPr lvl="2" rtl="0" algn="ctr">
              <a:spcBef>
                <a:spcPts val="0"/>
              </a:spcBef>
              <a:spcAft>
                <a:spcPts val="0"/>
              </a:spcAft>
              <a:buClr>
                <a:schemeClr val="lt1"/>
              </a:buClr>
              <a:buSzPts val="1400"/>
              <a:buNone/>
              <a:defRPr sz="1400">
                <a:solidFill>
                  <a:schemeClr val="lt1"/>
                </a:solidFill>
              </a:defRPr>
            </a:lvl3pPr>
            <a:lvl4pPr lvl="3" rtl="0" algn="ctr">
              <a:spcBef>
                <a:spcPts val="0"/>
              </a:spcBef>
              <a:spcAft>
                <a:spcPts val="0"/>
              </a:spcAft>
              <a:buClr>
                <a:schemeClr val="lt1"/>
              </a:buClr>
              <a:buSzPts val="1400"/>
              <a:buNone/>
              <a:defRPr sz="1400">
                <a:solidFill>
                  <a:schemeClr val="lt1"/>
                </a:solidFill>
              </a:defRPr>
            </a:lvl4pPr>
            <a:lvl5pPr lvl="4" rtl="0" algn="ctr">
              <a:spcBef>
                <a:spcPts val="0"/>
              </a:spcBef>
              <a:spcAft>
                <a:spcPts val="0"/>
              </a:spcAft>
              <a:buClr>
                <a:schemeClr val="lt1"/>
              </a:buClr>
              <a:buSzPts val="1400"/>
              <a:buNone/>
              <a:defRPr sz="1400">
                <a:solidFill>
                  <a:schemeClr val="lt1"/>
                </a:solidFill>
              </a:defRPr>
            </a:lvl5pPr>
            <a:lvl6pPr lvl="5" rtl="0" algn="ctr">
              <a:spcBef>
                <a:spcPts val="0"/>
              </a:spcBef>
              <a:spcAft>
                <a:spcPts val="0"/>
              </a:spcAft>
              <a:buClr>
                <a:schemeClr val="lt1"/>
              </a:buClr>
              <a:buSzPts val="1400"/>
              <a:buNone/>
              <a:defRPr sz="1400">
                <a:solidFill>
                  <a:schemeClr val="lt1"/>
                </a:solidFill>
              </a:defRPr>
            </a:lvl6pPr>
            <a:lvl7pPr lvl="6" rtl="0" algn="ctr">
              <a:spcBef>
                <a:spcPts val="0"/>
              </a:spcBef>
              <a:spcAft>
                <a:spcPts val="0"/>
              </a:spcAft>
              <a:buClr>
                <a:schemeClr val="lt1"/>
              </a:buClr>
              <a:buSzPts val="1400"/>
              <a:buNone/>
              <a:defRPr sz="1400">
                <a:solidFill>
                  <a:schemeClr val="lt1"/>
                </a:solidFill>
              </a:defRPr>
            </a:lvl7pPr>
            <a:lvl8pPr lvl="7" rtl="0" algn="ctr">
              <a:spcBef>
                <a:spcPts val="0"/>
              </a:spcBef>
              <a:spcAft>
                <a:spcPts val="0"/>
              </a:spcAft>
              <a:buClr>
                <a:schemeClr val="lt1"/>
              </a:buClr>
              <a:buSzPts val="1400"/>
              <a:buNone/>
              <a:defRPr sz="1400">
                <a:solidFill>
                  <a:schemeClr val="lt1"/>
                </a:solidFill>
              </a:defRPr>
            </a:lvl8pPr>
            <a:lvl9pPr lvl="8" rtl="0" algn="ctr">
              <a:spcBef>
                <a:spcPts val="0"/>
              </a:spcBef>
              <a:spcAft>
                <a:spcPts val="0"/>
              </a:spcAft>
              <a:buClr>
                <a:schemeClr val="lt1"/>
              </a:buClr>
              <a:buSzPts val="1400"/>
              <a:buNone/>
              <a:defRPr sz="1400">
                <a:solidFill>
                  <a:schemeClr val="lt1"/>
                </a:solidFill>
              </a:defRPr>
            </a:lvl9pPr>
          </a:lstStyle>
          <a:p>
            <a:r>
              <a:t>xx%</a:t>
            </a:r>
          </a:p>
        </p:txBody>
      </p:sp>
      <p:sp>
        <p:nvSpPr>
          <p:cNvPr id="140" name="Google Shape;140;p20"/>
          <p:cNvSpPr/>
          <p:nvPr/>
        </p:nvSpPr>
        <p:spPr>
          <a:xfrm flipH="1" rot="10800000">
            <a:off x="0" y="0"/>
            <a:ext cx="1149000" cy="9945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4572100" y="-24"/>
            <a:ext cx="4571975" cy="5143471"/>
          </a:xfrm>
          <a:custGeom>
            <a:rect b="b" l="l" r="r" t="t"/>
            <a:pathLst>
              <a:path extrusionOk="0" h="25308" w="59700">
                <a:moveTo>
                  <a:pt x="59510" y="1"/>
                </a:moveTo>
                <a:lnTo>
                  <a:pt x="0" y="25307"/>
                </a:lnTo>
                <a:lnTo>
                  <a:pt x="59700" y="25307"/>
                </a:lnTo>
                <a:lnTo>
                  <a:pt x="59700" y="109"/>
                </a:lnTo>
                <a:lnTo>
                  <a:pt x="597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125" y="-197"/>
            <a:ext cx="4572052" cy="5143475"/>
          </a:xfrm>
          <a:custGeom>
            <a:rect b="b" l="l" r="r" t="t"/>
            <a:pathLst>
              <a:path extrusionOk="0" h="33526" w="59701">
                <a:moveTo>
                  <a:pt x="0" y="1"/>
                </a:moveTo>
                <a:lnTo>
                  <a:pt x="0" y="33526"/>
                </a:lnTo>
                <a:lnTo>
                  <a:pt x="59700" y="33526"/>
                </a:lnTo>
                <a:lnTo>
                  <a:pt x="59700" y="33444"/>
                </a:lnTo>
                <a:lnTo>
                  <a:pt x="597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710100" y="1652150"/>
            <a:ext cx="3143700" cy="102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 type="subTitle"/>
          </p:nvPr>
        </p:nvSpPr>
        <p:spPr>
          <a:xfrm>
            <a:off x="710100" y="2673951"/>
            <a:ext cx="3143700" cy="1503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800"/>
              </a:spcBef>
              <a:spcAft>
                <a:spcPts val="0"/>
              </a:spcAft>
              <a:buNone/>
              <a:defRPr sz="1400"/>
            </a:lvl2pPr>
            <a:lvl3pPr lvl="2" rtl="0">
              <a:spcBef>
                <a:spcPts val="800"/>
              </a:spcBef>
              <a:spcAft>
                <a:spcPts val="0"/>
              </a:spcAft>
              <a:buNone/>
              <a:defRPr sz="1400"/>
            </a:lvl3pPr>
            <a:lvl4pPr lvl="3" rtl="0">
              <a:spcBef>
                <a:spcPts val="800"/>
              </a:spcBef>
              <a:spcAft>
                <a:spcPts val="0"/>
              </a:spcAft>
              <a:buNone/>
              <a:defRPr sz="1400"/>
            </a:lvl4pPr>
            <a:lvl5pPr lvl="4" rtl="0">
              <a:spcBef>
                <a:spcPts val="800"/>
              </a:spcBef>
              <a:spcAft>
                <a:spcPts val="0"/>
              </a:spcAft>
              <a:buNone/>
              <a:defRPr sz="1400"/>
            </a:lvl5pPr>
            <a:lvl6pPr lvl="5" rtl="0">
              <a:spcBef>
                <a:spcPts val="800"/>
              </a:spcBef>
              <a:spcAft>
                <a:spcPts val="0"/>
              </a:spcAft>
              <a:buNone/>
              <a:defRPr sz="1400"/>
            </a:lvl6pPr>
            <a:lvl7pPr lvl="6" rtl="0">
              <a:spcBef>
                <a:spcPts val="800"/>
              </a:spcBef>
              <a:spcAft>
                <a:spcPts val="0"/>
              </a:spcAft>
              <a:buNone/>
              <a:defRPr sz="1400"/>
            </a:lvl7pPr>
            <a:lvl8pPr lvl="7" rtl="0">
              <a:spcBef>
                <a:spcPts val="800"/>
              </a:spcBef>
              <a:spcAft>
                <a:spcPts val="0"/>
              </a:spcAft>
              <a:buNone/>
              <a:defRPr sz="1400"/>
            </a:lvl8pPr>
            <a:lvl9pPr lvl="8" rtl="0">
              <a:spcBef>
                <a:spcPts val="800"/>
              </a:spcBef>
              <a:spcAft>
                <a:spcPts val="800"/>
              </a:spcAft>
              <a:buNone/>
              <a:defRPr sz="14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41" name="Shape 141"/>
        <p:cNvGrpSpPr/>
        <p:nvPr/>
      </p:nvGrpSpPr>
      <p:grpSpPr>
        <a:xfrm>
          <a:off x="0" y="0"/>
          <a:ext cx="0" cy="0"/>
          <a:chOff x="0" y="0"/>
          <a:chExt cx="0" cy="0"/>
        </a:xfrm>
      </p:grpSpPr>
      <p:sp>
        <p:nvSpPr>
          <p:cNvPr id="142" name="Google Shape;142;p21"/>
          <p:cNvSpPr txBox="1"/>
          <p:nvPr>
            <p:ph type="title"/>
          </p:nvPr>
        </p:nvSpPr>
        <p:spPr>
          <a:xfrm>
            <a:off x="710100" y="445025"/>
            <a:ext cx="77238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43" name="Google Shape;143;p21"/>
          <p:cNvSpPr/>
          <p:nvPr/>
        </p:nvSpPr>
        <p:spPr>
          <a:xfrm rot="10800000">
            <a:off x="7165200" y="-1"/>
            <a:ext cx="1978800" cy="19788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txBox="1"/>
          <p:nvPr>
            <p:ph idx="1" type="subTitle"/>
          </p:nvPr>
        </p:nvSpPr>
        <p:spPr>
          <a:xfrm>
            <a:off x="928200" y="2760775"/>
            <a:ext cx="2048400" cy="1280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800"/>
              </a:spcBef>
              <a:spcAft>
                <a:spcPts val="0"/>
              </a:spcAft>
              <a:buNone/>
              <a:defRPr sz="1400"/>
            </a:lvl2pPr>
            <a:lvl3pPr lvl="2" rtl="0" algn="ctr">
              <a:spcBef>
                <a:spcPts val="800"/>
              </a:spcBef>
              <a:spcAft>
                <a:spcPts val="0"/>
              </a:spcAft>
              <a:buNone/>
              <a:defRPr sz="1400"/>
            </a:lvl3pPr>
            <a:lvl4pPr lvl="3" rtl="0" algn="ctr">
              <a:spcBef>
                <a:spcPts val="800"/>
              </a:spcBef>
              <a:spcAft>
                <a:spcPts val="0"/>
              </a:spcAft>
              <a:buNone/>
              <a:defRPr sz="1400"/>
            </a:lvl4pPr>
            <a:lvl5pPr lvl="4" rtl="0" algn="ctr">
              <a:spcBef>
                <a:spcPts val="800"/>
              </a:spcBef>
              <a:spcAft>
                <a:spcPts val="0"/>
              </a:spcAft>
              <a:buNone/>
              <a:defRPr sz="1400"/>
            </a:lvl5pPr>
            <a:lvl6pPr lvl="5" rtl="0" algn="ctr">
              <a:spcBef>
                <a:spcPts val="800"/>
              </a:spcBef>
              <a:spcAft>
                <a:spcPts val="0"/>
              </a:spcAft>
              <a:buNone/>
              <a:defRPr sz="1400"/>
            </a:lvl6pPr>
            <a:lvl7pPr lvl="6" rtl="0" algn="ctr">
              <a:spcBef>
                <a:spcPts val="800"/>
              </a:spcBef>
              <a:spcAft>
                <a:spcPts val="0"/>
              </a:spcAft>
              <a:buNone/>
              <a:defRPr sz="1400"/>
            </a:lvl7pPr>
            <a:lvl8pPr lvl="7" rtl="0" algn="ctr">
              <a:spcBef>
                <a:spcPts val="800"/>
              </a:spcBef>
              <a:spcAft>
                <a:spcPts val="0"/>
              </a:spcAft>
              <a:buNone/>
              <a:defRPr sz="1400"/>
            </a:lvl8pPr>
            <a:lvl9pPr lvl="8" rtl="0" algn="ctr">
              <a:spcBef>
                <a:spcPts val="800"/>
              </a:spcBef>
              <a:spcAft>
                <a:spcPts val="800"/>
              </a:spcAft>
              <a:buNone/>
              <a:defRPr sz="1400"/>
            </a:lvl9pPr>
          </a:lstStyle>
          <a:p/>
        </p:txBody>
      </p:sp>
      <p:sp>
        <p:nvSpPr>
          <p:cNvPr id="145" name="Google Shape;145;p21"/>
          <p:cNvSpPr txBox="1"/>
          <p:nvPr>
            <p:ph idx="2" type="subTitle"/>
          </p:nvPr>
        </p:nvSpPr>
        <p:spPr>
          <a:xfrm>
            <a:off x="928200" y="2391775"/>
            <a:ext cx="2048400" cy="370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600">
                <a:solidFill>
                  <a:schemeClr val="accent5"/>
                </a:solidFill>
                <a:latin typeface="Raleway"/>
                <a:ea typeface="Raleway"/>
                <a:cs typeface="Raleway"/>
                <a:sym typeface="Raleway"/>
              </a:defRPr>
            </a:lvl1pPr>
            <a:lvl2pPr lvl="1" rtl="0" algn="ctr">
              <a:spcBef>
                <a:spcPts val="800"/>
              </a:spcBef>
              <a:spcAft>
                <a:spcPts val="0"/>
              </a:spcAft>
              <a:buNone/>
              <a:defRPr b="1" sz="1600">
                <a:solidFill>
                  <a:schemeClr val="accent5"/>
                </a:solidFill>
                <a:latin typeface="Raleway"/>
                <a:ea typeface="Raleway"/>
                <a:cs typeface="Raleway"/>
                <a:sym typeface="Raleway"/>
              </a:defRPr>
            </a:lvl2pPr>
            <a:lvl3pPr lvl="2" rtl="0" algn="ctr">
              <a:spcBef>
                <a:spcPts val="800"/>
              </a:spcBef>
              <a:spcAft>
                <a:spcPts val="0"/>
              </a:spcAft>
              <a:buNone/>
              <a:defRPr b="1" sz="1600">
                <a:solidFill>
                  <a:schemeClr val="accent5"/>
                </a:solidFill>
                <a:latin typeface="Raleway"/>
                <a:ea typeface="Raleway"/>
                <a:cs typeface="Raleway"/>
                <a:sym typeface="Raleway"/>
              </a:defRPr>
            </a:lvl3pPr>
            <a:lvl4pPr lvl="3" rtl="0" algn="ctr">
              <a:spcBef>
                <a:spcPts val="800"/>
              </a:spcBef>
              <a:spcAft>
                <a:spcPts val="0"/>
              </a:spcAft>
              <a:buNone/>
              <a:defRPr b="1" sz="1600">
                <a:solidFill>
                  <a:schemeClr val="accent5"/>
                </a:solidFill>
                <a:latin typeface="Raleway"/>
                <a:ea typeface="Raleway"/>
                <a:cs typeface="Raleway"/>
                <a:sym typeface="Raleway"/>
              </a:defRPr>
            </a:lvl4pPr>
            <a:lvl5pPr lvl="4" rtl="0" algn="ctr">
              <a:spcBef>
                <a:spcPts val="800"/>
              </a:spcBef>
              <a:spcAft>
                <a:spcPts val="0"/>
              </a:spcAft>
              <a:buNone/>
              <a:defRPr b="1" sz="1600">
                <a:solidFill>
                  <a:schemeClr val="accent5"/>
                </a:solidFill>
                <a:latin typeface="Raleway"/>
                <a:ea typeface="Raleway"/>
                <a:cs typeface="Raleway"/>
                <a:sym typeface="Raleway"/>
              </a:defRPr>
            </a:lvl5pPr>
            <a:lvl6pPr lvl="5" rtl="0" algn="ctr">
              <a:spcBef>
                <a:spcPts val="800"/>
              </a:spcBef>
              <a:spcAft>
                <a:spcPts val="0"/>
              </a:spcAft>
              <a:buNone/>
              <a:defRPr b="1" sz="1600">
                <a:solidFill>
                  <a:schemeClr val="accent5"/>
                </a:solidFill>
                <a:latin typeface="Raleway"/>
                <a:ea typeface="Raleway"/>
                <a:cs typeface="Raleway"/>
                <a:sym typeface="Raleway"/>
              </a:defRPr>
            </a:lvl6pPr>
            <a:lvl7pPr lvl="6" rtl="0" algn="ctr">
              <a:spcBef>
                <a:spcPts val="800"/>
              </a:spcBef>
              <a:spcAft>
                <a:spcPts val="0"/>
              </a:spcAft>
              <a:buNone/>
              <a:defRPr b="1" sz="1600">
                <a:solidFill>
                  <a:schemeClr val="accent5"/>
                </a:solidFill>
                <a:latin typeface="Raleway"/>
                <a:ea typeface="Raleway"/>
                <a:cs typeface="Raleway"/>
                <a:sym typeface="Raleway"/>
              </a:defRPr>
            </a:lvl7pPr>
            <a:lvl8pPr lvl="7" rtl="0" algn="ctr">
              <a:spcBef>
                <a:spcPts val="800"/>
              </a:spcBef>
              <a:spcAft>
                <a:spcPts val="0"/>
              </a:spcAft>
              <a:buNone/>
              <a:defRPr b="1" sz="1600">
                <a:solidFill>
                  <a:schemeClr val="accent5"/>
                </a:solidFill>
                <a:latin typeface="Raleway"/>
                <a:ea typeface="Raleway"/>
                <a:cs typeface="Raleway"/>
                <a:sym typeface="Raleway"/>
              </a:defRPr>
            </a:lvl8pPr>
            <a:lvl9pPr lvl="8" rtl="0" algn="ctr">
              <a:spcBef>
                <a:spcPts val="800"/>
              </a:spcBef>
              <a:spcAft>
                <a:spcPts val="800"/>
              </a:spcAft>
              <a:buNone/>
              <a:defRPr b="1" sz="1600">
                <a:solidFill>
                  <a:schemeClr val="accent5"/>
                </a:solidFill>
                <a:latin typeface="Raleway"/>
                <a:ea typeface="Raleway"/>
                <a:cs typeface="Raleway"/>
                <a:sym typeface="Raleway"/>
              </a:defRPr>
            </a:lvl9pPr>
          </a:lstStyle>
          <a:p/>
        </p:txBody>
      </p:sp>
      <p:sp>
        <p:nvSpPr>
          <p:cNvPr id="146" name="Google Shape;146;p21"/>
          <p:cNvSpPr txBox="1"/>
          <p:nvPr>
            <p:ph idx="3" type="subTitle"/>
          </p:nvPr>
        </p:nvSpPr>
        <p:spPr>
          <a:xfrm>
            <a:off x="3549463" y="2760775"/>
            <a:ext cx="2048400" cy="1280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800"/>
              </a:spcBef>
              <a:spcAft>
                <a:spcPts val="0"/>
              </a:spcAft>
              <a:buNone/>
              <a:defRPr sz="1400"/>
            </a:lvl2pPr>
            <a:lvl3pPr lvl="2" rtl="0" algn="ctr">
              <a:spcBef>
                <a:spcPts val="800"/>
              </a:spcBef>
              <a:spcAft>
                <a:spcPts val="0"/>
              </a:spcAft>
              <a:buNone/>
              <a:defRPr sz="1400"/>
            </a:lvl3pPr>
            <a:lvl4pPr lvl="3" rtl="0" algn="ctr">
              <a:spcBef>
                <a:spcPts val="800"/>
              </a:spcBef>
              <a:spcAft>
                <a:spcPts val="0"/>
              </a:spcAft>
              <a:buNone/>
              <a:defRPr sz="1400"/>
            </a:lvl4pPr>
            <a:lvl5pPr lvl="4" rtl="0" algn="ctr">
              <a:spcBef>
                <a:spcPts val="800"/>
              </a:spcBef>
              <a:spcAft>
                <a:spcPts val="0"/>
              </a:spcAft>
              <a:buNone/>
              <a:defRPr sz="1400"/>
            </a:lvl5pPr>
            <a:lvl6pPr lvl="5" rtl="0" algn="ctr">
              <a:spcBef>
                <a:spcPts val="800"/>
              </a:spcBef>
              <a:spcAft>
                <a:spcPts val="0"/>
              </a:spcAft>
              <a:buNone/>
              <a:defRPr sz="1400"/>
            </a:lvl6pPr>
            <a:lvl7pPr lvl="6" rtl="0" algn="ctr">
              <a:spcBef>
                <a:spcPts val="800"/>
              </a:spcBef>
              <a:spcAft>
                <a:spcPts val="0"/>
              </a:spcAft>
              <a:buNone/>
              <a:defRPr sz="1400"/>
            </a:lvl7pPr>
            <a:lvl8pPr lvl="7" rtl="0" algn="ctr">
              <a:spcBef>
                <a:spcPts val="800"/>
              </a:spcBef>
              <a:spcAft>
                <a:spcPts val="0"/>
              </a:spcAft>
              <a:buNone/>
              <a:defRPr sz="1400"/>
            </a:lvl8pPr>
            <a:lvl9pPr lvl="8" rtl="0" algn="ctr">
              <a:spcBef>
                <a:spcPts val="800"/>
              </a:spcBef>
              <a:spcAft>
                <a:spcPts val="800"/>
              </a:spcAft>
              <a:buNone/>
              <a:defRPr sz="1400"/>
            </a:lvl9pPr>
          </a:lstStyle>
          <a:p/>
        </p:txBody>
      </p:sp>
      <p:sp>
        <p:nvSpPr>
          <p:cNvPr id="147" name="Google Shape;147;p21"/>
          <p:cNvSpPr txBox="1"/>
          <p:nvPr>
            <p:ph idx="4" type="subTitle"/>
          </p:nvPr>
        </p:nvSpPr>
        <p:spPr>
          <a:xfrm>
            <a:off x="3549463" y="2391775"/>
            <a:ext cx="2048400" cy="370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600">
                <a:solidFill>
                  <a:schemeClr val="accent5"/>
                </a:solidFill>
                <a:latin typeface="Raleway"/>
                <a:ea typeface="Raleway"/>
                <a:cs typeface="Raleway"/>
                <a:sym typeface="Raleway"/>
              </a:defRPr>
            </a:lvl1pPr>
            <a:lvl2pPr lvl="1" rtl="0" algn="ctr">
              <a:spcBef>
                <a:spcPts val="800"/>
              </a:spcBef>
              <a:spcAft>
                <a:spcPts val="0"/>
              </a:spcAft>
              <a:buNone/>
              <a:defRPr b="1" sz="1600">
                <a:solidFill>
                  <a:schemeClr val="accent5"/>
                </a:solidFill>
                <a:latin typeface="Raleway"/>
                <a:ea typeface="Raleway"/>
                <a:cs typeface="Raleway"/>
                <a:sym typeface="Raleway"/>
              </a:defRPr>
            </a:lvl2pPr>
            <a:lvl3pPr lvl="2" rtl="0" algn="ctr">
              <a:spcBef>
                <a:spcPts val="800"/>
              </a:spcBef>
              <a:spcAft>
                <a:spcPts val="0"/>
              </a:spcAft>
              <a:buNone/>
              <a:defRPr b="1" sz="1600">
                <a:solidFill>
                  <a:schemeClr val="accent5"/>
                </a:solidFill>
                <a:latin typeface="Raleway"/>
                <a:ea typeface="Raleway"/>
                <a:cs typeface="Raleway"/>
                <a:sym typeface="Raleway"/>
              </a:defRPr>
            </a:lvl3pPr>
            <a:lvl4pPr lvl="3" rtl="0" algn="ctr">
              <a:spcBef>
                <a:spcPts val="800"/>
              </a:spcBef>
              <a:spcAft>
                <a:spcPts val="0"/>
              </a:spcAft>
              <a:buNone/>
              <a:defRPr b="1" sz="1600">
                <a:solidFill>
                  <a:schemeClr val="accent5"/>
                </a:solidFill>
                <a:latin typeface="Raleway"/>
                <a:ea typeface="Raleway"/>
                <a:cs typeface="Raleway"/>
                <a:sym typeface="Raleway"/>
              </a:defRPr>
            </a:lvl4pPr>
            <a:lvl5pPr lvl="4" rtl="0" algn="ctr">
              <a:spcBef>
                <a:spcPts val="800"/>
              </a:spcBef>
              <a:spcAft>
                <a:spcPts val="0"/>
              </a:spcAft>
              <a:buNone/>
              <a:defRPr b="1" sz="1600">
                <a:solidFill>
                  <a:schemeClr val="accent5"/>
                </a:solidFill>
                <a:latin typeface="Raleway"/>
                <a:ea typeface="Raleway"/>
                <a:cs typeface="Raleway"/>
                <a:sym typeface="Raleway"/>
              </a:defRPr>
            </a:lvl5pPr>
            <a:lvl6pPr lvl="5" rtl="0" algn="ctr">
              <a:spcBef>
                <a:spcPts val="800"/>
              </a:spcBef>
              <a:spcAft>
                <a:spcPts val="0"/>
              </a:spcAft>
              <a:buNone/>
              <a:defRPr b="1" sz="1600">
                <a:solidFill>
                  <a:schemeClr val="accent5"/>
                </a:solidFill>
                <a:latin typeface="Raleway"/>
                <a:ea typeface="Raleway"/>
                <a:cs typeface="Raleway"/>
                <a:sym typeface="Raleway"/>
              </a:defRPr>
            </a:lvl6pPr>
            <a:lvl7pPr lvl="6" rtl="0" algn="ctr">
              <a:spcBef>
                <a:spcPts val="800"/>
              </a:spcBef>
              <a:spcAft>
                <a:spcPts val="0"/>
              </a:spcAft>
              <a:buNone/>
              <a:defRPr b="1" sz="1600">
                <a:solidFill>
                  <a:schemeClr val="accent5"/>
                </a:solidFill>
                <a:latin typeface="Raleway"/>
                <a:ea typeface="Raleway"/>
                <a:cs typeface="Raleway"/>
                <a:sym typeface="Raleway"/>
              </a:defRPr>
            </a:lvl7pPr>
            <a:lvl8pPr lvl="7" rtl="0" algn="ctr">
              <a:spcBef>
                <a:spcPts val="800"/>
              </a:spcBef>
              <a:spcAft>
                <a:spcPts val="0"/>
              </a:spcAft>
              <a:buNone/>
              <a:defRPr b="1" sz="1600">
                <a:solidFill>
                  <a:schemeClr val="accent5"/>
                </a:solidFill>
                <a:latin typeface="Raleway"/>
                <a:ea typeface="Raleway"/>
                <a:cs typeface="Raleway"/>
                <a:sym typeface="Raleway"/>
              </a:defRPr>
            </a:lvl8pPr>
            <a:lvl9pPr lvl="8" rtl="0" algn="ctr">
              <a:spcBef>
                <a:spcPts val="800"/>
              </a:spcBef>
              <a:spcAft>
                <a:spcPts val="800"/>
              </a:spcAft>
              <a:buNone/>
              <a:defRPr b="1" sz="1600">
                <a:solidFill>
                  <a:schemeClr val="accent5"/>
                </a:solidFill>
                <a:latin typeface="Raleway"/>
                <a:ea typeface="Raleway"/>
                <a:cs typeface="Raleway"/>
                <a:sym typeface="Raleway"/>
              </a:defRPr>
            </a:lvl9pPr>
          </a:lstStyle>
          <a:p/>
        </p:txBody>
      </p:sp>
      <p:sp>
        <p:nvSpPr>
          <p:cNvPr id="148" name="Google Shape;148;p21"/>
          <p:cNvSpPr txBox="1"/>
          <p:nvPr>
            <p:ph idx="5" type="subTitle"/>
          </p:nvPr>
        </p:nvSpPr>
        <p:spPr>
          <a:xfrm>
            <a:off x="6167388" y="2760775"/>
            <a:ext cx="2048400" cy="1280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800"/>
              </a:spcBef>
              <a:spcAft>
                <a:spcPts val="0"/>
              </a:spcAft>
              <a:buNone/>
              <a:defRPr sz="1400"/>
            </a:lvl2pPr>
            <a:lvl3pPr lvl="2" rtl="0" algn="ctr">
              <a:spcBef>
                <a:spcPts val="800"/>
              </a:spcBef>
              <a:spcAft>
                <a:spcPts val="0"/>
              </a:spcAft>
              <a:buNone/>
              <a:defRPr sz="1400"/>
            </a:lvl3pPr>
            <a:lvl4pPr lvl="3" rtl="0" algn="ctr">
              <a:spcBef>
                <a:spcPts val="800"/>
              </a:spcBef>
              <a:spcAft>
                <a:spcPts val="0"/>
              </a:spcAft>
              <a:buNone/>
              <a:defRPr sz="1400"/>
            </a:lvl4pPr>
            <a:lvl5pPr lvl="4" rtl="0" algn="ctr">
              <a:spcBef>
                <a:spcPts val="800"/>
              </a:spcBef>
              <a:spcAft>
                <a:spcPts val="0"/>
              </a:spcAft>
              <a:buNone/>
              <a:defRPr sz="1400"/>
            </a:lvl5pPr>
            <a:lvl6pPr lvl="5" rtl="0" algn="ctr">
              <a:spcBef>
                <a:spcPts val="800"/>
              </a:spcBef>
              <a:spcAft>
                <a:spcPts val="0"/>
              </a:spcAft>
              <a:buNone/>
              <a:defRPr sz="1400"/>
            </a:lvl6pPr>
            <a:lvl7pPr lvl="6" rtl="0" algn="ctr">
              <a:spcBef>
                <a:spcPts val="800"/>
              </a:spcBef>
              <a:spcAft>
                <a:spcPts val="0"/>
              </a:spcAft>
              <a:buNone/>
              <a:defRPr sz="1400"/>
            </a:lvl7pPr>
            <a:lvl8pPr lvl="7" rtl="0" algn="ctr">
              <a:spcBef>
                <a:spcPts val="800"/>
              </a:spcBef>
              <a:spcAft>
                <a:spcPts val="0"/>
              </a:spcAft>
              <a:buNone/>
              <a:defRPr sz="1400"/>
            </a:lvl8pPr>
            <a:lvl9pPr lvl="8" rtl="0" algn="ctr">
              <a:spcBef>
                <a:spcPts val="800"/>
              </a:spcBef>
              <a:spcAft>
                <a:spcPts val="800"/>
              </a:spcAft>
              <a:buNone/>
              <a:defRPr sz="1400"/>
            </a:lvl9pPr>
          </a:lstStyle>
          <a:p/>
        </p:txBody>
      </p:sp>
      <p:sp>
        <p:nvSpPr>
          <p:cNvPr id="149" name="Google Shape;149;p21"/>
          <p:cNvSpPr txBox="1"/>
          <p:nvPr>
            <p:ph idx="6" type="subTitle"/>
          </p:nvPr>
        </p:nvSpPr>
        <p:spPr>
          <a:xfrm>
            <a:off x="6167388" y="2391775"/>
            <a:ext cx="2048400" cy="370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600">
                <a:solidFill>
                  <a:schemeClr val="accent5"/>
                </a:solidFill>
                <a:latin typeface="Raleway"/>
                <a:ea typeface="Raleway"/>
                <a:cs typeface="Raleway"/>
                <a:sym typeface="Raleway"/>
              </a:defRPr>
            </a:lvl1pPr>
            <a:lvl2pPr lvl="1" rtl="0" algn="ctr">
              <a:spcBef>
                <a:spcPts val="800"/>
              </a:spcBef>
              <a:spcAft>
                <a:spcPts val="0"/>
              </a:spcAft>
              <a:buNone/>
              <a:defRPr b="1" sz="1600">
                <a:solidFill>
                  <a:schemeClr val="accent5"/>
                </a:solidFill>
                <a:latin typeface="Raleway"/>
                <a:ea typeface="Raleway"/>
                <a:cs typeface="Raleway"/>
                <a:sym typeface="Raleway"/>
              </a:defRPr>
            </a:lvl2pPr>
            <a:lvl3pPr lvl="2" rtl="0" algn="ctr">
              <a:spcBef>
                <a:spcPts val="800"/>
              </a:spcBef>
              <a:spcAft>
                <a:spcPts val="0"/>
              </a:spcAft>
              <a:buNone/>
              <a:defRPr b="1" sz="1600">
                <a:solidFill>
                  <a:schemeClr val="accent5"/>
                </a:solidFill>
                <a:latin typeface="Raleway"/>
                <a:ea typeface="Raleway"/>
                <a:cs typeface="Raleway"/>
                <a:sym typeface="Raleway"/>
              </a:defRPr>
            </a:lvl3pPr>
            <a:lvl4pPr lvl="3" rtl="0" algn="ctr">
              <a:spcBef>
                <a:spcPts val="800"/>
              </a:spcBef>
              <a:spcAft>
                <a:spcPts val="0"/>
              </a:spcAft>
              <a:buNone/>
              <a:defRPr b="1" sz="1600">
                <a:solidFill>
                  <a:schemeClr val="accent5"/>
                </a:solidFill>
                <a:latin typeface="Raleway"/>
                <a:ea typeface="Raleway"/>
                <a:cs typeface="Raleway"/>
                <a:sym typeface="Raleway"/>
              </a:defRPr>
            </a:lvl4pPr>
            <a:lvl5pPr lvl="4" rtl="0" algn="ctr">
              <a:spcBef>
                <a:spcPts val="800"/>
              </a:spcBef>
              <a:spcAft>
                <a:spcPts val="0"/>
              </a:spcAft>
              <a:buNone/>
              <a:defRPr b="1" sz="1600">
                <a:solidFill>
                  <a:schemeClr val="accent5"/>
                </a:solidFill>
                <a:latin typeface="Raleway"/>
                <a:ea typeface="Raleway"/>
                <a:cs typeface="Raleway"/>
                <a:sym typeface="Raleway"/>
              </a:defRPr>
            </a:lvl5pPr>
            <a:lvl6pPr lvl="5" rtl="0" algn="ctr">
              <a:spcBef>
                <a:spcPts val="800"/>
              </a:spcBef>
              <a:spcAft>
                <a:spcPts val="0"/>
              </a:spcAft>
              <a:buNone/>
              <a:defRPr b="1" sz="1600">
                <a:solidFill>
                  <a:schemeClr val="accent5"/>
                </a:solidFill>
                <a:latin typeface="Raleway"/>
                <a:ea typeface="Raleway"/>
                <a:cs typeface="Raleway"/>
                <a:sym typeface="Raleway"/>
              </a:defRPr>
            </a:lvl6pPr>
            <a:lvl7pPr lvl="6" rtl="0" algn="ctr">
              <a:spcBef>
                <a:spcPts val="800"/>
              </a:spcBef>
              <a:spcAft>
                <a:spcPts val="0"/>
              </a:spcAft>
              <a:buNone/>
              <a:defRPr b="1" sz="1600">
                <a:solidFill>
                  <a:schemeClr val="accent5"/>
                </a:solidFill>
                <a:latin typeface="Raleway"/>
                <a:ea typeface="Raleway"/>
                <a:cs typeface="Raleway"/>
                <a:sym typeface="Raleway"/>
              </a:defRPr>
            </a:lvl7pPr>
            <a:lvl8pPr lvl="7" rtl="0" algn="ctr">
              <a:spcBef>
                <a:spcPts val="800"/>
              </a:spcBef>
              <a:spcAft>
                <a:spcPts val="0"/>
              </a:spcAft>
              <a:buNone/>
              <a:defRPr b="1" sz="1600">
                <a:solidFill>
                  <a:schemeClr val="accent5"/>
                </a:solidFill>
                <a:latin typeface="Raleway"/>
                <a:ea typeface="Raleway"/>
                <a:cs typeface="Raleway"/>
                <a:sym typeface="Raleway"/>
              </a:defRPr>
            </a:lvl8pPr>
            <a:lvl9pPr lvl="8" rtl="0" algn="ctr">
              <a:spcBef>
                <a:spcPts val="800"/>
              </a:spcBef>
              <a:spcAft>
                <a:spcPts val="800"/>
              </a:spcAft>
              <a:buNone/>
              <a:defRPr b="1" sz="1600">
                <a:solidFill>
                  <a:schemeClr val="accent5"/>
                </a:solidFill>
                <a:latin typeface="Raleway"/>
                <a:ea typeface="Raleway"/>
                <a:cs typeface="Raleway"/>
                <a:sym typeface="Raleway"/>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5">
    <p:spTree>
      <p:nvGrpSpPr>
        <p:cNvPr id="150" name="Shape 150"/>
        <p:cNvGrpSpPr/>
        <p:nvPr/>
      </p:nvGrpSpPr>
      <p:grpSpPr>
        <a:xfrm>
          <a:off x="0" y="0"/>
          <a:ext cx="0" cy="0"/>
          <a:chOff x="0" y="0"/>
          <a:chExt cx="0" cy="0"/>
        </a:xfrm>
      </p:grpSpPr>
      <p:sp>
        <p:nvSpPr>
          <p:cNvPr id="151" name="Google Shape;151;p22"/>
          <p:cNvSpPr txBox="1"/>
          <p:nvPr>
            <p:ph type="title"/>
          </p:nvPr>
        </p:nvSpPr>
        <p:spPr>
          <a:xfrm>
            <a:off x="710100" y="445025"/>
            <a:ext cx="4252800" cy="900000"/>
          </a:xfrm>
          <a:prstGeom prst="rect">
            <a:avLst/>
          </a:prstGeom>
        </p:spPr>
        <p:txBody>
          <a:bodyPr anchorCtr="0" anchor="t" bIns="91425" lIns="91425" spcFirstLastPara="1" rIns="91425" wrap="square" tIns="91425">
            <a:noAutofit/>
          </a:bodyPr>
          <a:lstStyle>
            <a:lvl1pPr lvl="0">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grpSp>
        <p:nvGrpSpPr>
          <p:cNvPr id="152" name="Google Shape;152;p22"/>
          <p:cNvGrpSpPr/>
          <p:nvPr/>
        </p:nvGrpSpPr>
        <p:grpSpPr>
          <a:xfrm>
            <a:off x="5566901" y="3975"/>
            <a:ext cx="3576548" cy="5143500"/>
            <a:chOff x="5221056" y="3975"/>
            <a:chExt cx="3922944" cy="5143500"/>
          </a:xfrm>
        </p:grpSpPr>
        <p:sp>
          <p:nvSpPr>
            <p:cNvPr id="153" name="Google Shape;153;p22"/>
            <p:cNvSpPr/>
            <p:nvPr/>
          </p:nvSpPr>
          <p:spPr>
            <a:xfrm>
              <a:off x="7034400" y="3975"/>
              <a:ext cx="21096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flipH="1">
              <a:off x="5221056" y="3975"/>
              <a:ext cx="1820400" cy="5143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22"/>
          <p:cNvSpPr txBox="1"/>
          <p:nvPr/>
        </p:nvSpPr>
        <p:spPr>
          <a:xfrm>
            <a:off x="717200" y="3855800"/>
            <a:ext cx="3897300" cy="56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900">
                <a:solidFill>
                  <a:schemeClr val="accent3"/>
                </a:solidFill>
                <a:latin typeface="Roboto"/>
                <a:ea typeface="Roboto"/>
                <a:cs typeface="Roboto"/>
                <a:sym typeface="Roboto"/>
              </a:rPr>
              <a:t>CREDITS: This presentation template was created by </a:t>
            </a:r>
            <a:r>
              <a:rPr lang="en" sz="900">
                <a:solidFill>
                  <a:schemeClr val="accent3"/>
                </a:solidFill>
                <a:uFill>
                  <a:noFill/>
                </a:uFill>
                <a:latin typeface="Roboto"/>
                <a:ea typeface="Roboto"/>
                <a:cs typeface="Roboto"/>
                <a:sym typeface="Roboto"/>
                <a:hlinkClick r:id="rId2">
                  <a:extLst>
                    <a:ext uri="{A12FA001-AC4F-418D-AE19-62706E023703}">
                      <ahyp:hlinkClr val="tx"/>
                    </a:ext>
                  </a:extLst>
                </a:hlinkClick>
              </a:rPr>
              <a:t>Slidesgo</a:t>
            </a:r>
            <a:r>
              <a:rPr lang="en" sz="900">
                <a:solidFill>
                  <a:schemeClr val="accent3"/>
                </a:solidFill>
                <a:latin typeface="Roboto"/>
                <a:ea typeface="Roboto"/>
                <a:cs typeface="Roboto"/>
                <a:sym typeface="Roboto"/>
              </a:rPr>
              <a:t>, including icons by </a:t>
            </a:r>
            <a:r>
              <a:rPr lang="en" sz="900">
                <a:solidFill>
                  <a:schemeClr val="accent3"/>
                </a:solidFill>
                <a:uFill>
                  <a:noFill/>
                </a:uFill>
                <a:latin typeface="Roboto"/>
                <a:ea typeface="Roboto"/>
                <a:cs typeface="Roboto"/>
                <a:sym typeface="Roboto"/>
                <a:hlinkClick r:id="rId3">
                  <a:extLst>
                    <a:ext uri="{A12FA001-AC4F-418D-AE19-62706E023703}">
                      <ahyp:hlinkClr val="tx"/>
                    </a:ext>
                  </a:extLst>
                </a:hlinkClick>
              </a:rPr>
              <a:t>Flaticon</a:t>
            </a:r>
            <a:r>
              <a:rPr lang="en" sz="900">
                <a:solidFill>
                  <a:schemeClr val="accent3"/>
                </a:solidFill>
                <a:latin typeface="Roboto"/>
                <a:ea typeface="Roboto"/>
                <a:cs typeface="Roboto"/>
                <a:sym typeface="Roboto"/>
              </a:rPr>
              <a:t>, and infographics &amp; images by </a:t>
            </a:r>
            <a:r>
              <a:rPr lang="en" sz="900">
                <a:solidFill>
                  <a:schemeClr val="accent3"/>
                </a:solidFill>
                <a:uFill>
                  <a:noFill/>
                </a:uFill>
                <a:latin typeface="Roboto"/>
                <a:ea typeface="Roboto"/>
                <a:cs typeface="Roboto"/>
                <a:sym typeface="Roboto"/>
                <a:hlinkClick r:id="rId4">
                  <a:extLst>
                    <a:ext uri="{A12FA001-AC4F-418D-AE19-62706E023703}">
                      <ahyp:hlinkClr val="tx"/>
                    </a:ext>
                  </a:extLst>
                </a:hlinkClick>
              </a:rPr>
              <a:t>Freepik</a:t>
            </a:r>
            <a:r>
              <a:rPr lang="en" sz="900">
                <a:solidFill>
                  <a:schemeClr val="accent3"/>
                </a:solidFill>
                <a:latin typeface="Roboto"/>
                <a:ea typeface="Roboto"/>
                <a:cs typeface="Roboto"/>
                <a:sym typeface="Roboto"/>
              </a:rPr>
              <a:t>. </a:t>
            </a:r>
            <a:endParaRPr>
              <a:solidFill>
                <a:schemeClr val="accent3"/>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710100" y="445025"/>
            <a:ext cx="7723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710100" y="1152475"/>
            <a:ext cx="77238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800"/>
              </a:spcBef>
              <a:spcAft>
                <a:spcPts val="0"/>
              </a:spcAft>
              <a:buSzPts val="1400"/>
              <a:buChar char="○"/>
              <a:defRPr/>
            </a:lvl2pPr>
            <a:lvl3pPr indent="-317500" lvl="2" marL="1371600">
              <a:spcBef>
                <a:spcPts val="800"/>
              </a:spcBef>
              <a:spcAft>
                <a:spcPts val="0"/>
              </a:spcAft>
              <a:buSzPts val="1400"/>
              <a:buChar char="■"/>
              <a:defRPr/>
            </a:lvl3pPr>
            <a:lvl4pPr indent="-317500" lvl="3" marL="1828800">
              <a:spcBef>
                <a:spcPts val="800"/>
              </a:spcBef>
              <a:spcAft>
                <a:spcPts val="0"/>
              </a:spcAft>
              <a:buSzPts val="1400"/>
              <a:buChar char="●"/>
              <a:defRPr/>
            </a:lvl4pPr>
            <a:lvl5pPr indent="-317500" lvl="4" marL="2286000">
              <a:spcBef>
                <a:spcPts val="800"/>
              </a:spcBef>
              <a:spcAft>
                <a:spcPts val="0"/>
              </a:spcAft>
              <a:buSzPts val="1400"/>
              <a:buChar char="○"/>
              <a:defRPr/>
            </a:lvl5pPr>
            <a:lvl6pPr indent="-317500" lvl="5" marL="2743200">
              <a:spcBef>
                <a:spcPts val="800"/>
              </a:spcBef>
              <a:spcAft>
                <a:spcPts val="0"/>
              </a:spcAft>
              <a:buSzPts val="1400"/>
              <a:buChar char="■"/>
              <a:defRPr/>
            </a:lvl6pPr>
            <a:lvl7pPr indent="-317500" lvl="6" marL="3200400">
              <a:spcBef>
                <a:spcPts val="800"/>
              </a:spcBef>
              <a:spcAft>
                <a:spcPts val="0"/>
              </a:spcAft>
              <a:buSzPts val="1400"/>
              <a:buChar char="●"/>
              <a:defRPr/>
            </a:lvl7pPr>
            <a:lvl8pPr indent="-317500" lvl="7" marL="3657600">
              <a:spcBef>
                <a:spcPts val="800"/>
              </a:spcBef>
              <a:spcAft>
                <a:spcPts val="0"/>
              </a:spcAft>
              <a:buSzPts val="1400"/>
              <a:buChar char="○"/>
              <a:defRPr/>
            </a:lvl8pPr>
            <a:lvl9pPr indent="-317500" lvl="8" marL="4114800">
              <a:spcBef>
                <a:spcPts val="800"/>
              </a:spcBef>
              <a:spcAft>
                <a:spcPts val="800"/>
              </a:spcAft>
              <a:buSzPts val="1400"/>
              <a:buChar char="■"/>
              <a:defRPr/>
            </a:lvl9pPr>
          </a:lstStyle>
          <a:p/>
        </p:txBody>
      </p:sp>
      <p:sp>
        <p:nvSpPr>
          <p:cNvPr id="21" name="Google Shape;21;p4"/>
          <p:cNvSpPr/>
          <p:nvPr/>
        </p:nvSpPr>
        <p:spPr>
          <a:xfrm rot="10800000">
            <a:off x="8398800" y="225"/>
            <a:ext cx="745200" cy="74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rot="10800000">
            <a:off x="7653625" y="225"/>
            <a:ext cx="745200" cy="74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0" y="4086600"/>
            <a:ext cx="1056900" cy="10569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25"/>
            <a:ext cx="1590600" cy="22074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100" y="2194875"/>
            <a:ext cx="9144000" cy="2948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0" y="2206875"/>
            <a:ext cx="1590600" cy="29484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710100" y="445025"/>
            <a:ext cx="7723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5"/>
          <p:cNvSpPr txBox="1"/>
          <p:nvPr>
            <p:ph idx="1" type="subTitle"/>
          </p:nvPr>
        </p:nvSpPr>
        <p:spPr>
          <a:xfrm>
            <a:off x="1439263" y="3006325"/>
            <a:ext cx="2788800" cy="365700"/>
          </a:xfrm>
          <a:prstGeom prst="rect">
            <a:avLst/>
          </a:prstGeom>
        </p:spPr>
        <p:txBody>
          <a:bodyPr anchorCtr="0" anchor="ctr" bIns="91425" lIns="91425" spcFirstLastPara="1" rIns="91425" wrap="square" tIns="91425">
            <a:noAutofit/>
          </a:bodyPr>
          <a:lstStyle>
            <a:lvl1pPr lvl="0" algn="ctr">
              <a:spcBef>
                <a:spcPts val="0"/>
              </a:spcBef>
              <a:spcAft>
                <a:spcPts val="0"/>
              </a:spcAft>
              <a:buNone/>
              <a:defRPr b="1" sz="1600">
                <a:solidFill>
                  <a:schemeClr val="accent5"/>
                </a:solidFill>
                <a:latin typeface="Raleway"/>
                <a:ea typeface="Raleway"/>
                <a:cs typeface="Raleway"/>
                <a:sym typeface="Raleway"/>
              </a:defRPr>
            </a:lvl1pPr>
            <a:lvl2pPr lvl="1" algn="ctr">
              <a:spcBef>
                <a:spcPts val="0"/>
              </a:spcBef>
              <a:spcAft>
                <a:spcPts val="0"/>
              </a:spcAft>
              <a:buNone/>
              <a:defRPr b="1" sz="1600">
                <a:latin typeface="Raleway"/>
                <a:ea typeface="Raleway"/>
                <a:cs typeface="Raleway"/>
                <a:sym typeface="Raleway"/>
              </a:defRPr>
            </a:lvl2pPr>
            <a:lvl3pPr lvl="2" algn="ctr">
              <a:spcBef>
                <a:spcPts val="800"/>
              </a:spcBef>
              <a:spcAft>
                <a:spcPts val="0"/>
              </a:spcAft>
              <a:buNone/>
              <a:defRPr b="1" sz="1600">
                <a:latin typeface="Raleway"/>
                <a:ea typeface="Raleway"/>
                <a:cs typeface="Raleway"/>
                <a:sym typeface="Raleway"/>
              </a:defRPr>
            </a:lvl3pPr>
            <a:lvl4pPr lvl="3" algn="ctr">
              <a:spcBef>
                <a:spcPts val="800"/>
              </a:spcBef>
              <a:spcAft>
                <a:spcPts val="0"/>
              </a:spcAft>
              <a:buNone/>
              <a:defRPr b="1" sz="1600">
                <a:latin typeface="Raleway"/>
                <a:ea typeface="Raleway"/>
                <a:cs typeface="Raleway"/>
                <a:sym typeface="Raleway"/>
              </a:defRPr>
            </a:lvl4pPr>
            <a:lvl5pPr lvl="4" algn="ctr">
              <a:spcBef>
                <a:spcPts val="800"/>
              </a:spcBef>
              <a:spcAft>
                <a:spcPts val="0"/>
              </a:spcAft>
              <a:buNone/>
              <a:defRPr b="1" sz="1600">
                <a:latin typeface="Raleway"/>
                <a:ea typeface="Raleway"/>
                <a:cs typeface="Raleway"/>
                <a:sym typeface="Raleway"/>
              </a:defRPr>
            </a:lvl5pPr>
            <a:lvl6pPr lvl="5" algn="ctr">
              <a:spcBef>
                <a:spcPts val="800"/>
              </a:spcBef>
              <a:spcAft>
                <a:spcPts val="0"/>
              </a:spcAft>
              <a:buNone/>
              <a:defRPr b="1" sz="1600">
                <a:latin typeface="Raleway"/>
                <a:ea typeface="Raleway"/>
                <a:cs typeface="Raleway"/>
                <a:sym typeface="Raleway"/>
              </a:defRPr>
            </a:lvl6pPr>
            <a:lvl7pPr lvl="6" algn="ctr">
              <a:spcBef>
                <a:spcPts val="800"/>
              </a:spcBef>
              <a:spcAft>
                <a:spcPts val="0"/>
              </a:spcAft>
              <a:buNone/>
              <a:defRPr b="1" sz="1600">
                <a:latin typeface="Raleway"/>
                <a:ea typeface="Raleway"/>
                <a:cs typeface="Raleway"/>
                <a:sym typeface="Raleway"/>
              </a:defRPr>
            </a:lvl7pPr>
            <a:lvl8pPr lvl="7" algn="ctr">
              <a:spcBef>
                <a:spcPts val="800"/>
              </a:spcBef>
              <a:spcAft>
                <a:spcPts val="0"/>
              </a:spcAft>
              <a:buNone/>
              <a:defRPr b="1" sz="1600">
                <a:latin typeface="Raleway"/>
                <a:ea typeface="Raleway"/>
                <a:cs typeface="Raleway"/>
                <a:sym typeface="Raleway"/>
              </a:defRPr>
            </a:lvl8pPr>
            <a:lvl9pPr lvl="8" algn="ctr">
              <a:spcBef>
                <a:spcPts val="800"/>
              </a:spcBef>
              <a:spcAft>
                <a:spcPts val="800"/>
              </a:spcAft>
              <a:buNone/>
              <a:defRPr b="1" sz="1600">
                <a:latin typeface="Raleway"/>
                <a:ea typeface="Raleway"/>
                <a:cs typeface="Raleway"/>
                <a:sym typeface="Raleway"/>
              </a:defRPr>
            </a:lvl9pPr>
          </a:lstStyle>
          <a:p/>
        </p:txBody>
      </p:sp>
      <p:sp>
        <p:nvSpPr>
          <p:cNvPr id="30" name="Google Shape;30;p5"/>
          <p:cNvSpPr txBox="1"/>
          <p:nvPr>
            <p:ph idx="2" type="subTitle"/>
          </p:nvPr>
        </p:nvSpPr>
        <p:spPr>
          <a:xfrm>
            <a:off x="1439263" y="3372025"/>
            <a:ext cx="2788800" cy="1035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800"/>
              </a:spcBef>
              <a:spcAft>
                <a:spcPts val="0"/>
              </a:spcAft>
              <a:buNone/>
              <a:defRPr sz="1400"/>
            </a:lvl3pPr>
            <a:lvl4pPr lvl="3" rtl="0" algn="ctr">
              <a:spcBef>
                <a:spcPts val="800"/>
              </a:spcBef>
              <a:spcAft>
                <a:spcPts val="0"/>
              </a:spcAft>
              <a:buNone/>
              <a:defRPr sz="1400"/>
            </a:lvl4pPr>
            <a:lvl5pPr lvl="4" rtl="0" algn="ctr">
              <a:spcBef>
                <a:spcPts val="800"/>
              </a:spcBef>
              <a:spcAft>
                <a:spcPts val="0"/>
              </a:spcAft>
              <a:buNone/>
              <a:defRPr sz="1400"/>
            </a:lvl5pPr>
            <a:lvl6pPr lvl="5" rtl="0" algn="ctr">
              <a:spcBef>
                <a:spcPts val="800"/>
              </a:spcBef>
              <a:spcAft>
                <a:spcPts val="0"/>
              </a:spcAft>
              <a:buNone/>
              <a:defRPr sz="1400"/>
            </a:lvl6pPr>
            <a:lvl7pPr lvl="6" rtl="0" algn="ctr">
              <a:spcBef>
                <a:spcPts val="800"/>
              </a:spcBef>
              <a:spcAft>
                <a:spcPts val="0"/>
              </a:spcAft>
              <a:buNone/>
              <a:defRPr sz="1400"/>
            </a:lvl7pPr>
            <a:lvl8pPr lvl="7" rtl="0" algn="ctr">
              <a:spcBef>
                <a:spcPts val="800"/>
              </a:spcBef>
              <a:spcAft>
                <a:spcPts val="0"/>
              </a:spcAft>
              <a:buNone/>
              <a:defRPr sz="1400"/>
            </a:lvl8pPr>
            <a:lvl9pPr lvl="8" rtl="0" algn="ctr">
              <a:spcBef>
                <a:spcPts val="800"/>
              </a:spcBef>
              <a:spcAft>
                <a:spcPts val="800"/>
              </a:spcAft>
              <a:buNone/>
              <a:defRPr sz="1400"/>
            </a:lvl9pPr>
          </a:lstStyle>
          <a:p/>
        </p:txBody>
      </p:sp>
      <p:sp>
        <p:nvSpPr>
          <p:cNvPr id="31" name="Google Shape;31;p5"/>
          <p:cNvSpPr txBox="1"/>
          <p:nvPr>
            <p:ph idx="3" type="subTitle"/>
          </p:nvPr>
        </p:nvSpPr>
        <p:spPr>
          <a:xfrm>
            <a:off x="4913988" y="3006325"/>
            <a:ext cx="27888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1600">
                <a:solidFill>
                  <a:schemeClr val="accent5"/>
                </a:solidFill>
                <a:latin typeface="Raleway"/>
                <a:ea typeface="Raleway"/>
                <a:cs typeface="Raleway"/>
                <a:sym typeface="Raleway"/>
              </a:defRPr>
            </a:lvl1pPr>
            <a:lvl2pPr lvl="1" rtl="0" algn="ctr">
              <a:spcBef>
                <a:spcPts val="0"/>
              </a:spcBef>
              <a:spcAft>
                <a:spcPts val="0"/>
              </a:spcAft>
              <a:buNone/>
              <a:defRPr b="1" sz="1600">
                <a:latin typeface="Raleway"/>
                <a:ea typeface="Raleway"/>
                <a:cs typeface="Raleway"/>
                <a:sym typeface="Raleway"/>
              </a:defRPr>
            </a:lvl2pPr>
            <a:lvl3pPr lvl="2" rtl="0" algn="ctr">
              <a:spcBef>
                <a:spcPts val="800"/>
              </a:spcBef>
              <a:spcAft>
                <a:spcPts val="0"/>
              </a:spcAft>
              <a:buNone/>
              <a:defRPr b="1" sz="1600">
                <a:latin typeface="Raleway"/>
                <a:ea typeface="Raleway"/>
                <a:cs typeface="Raleway"/>
                <a:sym typeface="Raleway"/>
              </a:defRPr>
            </a:lvl3pPr>
            <a:lvl4pPr lvl="3" rtl="0" algn="ctr">
              <a:spcBef>
                <a:spcPts val="800"/>
              </a:spcBef>
              <a:spcAft>
                <a:spcPts val="0"/>
              </a:spcAft>
              <a:buNone/>
              <a:defRPr b="1" sz="1600">
                <a:latin typeface="Raleway"/>
                <a:ea typeface="Raleway"/>
                <a:cs typeface="Raleway"/>
                <a:sym typeface="Raleway"/>
              </a:defRPr>
            </a:lvl4pPr>
            <a:lvl5pPr lvl="4" rtl="0" algn="ctr">
              <a:spcBef>
                <a:spcPts val="800"/>
              </a:spcBef>
              <a:spcAft>
                <a:spcPts val="0"/>
              </a:spcAft>
              <a:buNone/>
              <a:defRPr b="1" sz="1600">
                <a:latin typeface="Raleway"/>
                <a:ea typeface="Raleway"/>
                <a:cs typeface="Raleway"/>
                <a:sym typeface="Raleway"/>
              </a:defRPr>
            </a:lvl5pPr>
            <a:lvl6pPr lvl="5" rtl="0" algn="ctr">
              <a:spcBef>
                <a:spcPts val="800"/>
              </a:spcBef>
              <a:spcAft>
                <a:spcPts val="0"/>
              </a:spcAft>
              <a:buNone/>
              <a:defRPr b="1" sz="1600">
                <a:latin typeface="Raleway"/>
                <a:ea typeface="Raleway"/>
                <a:cs typeface="Raleway"/>
                <a:sym typeface="Raleway"/>
              </a:defRPr>
            </a:lvl6pPr>
            <a:lvl7pPr lvl="6" rtl="0" algn="ctr">
              <a:spcBef>
                <a:spcPts val="800"/>
              </a:spcBef>
              <a:spcAft>
                <a:spcPts val="0"/>
              </a:spcAft>
              <a:buNone/>
              <a:defRPr b="1" sz="1600">
                <a:latin typeface="Raleway"/>
                <a:ea typeface="Raleway"/>
                <a:cs typeface="Raleway"/>
                <a:sym typeface="Raleway"/>
              </a:defRPr>
            </a:lvl7pPr>
            <a:lvl8pPr lvl="7" rtl="0" algn="ctr">
              <a:spcBef>
                <a:spcPts val="800"/>
              </a:spcBef>
              <a:spcAft>
                <a:spcPts val="0"/>
              </a:spcAft>
              <a:buNone/>
              <a:defRPr b="1" sz="1600">
                <a:latin typeface="Raleway"/>
                <a:ea typeface="Raleway"/>
                <a:cs typeface="Raleway"/>
                <a:sym typeface="Raleway"/>
              </a:defRPr>
            </a:lvl8pPr>
            <a:lvl9pPr lvl="8" rtl="0" algn="ctr">
              <a:spcBef>
                <a:spcPts val="800"/>
              </a:spcBef>
              <a:spcAft>
                <a:spcPts val="800"/>
              </a:spcAft>
              <a:buNone/>
              <a:defRPr b="1" sz="1600">
                <a:latin typeface="Raleway"/>
                <a:ea typeface="Raleway"/>
                <a:cs typeface="Raleway"/>
                <a:sym typeface="Raleway"/>
              </a:defRPr>
            </a:lvl9pPr>
          </a:lstStyle>
          <a:p/>
        </p:txBody>
      </p:sp>
      <p:sp>
        <p:nvSpPr>
          <p:cNvPr id="32" name="Google Shape;32;p5"/>
          <p:cNvSpPr txBox="1"/>
          <p:nvPr>
            <p:ph idx="4" type="subTitle"/>
          </p:nvPr>
        </p:nvSpPr>
        <p:spPr>
          <a:xfrm>
            <a:off x="4913988" y="3372025"/>
            <a:ext cx="2788800" cy="1035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800"/>
              </a:spcBef>
              <a:spcAft>
                <a:spcPts val="0"/>
              </a:spcAft>
              <a:buNone/>
              <a:defRPr sz="1400"/>
            </a:lvl3pPr>
            <a:lvl4pPr lvl="3" rtl="0" algn="ctr">
              <a:spcBef>
                <a:spcPts val="800"/>
              </a:spcBef>
              <a:spcAft>
                <a:spcPts val="0"/>
              </a:spcAft>
              <a:buNone/>
              <a:defRPr sz="1400"/>
            </a:lvl4pPr>
            <a:lvl5pPr lvl="4" rtl="0" algn="ctr">
              <a:spcBef>
                <a:spcPts val="800"/>
              </a:spcBef>
              <a:spcAft>
                <a:spcPts val="0"/>
              </a:spcAft>
              <a:buNone/>
              <a:defRPr sz="1400"/>
            </a:lvl5pPr>
            <a:lvl6pPr lvl="5" rtl="0" algn="ctr">
              <a:spcBef>
                <a:spcPts val="800"/>
              </a:spcBef>
              <a:spcAft>
                <a:spcPts val="0"/>
              </a:spcAft>
              <a:buNone/>
              <a:defRPr sz="1400"/>
            </a:lvl6pPr>
            <a:lvl7pPr lvl="6" rtl="0" algn="ctr">
              <a:spcBef>
                <a:spcPts val="800"/>
              </a:spcBef>
              <a:spcAft>
                <a:spcPts val="0"/>
              </a:spcAft>
              <a:buNone/>
              <a:defRPr sz="1400"/>
            </a:lvl7pPr>
            <a:lvl8pPr lvl="7" rtl="0" algn="ctr">
              <a:spcBef>
                <a:spcPts val="800"/>
              </a:spcBef>
              <a:spcAft>
                <a:spcPts val="0"/>
              </a:spcAft>
              <a:buNone/>
              <a:defRPr sz="1400"/>
            </a:lvl8pPr>
            <a:lvl9pPr lvl="8" rtl="0" algn="ctr">
              <a:spcBef>
                <a:spcPts val="800"/>
              </a:spcBef>
              <a:spcAft>
                <a:spcPts val="800"/>
              </a:spcAft>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TWO_COLUMNS_1">
    <p:spTree>
      <p:nvGrpSpPr>
        <p:cNvPr id="33" name="Shape 33"/>
        <p:cNvGrpSpPr/>
        <p:nvPr/>
      </p:nvGrpSpPr>
      <p:grpSpPr>
        <a:xfrm>
          <a:off x="0" y="0"/>
          <a:ext cx="0" cy="0"/>
          <a:chOff x="0" y="0"/>
          <a:chExt cx="0" cy="0"/>
        </a:xfrm>
      </p:grpSpPr>
      <p:sp>
        <p:nvSpPr>
          <p:cNvPr id="34" name="Google Shape;34;p6"/>
          <p:cNvSpPr/>
          <p:nvPr/>
        </p:nvSpPr>
        <p:spPr>
          <a:xfrm flipH="1" rot="10800000">
            <a:off x="-100" y="100"/>
            <a:ext cx="3574500" cy="5143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p:nvPr/>
        </p:nvSpPr>
        <p:spPr>
          <a:xfrm flipH="1">
            <a:off x="-100" y="100"/>
            <a:ext cx="3574500" cy="51435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type="title"/>
          </p:nvPr>
        </p:nvSpPr>
        <p:spPr>
          <a:xfrm>
            <a:off x="710100" y="445025"/>
            <a:ext cx="7723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 name="Google Shape;37;p6"/>
          <p:cNvSpPr txBox="1"/>
          <p:nvPr>
            <p:ph idx="1" type="subTitle"/>
          </p:nvPr>
        </p:nvSpPr>
        <p:spPr>
          <a:xfrm>
            <a:off x="3970788" y="888850"/>
            <a:ext cx="17007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600">
                <a:solidFill>
                  <a:schemeClr val="accent5"/>
                </a:solidFill>
                <a:latin typeface="Raleway"/>
                <a:ea typeface="Raleway"/>
                <a:cs typeface="Raleway"/>
                <a:sym typeface="Raleway"/>
              </a:defRPr>
            </a:lvl1pPr>
            <a:lvl2pPr lvl="1" rtl="0">
              <a:spcBef>
                <a:spcPts val="0"/>
              </a:spcBef>
              <a:spcAft>
                <a:spcPts val="0"/>
              </a:spcAft>
              <a:buNone/>
              <a:defRPr b="1" sz="1600">
                <a:latin typeface="Raleway"/>
                <a:ea typeface="Raleway"/>
                <a:cs typeface="Raleway"/>
                <a:sym typeface="Raleway"/>
              </a:defRPr>
            </a:lvl2pPr>
            <a:lvl3pPr lvl="2" rtl="0">
              <a:spcBef>
                <a:spcPts val="800"/>
              </a:spcBef>
              <a:spcAft>
                <a:spcPts val="0"/>
              </a:spcAft>
              <a:buNone/>
              <a:defRPr b="1" sz="1600">
                <a:latin typeface="Raleway"/>
                <a:ea typeface="Raleway"/>
                <a:cs typeface="Raleway"/>
                <a:sym typeface="Raleway"/>
              </a:defRPr>
            </a:lvl3pPr>
            <a:lvl4pPr lvl="3" rtl="0">
              <a:spcBef>
                <a:spcPts val="800"/>
              </a:spcBef>
              <a:spcAft>
                <a:spcPts val="0"/>
              </a:spcAft>
              <a:buNone/>
              <a:defRPr b="1" sz="1600">
                <a:latin typeface="Raleway"/>
                <a:ea typeface="Raleway"/>
                <a:cs typeface="Raleway"/>
                <a:sym typeface="Raleway"/>
              </a:defRPr>
            </a:lvl4pPr>
            <a:lvl5pPr lvl="4" rtl="0">
              <a:spcBef>
                <a:spcPts val="800"/>
              </a:spcBef>
              <a:spcAft>
                <a:spcPts val="0"/>
              </a:spcAft>
              <a:buNone/>
              <a:defRPr b="1" sz="1600">
                <a:latin typeface="Raleway"/>
                <a:ea typeface="Raleway"/>
                <a:cs typeface="Raleway"/>
                <a:sym typeface="Raleway"/>
              </a:defRPr>
            </a:lvl5pPr>
            <a:lvl6pPr lvl="5" rtl="0">
              <a:spcBef>
                <a:spcPts val="800"/>
              </a:spcBef>
              <a:spcAft>
                <a:spcPts val="0"/>
              </a:spcAft>
              <a:buNone/>
              <a:defRPr b="1" sz="1600">
                <a:latin typeface="Raleway"/>
                <a:ea typeface="Raleway"/>
                <a:cs typeface="Raleway"/>
                <a:sym typeface="Raleway"/>
              </a:defRPr>
            </a:lvl6pPr>
            <a:lvl7pPr lvl="6" rtl="0">
              <a:spcBef>
                <a:spcPts val="800"/>
              </a:spcBef>
              <a:spcAft>
                <a:spcPts val="0"/>
              </a:spcAft>
              <a:buNone/>
              <a:defRPr b="1" sz="1600">
                <a:latin typeface="Raleway"/>
                <a:ea typeface="Raleway"/>
                <a:cs typeface="Raleway"/>
                <a:sym typeface="Raleway"/>
              </a:defRPr>
            </a:lvl7pPr>
            <a:lvl8pPr lvl="7" rtl="0">
              <a:spcBef>
                <a:spcPts val="800"/>
              </a:spcBef>
              <a:spcAft>
                <a:spcPts val="0"/>
              </a:spcAft>
              <a:buNone/>
              <a:defRPr b="1" sz="1600">
                <a:latin typeface="Raleway"/>
                <a:ea typeface="Raleway"/>
                <a:cs typeface="Raleway"/>
                <a:sym typeface="Raleway"/>
              </a:defRPr>
            </a:lvl8pPr>
            <a:lvl9pPr lvl="8" rtl="0">
              <a:spcBef>
                <a:spcPts val="800"/>
              </a:spcBef>
              <a:spcAft>
                <a:spcPts val="800"/>
              </a:spcAft>
              <a:buNone/>
              <a:defRPr b="1" sz="1600">
                <a:latin typeface="Raleway"/>
                <a:ea typeface="Raleway"/>
                <a:cs typeface="Raleway"/>
                <a:sym typeface="Raleway"/>
              </a:defRPr>
            </a:lvl9pPr>
          </a:lstStyle>
          <a:p/>
        </p:txBody>
      </p:sp>
      <p:sp>
        <p:nvSpPr>
          <p:cNvPr id="38" name="Google Shape;38;p6"/>
          <p:cNvSpPr txBox="1"/>
          <p:nvPr>
            <p:ph idx="2" type="subTitle"/>
          </p:nvPr>
        </p:nvSpPr>
        <p:spPr>
          <a:xfrm>
            <a:off x="3961500" y="1254575"/>
            <a:ext cx="2141400" cy="11085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39" name="Google Shape;39;p6"/>
          <p:cNvSpPr txBox="1"/>
          <p:nvPr>
            <p:ph idx="3" type="subTitle"/>
          </p:nvPr>
        </p:nvSpPr>
        <p:spPr>
          <a:xfrm>
            <a:off x="3961488" y="2782550"/>
            <a:ext cx="17100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600">
                <a:solidFill>
                  <a:schemeClr val="accent5"/>
                </a:solidFill>
                <a:latin typeface="Raleway"/>
                <a:ea typeface="Raleway"/>
                <a:cs typeface="Raleway"/>
                <a:sym typeface="Raleway"/>
              </a:defRPr>
            </a:lvl1pPr>
            <a:lvl2pPr lvl="1" rtl="0">
              <a:spcBef>
                <a:spcPts val="0"/>
              </a:spcBef>
              <a:spcAft>
                <a:spcPts val="0"/>
              </a:spcAft>
              <a:buNone/>
              <a:defRPr b="1" sz="1600">
                <a:latin typeface="Raleway"/>
                <a:ea typeface="Raleway"/>
                <a:cs typeface="Raleway"/>
                <a:sym typeface="Raleway"/>
              </a:defRPr>
            </a:lvl2pPr>
            <a:lvl3pPr lvl="2" rtl="0">
              <a:spcBef>
                <a:spcPts val="800"/>
              </a:spcBef>
              <a:spcAft>
                <a:spcPts val="0"/>
              </a:spcAft>
              <a:buNone/>
              <a:defRPr b="1" sz="1600">
                <a:latin typeface="Raleway"/>
                <a:ea typeface="Raleway"/>
                <a:cs typeface="Raleway"/>
                <a:sym typeface="Raleway"/>
              </a:defRPr>
            </a:lvl3pPr>
            <a:lvl4pPr lvl="3" rtl="0">
              <a:spcBef>
                <a:spcPts val="800"/>
              </a:spcBef>
              <a:spcAft>
                <a:spcPts val="0"/>
              </a:spcAft>
              <a:buNone/>
              <a:defRPr b="1" sz="1600">
                <a:latin typeface="Raleway"/>
                <a:ea typeface="Raleway"/>
                <a:cs typeface="Raleway"/>
                <a:sym typeface="Raleway"/>
              </a:defRPr>
            </a:lvl4pPr>
            <a:lvl5pPr lvl="4" rtl="0">
              <a:spcBef>
                <a:spcPts val="800"/>
              </a:spcBef>
              <a:spcAft>
                <a:spcPts val="0"/>
              </a:spcAft>
              <a:buNone/>
              <a:defRPr b="1" sz="1600">
                <a:latin typeface="Raleway"/>
                <a:ea typeface="Raleway"/>
                <a:cs typeface="Raleway"/>
                <a:sym typeface="Raleway"/>
              </a:defRPr>
            </a:lvl5pPr>
            <a:lvl6pPr lvl="5" rtl="0">
              <a:spcBef>
                <a:spcPts val="800"/>
              </a:spcBef>
              <a:spcAft>
                <a:spcPts val="0"/>
              </a:spcAft>
              <a:buNone/>
              <a:defRPr b="1" sz="1600">
                <a:latin typeface="Raleway"/>
                <a:ea typeface="Raleway"/>
                <a:cs typeface="Raleway"/>
                <a:sym typeface="Raleway"/>
              </a:defRPr>
            </a:lvl6pPr>
            <a:lvl7pPr lvl="6" rtl="0">
              <a:spcBef>
                <a:spcPts val="800"/>
              </a:spcBef>
              <a:spcAft>
                <a:spcPts val="0"/>
              </a:spcAft>
              <a:buNone/>
              <a:defRPr b="1" sz="1600">
                <a:latin typeface="Raleway"/>
                <a:ea typeface="Raleway"/>
                <a:cs typeface="Raleway"/>
                <a:sym typeface="Raleway"/>
              </a:defRPr>
            </a:lvl7pPr>
            <a:lvl8pPr lvl="7" rtl="0">
              <a:spcBef>
                <a:spcPts val="800"/>
              </a:spcBef>
              <a:spcAft>
                <a:spcPts val="0"/>
              </a:spcAft>
              <a:buNone/>
              <a:defRPr b="1" sz="1600">
                <a:latin typeface="Raleway"/>
                <a:ea typeface="Raleway"/>
                <a:cs typeface="Raleway"/>
                <a:sym typeface="Raleway"/>
              </a:defRPr>
            </a:lvl8pPr>
            <a:lvl9pPr lvl="8" rtl="0">
              <a:spcBef>
                <a:spcPts val="800"/>
              </a:spcBef>
              <a:spcAft>
                <a:spcPts val="800"/>
              </a:spcAft>
              <a:buNone/>
              <a:defRPr b="1" sz="1600">
                <a:latin typeface="Raleway"/>
                <a:ea typeface="Raleway"/>
                <a:cs typeface="Raleway"/>
                <a:sym typeface="Raleway"/>
              </a:defRPr>
            </a:lvl9pPr>
          </a:lstStyle>
          <a:p/>
        </p:txBody>
      </p:sp>
      <p:sp>
        <p:nvSpPr>
          <p:cNvPr id="40" name="Google Shape;40;p6"/>
          <p:cNvSpPr txBox="1"/>
          <p:nvPr>
            <p:ph idx="4" type="subTitle"/>
          </p:nvPr>
        </p:nvSpPr>
        <p:spPr>
          <a:xfrm>
            <a:off x="3961503" y="3148259"/>
            <a:ext cx="2141400" cy="1106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41" name="Google Shape;41;p6"/>
          <p:cNvSpPr txBox="1"/>
          <p:nvPr>
            <p:ph idx="5" type="subTitle"/>
          </p:nvPr>
        </p:nvSpPr>
        <p:spPr>
          <a:xfrm>
            <a:off x="6498088" y="888850"/>
            <a:ext cx="17100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600">
                <a:solidFill>
                  <a:schemeClr val="accent5"/>
                </a:solidFill>
                <a:latin typeface="Raleway"/>
                <a:ea typeface="Raleway"/>
                <a:cs typeface="Raleway"/>
                <a:sym typeface="Raleway"/>
              </a:defRPr>
            </a:lvl1pPr>
            <a:lvl2pPr lvl="1" rtl="0">
              <a:spcBef>
                <a:spcPts val="0"/>
              </a:spcBef>
              <a:spcAft>
                <a:spcPts val="0"/>
              </a:spcAft>
              <a:buNone/>
              <a:defRPr b="1" sz="1600">
                <a:latin typeface="Raleway"/>
                <a:ea typeface="Raleway"/>
                <a:cs typeface="Raleway"/>
                <a:sym typeface="Raleway"/>
              </a:defRPr>
            </a:lvl2pPr>
            <a:lvl3pPr lvl="2" rtl="0">
              <a:spcBef>
                <a:spcPts val="800"/>
              </a:spcBef>
              <a:spcAft>
                <a:spcPts val="0"/>
              </a:spcAft>
              <a:buNone/>
              <a:defRPr b="1" sz="1600">
                <a:latin typeface="Raleway"/>
                <a:ea typeface="Raleway"/>
                <a:cs typeface="Raleway"/>
                <a:sym typeface="Raleway"/>
              </a:defRPr>
            </a:lvl3pPr>
            <a:lvl4pPr lvl="3" rtl="0">
              <a:spcBef>
                <a:spcPts val="800"/>
              </a:spcBef>
              <a:spcAft>
                <a:spcPts val="0"/>
              </a:spcAft>
              <a:buNone/>
              <a:defRPr b="1" sz="1600">
                <a:latin typeface="Raleway"/>
                <a:ea typeface="Raleway"/>
                <a:cs typeface="Raleway"/>
                <a:sym typeface="Raleway"/>
              </a:defRPr>
            </a:lvl4pPr>
            <a:lvl5pPr lvl="4" rtl="0">
              <a:spcBef>
                <a:spcPts val="800"/>
              </a:spcBef>
              <a:spcAft>
                <a:spcPts val="0"/>
              </a:spcAft>
              <a:buNone/>
              <a:defRPr b="1" sz="1600">
                <a:latin typeface="Raleway"/>
                <a:ea typeface="Raleway"/>
                <a:cs typeface="Raleway"/>
                <a:sym typeface="Raleway"/>
              </a:defRPr>
            </a:lvl5pPr>
            <a:lvl6pPr lvl="5" rtl="0">
              <a:spcBef>
                <a:spcPts val="800"/>
              </a:spcBef>
              <a:spcAft>
                <a:spcPts val="0"/>
              </a:spcAft>
              <a:buNone/>
              <a:defRPr b="1" sz="1600">
                <a:latin typeface="Raleway"/>
                <a:ea typeface="Raleway"/>
                <a:cs typeface="Raleway"/>
                <a:sym typeface="Raleway"/>
              </a:defRPr>
            </a:lvl6pPr>
            <a:lvl7pPr lvl="6" rtl="0">
              <a:spcBef>
                <a:spcPts val="800"/>
              </a:spcBef>
              <a:spcAft>
                <a:spcPts val="0"/>
              </a:spcAft>
              <a:buNone/>
              <a:defRPr b="1" sz="1600">
                <a:latin typeface="Raleway"/>
                <a:ea typeface="Raleway"/>
                <a:cs typeface="Raleway"/>
                <a:sym typeface="Raleway"/>
              </a:defRPr>
            </a:lvl7pPr>
            <a:lvl8pPr lvl="7" rtl="0">
              <a:spcBef>
                <a:spcPts val="800"/>
              </a:spcBef>
              <a:spcAft>
                <a:spcPts val="0"/>
              </a:spcAft>
              <a:buNone/>
              <a:defRPr b="1" sz="1600">
                <a:latin typeface="Raleway"/>
                <a:ea typeface="Raleway"/>
                <a:cs typeface="Raleway"/>
                <a:sym typeface="Raleway"/>
              </a:defRPr>
            </a:lvl8pPr>
            <a:lvl9pPr lvl="8" rtl="0">
              <a:spcBef>
                <a:spcPts val="800"/>
              </a:spcBef>
              <a:spcAft>
                <a:spcPts val="800"/>
              </a:spcAft>
              <a:buNone/>
              <a:defRPr b="1" sz="1600">
                <a:latin typeface="Raleway"/>
                <a:ea typeface="Raleway"/>
                <a:cs typeface="Raleway"/>
                <a:sym typeface="Raleway"/>
              </a:defRPr>
            </a:lvl9pPr>
          </a:lstStyle>
          <a:p/>
        </p:txBody>
      </p:sp>
      <p:sp>
        <p:nvSpPr>
          <p:cNvPr id="42" name="Google Shape;42;p6"/>
          <p:cNvSpPr txBox="1"/>
          <p:nvPr>
            <p:ph idx="6" type="subTitle"/>
          </p:nvPr>
        </p:nvSpPr>
        <p:spPr>
          <a:xfrm>
            <a:off x="6498093" y="1254565"/>
            <a:ext cx="2139600" cy="11085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43" name="Google Shape;43;p6"/>
          <p:cNvSpPr txBox="1"/>
          <p:nvPr>
            <p:ph idx="7" type="subTitle"/>
          </p:nvPr>
        </p:nvSpPr>
        <p:spPr>
          <a:xfrm>
            <a:off x="6498088" y="2782550"/>
            <a:ext cx="17100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600">
                <a:solidFill>
                  <a:schemeClr val="accent5"/>
                </a:solidFill>
                <a:latin typeface="Raleway"/>
                <a:ea typeface="Raleway"/>
                <a:cs typeface="Raleway"/>
                <a:sym typeface="Raleway"/>
              </a:defRPr>
            </a:lvl1pPr>
            <a:lvl2pPr lvl="1" rtl="0">
              <a:spcBef>
                <a:spcPts val="0"/>
              </a:spcBef>
              <a:spcAft>
                <a:spcPts val="0"/>
              </a:spcAft>
              <a:buNone/>
              <a:defRPr b="1" sz="1600">
                <a:latin typeface="Raleway"/>
                <a:ea typeface="Raleway"/>
                <a:cs typeface="Raleway"/>
                <a:sym typeface="Raleway"/>
              </a:defRPr>
            </a:lvl2pPr>
            <a:lvl3pPr lvl="2" rtl="0">
              <a:spcBef>
                <a:spcPts val="800"/>
              </a:spcBef>
              <a:spcAft>
                <a:spcPts val="0"/>
              </a:spcAft>
              <a:buNone/>
              <a:defRPr b="1" sz="1600">
                <a:latin typeface="Raleway"/>
                <a:ea typeface="Raleway"/>
                <a:cs typeface="Raleway"/>
                <a:sym typeface="Raleway"/>
              </a:defRPr>
            </a:lvl3pPr>
            <a:lvl4pPr lvl="3" rtl="0">
              <a:spcBef>
                <a:spcPts val="800"/>
              </a:spcBef>
              <a:spcAft>
                <a:spcPts val="0"/>
              </a:spcAft>
              <a:buNone/>
              <a:defRPr b="1" sz="1600">
                <a:latin typeface="Raleway"/>
                <a:ea typeface="Raleway"/>
                <a:cs typeface="Raleway"/>
                <a:sym typeface="Raleway"/>
              </a:defRPr>
            </a:lvl4pPr>
            <a:lvl5pPr lvl="4" rtl="0">
              <a:spcBef>
                <a:spcPts val="800"/>
              </a:spcBef>
              <a:spcAft>
                <a:spcPts val="0"/>
              </a:spcAft>
              <a:buNone/>
              <a:defRPr b="1" sz="1600">
                <a:latin typeface="Raleway"/>
                <a:ea typeface="Raleway"/>
                <a:cs typeface="Raleway"/>
                <a:sym typeface="Raleway"/>
              </a:defRPr>
            </a:lvl5pPr>
            <a:lvl6pPr lvl="5" rtl="0">
              <a:spcBef>
                <a:spcPts val="800"/>
              </a:spcBef>
              <a:spcAft>
                <a:spcPts val="0"/>
              </a:spcAft>
              <a:buNone/>
              <a:defRPr b="1" sz="1600">
                <a:latin typeface="Raleway"/>
                <a:ea typeface="Raleway"/>
                <a:cs typeface="Raleway"/>
                <a:sym typeface="Raleway"/>
              </a:defRPr>
            </a:lvl6pPr>
            <a:lvl7pPr lvl="6" rtl="0">
              <a:spcBef>
                <a:spcPts val="800"/>
              </a:spcBef>
              <a:spcAft>
                <a:spcPts val="0"/>
              </a:spcAft>
              <a:buNone/>
              <a:defRPr b="1" sz="1600">
                <a:latin typeface="Raleway"/>
                <a:ea typeface="Raleway"/>
                <a:cs typeface="Raleway"/>
                <a:sym typeface="Raleway"/>
              </a:defRPr>
            </a:lvl7pPr>
            <a:lvl8pPr lvl="7" rtl="0">
              <a:spcBef>
                <a:spcPts val="800"/>
              </a:spcBef>
              <a:spcAft>
                <a:spcPts val="0"/>
              </a:spcAft>
              <a:buNone/>
              <a:defRPr b="1" sz="1600">
                <a:latin typeface="Raleway"/>
                <a:ea typeface="Raleway"/>
                <a:cs typeface="Raleway"/>
                <a:sym typeface="Raleway"/>
              </a:defRPr>
            </a:lvl8pPr>
            <a:lvl9pPr lvl="8" rtl="0">
              <a:spcBef>
                <a:spcPts val="800"/>
              </a:spcBef>
              <a:spcAft>
                <a:spcPts val="800"/>
              </a:spcAft>
              <a:buNone/>
              <a:defRPr b="1" sz="1600">
                <a:latin typeface="Raleway"/>
                <a:ea typeface="Raleway"/>
                <a:cs typeface="Raleway"/>
                <a:sym typeface="Raleway"/>
              </a:defRPr>
            </a:lvl9pPr>
          </a:lstStyle>
          <a:p/>
        </p:txBody>
      </p:sp>
      <p:sp>
        <p:nvSpPr>
          <p:cNvPr id="44" name="Google Shape;44;p6"/>
          <p:cNvSpPr txBox="1"/>
          <p:nvPr>
            <p:ph idx="8" type="subTitle"/>
          </p:nvPr>
        </p:nvSpPr>
        <p:spPr>
          <a:xfrm>
            <a:off x="6498088" y="3148250"/>
            <a:ext cx="2139600" cy="1106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p:nvPr/>
        </p:nvSpPr>
        <p:spPr>
          <a:xfrm flipH="1" rot="10800000">
            <a:off x="0" y="0"/>
            <a:ext cx="1129200" cy="112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txBox="1"/>
          <p:nvPr>
            <p:ph type="title"/>
          </p:nvPr>
        </p:nvSpPr>
        <p:spPr>
          <a:xfrm>
            <a:off x="710100" y="445025"/>
            <a:ext cx="7723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spTree>
      <p:nvGrpSpPr>
        <p:cNvPr id="48" name="Shape 48"/>
        <p:cNvGrpSpPr/>
        <p:nvPr/>
      </p:nvGrpSpPr>
      <p:grpSpPr>
        <a:xfrm>
          <a:off x="0" y="0"/>
          <a:ext cx="0" cy="0"/>
          <a:chOff x="0" y="0"/>
          <a:chExt cx="0" cy="0"/>
        </a:xfrm>
      </p:grpSpPr>
      <p:sp>
        <p:nvSpPr>
          <p:cNvPr id="49" name="Google Shape;49;p8"/>
          <p:cNvSpPr/>
          <p:nvPr/>
        </p:nvSpPr>
        <p:spPr>
          <a:xfrm flipH="1">
            <a:off x="6279600" y="445025"/>
            <a:ext cx="2864400" cy="469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txBox="1"/>
          <p:nvPr>
            <p:ph type="title"/>
          </p:nvPr>
        </p:nvSpPr>
        <p:spPr>
          <a:xfrm>
            <a:off x="710100" y="445025"/>
            <a:ext cx="7723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9"/>
          <p:cNvSpPr/>
          <p:nvPr/>
        </p:nvSpPr>
        <p:spPr>
          <a:xfrm>
            <a:off x="5934075" y="150"/>
            <a:ext cx="3209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9"/>
          <p:cNvSpPr/>
          <p:nvPr/>
        </p:nvSpPr>
        <p:spPr>
          <a:xfrm flipH="1">
            <a:off x="4867275" y="3867450"/>
            <a:ext cx="1066800" cy="1276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9"/>
          <p:cNvSpPr/>
          <p:nvPr/>
        </p:nvSpPr>
        <p:spPr>
          <a:xfrm flipH="1">
            <a:off x="8328375" y="150"/>
            <a:ext cx="815400" cy="982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9"/>
          <p:cNvSpPr txBox="1"/>
          <p:nvPr>
            <p:ph idx="1" type="body"/>
          </p:nvPr>
        </p:nvSpPr>
        <p:spPr>
          <a:xfrm>
            <a:off x="7101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800"/>
              </a:spcBef>
              <a:spcAft>
                <a:spcPts val="0"/>
              </a:spcAft>
              <a:buSzPts val="1200"/>
              <a:buChar char="○"/>
              <a:defRPr sz="1200"/>
            </a:lvl2pPr>
            <a:lvl3pPr indent="-304800" lvl="2" marL="1371600">
              <a:spcBef>
                <a:spcPts val="800"/>
              </a:spcBef>
              <a:spcAft>
                <a:spcPts val="0"/>
              </a:spcAft>
              <a:buSzPts val="1200"/>
              <a:buChar char="■"/>
              <a:defRPr sz="1200"/>
            </a:lvl3pPr>
            <a:lvl4pPr indent="-304800" lvl="3" marL="1828800">
              <a:spcBef>
                <a:spcPts val="800"/>
              </a:spcBef>
              <a:spcAft>
                <a:spcPts val="0"/>
              </a:spcAft>
              <a:buSzPts val="1200"/>
              <a:buChar char="●"/>
              <a:defRPr sz="1200"/>
            </a:lvl4pPr>
            <a:lvl5pPr indent="-304800" lvl="4" marL="2286000">
              <a:spcBef>
                <a:spcPts val="800"/>
              </a:spcBef>
              <a:spcAft>
                <a:spcPts val="0"/>
              </a:spcAft>
              <a:buSzPts val="1200"/>
              <a:buChar char="○"/>
              <a:defRPr sz="1200"/>
            </a:lvl5pPr>
            <a:lvl6pPr indent="-304800" lvl="5" marL="2743200">
              <a:spcBef>
                <a:spcPts val="800"/>
              </a:spcBef>
              <a:spcAft>
                <a:spcPts val="0"/>
              </a:spcAft>
              <a:buSzPts val="1200"/>
              <a:buChar char="■"/>
              <a:defRPr sz="1200"/>
            </a:lvl6pPr>
            <a:lvl7pPr indent="-304800" lvl="6" marL="3200400">
              <a:spcBef>
                <a:spcPts val="800"/>
              </a:spcBef>
              <a:spcAft>
                <a:spcPts val="0"/>
              </a:spcAft>
              <a:buSzPts val="1200"/>
              <a:buChar char="●"/>
              <a:defRPr sz="1200"/>
            </a:lvl7pPr>
            <a:lvl8pPr indent="-304800" lvl="7" marL="3657600">
              <a:spcBef>
                <a:spcPts val="800"/>
              </a:spcBef>
              <a:spcAft>
                <a:spcPts val="0"/>
              </a:spcAft>
              <a:buSzPts val="1200"/>
              <a:buChar char="○"/>
              <a:defRPr sz="1200"/>
            </a:lvl8pPr>
            <a:lvl9pPr indent="-304800" lvl="8" marL="4114800">
              <a:spcBef>
                <a:spcPts val="800"/>
              </a:spcBef>
              <a:spcAft>
                <a:spcPts val="800"/>
              </a:spcAft>
              <a:buSzPts val="1200"/>
              <a:buChar char="■"/>
              <a:defRPr sz="1200"/>
            </a:lvl9pPr>
          </a:lstStyle>
          <a:p/>
        </p:txBody>
      </p:sp>
      <p:sp>
        <p:nvSpPr>
          <p:cNvPr id="56" name="Google Shape;56;p9"/>
          <p:cNvSpPr txBox="1"/>
          <p:nvPr>
            <p:ph type="title"/>
          </p:nvPr>
        </p:nvSpPr>
        <p:spPr>
          <a:xfrm>
            <a:off x="710100" y="445025"/>
            <a:ext cx="7726800" cy="5760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grpSp>
        <p:nvGrpSpPr>
          <p:cNvPr id="57" name="Google Shape;57;p9"/>
          <p:cNvGrpSpPr/>
          <p:nvPr/>
        </p:nvGrpSpPr>
        <p:grpSpPr>
          <a:xfrm>
            <a:off x="5933683" y="982508"/>
            <a:ext cx="3209770" cy="2885049"/>
            <a:chOff x="1019068" y="1639035"/>
            <a:chExt cx="2724300" cy="2448692"/>
          </a:xfrm>
        </p:grpSpPr>
        <p:sp>
          <p:nvSpPr>
            <p:cNvPr id="58" name="Google Shape;58;p9"/>
            <p:cNvSpPr/>
            <p:nvPr/>
          </p:nvSpPr>
          <p:spPr>
            <a:xfrm flipH="1">
              <a:off x="1019068" y="1639035"/>
              <a:ext cx="2724300" cy="1869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flipH="1">
              <a:off x="1019200" y="3367751"/>
              <a:ext cx="764966" cy="719977"/>
            </a:xfrm>
            <a:custGeom>
              <a:rect b="b" l="l" r="r" t="t"/>
              <a:pathLst>
                <a:path extrusionOk="0" h="33581" w="25850">
                  <a:moveTo>
                    <a:pt x="0" y="1"/>
                  </a:moveTo>
                  <a:lnTo>
                    <a:pt x="12911" y="16818"/>
                  </a:lnTo>
                  <a:lnTo>
                    <a:pt x="25768" y="33580"/>
                  </a:lnTo>
                  <a:lnTo>
                    <a:pt x="25849" y="33580"/>
                  </a:lnTo>
                  <a:lnTo>
                    <a:pt x="2584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9"/>
          <p:cNvSpPr/>
          <p:nvPr/>
        </p:nvSpPr>
        <p:spPr>
          <a:xfrm flipH="1" rot="10800000">
            <a:off x="0" y="0"/>
            <a:ext cx="1129200" cy="112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 name="Shape 61"/>
        <p:cNvGrpSpPr/>
        <p:nvPr/>
      </p:nvGrpSpPr>
      <p:grpSpPr>
        <a:xfrm>
          <a:off x="0" y="0"/>
          <a:ext cx="0" cy="0"/>
          <a:chOff x="0" y="0"/>
          <a:chExt cx="0" cy="0"/>
        </a:xfrm>
      </p:grpSpPr>
      <p:sp>
        <p:nvSpPr>
          <p:cNvPr id="62" name="Google Shape;62;p10"/>
          <p:cNvSpPr/>
          <p:nvPr/>
        </p:nvSpPr>
        <p:spPr>
          <a:xfrm>
            <a:off x="0" y="0"/>
            <a:ext cx="4762500" cy="51531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0"/>
          <p:cNvSpPr txBox="1"/>
          <p:nvPr>
            <p:ph type="title"/>
          </p:nvPr>
        </p:nvSpPr>
        <p:spPr>
          <a:xfrm>
            <a:off x="4867800" y="539400"/>
            <a:ext cx="3566100" cy="40647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4800"/>
            </a:lvl1pPr>
            <a:lvl2pPr lvl="1" algn="r">
              <a:spcBef>
                <a:spcPts val="0"/>
              </a:spcBef>
              <a:spcAft>
                <a:spcPts val="0"/>
              </a:spcAft>
              <a:buSzPts val="4800"/>
              <a:buNone/>
              <a:defRPr sz="4800"/>
            </a:lvl2pPr>
            <a:lvl3pPr lvl="2" algn="r">
              <a:spcBef>
                <a:spcPts val="0"/>
              </a:spcBef>
              <a:spcAft>
                <a:spcPts val="0"/>
              </a:spcAft>
              <a:buSzPts val="4800"/>
              <a:buNone/>
              <a:defRPr sz="4800"/>
            </a:lvl3pPr>
            <a:lvl4pPr lvl="3" algn="r">
              <a:spcBef>
                <a:spcPts val="0"/>
              </a:spcBef>
              <a:spcAft>
                <a:spcPts val="0"/>
              </a:spcAft>
              <a:buSzPts val="4800"/>
              <a:buNone/>
              <a:defRPr sz="4800"/>
            </a:lvl4pPr>
            <a:lvl5pPr lvl="4" algn="r">
              <a:spcBef>
                <a:spcPts val="0"/>
              </a:spcBef>
              <a:spcAft>
                <a:spcPts val="0"/>
              </a:spcAft>
              <a:buSzPts val="4800"/>
              <a:buNone/>
              <a:defRPr sz="4800"/>
            </a:lvl5pPr>
            <a:lvl6pPr lvl="5" algn="r">
              <a:spcBef>
                <a:spcPts val="0"/>
              </a:spcBef>
              <a:spcAft>
                <a:spcPts val="0"/>
              </a:spcAft>
              <a:buSzPts val="4800"/>
              <a:buNone/>
              <a:defRPr sz="4800"/>
            </a:lvl6pPr>
            <a:lvl7pPr lvl="6" algn="r">
              <a:spcBef>
                <a:spcPts val="0"/>
              </a:spcBef>
              <a:spcAft>
                <a:spcPts val="0"/>
              </a:spcAft>
              <a:buSzPts val="4800"/>
              <a:buNone/>
              <a:defRPr sz="4800"/>
            </a:lvl7pPr>
            <a:lvl8pPr lvl="7" algn="r">
              <a:spcBef>
                <a:spcPts val="0"/>
              </a:spcBef>
              <a:spcAft>
                <a:spcPts val="0"/>
              </a:spcAft>
              <a:buSzPts val="4800"/>
              <a:buNone/>
              <a:defRPr sz="4800"/>
            </a:lvl8pPr>
            <a:lvl9pPr lvl="8" algn="r">
              <a:spcBef>
                <a:spcPts val="0"/>
              </a:spcBef>
              <a:spcAft>
                <a:spcPts val="0"/>
              </a:spcAft>
              <a:buSzPts val="4800"/>
              <a:buNone/>
              <a:defRPr sz="4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0100" y="445025"/>
            <a:ext cx="77238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5"/>
              </a:buClr>
              <a:buSzPts val="2800"/>
              <a:buFont typeface="Raleway"/>
              <a:buNone/>
              <a:defRPr b="1" sz="2800">
                <a:solidFill>
                  <a:schemeClr val="accent5"/>
                </a:solidFill>
                <a:latin typeface="Raleway"/>
                <a:ea typeface="Raleway"/>
                <a:cs typeface="Raleway"/>
                <a:sym typeface="Raleway"/>
              </a:defRPr>
            </a:lvl1pPr>
            <a:lvl2pPr lvl="1">
              <a:spcBef>
                <a:spcPts val="0"/>
              </a:spcBef>
              <a:spcAft>
                <a:spcPts val="0"/>
              </a:spcAft>
              <a:buClr>
                <a:schemeClr val="accent5"/>
              </a:buClr>
              <a:buSzPts val="2800"/>
              <a:buFont typeface="Raleway"/>
              <a:buNone/>
              <a:defRPr b="1" sz="2800">
                <a:solidFill>
                  <a:schemeClr val="accent5"/>
                </a:solidFill>
                <a:latin typeface="Raleway"/>
                <a:ea typeface="Raleway"/>
                <a:cs typeface="Raleway"/>
                <a:sym typeface="Raleway"/>
              </a:defRPr>
            </a:lvl2pPr>
            <a:lvl3pPr lvl="2">
              <a:spcBef>
                <a:spcPts val="0"/>
              </a:spcBef>
              <a:spcAft>
                <a:spcPts val="0"/>
              </a:spcAft>
              <a:buClr>
                <a:schemeClr val="accent5"/>
              </a:buClr>
              <a:buSzPts val="2800"/>
              <a:buFont typeface="Raleway"/>
              <a:buNone/>
              <a:defRPr b="1" sz="2800">
                <a:solidFill>
                  <a:schemeClr val="accent5"/>
                </a:solidFill>
                <a:latin typeface="Raleway"/>
                <a:ea typeface="Raleway"/>
                <a:cs typeface="Raleway"/>
                <a:sym typeface="Raleway"/>
              </a:defRPr>
            </a:lvl3pPr>
            <a:lvl4pPr lvl="3">
              <a:spcBef>
                <a:spcPts val="0"/>
              </a:spcBef>
              <a:spcAft>
                <a:spcPts val="0"/>
              </a:spcAft>
              <a:buClr>
                <a:schemeClr val="accent5"/>
              </a:buClr>
              <a:buSzPts val="2800"/>
              <a:buFont typeface="Raleway"/>
              <a:buNone/>
              <a:defRPr b="1" sz="2800">
                <a:solidFill>
                  <a:schemeClr val="accent5"/>
                </a:solidFill>
                <a:latin typeface="Raleway"/>
                <a:ea typeface="Raleway"/>
                <a:cs typeface="Raleway"/>
                <a:sym typeface="Raleway"/>
              </a:defRPr>
            </a:lvl4pPr>
            <a:lvl5pPr lvl="4">
              <a:spcBef>
                <a:spcPts val="0"/>
              </a:spcBef>
              <a:spcAft>
                <a:spcPts val="0"/>
              </a:spcAft>
              <a:buClr>
                <a:schemeClr val="accent5"/>
              </a:buClr>
              <a:buSzPts val="2800"/>
              <a:buFont typeface="Raleway"/>
              <a:buNone/>
              <a:defRPr b="1" sz="2800">
                <a:solidFill>
                  <a:schemeClr val="accent5"/>
                </a:solidFill>
                <a:latin typeface="Raleway"/>
                <a:ea typeface="Raleway"/>
                <a:cs typeface="Raleway"/>
                <a:sym typeface="Raleway"/>
              </a:defRPr>
            </a:lvl5pPr>
            <a:lvl6pPr lvl="5">
              <a:spcBef>
                <a:spcPts val="0"/>
              </a:spcBef>
              <a:spcAft>
                <a:spcPts val="0"/>
              </a:spcAft>
              <a:buClr>
                <a:schemeClr val="accent5"/>
              </a:buClr>
              <a:buSzPts val="2800"/>
              <a:buFont typeface="Raleway"/>
              <a:buNone/>
              <a:defRPr b="1" sz="2800">
                <a:solidFill>
                  <a:schemeClr val="accent5"/>
                </a:solidFill>
                <a:latin typeface="Raleway"/>
                <a:ea typeface="Raleway"/>
                <a:cs typeface="Raleway"/>
                <a:sym typeface="Raleway"/>
              </a:defRPr>
            </a:lvl6pPr>
            <a:lvl7pPr lvl="6">
              <a:spcBef>
                <a:spcPts val="0"/>
              </a:spcBef>
              <a:spcAft>
                <a:spcPts val="0"/>
              </a:spcAft>
              <a:buClr>
                <a:schemeClr val="accent5"/>
              </a:buClr>
              <a:buSzPts val="2800"/>
              <a:buFont typeface="Raleway"/>
              <a:buNone/>
              <a:defRPr b="1" sz="2800">
                <a:solidFill>
                  <a:schemeClr val="accent5"/>
                </a:solidFill>
                <a:latin typeface="Raleway"/>
                <a:ea typeface="Raleway"/>
                <a:cs typeface="Raleway"/>
                <a:sym typeface="Raleway"/>
              </a:defRPr>
            </a:lvl7pPr>
            <a:lvl8pPr lvl="7">
              <a:spcBef>
                <a:spcPts val="0"/>
              </a:spcBef>
              <a:spcAft>
                <a:spcPts val="0"/>
              </a:spcAft>
              <a:buClr>
                <a:schemeClr val="accent5"/>
              </a:buClr>
              <a:buSzPts val="2800"/>
              <a:buFont typeface="Raleway"/>
              <a:buNone/>
              <a:defRPr b="1" sz="2800">
                <a:solidFill>
                  <a:schemeClr val="accent5"/>
                </a:solidFill>
                <a:latin typeface="Raleway"/>
                <a:ea typeface="Raleway"/>
                <a:cs typeface="Raleway"/>
                <a:sym typeface="Raleway"/>
              </a:defRPr>
            </a:lvl8pPr>
            <a:lvl9pPr lvl="8">
              <a:spcBef>
                <a:spcPts val="0"/>
              </a:spcBef>
              <a:spcAft>
                <a:spcPts val="0"/>
              </a:spcAft>
              <a:buClr>
                <a:schemeClr val="accent5"/>
              </a:buClr>
              <a:buSzPts val="2800"/>
              <a:buFont typeface="Raleway"/>
              <a:buNone/>
              <a:defRPr b="1" sz="2800">
                <a:solidFill>
                  <a:schemeClr val="accent5"/>
                </a:solidFill>
                <a:latin typeface="Raleway"/>
                <a:ea typeface="Raleway"/>
                <a:cs typeface="Raleway"/>
                <a:sym typeface="Raleway"/>
              </a:defRPr>
            </a:lvl9pPr>
          </a:lstStyle>
          <a:p/>
        </p:txBody>
      </p:sp>
      <p:sp>
        <p:nvSpPr>
          <p:cNvPr id="7" name="Google Shape;7;p1"/>
          <p:cNvSpPr txBox="1"/>
          <p:nvPr>
            <p:ph idx="1" type="body"/>
          </p:nvPr>
        </p:nvSpPr>
        <p:spPr>
          <a:xfrm>
            <a:off x="710100" y="1152475"/>
            <a:ext cx="77238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00000"/>
              </a:lnSpc>
              <a:spcBef>
                <a:spcPts val="8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8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8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8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8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8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8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800"/>
              </a:spcBef>
              <a:spcAft>
                <a:spcPts val="8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23"/>
          <p:cNvSpPr/>
          <p:nvPr/>
        </p:nvSpPr>
        <p:spPr>
          <a:xfrm>
            <a:off x="2047878" y="2204503"/>
            <a:ext cx="2782368" cy="2777943"/>
          </a:xfrm>
          <a:custGeom>
            <a:rect b="b" l="l" r="r" t="t"/>
            <a:pathLst>
              <a:path extrusionOk="0" h="8161" w="8174">
                <a:moveTo>
                  <a:pt x="4073" y="321"/>
                </a:moveTo>
                <a:cubicBezTo>
                  <a:pt x="6137" y="321"/>
                  <a:pt x="7825" y="1995"/>
                  <a:pt x="7811" y="4059"/>
                </a:cubicBezTo>
                <a:cubicBezTo>
                  <a:pt x="7811" y="6110"/>
                  <a:pt x="6137" y="7784"/>
                  <a:pt x="4073" y="7784"/>
                </a:cubicBezTo>
                <a:cubicBezTo>
                  <a:pt x="2023" y="7784"/>
                  <a:pt x="349" y="6110"/>
                  <a:pt x="349" y="4059"/>
                </a:cubicBezTo>
                <a:cubicBezTo>
                  <a:pt x="349" y="1995"/>
                  <a:pt x="2023" y="321"/>
                  <a:pt x="4073" y="321"/>
                </a:cubicBezTo>
                <a:close/>
                <a:moveTo>
                  <a:pt x="4073" y="0"/>
                </a:moveTo>
                <a:cubicBezTo>
                  <a:pt x="1827" y="0"/>
                  <a:pt x="0" y="1828"/>
                  <a:pt x="0" y="4073"/>
                </a:cubicBezTo>
                <a:cubicBezTo>
                  <a:pt x="0" y="6319"/>
                  <a:pt x="1827" y="8160"/>
                  <a:pt x="4073" y="8160"/>
                </a:cubicBezTo>
                <a:cubicBezTo>
                  <a:pt x="6333" y="8160"/>
                  <a:pt x="8174" y="6305"/>
                  <a:pt x="8160" y="4073"/>
                </a:cubicBezTo>
                <a:cubicBezTo>
                  <a:pt x="8160" y="1828"/>
                  <a:pt x="6333" y="0"/>
                  <a:pt x="40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a:off x="457663" y="427898"/>
            <a:ext cx="932571" cy="932578"/>
          </a:xfrm>
          <a:custGeom>
            <a:rect b="b" l="l" r="r" t="t"/>
            <a:pathLst>
              <a:path extrusionOk="0" h="3042" w="3042">
                <a:moveTo>
                  <a:pt x="1521" y="349"/>
                </a:moveTo>
                <a:cubicBezTo>
                  <a:pt x="2162" y="349"/>
                  <a:pt x="2692" y="865"/>
                  <a:pt x="2692" y="1521"/>
                </a:cubicBezTo>
                <a:cubicBezTo>
                  <a:pt x="2692" y="2163"/>
                  <a:pt x="2162" y="2679"/>
                  <a:pt x="1521" y="2679"/>
                </a:cubicBezTo>
                <a:cubicBezTo>
                  <a:pt x="879" y="2679"/>
                  <a:pt x="349" y="2163"/>
                  <a:pt x="349" y="1521"/>
                </a:cubicBezTo>
                <a:cubicBezTo>
                  <a:pt x="349" y="865"/>
                  <a:pt x="879" y="349"/>
                  <a:pt x="1521" y="349"/>
                </a:cubicBezTo>
                <a:close/>
                <a:moveTo>
                  <a:pt x="1521" y="1"/>
                </a:moveTo>
                <a:cubicBezTo>
                  <a:pt x="684" y="1"/>
                  <a:pt x="0" y="684"/>
                  <a:pt x="0" y="1521"/>
                </a:cubicBezTo>
                <a:cubicBezTo>
                  <a:pt x="0" y="2358"/>
                  <a:pt x="684" y="3041"/>
                  <a:pt x="1521" y="3041"/>
                </a:cubicBezTo>
                <a:cubicBezTo>
                  <a:pt x="2358" y="3041"/>
                  <a:pt x="3041" y="2358"/>
                  <a:pt x="3041" y="1521"/>
                </a:cubicBezTo>
                <a:cubicBezTo>
                  <a:pt x="3041" y="684"/>
                  <a:pt x="2358" y="1"/>
                  <a:pt x="15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txBox="1"/>
          <p:nvPr>
            <p:ph type="ctrTitle"/>
          </p:nvPr>
        </p:nvSpPr>
        <p:spPr>
          <a:xfrm>
            <a:off x="3167825" y="0"/>
            <a:ext cx="59760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MENTAL  HEALTH</a:t>
            </a:r>
            <a:endParaRPr sz="4200"/>
          </a:p>
          <a:p>
            <a:pPr indent="0" lvl="0" marL="0" rtl="0" algn="l">
              <a:spcBef>
                <a:spcPts val="0"/>
              </a:spcBef>
              <a:spcAft>
                <a:spcPts val="0"/>
              </a:spcAft>
              <a:buNone/>
            </a:pPr>
            <a:r>
              <a:rPr lang="en" sz="4200"/>
              <a:t>      PREDICTION </a:t>
            </a:r>
            <a:endParaRPr sz="4200"/>
          </a:p>
          <a:p>
            <a:pPr indent="0" lvl="0" marL="0" rtl="0" algn="l">
              <a:spcBef>
                <a:spcPts val="0"/>
              </a:spcBef>
              <a:spcAft>
                <a:spcPts val="0"/>
              </a:spcAft>
              <a:buNone/>
            </a:pPr>
            <a:r>
              <a:rPr lang="en" sz="4200"/>
              <a:t>USING MACHINE </a:t>
            </a:r>
            <a:endParaRPr sz="4200"/>
          </a:p>
          <a:p>
            <a:pPr indent="0" lvl="0" marL="0" rtl="0" algn="l">
              <a:spcBef>
                <a:spcPts val="0"/>
              </a:spcBef>
              <a:spcAft>
                <a:spcPts val="0"/>
              </a:spcAft>
              <a:buNone/>
            </a:pPr>
            <a:r>
              <a:rPr lang="en" sz="4200"/>
              <a:t>      LEARNING</a:t>
            </a:r>
            <a:endParaRPr sz="4200"/>
          </a:p>
        </p:txBody>
      </p:sp>
      <p:sp>
        <p:nvSpPr>
          <p:cNvPr id="163" name="Google Shape;163;p23"/>
          <p:cNvSpPr txBox="1"/>
          <p:nvPr>
            <p:ph idx="1" type="subTitle"/>
          </p:nvPr>
        </p:nvSpPr>
        <p:spPr>
          <a:xfrm>
            <a:off x="4681800" y="3412050"/>
            <a:ext cx="4327500" cy="15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DIMPY VARSANI [MT19022]</a:t>
            </a:r>
            <a:endParaRPr/>
          </a:p>
          <a:p>
            <a:pPr indent="0" lvl="0" marL="0" rtl="0" algn="l">
              <a:spcBef>
                <a:spcPts val="0"/>
              </a:spcBef>
              <a:spcAft>
                <a:spcPts val="0"/>
              </a:spcAft>
              <a:buNone/>
            </a:pPr>
            <a:r>
              <a:rPr lang="en"/>
              <a:t>AKANKSHA DEWANGAN [MT19049]</a:t>
            </a:r>
            <a:endParaRPr/>
          </a:p>
          <a:p>
            <a:pPr indent="0" lvl="0" marL="0" rtl="0" algn="l">
              <a:spcBef>
                <a:spcPts val="0"/>
              </a:spcBef>
              <a:spcAft>
                <a:spcPts val="0"/>
              </a:spcAft>
              <a:buNone/>
            </a:pPr>
            <a:r>
              <a:rPr lang="en"/>
              <a:t>KOMAL KUMARI  [MT19124]</a:t>
            </a:r>
            <a:endParaRPr/>
          </a:p>
        </p:txBody>
      </p:sp>
      <p:grpSp>
        <p:nvGrpSpPr>
          <p:cNvPr id="164" name="Google Shape;164;p23"/>
          <p:cNvGrpSpPr/>
          <p:nvPr/>
        </p:nvGrpSpPr>
        <p:grpSpPr>
          <a:xfrm>
            <a:off x="1763652" y="0"/>
            <a:ext cx="960216" cy="960138"/>
            <a:chOff x="5568717" y="1285046"/>
            <a:chExt cx="2573616" cy="2573408"/>
          </a:xfrm>
        </p:grpSpPr>
        <p:sp>
          <p:nvSpPr>
            <p:cNvPr id="165" name="Google Shape;165;p23"/>
            <p:cNvSpPr/>
            <p:nvPr/>
          </p:nvSpPr>
          <p:spPr>
            <a:xfrm>
              <a:off x="5568717" y="1285046"/>
              <a:ext cx="2573616" cy="2573408"/>
            </a:xfrm>
            <a:custGeom>
              <a:rect b="b" l="l" r="r" t="t"/>
              <a:pathLst>
                <a:path extrusionOk="0" h="12345" w="12346">
                  <a:moveTo>
                    <a:pt x="6180" y="0"/>
                  </a:moveTo>
                  <a:cubicBezTo>
                    <a:pt x="2777" y="0"/>
                    <a:pt x="1" y="2762"/>
                    <a:pt x="1" y="6166"/>
                  </a:cubicBezTo>
                  <a:cubicBezTo>
                    <a:pt x="1" y="9583"/>
                    <a:pt x="2777" y="12345"/>
                    <a:pt x="6180" y="12345"/>
                  </a:cubicBezTo>
                  <a:cubicBezTo>
                    <a:pt x="9584" y="12345"/>
                    <a:pt x="12346" y="9583"/>
                    <a:pt x="12346" y="6166"/>
                  </a:cubicBezTo>
                  <a:cubicBezTo>
                    <a:pt x="12346" y="2762"/>
                    <a:pt x="9584" y="0"/>
                    <a:pt x="61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23"/>
            <p:cNvGrpSpPr/>
            <p:nvPr/>
          </p:nvGrpSpPr>
          <p:grpSpPr>
            <a:xfrm>
              <a:off x="6095025" y="1811250"/>
              <a:ext cx="1521000" cy="1521000"/>
              <a:chOff x="6095025" y="1811250"/>
              <a:chExt cx="1521000" cy="1521000"/>
            </a:xfrm>
          </p:grpSpPr>
          <p:sp>
            <p:nvSpPr>
              <p:cNvPr id="167" name="Google Shape;167;p23"/>
              <p:cNvSpPr/>
              <p:nvPr/>
            </p:nvSpPr>
            <p:spPr>
              <a:xfrm>
                <a:off x="6536025" y="1811250"/>
                <a:ext cx="639000" cy="1521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rot="5400000">
                <a:off x="6536025" y="1811250"/>
                <a:ext cx="639000" cy="1521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9" name="Google Shape;169;p23"/>
          <p:cNvGrpSpPr/>
          <p:nvPr/>
        </p:nvGrpSpPr>
        <p:grpSpPr>
          <a:xfrm>
            <a:off x="0" y="960138"/>
            <a:ext cx="3224202" cy="4168572"/>
            <a:chOff x="735225" y="970813"/>
            <a:chExt cx="3224202" cy="4168572"/>
          </a:xfrm>
        </p:grpSpPr>
        <p:sp>
          <p:nvSpPr>
            <p:cNvPr id="170" name="Google Shape;170;p23"/>
            <p:cNvSpPr/>
            <p:nvPr/>
          </p:nvSpPr>
          <p:spPr>
            <a:xfrm>
              <a:off x="735225" y="970813"/>
              <a:ext cx="3224202" cy="4168572"/>
            </a:xfrm>
            <a:custGeom>
              <a:rect b="b" l="l" r="r" t="t"/>
              <a:pathLst>
                <a:path extrusionOk="0" h="51482" w="39819">
                  <a:moveTo>
                    <a:pt x="22075" y="0"/>
                  </a:moveTo>
                  <a:cubicBezTo>
                    <a:pt x="22059" y="0"/>
                    <a:pt x="22042" y="0"/>
                    <a:pt x="22025" y="0"/>
                  </a:cubicBezTo>
                  <a:cubicBezTo>
                    <a:pt x="12288" y="54"/>
                    <a:pt x="4395" y="7975"/>
                    <a:pt x="4395" y="17712"/>
                  </a:cubicBezTo>
                  <a:lnTo>
                    <a:pt x="4395" y="18417"/>
                  </a:lnTo>
                  <a:cubicBezTo>
                    <a:pt x="4422" y="19177"/>
                    <a:pt x="4286" y="19882"/>
                    <a:pt x="4069" y="20560"/>
                  </a:cubicBezTo>
                  <a:lnTo>
                    <a:pt x="191" y="30623"/>
                  </a:lnTo>
                  <a:cubicBezTo>
                    <a:pt x="1" y="31138"/>
                    <a:pt x="353" y="31681"/>
                    <a:pt x="896" y="31708"/>
                  </a:cubicBezTo>
                  <a:lnTo>
                    <a:pt x="3391" y="31816"/>
                  </a:lnTo>
                  <a:cubicBezTo>
                    <a:pt x="3934" y="31844"/>
                    <a:pt x="4395" y="32250"/>
                    <a:pt x="4449" y="32820"/>
                  </a:cubicBezTo>
                  <a:lnTo>
                    <a:pt x="5127" y="40659"/>
                  </a:lnTo>
                  <a:cubicBezTo>
                    <a:pt x="5181" y="41472"/>
                    <a:pt x="5859" y="42069"/>
                    <a:pt x="6673" y="42069"/>
                  </a:cubicBezTo>
                  <a:lnTo>
                    <a:pt x="12613" y="42069"/>
                  </a:lnTo>
                  <a:cubicBezTo>
                    <a:pt x="13400" y="42069"/>
                    <a:pt x="14024" y="42720"/>
                    <a:pt x="14024" y="43507"/>
                  </a:cubicBezTo>
                  <a:lnTo>
                    <a:pt x="13942" y="51481"/>
                  </a:lnTo>
                  <a:lnTo>
                    <a:pt x="35967" y="51481"/>
                  </a:lnTo>
                  <a:lnTo>
                    <a:pt x="33824" y="37268"/>
                  </a:lnTo>
                  <a:cubicBezTo>
                    <a:pt x="33634" y="36156"/>
                    <a:pt x="33770" y="34990"/>
                    <a:pt x="34204" y="33932"/>
                  </a:cubicBezTo>
                  <a:lnTo>
                    <a:pt x="37594" y="26120"/>
                  </a:lnTo>
                  <a:cubicBezTo>
                    <a:pt x="38137" y="25225"/>
                    <a:pt x="39059" y="22784"/>
                    <a:pt x="39059" y="22784"/>
                  </a:cubicBezTo>
                  <a:cubicBezTo>
                    <a:pt x="39547" y="21103"/>
                    <a:pt x="39818" y="19312"/>
                    <a:pt x="39791" y="17468"/>
                  </a:cubicBezTo>
                  <a:cubicBezTo>
                    <a:pt x="39656" y="7829"/>
                    <a:pt x="31709" y="0"/>
                    <a:pt x="2207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a:off x="1306236" y="1172757"/>
              <a:ext cx="2462099" cy="2221047"/>
            </a:xfrm>
            <a:custGeom>
              <a:rect b="b" l="l" r="r" t="t"/>
              <a:pathLst>
                <a:path extrusionOk="0" h="27430" w="30407">
                  <a:moveTo>
                    <a:pt x="15152" y="1"/>
                  </a:moveTo>
                  <a:cubicBezTo>
                    <a:pt x="15101" y="1"/>
                    <a:pt x="15051" y="1"/>
                    <a:pt x="15000" y="2"/>
                  </a:cubicBezTo>
                  <a:cubicBezTo>
                    <a:pt x="8708" y="56"/>
                    <a:pt x="3283" y="3989"/>
                    <a:pt x="1113" y="9576"/>
                  </a:cubicBezTo>
                  <a:cubicBezTo>
                    <a:pt x="1" y="12397"/>
                    <a:pt x="1384" y="15625"/>
                    <a:pt x="4205" y="16818"/>
                  </a:cubicBezTo>
                  <a:lnTo>
                    <a:pt x="9847" y="19151"/>
                  </a:lnTo>
                  <a:cubicBezTo>
                    <a:pt x="12071" y="20073"/>
                    <a:pt x="13888" y="21701"/>
                    <a:pt x="15082" y="23762"/>
                  </a:cubicBezTo>
                  <a:cubicBezTo>
                    <a:pt x="15109" y="23789"/>
                    <a:pt x="15109" y="23816"/>
                    <a:pt x="15136" y="23871"/>
                  </a:cubicBezTo>
                  <a:cubicBezTo>
                    <a:pt x="16471" y="26210"/>
                    <a:pt x="18858" y="27430"/>
                    <a:pt x="21267" y="27430"/>
                  </a:cubicBezTo>
                  <a:cubicBezTo>
                    <a:pt x="23216" y="27430"/>
                    <a:pt x="25178" y="26632"/>
                    <a:pt x="26609" y="24983"/>
                  </a:cubicBezTo>
                  <a:cubicBezTo>
                    <a:pt x="29023" y="22189"/>
                    <a:pt x="30407" y="18527"/>
                    <a:pt x="30271" y="14540"/>
                  </a:cubicBezTo>
                  <a:cubicBezTo>
                    <a:pt x="29975" y="6453"/>
                    <a:pt x="23222" y="1"/>
                    <a:pt x="151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23"/>
            <p:cNvGrpSpPr/>
            <p:nvPr/>
          </p:nvGrpSpPr>
          <p:grpSpPr>
            <a:xfrm>
              <a:off x="1669375" y="1365002"/>
              <a:ext cx="1968902" cy="1644385"/>
              <a:chOff x="1669375" y="1365002"/>
              <a:chExt cx="1968902" cy="1644385"/>
            </a:xfrm>
          </p:grpSpPr>
          <p:sp>
            <p:nvSpPr>
              <p:cNvPr id="173" name="Google Shape;173;p23"/>
              <p:cNvSpPr/>
              <p:nvPr/>
            </p:nvSpPr>
            <p:spPr>
              <a:xfrm>
                <a:off x="2923327" y="2797048"/>
                <a:ext cx="207297" cy="212340"/>
              </a:xfrm>
              <a:custGeom>
                <a:rect b="b" l="l" r="r" t="t"/>
                <a:pathLst>
                  <a:path extrusionOk="0" h="16628" w="16249">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23"/>
              <p:cNvGrpSpPr/>
              <p:nvPr/>
            </p:nvGrpSpPr>
            <p:grpSpPr>
              <a:xfrm>
                <a:off x="3077082" y="2387370"/>
                <a:ext cx="332674" cy="340767"/>
                <a:chOff x="6518672" y="2803010"/>
                <a:chExt cx="869281" cy="890429"/>
              </a:xfrm>
            </p:grpSpPr>
            <p:sp>
              <p:nvSpPr>
                <p:cNvPr id="175" name="Google Shape;175;p23"/>
                <p:cNvSpPr/>
                <p:nvPr/>
              </p:nvSpPr>
              <p:spPr>
                <a:xfrm>
                  <a:off x="6518672" y="2803010"/>
                  <a:ext cx="869281" cy="890429"/>
                </a:xfrm>
                <a:custGeom>
                  <a:rect b="b" l="l" r="r" t="t"/>
                  <a:pathLst>
                    <a:path extrusionOk="0" h="16628" w="16249">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p:nvPr/>
              </p:nvSpPr>
              <p:spPr>
                <a:xfrm>
                  <a:off x="6826344" y="3129770"/>
                  <a:ext cx="235122" cy="232461"/>
                </a:xfrm>
                <a:custGeom>
                  <a:rect b="b" l="l" r="r" t="t"/>
                  <a:pathLst>
                    <a:path extrusionOk="0" h="4341" w="4395">
                      <a:moveTo>
                        <a:pt x="2167" y="1"/>
                      </a:moveTo>
                      <a:cubicBezTo>
                        <a:pt x="2150" y="1"/>
                        <a:pt x="2133" y="1"/>
                        <a:pt x="2116" y="1"/>
                      </a:cubicBezTo>
                      <a:cubicBezTo>
                        <a:pt x="895" y="55"/>
                        <a:pt x="0" y="1059"/>
                        <a:pt x="27" y="2252"/>
                      </a:cubicBezTo>
                      <a:cubicBezTo>
                        <a:pt x="54" y="3446"/>
                        <a:pt x="1085" y="4341"/>
                        <a:pt x="2252" y="4341"/>
                      </a:cubicBezTo>
                      <a:cubicBezTo>
                        <a:pt x="3472" y="4314"/>
                        <a:pt x="4394" y="3310"/>
                        <a:pt x="4367" y="2117"/>
                      </a:cubicBezTo>
                      <a:cubicBezTo>
                        <a:pt x="4340" y="914"/>
                        <a:pt x="3339" y="1"/>
                        <a:pt x="21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3"/>
              <p:cNvSpPr/>
              <p:nvPr/>
            </p:nvSpPr>
            <p:spPr>
              <a:xfrm>
                <a:off x="3167648" y="1863614"/>
                <a:ext cx="470629" cy="482078"/>
              </a:xfrm>
              <a:custGeom>
                <a:rect b="b" l="l" r="r" t="t"/>
                <a:pathLst>
                  <a:path extrusionOk="0" h="16628" w="16249">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p:nvPr/>
            </p:nvSpPr>
            <p:spPr>
              <a:xfrm>
                <a:off x="2829050" y="2094425"/>
                <a:ext cx="310019" cy="312003"/>
              </a:xfrm>
              <a:custGeom>
                <a:rect b="b" l="l" r="r" t="t"/>
                <a:pathLst>
                  <a:path extrusionOk="0" h="15569" w="15470">
                    <a:moveTo>
                      <a:pt x="7795" y="4757"/>
                    </a:moveTo>
                    <a:cubicBezTo>
                      <a:pt x="9471" y="4757"/>
                      <a:pt x="10838" y="6118"/>
                      <a:pt x="10838" y="7825"/>
                    </a:cubicBezTo>
                    <a:cubicBezTo>
                      <a:pt x="10838" y="9513"/>
                      <a:pt x="9457" y="10894"/>
                      <a:pt x="7769" y="10894"/>
                    </a:cubicBezTo>
                    <a:cubicBezTo>
                      <a:pt x="6068" y="10894"/>
                      <a:pt x="4701" y="9513"/>
                      <a:pt x="4701" y="7825"/>
                    </a:cubicBezTo>
                    <a:cubicBezTo>
                      <a:pt x="4701" y="6138"/>
                      <a:pt x="6068" y="4757"/>
                      <a:pt x="7769" y="4757"/>
                    </a:cubicBezTo>
                    <a:cubicBezTo>
                      <a:pt x="7778" y="4757"/>
                      <a:pt x="7787" y="4757"/>
                      <a:pt x="7795" y="4757"/>
                    </a:cubicBezTo>
                    <a:close/>
                    <a:moveTo>
                      <a:pt x="7797" y="0"/>
                    </a:moveTo>
                    <a:lnTo>
                      <a:pt x="7100" y="14"/>
                    </a:lnTo>
                    <a:cubicBezTo>
                      <a:pt x="7058" y="14"/>
                      <a:pt x="7016" y="28"/>
                      <a:pt x="6974" y="28"/>
                    </a:cubicBezTo>
                    <a:cubicBezTo>
                      <a:pt x="6807" y="56"/>
                      <a:pt x="6737" y="140"/>
                      <a:pt x="6737" y="307"/>
                    </a:cubicBezTo>
                    <a:cubicBezTo>
                      <a:pt x="6737" y="586"/>
                      <a:pt x="6751" y="865"/>
                      <a:pt x="6751" y="1130"/>
                    </a:cubicBezTo>
                    <a:cubicBezTo>
                      <a:pt x="6751" y="1186"/>
                      <a:pt x="6751" y="1200"/>
                      <a:pt x="6682" y="1214"/>
                    </a:cubicBezTo>
                    <a:cubicBezTo>
                      <a:pt x="6221" y="1283"/>
                      <a:pt x="5789" y="1409"/>
                      <a:pt x="5356" y="1562"/>
                    </a:cubicBezTo>
                    <a:cubicBezTo>
                      <a:pt x="5335" y="1573"/>
                      <a:pt x="5317" y="1580"/>
                      <a:pt x="5302" y="1580"/>
                    </a:cubicBezTo>
                    <a:cubicBezTo>
                      <a:pt x="5277" y="1580"/>
                      <a:pt x="5256" y="1563"/>
                      <a:pt x="5231" y="1521"/>
                    </a:cubicBezTo>
                    <a:cubicBezTo>
                      <a:pt x="5105" y="1270"/>
                      <a:pt x="4966" y="1046"/>
                      <a:pt x="4854" y="795"/>
                    </a:cubicBezTo>
                    <a:cubicBezTo>
                      <a:pt x="4808" y="694"/>
                      <a:pt x="4732" y="654"/>
                      <a:pt x="4650" y="654"/>
                    </a:cubicBezTo>
                    <a:cubicBezTo>
                      <a:pt x="4607" y="654"/>
                      <a:pt x="4562" y="665"/>
                      <a:pt x="4519" y="684"/>
                    </a:cubicBezTo>
                    <a:cubicBezTo>
                      <a:pt x="4227" y="837"/>
                      <a:pt x="3920" y="977"/>
                      <a:pt x="3641" y="1144"/>
                    </a:cubicBezTo>
                    <a:cubicBezTo>
                      <a:pt x="3529" y="1214"/>
                      <a:pt x="3487" y="1339"/>
                      <a:pt x="3557" y="1479"/>
                    </a:cubicBezTo>
                    <a:cubicBezTo>
                      <a:pt x="3669" y="1688"/>
                      <a:pt x="3766" y="1897"/>
                      <a:pt x="3892" y="2106"/>
                    </a:cubicBezTo>
                    <a:cubicBezTo>
                      <a:pt x="3920" y="2162"/>
                      <a:pt x="3948" y="2232"/>
                      <a:pt x="3975" y="2288"/>
                    </a:cubicBezTo>
                    <a:cubicBezTo>
                      <a:pt x="3557" y="2581"/>
                      <a:pt x="3180" y="2888"/>
                      <a:pt x="2846" y="3264"/>
                    </a:cubicBezTo>
                    <a:lnTo>
                      <a:pt x="2106" y="2734"/>
                    </a:lnTo>
                    <a:cubicBezTo>
                      <a:pt x="2056" y="2697"/>
                      <a:pt x="2003" y="2676"/>
                      <a:pt x="1953" y="2676"/>
                    </a:cubicBezTo>
                    <a:cubicBezTo>
                      <a:pt x="1890" y="2676"/>
                      <a:pt x="1832" y="2707"/>
                      <a:pt x="1786" y="2776"/>
                    </a:cubicBezTo>
                    <a:cubicBezTo>
                      <a:pt x="1576" y="3027"/>
                      <a:pt x="1381" y="3306"/>
                      <a:pt x="1172" y="3585"/>
                    </a:cubicBezTo>
                    <a:cubicBezTo>
                      <a:pt x="1102" y="3697"/>
                      <a:pt x="1130" y="3822"/>
                      <a:pt x="1242" y="3906"/>
                    </a:cubicBezTo>
                    <a:cubicBezTo>
                      <a:pt x="1451" y="4073"/>
                      <a:pt x="1674" y="4241"/>
                      <a:pt x="1897" y="4394"/>
                    </a:cubicBezTo>
                    <a:cubicBezTo>
                      <a:pt x="1925" y="4408"/>
                      <a:pt x="1953" y="4422"/>
                      <a:pt x="1967" y="4450"/>
                    </a:cubicBezTo>
                    <a:cubicBezTo>
                      <a:pt x="1855" y="4673"/>
                      <a:pt x="1744" y="4896"/>
                      <a:pt x="1646" y="5119"/>
                    </a:cubicBezTo>
                    <a:cubicBezTo>
                      <a:pt x="1534" y="5356"/>
                      <a:pt x="1465" y="5594"/>
                      <a:pt x="1367" y="5817"/>
                    </a:cubicBezTo>
                    <a:lnTo>
                      <a:pt x="1297" y="5817"/>
                    </a:lnTo>
                    <a:cubicBezTo>
                      <a:pt x="1032" y="5775"/>
                      <a:pt x="753" y="5719"/>
                      <a:pt x="474" y="5677"/>
                    </a:cubicBezTo>
                    <a:cubicBezTo>
                      <a:pt x="452" y="5673"/>
                      <a:pt x="431" y="5671"/>
                      <a:pt x="411" y="5671"/>
                    </a:cubicBezTo>
                    <a:cubicBezTo>
                      <a:pt x="290" y="5671"/>
                      <a:pt x="205" y="5741"/>
                      <a:pt x="181" y="5873"/>
                    </a:cubicBezTo>
                    <a:cubicBezTo>
                      <a:pt x="140" y="5984"/>
                      <a:pt x="126" y="6096"/>
                      <a:pt x="112" y="6221"/>
                    </a:cubicBezTo>
                    <a:lnTo>
                      <a:pt x="0" y="6849"/>
                    </a:lnTo>
                    <a:lnTo>
                      <a:pt x="0" y="6961"/>
                    </a:lnTo>
                    <a:cubicBezTo>
                      <a:pt x="56" y="7058"/>
                      <a:pt x="126" y="7128"/>
                      <a:pt x="251" y="7142"/>
                    </a:cubicBezTo>
                    <a:cubicBezTo>
                      <a:pt x="405" y="7170"/>
                      <a:pt x="558" y="7198"/>
                      <a:pt x="712" y="7240"/>
                    </a:cubicBezTo>
                    <a:cubicBezTo>
                      <a:pt x="837" y="7253"/>
                      <a:pt x="977" y="7281"/>
                      <a:pt x="1088" y="7309"/>
                    </a:cubicBezTo>
                    <a:lnTo>
                      <a:pt x="1130" y="8816"/>
                    </a:lnTo>
                    <a:cubicBezTo>
                      <a:pt x="1130" y="8816"/>
                      <a:pt x="1102" y="8844"/>
                      <a:pt x="1088" y="8844"/>
                    </a:cubicBezTo>
                    <a:cubicBezTo>
                      <a:pt x="837" y="8913"/>
                      <a:pt x="600" y="8983"/>
                      <a:pt x="335" y="9053"/>
                    </a:cubicBezTo>
                    <a:cubicBezTo>
                      <a:pt x="209" y="9081"/>
                      <a:pt x="140" y="9137"/>
                      <a:pt x="84" y="9234"/>
                    </a:cubicBezTo>
                    <a:lnTo>
                      <a:pt x="84" y="9360"/>
                    </a:lnTo>
                    <a:cubicBezTo>
                      <a:pt x="84" y="9374"/>
                      <a:pt x="112" y="9402"/>
                      <a:pt x="112" y="9416"/>
                    </a:cubicBezTo>
                    <a:cubicBezTo>
                      <a:pt x="181" y="9708"/>
                      <a:pt x="265" y="9987"/>
                      <a:pt x="335" y="10280"/>
                    </a:cubicBezTo>
                    <a:cubicBezTo>
                      <a:pt x="377" y="10417"/>
                      <a:pt x="443" y="10482"/>
                      <a:pt x="550" y="10482"/>
                    </a:cubicBezTo>
                    <a:cubicBezTo>
                      <a:pt x="585" y="10482"/>
                      <a:pt x="625" y="10475"/>
                      <a:pt x="670" y="10462"/>
                    </a:cubicBezTo>
                    <a:cubicBezTo>
                      <a:pt x="767" y="10448"/>
                      <a:pt x="879" y="10406"/>
                      <a:pt x="977" y="10392"/>
                    </a:cubicBezTo>
                    <a:cubicBezTo>
                      <a:pt x="1158" y="10336"/>
                      <a:pt x="1339" y="10308"/>
                      <a:pt x="1534" y="10252"/>
                    </a:cubicBezTo>
                    <a:cubicBezTo>
                      <a:pt x="1730" y="10727"/>
                      <a:pt x="1953" y="11159"/>
                      <a:pt x="2232" y="11578"/>
                    </a:cubicBezTo>
                    <a:cubicBezTo>
                      <a:pt x="2009" y="11787"/>
                      <a:pt x="1786" y="11982"/>
                      <a:pt x="1548" y="12191"/>
                    </a:cubicBezTo>
                    <a:cubicBezTo>
                      <a:pt x="1451" y="12275"/>
                      <a:pt x="1437" y="12401"/>
                      <a:pt x="1521" y="12512"/>
                    </a:cubicBezTo>
                    <a:cubicBezTo>
                      <a:pt x="1548" y="12568"/>
                      <a:pt x="1590" y="12610"/>
                      <a:pt x="1618" y="12652"/>
                    </a:cubicBezTo>
                    <a:cubicBezTo>
                      <a:pt x="1799" y="12861"/>
                      <a:pt x="1967" y="13056"/>
                      <a:pt x="2148" y="13265"/>
                    </a:cubicBezTo>
                    <a:cubicBezTo>
                      <a:pt x="2213" y="13330"/>
                      <a:pt x="2270" y="13361"/>
                      <a:pt x="2329" y="13361"/>
                    </a:cubicBezTo>
                    <a:cubicBezTo>
                      <a:pt x="2385" y="13361"/>
                      <a:pt x="2443" y="13333"/>
                      <a:pt x="2511" y="13279"/>
                    </a:cubicBezTo>
                    <a:cubicBezTo>
                      <a:pt x="2595" y="13210"/>
                      <a:pt x="2664" y="13140"/>
                      <a:pt x="2762" y="13070"/>
                    </a:cubicBezTo>
                    <a:cubicBezTo>
                      <a:pt x="2901" y="12958"/>
                      <a:pt x="3055" y="12833"/>
                      <a:pt x="3194" y="12707"/>
                    </a:cubicBezTo>
                    <a:cubicBezTo>
                      <a:pt x="3390" y="12861"/>
                      <a:pt x="3571" y="13042"/>
                      <a:pt x="3780" y="13182"/>
                    </a:cubicBezTo>
                    <a:cubicBezTo>
                      <a:pt x="3975" y="13321"/>
                      <a:pt x="4199" y="13461"/>
                      <a:pt x="4408" y="13600"/>
                    </a:cubicBezTo>
                    <a:cubicBezTo>
                      <a:pt x="4408" y="13614"/>
                      <a:pt x="4394" y="13628"/>
                      <a:pt x="4394" y="13656"/>
                    </a:cubicBezTo>
                    <a:cubicBezTo>
                      <a:pt x="4296" y="13907"/>
                      <a:pt x="4171" y="14172"/>
                      <a:pt x="4059" y="14423"/>
                    </a:cubicBezTo>
                    <a:cubicBezTo>
                      <a:pt x="4017" y="14535"/>
                      <a:pt x="4031" y="14660"/>
                      <a:pt x="4171" y="14730"/>
                    </a:cubicBezTo>
                    <a:cubicBezTo>
                      <a:pt x="4478" y="14869"/>
                      <a:pt x="4784" y="15009"/>
                      <a:pt x="5091" y="15134"/>
                    </a:cubicBezTo>
                    <a:cubicBezTo>
                      <a:pt x="5127" y="15149"/>
                      <a:pt x="5162" y="15156"/>
                      <a:pt x="5194" y="15156"/>
                    </a:cubicBezTo>
                    <a:cubicBezTo>
                      <a:pt x="5286" y="15156"/>
                      <a:pt x="5360" y="15098"/>
                      <a:pt x="5412" y="14995"/>
                    </a:cubicBezTo>
                    <a:cubicBezTo>
                      <a:pt x="5482" y="14842"/>
                      <a:pt x="5552" y="14702"/>
                      <a:pt x="5594" y="14535"/>
                    </a:cubicBezTo>
                    <a:cubicBezTo>
                      <a:pt x="5649" y="14423"/>
                      <a:pt x="5719" y="14298"/>
                      <a:pt x="5775" y="14158"/>
                    </a:cubicBezTo>
                    <a:cubicBezTo>
                      <a:pt x="6221" y="14298"/>
                      <a:pt x="6695" y="14381"/>
                      <a:pt x="7170" y="14437"/>
                    </a:cubicBezTo>
                    <a:lnTo>
                      <a:pt x="7253" y="14437"/>
                    </a:lnTo>
                    <a:lnTo>
                      <a:pt x="7295" y="15330"/>
                    </a:lnTo>
                    <a:cubicBezTo>
                      <a:pt x="7308" y="15485"/>
                      <a:pt x="7369" y="15568"/>
                      <a:pt x="7501" y="15568"/>
                    </a:cubicBezTo>
                    <a:cubicBezTo>
                      <a:pt x="7511" y="15568"/>
                      <a:pt x="7521" y="15568"/>
                      <a:pt x="7532" y="15567"/>
                    </a:cubicBezTo>
                    <a:cubicBezTo>
                      <a:pt x="7867" y="15567"/>
                      <a:pt x="8202" y="15553"/>
                      <a:pt x="8523" y="15539"/>
                    </a:cubicBezTo>
                    <a:cubicBezTo>
                      <a:pt x="8565" y="15539"/>
                      <a:pt x="8592" y="15511"/>
                      <a:pt x="8620" y="15511"/>
                    </a:cubicBezTo>
                    <a:cubicBezTo>
                      <a:pt x="8690" y="15483"/>
                      <a:pt x="8732" y="15413"/>
                      <a:pt x="8732" y="15330"/>
                    </a:cubicBezTo>
                    <a:lnTo>
                      <a:pt x="8732" y="15274"/>
                    </a:lnTo>
                    <a:cubicBezTo>
                      <a:pt x="8732" y="15093"/>
                      <a:pt x="8718" y="14925"/>
                      <a:pt x="8718" y="14744"/>
                    </a:cubicBezTo>
                    <a:lnTo>
                      <a:pt x="8718" y="14451"/>
                    </a:lnTo>
                    <a:lnTo>
                      <a:pt x="8718" y="14381"/>
                    </a:lnTo>
                    <a:cubicBezTo>
                      <a:pt x="8802" y="14367"/>
                      <a:pt x="8871" y="14367"/>
                      <a:pt x="8941" y="14353"/>
                    </a:cubicBezTo>
                    <a:cubicBezTo>
                      <a:pt x="9360" y="14284"/>
                      <a:pt x="9764" y="14158"/>
                      <a:pt x="10169" y="14005"/>
                    </a:cubicBezTo>
                    <a:cubicBezTo>
                      <a:pt x="10183" y="14019"/>
                      <a:pt x="10183" y="14033"/>
                      <a:pt x="10197" y="14046"/>
                    </a:cubicBezTo>
                    <a:cubicBezTo>
                      <a:pt x="10322" y="14298"/>
                      <a:pt x="10462" y="14521"/>
                      <a:pt x="10587" y="14772"/>
                    </a:cubicBezTo>
                    <a:cubicBezTo>
                      <a:pt x="10650" y="14872"/>
                      <a:pt x="10724" y="14927"/>
                      <a:pt x="10829" y="14927"/>
                    </a:cubicBezTo>
                    <a:cubicBezTo>
                      <a:pt x="10841" y="14927"/>
                      <a:pt x="10853" y="14927"/>
                      <a:pt x="10866" y="14925"/>
                    </a:cubicBezTo>
                    <a:cubicBezTo>
                      <a:pt x="10894" y="14925"/>
                      <a:pt x="10922" y="14911"/>
                      <a:pt x="10950" y="14883"/>
                    </a:cubicBezTo>
                    <a:lnTo>
                      <a:pt x="11368" y="14674"/>
                    </a:lnTo>
                    <a:cubicBezTo>
                      <a:pt x="11508" y="14604"/>
                      <a:pt x="11661" y="14521"/>
                      <a:pt x="11787" y="14437"/>
                    </a:cubicBezTo>
                    <a:cubicBezTo>
                      <a:pt x="11926" y="14353"/>
                      <a:pt x="11940" y="14242"/>
                      <a:pt x="11870" y="14102"/>
                    </a:cubicBezTo>
                    <a:cubicBezTo>
                      <a:pt x="11842" y="14033"/>
                      <a:pt x="11801" y="13977"/>
                      <a:pt x="11787" y="13907"/>
                    </a:cubicBezTo>
                    <a:cubicBezTo>
                      <a:pt x="11689" y="13698"/>
                      <a:pt x="11577" y="13516"/>
                      <a:pt x="11480" y="13307"/>
                    </a:cubicBezTo>
                    <a:cubicBezTo>
                      <a:pt x="11689" y="13140"/>
                      <a:pt x="11870" y="12986"/>
                      <a:pt x="12066" y="12833"/>
                    </a:cubicBezTo>
                    <a:cubicBezTo>
                      <a:pt x="12149" y="12763"/>
                      <a:pt x="12247" y="12680"/>
                      <a:pt x="12331" y="12582"/>
                    </a:cubicBezTo>
                    <a:cubicBezTo>
                      <a:pt x="12414" y="12498"/>
                      <a:pt x="12526" y="12387"/>
                      <a:pt x="12624" y="12303"/>
                    </a:cubicBezTo>
                    <a:cubicBezTo>
                      <a:pt x="12638" y="12331"/>
                      <a:pt x="12679" y="12345"/>
                      <a:pt x="12693" y="12359"/>
                    </a:cubicBezTo>
                    <a:cubicBezTo>
                      <a:pt x="12903" y="12512"/>
                      <a:pt x="13126" y="12666"/>
                      <a:pt x="13335" y="12833"/>
                    </a:cubicBezTo>
                    <a:cubicBezTo>
                      <a:pt x="13391" y="12871"/>
                      <a:pt x="13448" y="12891"/>
                      <a:pt x="13502" y="12891"/>
                    </a:cubicBezTo>
                    <a:cubicBezTo>
                      <a:pt x="13568" y="12891"/>
                      <a:pt x="13630" y="12860"/>
                      <a:pt x="13684" y="12791"/>
                    </a:cubicBezTo>
                    <a:cubicBezTo>
                      <a:pt x="13726" y="12763"/>
                      <a:pt x="13740" y="12721"/>
                      <a:pt x="13781" y="12693"/>
                    </a:cubicBezTo>
                    <a:cubicBezTo>
                      <a:pt x="13949" y="12456"/>
                      <a:pt x="14130" y="12233"/>
                      <a:pt x="14284" y="11996"/>
                    </a:cubicBezTo>
                    <a:cubicBezTo>
                      <a:pt x="14353" y="11898"/>
                      <a:pt x="14339" y="11801"/>
                      <a:pt x="14270" y="11731"/>
                    </a:cubicBezTo>
                    <a:lnTo>
                      <a:pt x="14214" y="11675"/>
                    </a:lnTo>
                    <a:lnTo>
                      <a:pt x="14200" y="11661"/>
                    </a:lnTo>
                    <a:cubicBezTo>
                      <a:pt x="14088" y="11592"/>
                      <a:pt x="13991" y="11508"/>
                      <a:pt x="13879" y="11438"/>
                    </a:cubicBezTo>
                    <a:cubicBezTo>
                      <a:pt x="13767" y="11340"/>
                      <a:pt x="13656" y="11257"/>
                      <a:pt x="13530" y="11173"/>
                    </a:cubicBezTo>
                    <a:lnTo>
                      <a:pt x="13488" y="11117"/>
                    </a:lnTo>
                    <a:lnTo>
                      <a:pt x="13642" y="10810"/>
                    </a:lnTo>
                    <a:cubicBezTo>
                      <a:pt x="13670" y="10755"/>
                      <a:pt x="13698" y="10699"/>
                      <a:pt x="13712" y="10657"/>
                    </a:cubicBezTo>
                    <a:cubicBezTo>
                      <a:pt x="13851" y="10350"/>
                      <a:pt x="13977" y="10057"/>
                      <a:pt x="14074" y="9750"/>
                    </a:cubicBezTo>
                    <a:cubicBezTo>
                      <a:pt x="14325" y="9792"/>
                      <a:pt x="14549" y="9834"/>
                      <a:pt x="14772" y="9862"/>
                    </a:cubicBezTo>
                    <a:cubicBezTo>
                      <a:pt x="14841" y="9890"/>
                      <a:pt x="14897" y="9890"/>
                      <a:pt x="14967" y="9904"/>
                    </a:cubicBezTo>
                    <a:cubicBezTo>
                      <a:pt x="14981" y="9905"/>
                      <a:pt x="14994" y="9906"/>
                      <a:pt x="15007" y="9906"/>
                    </a:cubicBezTo>
                    <a:cubicBezTo>
                      <a:pt x="15125" y="9906"/>
                      <a:pt x="15210" y="9847"/>
                      <a:pt x="15260" y="9708"/>
                    </a:cubicBezTo>
                    <a:cubicBezTo>
                      <a:pt x="15302" y="9611"/>
                      <a:pt x="15316" y="9499"/>
                      <a:pt x="15330" y="9374"/>
                    </a:cubicBezTo>
                    <a:lnTo>
                      <a:pt x="15441" y="8746"/>
                    </a:lnTo>
                    <a:lnTo>
                      <a:pt x="15469" y="8662"/>
                    </a:lnTo>
                    <a:cubicBezTo>
                      <a:pt x="15413" y="8551"/>
                      <a:pt x="15330" y="8523"/>
                      <a:pt x="15218" y="8509"/>
                    </a:cubicBezTo>
                    <a:lnTo>
                      <a:pt x="14702" y="8397"/>
                    </a:lnTo>
                    <a:cubicBezTo>
                      <a:pt x="14604" y="8383"/>
                      <a:pt x="14493" y="8369"/>
                      <a:pt x="14409" y="8355"/>
                    </a:cubicBezTo>
                    <a:cubicBezTo>
                      <a:pt x="14409" y="8090"/>
                      <a:pt x="14423" y="7839"/>
                      <a:pt x="14409" y="7588"/>
                    </a:cubicBezTo>
                    <a:cubicBezTo>
                      <a:pt x="14395" y="7337"/>
                      <a:pt x="14367" y="7072"/>
                      <a:pt x="14353" y="6835"/>
                    </a:cubicBezTo>
                    <a:cubicBezTo>
                      <a:pt x="14632" y="6765"/>
                      <a:pt x="14911" y="6682"/>
                      <a:pt x="15176" y="6612"/>
                    </a:cubicBezTo>
                    <a:cubicBezTo>
                      <a:pt x="15274" y="6570"/>
                      <a:pt x="15358" y="6514"/>
                      <a:pt x="15399" y="6417"/>
                    </a:cubicBezTo>
                    <a:lnTo>
                      <a:pt x="15399" y="6263"/>
                    </a:lnTo>
                    <a:cubicBezTo>
                      <a:pt x="15385" y="6207"/>
                      <a:pt x="15358" y="6166"/>
                      <a:pt x="15358" y="6124"/>
                    </a:cubicBezTo>
                    <a:cubicBezTo>
                      <a:pt x="15316" y="5956"/>
                      <a:pt x="15274" y="5789"/>
                      <a:pt x="15218" y="5635"/>
                    </a:cubicBezTo>
                    <a:cubicBezTo>
                      <a:pt x="15204" y="5524"/>
                      <a:pt x="15176" y="5440"/>
                      <a:pt x="15134" y="5329"/>
                    </a:cubicBezTo>
                    <a:cubicBezTo>
                      <a:pt x="15112" y="5216"/>
                      <a:pt x="15026" y="5167"/>
                      <a:pt x="14920" y="5167"/>
                    </a:cubicBezTo>
                    <a:cubicBezTo>
                      <a:pt x="14895" y="5167"/>
                      <a:pt x="14868" y="5170"/>
                      <a:pt x="14841" y="5175"/>
                    </a:cubicBezTo>
                    <a:cubicBezTo>
                      <a:pt x="14576" y="5245"/>
                      <a:pt x="14297" y="5315"/>
                      <a:pt x="14046" y="5384"/>
                    </a:cubicBezTo>
                    <a:cubicBezTo>
                      <a:pt x="14027" y="5388"/>
                      <a:pt x="14011" y="5389"/>
                      <a:pt x="13998" y="5389"/>
                    </a:cubicBezTo>
                    <a:cubicBezTo>
                      <a:pt x="13956" y="5389"/>
                      <a:pt x="13945" y="5371"/>
                      <a:pt x="13935" y="5329"/>
                    </a:cubicBezTo>
                    <a:cubicBezTo>
                      <a:pt x="13809" y="5050"/>
                      <a:pt x="13670" y="4799"/>
                      <a:pt x="13530" y="4520"/>
                    </a:cubicBezTo>
                    <a:cubicBezTo>
                      <a:pt x="13461" y="4352"/>
                      <a:pt x="13363" y="4213"/>
                      <a:pt x="13251" y="4059"/>
                    </a:cubicBezTo>
                    <a:lnTo>
                      <a:pt x="13307" y="4003"/>
                    </a:lnTo>
                    <a:cubicBezTo>
                      <a:pt x="13516" y="3836"/>
                      <a:pt x="13726" y="3641"/>
                      <a:pt x="13935" y="3473"/>
                    </a:cubicBezTo>
                    <a:cubicBezTo>
                      <a:pt x="14046" y="3376"/>
                      <a:pt x="14060" y="3264"/>
                      <a:pt x="13977" y="3153"/>
                    </a:cubicBezTo>
                    <a:cubicBezTo>
                      <a:pt x="13907" y="3069"/>
                      <a:pt x="13837" y="2985"/>
                      <a:pt x="13767" y="2915"/>
                    </a:cubicBezTo>
                    <a:cubicBezTo>
                      <a:pt x="13628" y="2734"/>
                      <a:pt x="13461" y="2567"/>
                      <a:pt x="13307" y="2385"/>
                    </a:cubicBezTo>
                    <a:cubicBezTo>
                      <a:pt x="13264" y="2335"/>
                      <a:pt x="13205" y="2310"/>
                      <a:pt x="13143" y="2310"/>
                    </a:cubicBezTo>
                    <a:cubicBezTo>
                      <a:pt x="13086" y="2310"/>
                      <a:pt x="13026" y="2331"/>
                      <a:pt x="12972" y="2371"/>
                    </a:cubicBezTo>
                    <a:cubicBezTo>
                      <a:pt x="12805" y="2511"/>
                      <a:pt x="12624" y="2664"/>
                      <a:pt x="12456" y="2804"/>
                    </a:cubicBezTo>
                    <a:cubicBezTo>
                      <a:pt x="12400" y="2860"/>
                      <a:pt x="12345" y="2888"/>
                      <a:pt x="12275" y="2943"/>
                    </a:cubicBezTo>
                    <a:cubicBezTo>
                      <a:pt x="11912" y="2595"/>
                      <a:pt x="11508" y="2302"/>
                      <a:pt x="11075" y="2051"/>
                    </a:cubicBezTo>
                    <a:cubicBezTo>
                      <a:pt x="11089" y="2023"/>
                      <a:pt x="11089" y="2009"/>
                      <a:pt x="11117" y="1981"/>
                    </a:cubicBezTo>
                    <a:cubicBezTo>
                      <a:pt x="11215" y="1744"/>
                      <a:pt x="11326" y="1479"/>
                      <a:pt x="11424" y="1242"/>
                    </a:cubicBezTo>
                    <a:cubicBezTo>
                      <a:pt x="11494" y="1074"/>
                      <a:pt x="11466" y="977"/>
                      <a:pt x="11298" y="893"/>
                    </a:cubicBezTo>
                    <a:cubicBezTo>
                      <a:pt x="11145" y="795"/>
                      <a:pt x="10992" y="726"/>
                      <a:pt x="10824" y="656"/>
                    </a:cubicBezTo>
                    <a:cubicBezTo>
                      <a:pt x="10685" y="614"/>
                      <a:pt x="10559" y="544"/>
                      <a:pt x="10406" y="502"/>
                    </a:cubicBezTo>
                    <a:cubicBezTo>
                      <a:pt x="10366" y="488"/>
                      <a:pt x="10330" y="481"/>
                      <a:pt x="10298" y="481"/>
                    </a:cubicBezTo>
                    <a:cubicBezTo>
                      <a:pt x="10204" y="481"/>
                      <a:pt x="10137" y="538"/>
                      <a:pt x="10085" y="642"/>
                    </a:cubicBezTo>
                    <a:cubicBezTo>
                      <a:pt x="9973" y="893"/>
                      <a:pt x="9848" y="1130"/>
                      <a:pt x="9750" y="1381"/>
                    </a:cubicBezTo>
                    <a:cubicBezTo>
                      <a:pt x="9724" y="1425"/>
                      <a:pt x="9703" y="1447"/>
                      <a:pt x="9674" y="1447"/>
                    </a:cubicBezTo>
                    <a:cubicBezTo>
                      <a:pt x="9657" y="1447"/>
                      <a:pt x="9637" y="1439"/>
                      <a:pt x="9611" y="1423"/>
                    </a:cubicBezTo>
                    <a:cubicBezTo>
                      <a:pt x="9178" y="1283"/>
                      <a:pt x="8732" y="1214"/>
                      <a:pt x="8286" y="1186"/>
                    </a:cubicBezTo>
                    <a:cubicBezTo>
                      <a:pt x="8230" y="1186"/>
                      <a:pt x="8216" y="1172"/>
                      <a:pt x="8216" y="1102"/>
                    </a:cubicBezTo>
                    <a:cubicBezTo>
                      <a:pt x="8216" y="823"/>
                      <a:pt x="8202" y="544"/>
                      <a:pt x="8174" y="265"/>
                    </a:cubicBezTo>
                    <a:cubicBezTo>
                      <a:pt x="8174" y="126"/>
                      <a:pt x="8090" y="28"/>
                      <a:pt x="7937" y="14"/>
                    </a:cubicBezTo>
                    <a:cubicBezTo>
                      <a:pt x="7881" y="14"/>
                      <a:pt x="7825" y="14"/>
                      <a:pt x="77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p:nvPr/>
            </p:nvSpPr>
            <p:spPr>
              <a:xfrm>
                <a:off x="2839148" y="2519524"/>
                <a:ext cx="207298" cy="208625"/>
              </a:xfrm>
              <a:custGeom>
                <a:rect b="b" l="l" r="r" t="t"/>
                <a:pathLst>
                  <a:path extrusionOk="0" h="15569" w="15470">
                    <a:moveTo>
                      <a:pt x="7795" y="4757"/>
                    </a:moveTo>
                    <a:cubicBezTo>
                      <a:pt x="9471" y="4757"/>
                      <a:pt x="10838" y="6118"/>
                      <a:pt x="10838" y="7825"/>
                    </a:cubicBezTo>
                    <a:cubicBezTo>
                      <a:pt x="10838" y="9513"/>
                      <a:pt x="9457" y="10894"/>
                      <a:pt x="7769" y="10894"/>
                    </a:cubicBezTo>
                    <a:cubicBezTo>
                      <a:pt x="6068" y="10894"/>
                      <a:pt x="4701" y="9513"/>
                      <a:pt x="4701" y="7825"/>
                    </a:cubicBezTo>
                    <a:cubicBezTo>
                      <a:pt x="4701" y="6138"/>
                      <a:pt x="6068" y="4757"/>
                      <a:pt x="7769" y="4757"/>
                    </a:cubicBezTo>
                    <a:cubicBezTo>
                      <a:pt x="7778" y="4757"/>
                      <a:pt x="7787" y="4757"/>
                      <a:pt x="7795" y="4757"/>
                    </a:cubicBezTo>
                    <a:close/>
                    <a:moveTo>
                      <a:pt x="7797" y="0"/>
                    </a:moveTo>
                    <a:lnTo>
                      <a:pt x="7100" y="14"/>
                    </a:lnTo>
                    <a:cubicBezTo>
                      <a:pt x="7058" y="14"/>
                      <a:pt x="7016" y="28"/>
                      <a:pt x="6974" y="28"/>
                    </a:cubicBezTo>
                    <a:cubicBezTo>
                      <a:pt x="6807" y="56"/>
                      <a:pt x="6737" y="140"/>
                      <a:pt x="6737" y="307"/>
                    </a:cubicBezTo>
                    <a:cubicBezTo>
                      <a:pt x="6737" y="586"/>
                      <a:pt x="6751" y="865"/>
                      <a:pt x="6751" y="1130"/>
                    </a:cubicBezTo>
                    <a:cubicBezTo>
                      <a:pt x="6751" y="1186"/>
                      <a:pt x="6751" y="1200"/>
                      <a:pt x="6682" y="1214"/>
                    </a:cubicBezTo>
                    <a:cubicBezTo>
                      <a:pt x="6221" y="1283"/>
                      <a:pt x="5789" y="1409"/>
                      <a:pt x="5356" y="1562"/>
                    </a:cubicBezTo>
                    <a:cubicBezTo>
                      <a:pt x="5335" y="1573"/>
                      <a:pt x="5317" y="1580"/>
                      <a:pt x="5302" y="1580"/>
                    </a:cubicBezTo>
                    <a:cubicBezTo>
                      <a:pt x="5277" y="1580"/>
                      <a:pt x="5256" y="1563"/>
                      <a:pt x="5231" y="1521"/>
                    </a:cubicBezTo>
                    <a:cubicBezTo>
                      <a:pt x="5105" y="1270"/>
                      <a:pt x="4966" y="1046"/>
                      <a:pt x="4854" y="795"/>
                    </a:cubicBezTo>
                    <a:cubicBezTo>
                      <a:pt x="4808" y="694"/>
                      <a:pt x="4732" y="654"/>
                      <a:pt x="4650" y="654"/>
                    </a:cubicBezTo>
                    <a:cubicBezTo>
                      <a:pt x="4607" y="654"/>
                      <a:pt x="4562" y="665"/>
                      <a:pt x="4519" y="684"/>
                    </a:cubicBezTo>
                    <a:cubicBezTo>
                      <a:pt x="4227" y="837"/>
                      <a:pt x="3920" y="977"/>
                      <a:pt x="3641" y="1144"/>
                    </a:cubicBezTo>
                    <a:cubicBezTo>
                      <a:pt x="3529" y="1214"/>
                      <a:pt x="3487" y="1339"/>
                      <a:pt x="3557" y="1479"/>
                    </a:cubicBezTo>
                    <a:cubicBezTo>
                      <a:pt x="3669" y="1688"/>
                      <a:pt x="3766" y="1897"/>
                      <a:pt x="3892" y="2106"/>
                    </a:cubicBezTo>
                    <a:cubicBezTo>
                      <a:pt x="3920" y="2162"/>
                      <a:pt x="3948" y="2232"/>
                      <a:pt x="3975" y="2288"/>
                    </a:cubicBezTo>
                    <a:cubicBezTo>
                      <a:pt x="3557" y="2581"/>
                      <a:pt x="3180" y="2888"/>
                      <a:pt x="2846" y="3264"/>
                    </a:cubicBezTo>
                    <a:lnTo>
                      <a:pt x="2106" y="2734"/>
                    </a:lnTo>
                    <a:cubicBezTo>
                      <a:pt x="2056" y="2697"/>
                      <a:pt x="2003" y="2676"/>
                      <a:pt x="1953" y="2676"/>
                    </a:cubicBezTo>
                    <a:cubicBezTo>
                      <a:pt x="1890" y="2676"/>
                      <a:pt x="1832" y="2707"/>
                      <a:pt x="1786" y="2776"/>
                    </a:cubicBezTo>
                    <a:cubicBezTo>
                      <a:pt x="1576" y="3027"/>
                      <a:pt x="1381" y="3306"/>
                      <a:pt x="1172" y="3585"/>
                    </a:cubicBezTo>
                    <a:cubicBezTo>
                      <a:pt x="1102" y="3697"/>
                      <a:pt x="1130" y="3822"/>
                      <a:pt x="1242" y="3906"/>
                    </a:cubicBezTo>
                    <a:cubicBezTo>
                      <a:pt x="1451" y="4073"/>
                      <a:pt x="1674" y="4241"/>
                      <a:pt x="1897" y="4394"/>
                    </a:cubicBezTo>
                    <a:cubicBezTo>
                      <a:pt x="1925" y="4408"/>
                      <a:pt x="1953" y="4422"/>
                      <a:pt x="1967" y="4450"/>
                    </a:cubicBezTo>
                    <a:cubicBezTo>
                      <a:pt x="1855" y="4673"/>
                      <a:pt x="1744" y="4896"/>
                      <a:pt x="1646" y="5119"/>
                    </a:cubicBezTo>
                    <a:cubicBezTo>
                      <a:pt x="1534" y="5356"/>
                      <a:pt x="1465" y="5594"/>
                      <a:pt x="1367" y="5817"/>
                    </a:cubicBezTo>
                    <a:lnTo>
                      <a:pt x="1297" y="5817"/>
                    </a:lnTo>
                    <a:cubicBezTo>
                      <a:pt x="1032" y="5775"/>
                      <a:pt x="753" y="5719"/>
                      <a:pt x="474" y="5677"/>
                    </a:cubicBezTo>
                    <a:cubicBezTo>
                      <a:pt x="452" y="5673"/>
                      <a:pt x="431" y="5671"/>
                      <a:pt x="411" y="5671"/>
                    </a:cubicBezTo>
                    <a:cubicBezTo>
                      <a:pt x="290" y="5671"/>
                      <a:pt x="205" y="5741"/>
                      <a:pt x="181" y="5873"/>
                    </a:cubicBezTo>
                    <a:cubicBezTo>
                      <a:pt x="140" y="5984"/>
                      <a:pt x="126" y="6096"/>
                      <a:pt x="112" y="6221"/>
                    </a:cubicBezTo>
                    <a:lnTo>
                      <a:pt x="0" y="6849"/>
                    </a:lnTo>
                    <a:lnTo>
                      <a:pt x="0" y="6961"/>
                    </a:lnTo>
                    <a:cubicBezTo>
                      <a:pt x="56" y="7058"/>
                      <a:pt x="126" y="7128"/>
                      <a:pt x="251" y="7142"/>
                    </a:cubicBezTo>
                    <a:cubicBezTo>
                      <a:pt x="405" y="7170"/>
                      <a:pt x="558" y="7198"/>
                      <a:pt x="712" y="7240"/>
                    </a:cubicBezTo>
                    <a:cubicBezTo>
                      <a:pt x="837" y="7253"/>
                      <a:pt x="977" y="7281"/>
                      <a:pt x="1088" y="7309"/>
                    </a:cubicBezTo>
                    <a:lnTo>
                      <a:pt x="1130" y="8816"/>
                    </a:lnTo>
                    <a:cubicBezTo>
                      <a:pt x="1130" y="8816"/>
                      <a:pt x="1102" y="8844"/>
                      <a:pt x="1088" y="8844"/>
                    </a:cubicBezTo>
                    <a:cubicBezTo>
                      <a:pt x="837" y="8913"/>
                      <a:pt x="600" y="8983"/>
                      <a:pt x="335" y="9053"/>
                    </a:cubicBezTo>
                    <a:cubicBezTo>
                      <a:pt x="209" y="9081"/>
                      <a:pt x="140" y="9137"/>
                      <a:pt x="84" y="9234"/>
                    </a:cubicBezTo>
                    <a:lnTo>
                      <a:pt x="84" y="9360"/>
                    </a:lnTo>
                    <a:cubicBezTo>
                      <a:pt x="84" y="9374"/>
                      <a:pt x="112" y="9402"/>
                      <a:pt x="112" y="9416"/>
                    </a:cubicBezTo>
                    <a:cubicBezTo>
                      <a:pt x="181" y="9708"/>
                      <a:pt x="265" y="9987"/>
                      <a:pt x="335" y="10280"/>
                    </a:cubicBezTo>
                    <a:cubicBezTo>
                      <a:pt x="377" y="10417"/>
                      <a:pt x="443" y="10482"/>
                      <a:pt x="550" y="10482"/>
                    </a:cubicBezTo>
                    <a:cubicBezTo>
                      <a:pt x="585" y="10482"/>
                      <a:pt x="625" y="10475"/>
                      <a:pt x="670" y="10462"/>
                    </a:cubicBezTo>
                    <a:cubicBezTo>
                      <a:pt x="767" y="10448"/>
                      <a:pt x="879" y="10406"/>
                      <a:pt x="977" y="10392"/>
                    </a:cubicBezTo>
                    <a:cubicBezTo>
                      <a:pt x="1158" y="10336"/>
                      <a:pt x="1339" y="10308"/>
                      <a:pt x="1534" y="10252"/>
                    </a:cubicBezTo>
                    <a:cubicBezTo>
                      <a:pt x="1730" y="10727"/>
                      <a:pt x="1953" y="11159"/>
                      <a:pt x="2232" y="11578"/>
                    </a:cubicBezTo>
                    <a:cubicBezTo>
                      <a:pt x="2009" y="11787"/>
                      <a:pt x="1786" y="11982"/>
                      <a:pt x="1548" y="12191"/>
                    </a:cubicBezTo>
                    <a:cubicBezTo>
                      <a:pt x="1451" y="12275"/>
                      <a:pt x="1437" y="12401"/>
                      <a:pt x="1521" y="12512"/>
                    </a:cubicBezTo>
                    <a:cubicBezTo>
                      <a:pt x="1548" y="12568"/>
                      <a:pt x="1590" y="12610"/>
                      <a:pt x="1618" y="12652"/>
                    </a:cubicBezTo>
                    <a:cubicBezTo>
                      <a:pt x="1799" y="12861"/>
                      <a:pt x="1967" y="13056"/>
                      <a:pt x="2148" y="13265"/>
                    </a:cubicBezTo>
                    <a:cubicBezTo>
                      <a:pt x="2213" y="13330"/>
                      <a:pt x="2270" y="13361"/>
                      <a:pt x="2329" y="13361"/>
                    </a:cubicBezTo>
                    <a:cubicBezTo>
                      <a:pt x="2385" y="13361"/>
                      <a:pt x="2443" y="13333"/>
                      <a:pt x="2511" y="13279"/>
                    </a:cubicBezTo>
                    <a:cubicBezTo>
                      <a:pt x="2595" y="13210"/>
                      <a:pt x="2664" y="13140"/>
                      <a:pt x="2762" y="13070"/>
                    </a:cubicBezTo>
                    <a:cubicBezTo>
                      <a:pt x="2901" y="12958"/>
                      <a:pt x="3055" y="12833"/>
                      <a:pt x="3194" y="12707"/>
                    </a:cubicBezTo>
                    <a:cubicBezTo>
                      <a:pt x="3390" y="12861"/>
                      <a:pt x="3571" y="13042"/>
                      <a:pt x="3780" y="13182"/>
                    </a:cubicBezTo>
                    <a:cubicBezTo>
                      <a:pt x="3975" y="13321"/>
                      <a:pt x="4199" y="13461"/>
                      <a:pt x="4408" y="13600"/>
                    </a:cubicBezTo>
                    <a:cubicBezTo>
                      <a:pt x="4408" y="13614"/>
                      <a:pt x="4394" y="13628"/>
                      <a:pt x="4394" y="13656"/>
                    </a:cubicBezTo>
                    <a:cubicBezTo>
                      <a:pt x="4296" y="13907"/>
                      <a:pt x="4171" y="14172"/>
                      <a:pt x="4059" y="14423"/>
                    </a:cubicBezTo>
                    <a:cubicBezTo>
                      <a:pt x="4017" y="14535"/>
                      <a:pt x="4031" y="14660"/>
                      <a:pt x="4171" y="14730"/>
                    </a:cubicBezTo>
                    <a:cubicBezTo>
                      <a:pt x="4478" y="14869"/>
                      <a:pt x="4784" y="15009"/>
                      <a:pt x="5091" y="15134"/>
                    </a:cubicBezTo>
                    <a:cubicBezTo>
                      <a:pt x="5127" y="15149"/>
                      <a:pt x="5162" y="15156"/>
                      <a:pt x="5194" y="15156"/>
                    </a:cubicBezTo>
                    <a:cubicBezTo>
                      <a:pt x="5286" y="15156"/>
                      <a:pt x="5360" y="15098"/>
                      <a:pt x="5412" y="14995"/>
                    </a:cubicBezTo>
                    <a:cubicBezTo>
                      <a:pt x="5482" y="14842"/>
                      <a:pt x="5552" y="14702"/>
                      <a:pt x="5594" y="14535"/>
                    </a:cubicBezTo>
                    <a:cubicBezTo>
                      <a:pt x="5649" y="14423"/>
                      <a:pt x="5719" y="14298"/>
                      <a:pt x="5775" y="14158"/>
                    </a:cubicBezTo>
                    <a:cubicBezTo>
                      <a:pt x="6221" y="14298"/>
                      <a:pt x="6695" y="14381"/>
                      <a:pt x="7170" y="14437"/>
                    </a:cubicBezTo>
                    <a:lnTo>
                      <a:pt x="7253" y="14437"/>
                    </a:lnTo>
                    <a:lnTo>
                      <a:pt x="7295" y="15330"/>
                    </a:lnTo>
                    <a:cubicBezTo>
                      <a:pt x="7308" y="15485"/>
                      <a:pt x="7369" y="15568"/>
                      <a:pt x="7501" y="15568"/>
                    </a:cubicBezTo>
                    <a:cubicBezTo>
                      <a:pt x="7511" y="15568"/>
                      <a:pt x="7521" y="15568"/>
                      <a:pt x="7532" y="15567"/>
                    </a:cubicBezTo>
                    <a:cubicBezTo>
                      <a:pt x="7867" y="15567"/>
                      <a:pt x="8202" y="15553"/>
                      <a:pt x="8523" y="15539"/>
                    </a:cubicBezTo>
                    <a:cubicBezTo>
                      <a:pt x="8565" y="15539"/>
                      <a:pt x="8592" y="15511"/>
                      <a:pt x="8620" y="15511"/>
                    </a:cubicBezTo>
                    <a:cubicBezTo>
                      <a:pt x="8690" y="15483"/>
                      <a:pt x="8732" y="15413"/>
                      <a:pt x="8732" y="15330"/>
                    </a:cubicBezTo>
                    <a:lnTo>
                      <a:pt x="8732" y="15274"/>
                    </a:lnTo>
                    <a:cubicBezTo>
                      <a:pt x="8732" y="15093"/>
                      <a:pt x="8718" y="14925"/>
                      <a:pt x="8718" y="14744"/>
                    </a:cubicBezTo>
                    <a:lnTo>
                      <a:pt x="8718" y="14451"/>
                    </a:lnTo>
                    <a:lnTo>
                      <a:pt x="8718" y="14381"/>
                    </a:lnTo>
                    <a:cubicBezTo>
                      <a:pt x="8802" y="14367"/>
                      <a:pt x="8871" y="14367"/>
                      <a:pt x="8941" y="14353"/>
                    </a:cubicBezTo>
                    <a:cubicBezTo>
                      <a:pt x="9360" y="14284"/>
                      <a:pt x="9764" y="14158"/>
                      <a:pt x="10169" y="14005"/>
                    </a:cubicBezTo>
                    <a:cubicBezTo>
                      <a:pt x="10183" y="14019"/>
                      <a:pt x="10183" y="14033"/>
                      <a:pt x="10197" y="14046"/>
                    </a:cubicBezTo>
                    <a:cubicBezTo>
                      <a:pt x="10322" y="14298"/>
                      <a:pt x="10462" y="14521"/>
                      <a:pt x="10587" y="14772"/>
                    </a:cubicBezTo>
                    <a:cubicBezTo>
                      <a:pt x="10650" y="14872"/>
                      <a:pt x="10724" y="14927"/>
                      <a:pt x="10829" y="14927"/>
                    </a:cubicBezTo>
                    <a:cubicBezTo>
                      <a:pt x="10841" y="14927"/>
                      <a:pt x="10853" y="14927"/>
                      <a:pt x="10866" y="14925"/>
                    </a:cubicBezTo>
                    <a:cubicBezTo>
                      <a:pt x="10894" y="14925"/>
                      <a:pt x="10922" y="14911"/>
                      <a:pt x="10950" y="14883"/>
                    </a:cubicBezTo>
                    <a:lnTo>
                      <a:pt x="11368" y="14674"/>
                    </a:lnTo>
                    <a:cubicBezTo>
                      <a:pt x="11508" y="14604"/>
                      <a:pt x="11661" y="14521"/>
                      <a:pt x="11787" y="14437"/>
                    </a:cubicBezTo>
                    <a:cubicBezTo>
                      <a:pt x="11926" y="14353"/>
                      <a:pt x="11940" y="14242"/>
                      <a:pt x="11870" y="14102"/>
                    </a:cubicBezTo>
                    <a:cubicBezTo>
                      <a:pt x="11842" y="14033"/>
                      <a:pt x="11801" y="13977"/>
                      <a:pt x="11787" y="13907"/>
                    </a:cubicBezTo>
                    <a:cubicBezTo>
                      <a:pt x="11689" y="13698"/>
                      <a:pt x="11577" y="13516"/>
                      <a:pt x="11480" y="13307"/>
                    </a:cubicBezTo>
                    <a:cubicBezTo>
                      <a:pt x="11689" y="13140"/>
                      <a:pt x="11870" y="12986"/>
                      <a:pt x="12066" y="12833"/>
                    </a:cubicBezTo>
                    <a:cubicBezTo>
                      <a:pt x="12149" y="12763"/>
                      <a:pt x="12247" y="12680"/>
                      <a:pt x="12331" y="12582"/>
                    </a:cubicBezTo>
                    <a:cubicBezTo>
                      <a:pt x="12414" y="12498"/>
                      <a:pt x="12526" y="12387"/>
                      <a:pt x="12624" y="12303"/>
                    </a:cubicBezTo>
                    <a:cubicBezTo>
                      <a:pt x="12638" y="12331"/>
                      <a:pt x="12679" y="12345"/>
                      <a:pt x="12693" y="12359"/>
                    </a:cubicBezTo>
                    <a:cubicBezTo>
                      <a:pt x="12903" y="12512"/>
                      <a:pt x="13126" y="12666"/>
                      <a:pt x="13335" y="12833"/>
                    </a:cubicBezTo>
                    <a:cubicBezTo>
                      <a:pt x="13391" y="12871"/>
                      <a:pt x="13448" y="12891"/>
                      <a:pt x="13502" y="12891"/>
                    </a:cubicBezTo>
                    <a:cubicBezTo>
                      <a:pt x="13568" y="12891"/>
                      <a:pt x="13630" y="12860"/>
                      <a:pt x="13684" y="12791"/>
                    </a:cubicBezTo>
                    <a:cubicBezTo>
                      <a:pt x="13726" y="12763"/>
                      <a:pt x="13740" y="12721"/>
                      <a:pt x="13781" y="12693"/>
                    </a:cubicBezTo>
                    <a:cubicBezTo>
                      <a:pt x="13949" y="12456"/>
                      <a:pt x="14130" y="12233"/>
                      <a:pt x="14284" y="11996"/>
                    </a:cubicBezTo>
                    <a:cubicBezTo>
                      <a:pt x="14353" y="11898"/>
                      <a:pt x="14339" y="11801"/>
                      <a:pt x="14270" y="11731"/>
                    </a:cubicBezTo>
                    <a:lnTo>
                      <a:pt x="14214" y="11675"/>
                    </a:lnTo>
                    <a:lnTo>
                      <a:pt x="14200" y="11661"/>
                    </a:lnTo>
                    <a:cubicBezTo>
                      <a:pt x="14088" y="11592"/>
                      <a:pt x="13991" y="11508"/>
                      <a:pt x="13879" y="11438"/>
                    </a:cubicBezTo>
                    <a:cubicBezTo>
                      <a:pt x="13767" y="11340"/>
                      <a:pt x="13656" y="11257"/>
                      <a:pt x="13530" y="11173"/>
                    </a:cubicBezTo>
                    <a:lnTo>
                      <a:pt x="13488" y="11117"/>
                    </a:lnTo>
                    <a:lnTo>
                      <a:pt x="13642" y="10810"/>
                    </a:lnTo>
                    <a:cubicBezTo>
                      <a:pt x="13670" y="10755"/>
                      <a:pt x="13698" y="10699"/>
                      <a:pt x="13712" y="10657"/>
                    </a:cubicBezTo>
                    <a:cubicBezTo>
                      <a:pt x="13851" y="10350"/>
                      <a:pt x="13977" y="10057"/>
                      <a:pt x="14074" y="9750"/>
                    </a:cubicBezTo>
                    <a:cubicBezTo>
                      <a:pt x="14325" y="9792"/>
                      <a:pt x="14549" y="9834"/>
                      <a:pt x="14772" y="9862"/>
                    </a:cubicBezTo>
                    <a:cubicBezTo>
                      <a:pt x="14841" y="9890"/>
                      <a:pt x="14897" y="9890"/>
                      <a:pt x="14967" y="9904"/>
                    </a:cubicBezTo>
                    <a:cubicBezTo>
                      <a:pt x="14981" y="9905"/>
                      <a:pt x="14994" y="9906"/>
                      <a:pt x="15007" y="9906"/>
                    </a:cubicBezTo>
                    <a:cubicBezTo>
                      <a:pt x="15125" y="9906"/>
                      <a:pt x="15210" y="9847"/>
                      <a:pt x="15260" y="9708"/>
                    </a:cubicBezTo>
                    <a:cubicBezTo>
                      <a:pt x="15302" y="9611"/>
                      <a:pt x="15316" y="9499"/>
                      <a:pt x="15330" y="9374"/>
                    </a:cubicBezTo>
                    <a:lnTo>
                      <a:pt x="15441" y="8746"/>
                    </a:lnTo>
                    <a:lnTo>
                      <a:pt x="15469" y="8662"/>
                    </a:lnTo>
                    <a:cubicBezTo>
                      <a:pt x="15413" y="8551"/>
                      <a:pt x="15330" y="8523"/>
                      <a:pt x="15218" y="8509"/>
                    </a:cubicBezTo>
                    <a:lnTo>
                      <a:pt x="14702" y="8397"/>
                    </a:lnTo>
                    <a:cubicBezTo>
                      <a:pt x="14604" y="8383"/>
                      <a:pt x="14493" y="8369"/>
                      <a:pt x="14409" y="8355"/>
                    </a:cubicBezTo>
                    <a:cubicBezTo>
                      <a:pt x="14409" y="8090"/>
                      <a:pt x="14423" y="7839"/>
                      <a:pt x="14409" y="7588"/>
                    </a:cubicBezTo>
                    <a:cubicBezTo>
                      <a:pt x="14395" y="7337"/>
                      <a:pt x="14367" y="7072"/>
                      <a:pt x="14353" y="6835"/>
                    </a:cubicBezTo>
                    <a:cubicBezTo>
                      <a:pt x="14632" y="6765"/>
                      <a:pt x="14911" y="6682"/>
                      <a:pt x="15176" y="6612"/>
                    </a:cubicBezTo>
                    <a:cubicBezTo>
                      <a:pt x="15274" y="6570"/>
                      <a:pt x="15358" y="6514"/>
                      <a:pt x="15399" y="6417"/>
                    </a:cubicBezTo>
                    <a:lnTo>
                      <a:pt x="15399" y="6263"/>
                    </a:lnTo>
                    <a:cubicBezTo>
                      <a:pt x="15385" y="6207"/>
                      <a:pt x="15358" y="6166"/>
                      <a:pt x="15358" y="6124"/>
                    </a:cubicBezTo>
                    <a:cubicBezTo>
                      <a:pt x="15316" y="5956"/>
                      <a:pt x="15274" y="5789"/>
                      <a:pt x="15218" y="5635"/>
                    </a:cubicBezTo>
                    <a:cubicBezTo>
                      <a:pt x="15204" y="5524"/>
                      <a:pt x="15176" y="5440"/>
                      <a:pt x="15134" y="5329"/>
                    </a:cubicBezTo>
                    <a:cubicBezTo>
                      <a:pt x="15112" y="5216"/>
                      <a:pt x="15026" y="5167"/>
                      <a:pt x="14920" y="5167"/>
                    </a:cubicBezTo>
                    <a:cubicBezTo>
                      <a:pt x="14895" y="5167"/>
                      <a:pt x="14868" y="5170"/>
                      <a:pt x="14841" y="5175"/>
                    </a:cubicBezTo>
                    <a:cubicBezTo>
                      <a:pt x="14576" y="5245"/>
                      <a:pt x="14297" y="5315"/>
                      <a:pt x="14046" y="5384"/>
                    </a:cubicBezTo>
                    <a:cubicBezTo>
                      <a:pt x="14027" y="5388"/>
                      <a:pt x="14011" y="5389"/>
                      <a:pt x="13998" y="5389"/>
                    </a:cubicBezTo>
                    <a:cubicBezTo>
                      <a:pt x="13956" y="5389"/>
                      <a:pt x="13945" y="5371"/>
                      <a:pt x="13935" y="5329"/>
                    </a:cubicBezTo>
                    <a:cubicBezTo>
                      <a:pt x="13809" y="5050"/>
                      <a:pt x="13670" y="4799"/>
                      <a:pt x="13530" y="4520"/>
                    </a:cubicBezTo>
                    <a:cubicBezTo>
                      <a:pt x="13461" y="4352"/>
                      <a:pt x="13363" y="4213"/>
                      <a:pt x="13251" y="4059"/>
                    </a:cubicBezTo>
                    <a:lnTo>
                      <a:pt x="13307" y="4003"/>
                    </a:lnTo>
                    <a:cubicBezTo>
                      <a:pt x="13516" y="3836"/>
                      <a:pt x="13726" y="3641"/>
                      <a:pt x="13935" y="3473"/>
                    </a:cubicBezTo>
                    <a:cubicBezTo>
                      <a:pt x="14046" y="3376"/>
                      <a:pt x="14060" y="3264"/>
                      <a:pt x="13977" y="3153"/>
                    </a:cubicBezTo>
                    <a:cubicBezTo>
                      <a:pt x="13907" y="3069"/>
                      <a:pt x="13837" y="2985"/>
                      <a:pt x="13767" y="2915"/>
                    </a:cubicBezTo>
                    <a:cubicBezTo>
                      <a:pt x="13628" y="2734"/>
                      <a:pt x="13461" y="2567"/>
                      <a:pt x="13307" y="2385"/>
                    </a:cubicBezTo>
                    <a:cubicBezTo>
                      <a:pt x="13264" y="2335"/>
                      <a:pt x="13205" y="2310"/>
                      <a:pt x="13143" y="2310"/>
                    </a:cubicBezTo>
                    <a:cubicBezTo>
                      <a:pt x="13086" y="2310"/>
                      <a:pt x="13026" y="2331"/>
                      <a:pt x="12972" y="2371"/>
                    </a:cubicBezTo>
                    <a:cubicBezTo>
                      <a:pt x="12805" y="2511"/>
                      <a:pt x="12624" y="2664"/>
                      <a:pt x="12456" y="2804"/>
                    </a:cubicBezTo>
                    <a:cubicBezTo>
                      <a:pt x="12400" y="2860"/>
                      <a:pt x="12345" y="2888"/>
                      <a:pt x="12275" y="2943"/>
                    </a:cubicBezTo>
                    <a:cubicBezTo>
                      <a:pt x="11912" y="2595"/>
                      <a:pt x="11508" y="2302"/>
                      <a:pt x="11075" y="2051"/>
                    </a:cubicBezTo>
                    <a:cubicBezTo>
                      <a:pt x="11089" y="2023"/>
                      <a:pt x="11089" y="2009"/>
                      <a:pt x="11117" y="1981"/>
                    </a:cubicBezTo>
                    <a:cubicBezTo>
                      <a:pt x="11215" y="1744"/>
                      <a:pt x="11326" y="1479"/>
                      <a:pt x="11424" y="1242"/>
                    </a:cubicBezTo>
                    <a:cubicBezTo>
                      <a:pt x="11494" y="1074"/>
                      <a:pt x="11466" y="977"/>
                      <a:pt x="11298" y="893"/>
                    </a:cubicBezTo>
                    <a:cubicBezTo>
                      <a:pt x="11145" y="795"/>
                      <a:pt x="10992" y="726"/>
                      <a:pt x="10824" y="656"/>
                    </a:cubicBezTo>
                    <a:cubicBezTo>
                      <a:pt x="10685" y="614"/>
                      <a:pt x="10559" y="544"/>
                      <a:pt x="10406" y="502"/>
                    </a:cubicBezTo>
                    <a:cubicBezTo>
                      <a:pt x="10366" y="488"/>
                      <a:pt x="10330" y="481"/>
                      <a:pt x="10298" y="481"/>
                    </a:cubicBezTo>
                    <a:cubicBezTo>
                      <a:pt x="10204" y="481"/>
                      <a:pt x="10137" y="538"/>
                      <a:pt x="10085" y="642"/>
                    </a:cubicBezTo>
                    <a:cubicBezTo>
                      <a:pt x="9973" y="893"/>
                      <a:pt x="9848" y="1130"/>
                      <a:pt x="9750" y="1381"/>
                    </a:cubicBezTo>
                    <a:cubicBezTo>
                      <a:pt x="9724" y="1425"/>
                      <a:pt x="9703" y="1447"/>
                      <a:pt x="9674" y="1447"/>
                    </a:cubicBezTo>
                    <a:cubicBezTo>
                      <a:pt x="9657" y="1447"/>
                      <a:pt x="9637" y="1439"/>
                      <a:pt x="9611" y="1423"/>
                    </a:cubicBezTo>
                    <a:cubicBezTo>
                      <a:pt x="9178" y="1283"/>
                      <a:pt x="8732" y="1214"/>
                      <a:pt x="8286" y="1186"/>
                    </a:cubicBezTo>
                    <a:cubicBezTo>
                      <a:pt x="8230" y="1186"/>
                      <a:pt x="8216" y="1172"/>
                      <a:pt x="8216" y="1102"/>
                    </a:cubicBezTo>
                    <a:cubicBezTo>
                      <a:pt x="8216" y="823"/>
                      <a:pt x="8202" y="544"/>
                      <a:pt x="8174" y="265"/>
                    </a:cubicBezTo>
                    <a:cubicBezTo>
                      <a:pt x="8174" y="126"/>
                      <a:pt x="8090" y="28"/>
                      <a:pt x="7937" y="14"/>
                    </a:cubicBezTo>
                    <a:cubicBezTo>
                      <a:pt x="7881" y="14"/>
                      <a:pt x="7825" y="14"/>
                      <a:pt x="77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a:off x="2648049" y="2687502"/>
                <a:ext cx="238741" cy="240230"/>
              </a:xfrm>
              <a:custGeom>
                <a:rect b="b" l="l" r="r" t="t"/>
                <a:pathLst>
                  <a:path extrusionOk="0" h="15569" w="15470">
                    <a:moveTo>
                      <a:pt x="7795" y="4757"/>
                    </a:moveTo>
                    <a:cubicBezTo>
                      <a:pt x="9471" y="4757"/>
                      <a:pt x="10838" y="6118"/>
                      <a:pt x="10838" y="7825"/>
                    </a:cubicBezTo>
                    <a:cubicBezTo>
                      <a:pt x="10838" y="9513"/>
                      <a:pt x="9457" y="10894"/>
                      <a:pt x="7769" y="10894"/>
                    </a:cubicBezTo>
                    <a:cubicBezTo>
                      <a:pt x="6068" y="10894"/>
                      <a:pt x="4701" y="9513"/>
                      <a:pt x="4701" y="7825"/>
                    </a:cubicBezTo>
                    <a:cubicBezTo>
                      <a:pt x="4701" y="6138"/>
                      <a:pt x="6068" y="4757"/>
                      <a:pt x="7769" y="4757"/>
                    </a:cubicBezTo>
                    <a:cubicBezTo>
                      <a:pt x="7778" y="4757"/>
                      <a:pt x="7787" y="4757"/>
                      <a:pt x="7795" y="4757"/>
                    </a:cubicBezTo>
                    <a:close/>
                    <a:moveTo>
                      <a:pt x="7797" y="0"/>
                    </a:moveTo>
                    <a:lnTo>
                      <a:pt x="7100" y="14"/>
                    </a:lnTo>
                    <a:cubicBezTo>
                      <a:pt x="7058" y="14"/>
                      <a:pt x="7016" y="28"/>
                      <a:pt x="6974" y="28"/>
                    </a:cubicBezTo>
                    <a:cubicBezTo>
                      <a:pt x="6807" y="56"/>
                      <a:pt x="6737" y="140"/>
                      <a:pt x="6737" y="307"/>
                    </a:cubicBezTo>
                    <a:cubicBezTo>
                      <a:pt x="6737" y="586"/>
                      <a:pt x="6751" y="865"/>
                      <a:pt x="6751" y="1130"/>
                    </a:cubicBezTo>
                    <a:cubicBezTo>
                      <a:pt x="6751" y="1186"/>
                      <a:pt x="6751" y="1200"/>
                      <a:pt x="6682" y="1214"/>
                    </a:cubicBezTo>
                    <a:cubicBezTo>
                      <a:pt x="6221" y="1283"/>
                      <a:pt x="5789" y="1409"/>
                      <a:pt x="5356" y="1562"/>
                    </a:cubicBezTo>
                    <a:cubicBezTo>
                      <a:pt x="5335" y="1573"/>
                      <a:pt x="5317" y="1580"/>
                      <a:pt x="5302" y="1580"/>
                    </a:cubicBezTo>
                    <a:cubicBezTo>
                      <a:pt x="5277" y="1580"/>
                      <a:pt x="5256" y="1563"/>
                      <a:pt x="5231" y="1521"/>
                    </a:cubicBezTo>
                    <a:cubicBezTo>
                      <a:pt x="5105" y="1270"/>
                      <a:pt x="4966" y="1046"/>
                      <a:pt x="4854" y="795"/>
                    </a:cubicBezTo>
                    <a:cubicBezTo>
                      <a:pt x="4808" y="694"/>
                      <a:pt x="4732" y="654"/>
                      <a:pt x="4650" y="654"/>
                    </a:cubicBezTo>
                    <a:cubicBezTo>
                      <a:pt x="4607" y="654"/>
                      <a:pt x="4562" y="665"/>
                      <a:pt x="4519" y="684"/>
                    </a:cubicBezTo>
                    <a:cubicBezTo>
                      <a:pt x="4227" y="837"/>
                      <a:pt x="3920" y="977"/>
                      <a:pt x="3641" y="1144"/>
                    </a:cubicBezTo>
                    <a:cubicBezTo>
                      <a:pt x="3529" y="1214"/>
                      <a:pt x="3487" y="1339"/>
                      <a:pt x="3557" y="1479"/>
                    </a:cubicBezTo>
                    <a:cubicBezTo>
                      <a:pt x="3669" y="1688"/>
                      <a:pt x="3766" y="1897"/>
                      <a:pt x="3892" y="2106"/>
                    </a:cubicBezTo>
                    <a:cubicBezTo>
                      <a:pt x="3920" y="2162"/>
                      <a:pt x="3948" y="2232"/>
                      <a:pt x="3975" y="2288"/>
                    </a:cubicBezTo>
                    <a:cubicBezTo>
                      <a:pt x="3557" y="2581"/>
                      <a:pt x="3180" y="2888"/>
                      <a:pt x="2846" y="3264"/>
                    </a:cubicBezTo>
                    <a:lnTo>
                      <a:pt x="2106" y="2734"/>
                    </a:lnTo>
                    <a:cubicBezTo>
                      <a:pt x="2056" y="2697"/>
                      <a:pt x="2003" y="2676"/>
                      <a:pt x="1953" y="2676"/>
                    </a:cubicBezTo>
                    <a:cubicBezTo>
                      <a:pt x="1890" y="2676"/>
                      <a:pt x="1832" y="2707"/>
                      <a:pt x="1786" y="2776"/>
                    </a:cubicBezTo>
                    <a:cubicBezTo>
                      <a:pt x="1576" y="3027"/>
                      <a:pt x="1381" y="3306"/>
                      <a:pt x="1172" y="3585"/>
                    </a:cubicBezTo>
                    <a:cubicBezTo>
                      <a:pt x="1102" y="3697"/>
                      <a:pt x="1130" y="3822"/>
                      <a:pt x="1242" y="3906"/>
                    </a:cubicBezTo>
                    <a:cubicBezTo>
                      <a:pt x="1451" y="4073"/>
                      <a:pt x="1674" y="4241"/>
                      <a:pt x="1897" y="4394"/>
                    </a:cubicBezTo>
                    <a:cubicBezTo>
                      <a:pt x="1925" y="4408"/>
                      <a:pt x="1953" y="4422"/>
                      <a:pt x="1967" y="4450"/>
                    </a:cubicBezTo>
                    <a:cubicBezTo>
                      <a:pt x="1855" y="4673"/>
                      <a:pt x="1744" y="4896"/>
                      <a:pt x="1646" y="5119"/>
                    </a:cubicBezTo>
                    <a:cubicBezTo>
                      <a:pt x="1534" y="5356"/>
                      <a:pt x="1465" y="5594"/>
                      <a:pt x="1367" y="5817"/>
                    </a:cubicBezTo>
                    <a:lnTo>
                      <a:pt x="1297" y="5817"/>
                    </a:lnTo>
                    <a:cubicBezTo>
                      <a:pt x="1032" y="5775"/>
                      <a:pt x="753" y="5719"/>
                      <a:pt x="474" y="5677"/>
                    </a:cubicBezTo>
                    <a:cubicBezTo>
                      <a:pt x="452" y="5673"/>
                      <a:pt x="431" y="5671"/>
                      <a:pt x="411" y="5671"/>
                    </a:cubicBezTo>
                    <a:cubicBezTo>
                      <a:pt x="290" y="5671"/>
                      <a:pt x="205" y="5741"/>
                      <a:pt x="181" y="5873"/>
                    </a:cubicBezTo>
                    <a:cubicBezTo>
                      <a:pt x="140" y="5984"/>
                      <a:pt x="126" y="6096"/>
                      <a:pt x="112" y="6221"/>
                    </a:cubicBezTo>
                    <a:lnTo>
                      <a:pt x="0" y="6849"/>
                    </a:lnTo>
                    <a:lnTo>
                      <a:pt x="0" y="6961"/>
                    </a:lnTo>
                    <a:cubicBezTo>
                      <a:pt x="56" y="7058"/>
                      <a:pt x="126" y="7128"/>
                      <a:pt x="251" y="7142"/>
                    </a:cubicBezTo>
                    <a:cubicBezTo>
                      <a:pt x="405" y="7170"/>
                      <a:pt x="558" y="7198"/>
                      <a:pt x="712" y="7240"/>
                    </a:cubicBezTo>
                    <a:cubicBezTo>
                      <a:pt x="837" y="7253"/>
                      <a:pt x="977" y="7281"/>
                      <a:pt x="1088" y="7309"/>
                    </a:cubicBezTo>
                    <a:lnTo>
                      <a:pt x="1130" y="8816"/>
                    </a:lnTo>
                    <a:cubicBezTo>
                      <a:pt x="1130" y="8816"/>
                      <a:pt x="1102" y="8844"/>
                      <a:pt x="1088" y="8844"/>
                    </a:cubicBezTo>
                    <a:cubicBezTo>
                      <a:pt x="837" y="8913"/>
                      <a:pt x="600" y="8983"/>
                      <a:pt x="335" y="9053"/>
                    </a:cubicBezTo>
                    <a:cubicBezTo>
                      <a:pt x="209" y="9081"/>
                      <a:pt x="140" y="9137"/>
                      <a:pt x="84" y="9234"/>
                    </a:cubicBezTo>
                    <a:lnTo>
                      <a:pt x="84" y="9360"/>
                    </a:lnTo>
                    <a:cubicBezTo>
                      <a:pt x="84" y="9374"/>
                      <a:pt x="112" y="9402"/>
                      <a:pt x="112" y="9416"/>
                    </a:cubicBezTo>
                    <a:cubicBezTo>
                      <a:pt x="181" y="9708"/>
                      <a:pt x="265" y="9987"/>
                      <a:pt x="335" y="10280"/>
                    </a:cubicBezTo>
                    <a:cubicBezTo>
                      <a:pt x="377" y="10417"/>
                      <a:pt x="443" y="10482"/>
                      <a:pt x="550" y="10482"/>
                    </a:cubicBezTo>
                    <a:cubicBezTo>
                      <a:pt x="585" y="10482"/>
                      <a:pt x="625" y="10475"/>
                      <a:pt x="670" y="10462"/>
                    </a:cubicBezTo>
                    <a:cubicBezTo>
                      <a:pt x="767" y="10448"/>
                      <a:pt x="879" y="10406"/>
                      <a:pt x="977" y="10392"/>
                    </a:cubicBezTo>
                    <a:cubicBezTo>
                      <a:pt x="1158" y="10336"/>
                      <a:pt x="1339" y="10308"/>
                      <a:pt x="1534" y="10252"/>
                    </a:cubicBezTo>
                    <a:cubicBezTo>
                      <a:pt x="1730" y="10727"/>
                      <a:pt x="1953" y="11159"/>
                      <a:pt x="2232" y="11578"/>
                    </a:cubicBezTo>
                    <a:cubicBezTo>
                      <a:pt x="2009" y="11787"/>
                      <a:pt x="1786" y="11982"/>
                      <a:pt x="1548" y="12191"/>
                    </a:cubicBezTo>
                    <a:cubicBezTo>
                      <a:pt x="1451" y="12275"/>
                      <a:pt x="1437" y="12401"/>
                      <a:pt x="1521" y="12512"/>
                    </a:cubicBezTo>
                    <a:cubicBezTo>
                      <a:pt x="1548" y="12568"/>
                      <a:pt x="1590" y="12610"/>
                      <a:pt x="1618" y="12652"/>
                    </a:cubicBezTo>
                    <a:cubicBezTo>
                      <a:pt x="1799" y="12861"/>
                      <a:pt x="1967" y="13056"/>
                      <a:pt x="2148" y="13265"/>
                    </a:cubicBezTo>
                    <a:cubicBezTo>
                      <a:pt x="2213" y="13330"/>
                      <a:pt x="2270" y="13361"/>
                      <a:pt x="2329" y="13361"/>
                    </a:cubicBezTo>
                    <a:cubicBezTo>
                      <a:pt x="2385" y="13361"/>
                      <a:pt x="2443" y="13333"/>
                      <a:pt x="2511" y="13279"/>
                    </a:cubicBezTo>
                    <a:cubicBezTo>
                      <a:pt x="2595" y="13210"/>
                      <a:pt x="2664" y="13140"/>
                      <a:pt x="2762" y="13070"/>
                    </a:cubicBezTo>
                    <a:cubicBezTo>
                      <a:pt x="2901" y="12958"/>
                      <a:pt x="3055" y="12833"/>
                      <a:pt x="3194" y="12707"/>
                    </a:cubicBezTo>
                    <a:cubicBezTo>
                      <a:pt x="3390" y="12861"/>
                      <a:pt x="3571" y="13042"/>
                      <a:pt x="3780" y="13182"/>
                    </a:cubicBezTo>
                    <a:cubicBezTo>
                      <a:pt x="3975" y="13321"/>
                      <a:pt x="4199" y="13461"/>
                      <a:pt x="4408" y="13600"/>
                    </a:cubicBezTo>
                    <a:cubicBezTo>
                      <a:pt x="4408" y="13614"/>
                      <a:pt x="4394" y="13628"/>
                      <a:pt x="4394" y="13656"/>
                    </a:cubicBezTo>
                    <a:cubicBezTo>
                      <a:pt x="4296" y="13907"/>
                      <a:pt x="4171" y="14172"/>
                      <a:pt x="4059" y="14423"/>
                    </a:cubicBezTo>
                    <a:cubicBezTo>
                      <a:pt x="4017" y="14535"/>
                      <a:pt x="4031" y="14660"/>
                      <a:pt x="4171" y="14730"/>
                    </a:cubicBezTo>
                    <a:cubicBezTo>
                      <a:pt x="4478" y="14869"/>
                      <a:pt x="4784" y="15009"/>
                      <a:pt x="5091" y="15134"/>
                    </a:cubicBezTo>
                    <a:cubicBezTo>
                      <a:pt x="5127" y="15149"/>
                      <a:pt x="5162" y="15156"/>
                      <a:pt x="5194" y="15156"/>
                    </a:cubicBezTo>
                    <a:cubicBezTo>
                      <a:pt x="5286" y="15156"/>
                      <a:pt x="5360" y="15098"/>
                      <a:pt x="5412" y="14995"/>
                    </a:cubicBezTo>
                    <a:cubicBezTo>
                      <a:pt x="5482" y="14842"/>
                      <a:pt x="5552" y="14702"/>
                      <a:pt x="5594" y="14535"/>
                    </a:cubicBezTo>
                    <a:cubicBezTo>
                      <a:pt x="5649" y="14423"/>
                      <a:pt x="5719" y="14298"/>
                      <a:pt x="5775" y="14158"/>
                    </a:cubicBezTo>
                    <a:cubicBezTo>
                      <a:pt x="6221" y="14298"/>
                      <a:pt x="6695" y="14381"/>
                      <a:pt x="7170" y="14437"/>
                    </a:cubicBezTo>
                    <a:lnTo>
                      <a:pt x="7253" y="14437"/>
                    </a:lnTo>
                    <a:lnTo>
                      <a:pt x="7295" y="15330"/>
                    </a:lnTo>
                    <a:cubicBezTo>
                      <a:pt x="7308" y="15485"/>
                      <a:pt x="7369" y="15568"/>
                      <a:pt x="7501" y="15568"/>
                    </a:cubicBezTo>
                    <a:cubicBezTo>
                      <a:pt x="7511" y="15568"/>
                      <a:pt x="7521" y="15568"/>
                      <a:pt x="7532" y="15567"/>
                    </a:cubicBezTo>
                    <a:cubicBezTo>
                      <a:pt x="7867" y="15567"/>
                      <a:pt x="8202" y="15553"/>
                      <a:pt x="8523" y="15539"/>
                    </a:cubicBezTo>
                    <a:cubicBezTo>
                      <a:pt x="8565" y="15539"/>
                      <a:pt x="8592" y="15511"/>
                      <a:pt x="8620" y="15511"/>
                    </a:cubicBezTo>
                    <a:cubicBezTo>
                      <a:pt x="8690" y="15483"/>
                      <a:pt x="8732" y="15413"/>
                      <a:pt x="8732" y="15330"/>
                    </a:cubicBezTo>
                    <a:lnTo>
                      <a:pt x="8732" y="15274"/>
                    </a:lnTo>
                    <a:cubicBezTo>
                      <a:pt x="8732" y="15093"/>
                      <a:pt x="8718" y="14925"/>
                      <a:pt x="8718" y="14744"/>
                    </a:cubicBezTo>
                    <a:lnTo>
                      <a:pt x="8718" y="14451"/>
                    </a:lnTo>
                    <a:lnTo>
                      <a:pt x="8718" y="14381"/>
                    </a:lnTo>
                    <a:cubicBezTo>
                      <a:pt x="8802" y="14367"/>
                      <a:pt x="8871" y="14367"/>
                      <a:pt x="8941" y="14353"/>
                    </a:cubicBezTo>
                    <a:cubicBezTo>
                      <a:pt x="9360" y="14284"/>
                      <a:pt x="9764" y="14158"/>
                      <a:pt x="10169" y="14005"/>
                    </a:cubicBezTo>
                    <a:cubicBezTo>
                      <a:pt x="10183" y="14019"/>
                      <a:pt x="10183" y="14033"/>
                      <a:pt x="10197" y="14046"/>
                    </a:cubicBezTo>
                    <a:cubicBezTo>
                      <a:pt x="10322" y="14298"/>
                      <a:pt x="10462" y="14521"/>
                      <a:pt x="10587" y="14772"/>
                    </a:cubicBezTo>
                    <a:cubicBezTo>
                      <a:pt x="10650" y="14872"/>
                      <a:pt x="10724" y="14927"/>
                      <a:pt x="10829" y="14927"/>
                    </a:cubicBezTo>
                    <a:cubicBezTo>
                      <a:pt x="10841" y="14927"/>
                      <a:pt x="10853" y="14927"/>
                      <a:pt x="10866" y="14925"/>
                    </a:cubicBezTo>
                    <a:cubicBezTo>
                      <a:pt x="10894" y="14925"/>
                      <a:pt x="10922" y="14911"/>
                      <a:pt x="10950" y="14883"/>
                    </a:cubicBezTo>
                    <a:lnTo>
                      <a:pt x="11368" y="14674"/>
                    </a:lnTo>
                    <a:cubicBezTo>
                      <a:pt x="11508" y="14604"/>
                      <a:pt x="11661" y="14521"/>
                      <a:pt x="11787" y="14437"/>
                    </a:cubicBezTo>
                    <a:cubicBezTo>
                      <a:pt x="11926" y="14353"/>
                      <a:pt x="11940" y="14242"/>
                      <a:pt x="11870" y="14102"/>
                    </a:cubicBezTo>
                    <a:cubicBezTo>
                      <a:pt x="11842" y="14033"/>
                      <a:pt x="11801" y="13977"/>
                      <a:pt x="11787" y="13907"/>
                    </a:cubicBezTo>
                    <a:cubicBezTo>
                      <a:pt x="11689" y="13698"/>
                      <a:pt x="11577" y="13516"/>
                      <a:pt x="11480" y="13307"/>
                    </a:cubicBezTo>
                    <a:cubicBezTo>
                      <a:pt x="11689" y="13140"/>
                      <a:pt x="11870" y="12986"/>
                      <a:pt x="12066" y="12833"/>
                    </a:cubicBezTo>
                    <a:cubicBezTo>
                      <a:pt x="12149" y="12763"/>
                      <a:pt x="12247" y="12680"/>
                      <a:pt x="12331" y="12582"/>
                    </a:cubicBezTo>
                    <a:cubicBezTo>
                      <a:pt x="12414" y="12498"/>
                      <a:pt x="12526" y="12387"/>
                      <a:pt x="12624" y="12303"/>
                    </a:cubicBezTo>
                    <a:cubicBezTo>
                      <a:pt x="12638" y="12331"/>
                      <a:pt x="12679" y="12345"/>
                      <a:pt x="12693" y="12359"/>
                    </a:cubicBezTo>
                    <a:cubicBezTo>
                      <a:pt x="12903" y="12512"/>
                      <a:pt x="13126" y="12666"/>
                      <a:pt x="13335" y="12833"/>
                    </a:cubicBezTo>
                    <a:cubicBezTo>
                      <a:pt x="13391" y="12871"/>
                      <a:pt x="13448" y="12891"/>
                      <a:pt x="13502" y="12891"/>
                    </a:cubicBezTo>
                    <a:cubicBezTo>
                      <a:pt x="13568" y="12891"/>
                      <a:pt x="13630" y="12860"/>
                      <a:pt x="13684" y="12791"/>
                    </a:cubicBezTo>
                    <a:cubicBezTo>
                      <a:pt x="13726" y="12763"/>
                      <a:pt x="13740" y="12721"/>
                      <a:pt x="13781" y="12693"/>
                    </a:cubicBezTo>
                    <a:cubicBezTo>
                      <a:pt x="13949" y="12456"/>
                      <a:pt x="14130" y="12233"/>
                      <a:pt x="14284" y="11996"/>
                    </a:cubicBezTo>
                    <a:cubicBezTo>
                      <a:pt x="14353" y="11898"/>
                      <a:pt x="14339" y="11801"/>
                      <a:pt x="14270" y="11731"/>
                    </a:cubicBezTo>
                    <a:lnTo>
                      <a:pt x="14214" y="11675"/>
                    </a:lnTo>
                    <a:lnTo>
                      <a:pt x="14200" y="11661"/>
                    </a:lnTo>
                    <a:cubicBezTo>
                      <a:pt x="14088" y="11592"/>
                      <a:pt x="13991" y="11508"/>
                      <a:pt x="13879" y="11438"/>
                    </a:cubicBezTo>
                    <a:cubicBezTo>
                      <a:pt x="13767" y="11340"/>
                      <a:pt x="13656" y="11257"/>
                      <a:pt x="13530" y="11173"/>
                    </a:cubicBezTo>
                    <a:lnTo>
                      <a:pt x="13488" y="11117"/>
                    </a:lnTo>
                    <a:lnTo>
                      <a:pt x="13642" y="10810"/>
                    </a:lnTo>
                    <a:cubicBezTo>
                      <a:pt x="13670" y="10755"/>
                      <a:pt x="13698" y="10699"/>
                      <a:pt x="13712" y="10657"/>
                    </a:cubicBezTo>
                    <a:cubicBezTo>
                      <a:pt x="13851" y="10350"/>
                      <a:pt x="13977" y="10057"/>
                      <a:pt x="14074" y="9750"/>
                    </a:cubicBezTo>
                    <a:cubicBezTo>
                      <a:pt x="14325" y="9792"/>
                      <a:pt x="14549" y="9834"/>
                      <a:pt x="14772" y="9862"/>
                    </a:cubicBezTo>
                    <a:cubicBezTo>
                      <a:pt x="14841" y="9890"/>
                      <a:pt x="14897" y="9890"/>
                      <a:pt x="14967" y="9904"/>
                    </a:cubicBezTo>
                    <a:cubicBezTo>
                      <a:pt x="14981" y="9905"/>
                      <a:pt x="14994" y="9906"/>
                      <a:pt x="15007" y="9906"/>
                    </a:cubicBezTo>
                    <a:cubicBezTo>
                      <a:pt x="15125" y="9906"/>
                      <a:pt x="15210" y="9847"/>
                      <a:pt x="15260" y="9708"/>
                    </a:cubicBezTo>
                    <a:cubicBezTo>
                      <a:pt x="15302" y="9611"/>
                      <a:pt x="15316" y="9499"/>
                      <a:pt x="15330" y="9374"/>
                    </a:cubicBezTo>
                    <a:lnTo>
                      <a:pt x="15441" y="8746"/>
                    </a:lnTo>
                    <a:lnTo>
                      <a:pt x="15469" y="8662"/>
                    </a:lnTo>
                    <a:cubicBezTo>
                      <a:pt x="15413" y="8551"/>
                      <a:pt x="15330" y="8523"/>
                      <a:pt x="15218" y="8509"/>
                    </a:cubicBezTo>
                    <a:lnTo>
                      <a:pt x="14702" y="8397"/>
                    </a:lnTo>
                    <a:cubicBezTo>
                      <a:pt x="14604" y="8383"/>
                      <a:pt x="14493" y="8369"/>
                      <a:pt x="14409" y="8355"/>
                    </a:cubicBezTo>
                    <a:cubicBezTo>
                      <a:pt x="14409" y="8090"/>
                      <a:pt x="14423" y="7839"/>
                      <a:pt x="14409" y="7588"/>
                    </a:cubicBezTo>
                    <a:cubicBezTo>
                      <a:pt x="14395" y="7337"/>
                      <a:pt x="14367" y="7072"/>
                      <a:pt x="14353" y="6835"/>
                    </a:cubicBezTo>
                    <a:cubicBezTo>
                      <a:pt x="14632" y="6765"/>
                      <a:pt x="14911" y="6682"/>
                      <a:pt x="15176" y="6612"/>
                    </a:cubicBezTo>
                    <a:cubicBezTo>
                      <a:pt x="15274" y="6570"/>
                      <a:pt x="15358" y="6514"/>
                      <a:pt x="15399" y="6417"/>
                    </a:cubicBezTo>
                    <a:lnTo>
                      <a:pt x="15399" y="6263"/>
                    </a:lnTo>
                    <a:cubicBezTo>
                      <a:pt x="15385" y="6207"/>
                      <a:pt x="15358" y="6166"/>
                      <a:pt x="15358" y="6124"/>
                    </a:cubicBezTo>
                    <a:cubicBezTo>
                      <a:pt x="15316" y="5956"/>
                      <a:pt x="15274" y="5789"/>
                      <a:pt x="15218" y="5635"/>
                    </a:cubicBezTo>
                    <a:cubicBezTo>
                      <a:pt x="15204" y="5524"/>
                      <a:pt x="15176" y="5440"/>
                      <a:pt x="15134" y="5329"/>
                    </a:cubicBezTo>
                    <a:cubicBezTo>
                      <a:pt x="15112" y="5216"/>
                      <a:pt x="15026" y="5167"/>
                      <a:pt x="14920" y="5167"/>
                    </a:cubicBezTo>
                    <a:cubicBezTo>
                      <a:pt x="14895" y="5167"/>
                      <a:pt x="14868" y="5170"/>
                      <a:pt x="14841" y="5175"/>
                    </a:cubicBezTo>
                    <a:cubicBezTo>
                      <a:pt x="14576" y="5245"/>
                      <a:pt x="14297" y="5315"/>
                      <a:pt x="14046" y="5384"/>
                    </a:cubicBezTo>
                    <a:cubicBezTo>
                      <a:pt x="14027" y="5388"/>
                      <a:pt x="14011" y="5389"/>
                      <a:pt x="13998" y="5389"/>
                    </a:cubicBezTo>
                    <a:cubicBezTo>
                      <a:pt x="13956" y="5389"/>
                      <a:pt x="13945" y="5371"/>
                      <a:pt x="13935" y="5329"/>
                    </a:cubicBezTo>
                    <a:cubicBezTo>
                      <a:pt x="13809" y="5050"/>
                      <a:pt x="13670" y="4799"/>
                      <a:pt x="13530" y="4520"/>
                    </a:cubicBezTo>
                    <a:cubicBezTo>
                      <a:pt x="13461" y="4352"/>
                      <a:pt x="13363" y="4213"/>
                      <a:pt x="13251" y="4059"/>
                    </a:cubicBezTo>
                    <a:lnTo>
                      <a:pt x="13307" y="4003"/>
                    </a:lnTo>
                    <a:cubicBezTo>
                      <a:pt x="13516" y="3836"/>
                      <a:pt x="13726" y="3641"/>
                      <a:pt x="13935" y="3473"/>
                    </a:cubicBezTo>
                    <a:cubicBezTo>
                      <a:pt x="14046" y="3376"/>
                      <a:pt x="14060" y="3264"/>
                      <a:pt x="13977" y="3153"/>
                    </a:cubicBezTo>
                    <a:cubicBezTo>
                      <a:pt x="13907" y="3069"/>
                      <a:pt x="13837" y="2985"/>
                      <a:pt x="13767" y="2915"/>
                    </a:cubicBezTo>
                    <a:cubicBezTo>
                      <a:pt x="13628" y="2734"/>
                      <a:pt x="13461" y="2567"/>
                      <a:pt x="13307" y="2385"/>
                    </a:cubicBezTo>
                    <a:cubicBezTo>
                      <a:pt x="13264" y="2335"/>
                      <a:pt x="13205" y="2310"/>
                      <a:pt x="13143" y="2310"/>
                    </a:cubicBezTo>
                    <a:cubicBezTo>
                      <a:pt x="13086" y="2310"/>
                      <a:pt x="13026" y="2331"/>
                      <a:pt x="12972" y="2371"/>
                    </a:cubicBezTo>
                    <a:cubicBezTo>
                      <a:pt x="12805" y="2511"/>
                      <a:pt x="12624" y="2664"/>
                      <a:pt x="12456" y="2804"/>
                    </a:cubicBezTo>
                    <a:cubicBezTo>
                      <a:pt x="12400" y="2860"/>
                      <a:pt x="12345" y="2888"/>
                      <a:pt x="12275" y="2943"/>
                    </a:cubicBezTo>
                    <a:cubicBezTo>
                      <a:pt x="11912" y="2595"/>
                      <a:pt x="11508" y="2302"/>
                      <a:pt x="11075" y="2051"/>
                    </a:cubicBezTo>
                    <a:cubicBezTo>
                      <a:pt x="11089" y="2023"/>
                      <a:pt x="11089" y="2009"/>
                      <a:pt x="11117" y="1981"/>
                    </a:cubicBezTo>
                    <a:cubicBezTo>
                      <a:pt x="11215" y="1744"/>
                      <a:pt x="11326" y="1479"/>
                      <a:pt x="11424" y="1242"/>
                    </a:cubicBezTo>
                    <a:cubicBezTo>
                      <a:pt x="11494" y="1074"/>
                      <a:pt x="11466" y="977"/>
                      <a:pt x="11298" y="893"/>
                    </a:cubicBezTo>
                    <a:cubicBezTo>
                      <a:pt x="11145" y="795"/>
                      <a:pt x="10992" y="726"/>
                      <a:pt x="10824" y="656"/>
                    </a:cubicBezTo>
                    <a:cubicBezTo>
                      <a:pt x="10685" y="614"/>
                      <a:pt x="10559" y="544"/>
                      <a:pt x="10406" y="502"/>
                    </a:cubicBezTo>
                    <a:cubicBezTo>
                      <a:pt x="10366" y="488"/>
                      <a:pt x="10330" y="481"/>
                      <a:pt x="10298" y="481"/>
                    </a:cubicBezTo>
                    <a:cubicBezTo>
                      <a:pt x="10204" y="481"/>
                      <a:pt x="10137" y="538"/>
                      <a:pt x="10085" y="642"/>
                    </a:cubicBezTo>
                    <a:cubicBezTo>
                      <a:pt x="9973" y="893"/>
                      <a:pt x="9848" y="1130"/>
                      <a:pt x="9750" y="1381"/>
                    </a:cubicBezTo>
                    <a:cubicBezTo>
                      <a:pt x="9724" y="1425"/>
                      <a:pt x="9703" y="1447"/>
                      <a:pt x="9674" y="1447"/>
                    </a:cubicBezTo>
                    <a:cubicBezTo>
                      <a:pt x="9657" y="1447"/>
                      <a:pt x="9637" y="1439"/>
                      <a:pt x="9611" y="1423"/>
                    </a:cubicBezTo>
                    <a:cubicBezTo>
                      <a:pt x="9178" y="1283"/>
                      <a:pt x="8732" y="1214"/>
                      <a:pt x="8286" y="1186"/>
                    </a:cubicBezTo>
                    <a:cubicBezTo>
                      <a:pt x="8230" y="1186"/>
                      <a:pt x="8216" y="1172"/>
                      <a:pt x="8216" y="1102"/>
                    </a:cubicBezTo>
                    <a:cubicBezTo>
                      <a:pt x="8216" y="823"/>
                      <a:pt x="8202" y="544"/>
                      <a:pt x="8174" y="265"/>
                    </a:cubicBezTo>
                    <a:cubicBezTo>
                      <a:pt x="8174" y="126"/>
                      <a:pt x="8090" y="28"/>
                      <a:pt x="7937" y="14"/>
                    </a:cubicBezTo>
                    <a:cubicBezTo>
                      <a:pt x="7881" y="14"/>
                      <a:pt x="7825" y="14"/>
                      <a:pt x="77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 name="Google Shape;181;p23"/>
              <p:cNvGrpSpPr/>
              <p:nvPr/>
            </p:nvGrpSpPr>
            <p:grpSpPr>
              <a:xfrm>
                <a:off x="2603144" y="2311964"/>
                <a:ext cx="264609" cy="270958"/>
                <a:chOff x="6518672" y="2803010"/>
                <a:chExt cx="869281" cy="890429"/>
              </a:xfrm>
            </p:grpSpPr>
            <p:sp>
              <p:nvSpPr>
                <p:cNvPr id="182" name="Google Shape;182;p23"/>
                <p:cNvSpPr/>
                <p:nvPr/>
              </p:nvSpPr>
              <p:spPr>
                <a:xfrm>
                  <a:off x="6518672" y="2803010"/>
                  <a:ext cx="869281" cy="890429"/>
                </a:xfrm>
                <a:custGeom>
                  <a:rect b="b" l="l" r="r" t="t"/>
                  <a:pathLst>
                    <a:path extrusionOk="0" h="16628" w="16249">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p:nvPr/>
              </p:nvSpPr>
              <p:spPr>
                <a:xfrm>
                  <a:off x="6826344" y="3129770"/>
                  <a:ext cx="235122" cy="232461"/>
                </a:xfrm>
                <a:custGeom>
                  <a:rect b="b" l="l" r="r" t="t"/>
                  <a:pathLst>
                    <a:path extrusionOk="0" h="4341" w="4395">
                      <a:moveTo>
                        <a:pt x="2167" y="1"/>
                      </a:moveTo>
                      <a:cubicBezTo>
                        <a:pt x="2150" y="1"/>
                        <a:pt x="2133" y="1"/>
                        <a:pt x="2116" y="1"/>
                      </a:cubicBezTo>
                      <a:cubicBezTo>
                        <a:pt x="895" y="55"/>
                        <a:pt x="0" y="1059"/>
                        <a:pt x="27" y="2252"/>
                      </a:cubicBezTo>
                      <a:cubicBezTo>
                        <a:pt x="54" y="3446"/>
                        <a:pt x="1085" y="4341"/>
                        <a:pt x="2252" y="4341"/>
                      </a:cubicBezTo>
                      <a:cubicBezTo>
                        <a:pt x="3472" y="4314"/>
                        <a:pt x="4394" y="3310"/>
                        <a:pt x="4367" y="2117"/>
                      </a:cubicBezTo>
                      <a:cubicBezTo>
                        <a:pt x="4340" y="914"/>
                        <a:pt x="3339" y="1"/>
                        <a:pt x="21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23"/>
              <p:cNvGrpSpPr/>
              <p:nvPr/>
            </p:nvGrpSpPr>
            <p:grpSpPr>
              <a:xfrm>
                <a:off x="2863168" y="1747052"/>
                <a:ext cx="299033" cy="306130"/>
                <a:chOff x="6518672" y="2803010"/>
                <a:chExt cx="869281" cy="890429"/>
              </a:xfrm>
            </p:grpSpPr>
            <p:sp>
              <p:nvSpPr>
                <p:cNvPr id="185" name="Google Shape;185;p23"/>
                <p:cNvSpPr/>
                <p:nvPr/>
              </p:nvSpPr>
              <p:spPr>
                <a:xfrm>
                  <a:off x="6518672" y="2803010"/>
                  <a:ext cx="869281" cy="890429"/>
                </a:xfrm>
                <a:custGeom>
                  <a:rect b="b" l="l" r="r" t="t"/>
                  <a:pathLst>
                    <a:path extrusionOk="0" h="16628" w="16249">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p:nvPr/>
              </p:nvSpPr>
              <p:spPr>
                <a:xfrm>
                  <a:off x="6826344" y="3129770"/>
                  <a:ext cx="235122" cy="232461"/>
                </a:xfrm>
                <a:custGeom>
                  <a:rect b="b" l="l" r="r" t="t"/>
                  <a:pathLst>
                    <a:path extrusionOk="0" h="4341" w="4395">
                      <a:moveTo>
                        <a:pt x="2167" y="1"/>
                      </a:moveTo>
                      <a:cubicBezTo>
                        <a:pt x="2150" y="1"/>
                        <a:pt x="2133" y="1"/>
                        <a:pt x="2116" y="1"/>
                      </a:cubicBezTo>
                      <a:cubicBezTo>
                        <a:pt x="895" y="55"/>
                        <a:pt x="0" y="1059"/>
                        <a:pt x="27" y="2252"/>
                      </a:cubicBezTo>
                      <a:cubicBezTo>
                        <a:pt x="54" y="3446"/>
                        <a:pt x="1085" y="4341"/>
                        <a:pt x="2252" y="4341"/>
                      </a:cubicBezTo>
                      <a:cubicBezTo>
                        <a:pt x="3472" y="4314"/>
                        <a:pt x="4394" y="3310"/>
                        <a:pt x="4367" y="2117"/>
                      </a:cubicBezTo>
                      <a:cubicBezTo>
                        <a:pt x="4340" y="914"/>
                        <a:pt x="3339" y="1"/>
                        <a:pt x="21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23"/>
              <p:cNvSpPr/>
              <p:nvPr/>
            </p:nvSpPr>
            <p:spPr>
              <a:xfrm>
                <a:off x="3180576" y="1704480"/>
                <a:ext cx="158142" cy="159154"/>
              </a:xfrm>
              <a:custGeom>
                <a:rect b="b" l="l" r="r" t="t"/>
                <a:pathLst>
                  <a:path extrusionOk="0" h="15569" w="15470">
                    <a:moveTo>
                      <a:pt x="7795" y="4757"/>
                    </a:moveTo>
                    <a:cubicBezTo>
                      <a:pt x="9471" y="4757"/>
                      <a:pt x="10838" y="6118"/>
                      <a:pt x="10838" y="7825"/>
                    </a:cubicBezTo>
                    <a:cubicBezTo>
                      <a:pt x="10838" y="9513"/>
                      <a:pt x="9457" y="10894"/>
                      <a:pt x="7769" y="10894"/>
                    </a:cubicBezTo>
                    <a:cubicBezTo>
                      <a:pt x="6068" y="10894"/>
                      <a:pt x="4701" y="9513"/>
                      <a:pt x="4701" y="7825"/>
                    </a:cubicBezTo>
                    <a:cubicBezTo>
                      <a:pt x="4701" y="6138"/>
                      <a:pt x="6068" y="4757"/>
                      <a:pt x="7769" y="4757"/>
                    </a:cubicBezTo>
                    <a:cubicBezTo>
                      <a:pt x="7778" y="4757"/>
                      <a:pt x="7787" y="4757"/>
                      <a:pt x="7795" y="4757"/>
                    </a:cubicBezTo>
                    <a:close/>
                    <a:moveTo>
                      <a:pt x="7797" y="0"/>
                    </a:moveTo>
                    <a:lnTo>
                      <a:pt x="7100" y="14"/>
                    </a:lnTo>
                    <a:cubicBezTo>
                      <a:pt x="7058" y="14"/>
                      <a:pt x="7016" y="28"/>
                      <a:pt x="6974" y="28"/>
                    </a:cubicBezTo>
                    <a:cubicBezTo>
                      <a:pt x="6807" y="56"/>
                      <a:pt x="6737" y="140"/>
                      <a:pt x="6737" y="307"/>
                    </a:cubicBezTo>
                    <a:cubicBezTo>
                      <a:pt x="6737" y="586"/>
                      <a:pt x="6751" y="865"/>
                      <a:pt x="6751" y="1130"/>
                    </a:cubicBezTo>
                    <a:cubicBezTo>
                      <a:pt x="6751" y="1186"/>
                      <a:pt x="6751" y="1200"/>
                      <a:pt x="6682" y="1214"/>
                    </a:cubicBezTo>
                    <a:cubicBezTo>
                      <a:pt x="6221" y="1283"/>
                      <a:pt x="5789" y="1409"/>
                      <a:pt x="5356" y="1562"/>
                    </a:cubicBezTo>
                    <a:cubicBezTo>
                      <a:pt x="5335" y="1573"/>
                      <a:pt x="5317" y="1580"/>
                      <a:pt x="5302" y="1580"/>
                    </a:cubicBezTo>
                    <a:cubicBezTo>
                      <a:pt x="5277" y="1580"/>
                      <a:pt x="5256" y="1563"/>
                      <a:pt x="5231" y="1521"/>
                    </a:cubicBezTo>
                    <a:cubicBezTo>
                      <a:pt x="5105" y="1270"/>
                      <a:pt x="4966" y="1046"/>
                      <a:pt x="4854" y="795"/>
                    </a:cubicBezTo>
                    <a:cubicBezTo>
                      <a:pt x="4808" y="694"/>
                      <a:pt x="4732" y="654"/>
                      <a:pt x="4650" y="654"/>
                    </a:cubicBezTo>
                    <a:cubicBezTo>
                      <a:pt x="4607" y="654"/>
                      <a:pt x="4562" y="665"/>
                      <a:pt x="4519" y="684"/>
                    </a:cubicBezTo>
                    <a:cubicBezTo>
                      <a:pt x="4227" y="837"/>
                      <a:pt x="3920" y="977"/>
                      <a:pt x="3641" y="1144"/>
                    </a:cubicBezTo>
                    <a:cubicBezTo>
                      <a:pt x="3529" y="1214"/>
                      <a:pt x="3487" y="1339"/>
                      <a:pt x="3557" y="1479"/>
                    </a:cubicBezTo>
                    <a:cubicBezTo>
                      <a:pt x="3669" y="1688"/>
                      <a:pt x="3766" y="1897"/>
                      <a:pt x="3892" y="2106"/>
                    </a:cubicBezTo>
                    <a:cubicBezTo>
                      <a:pt x="3920" y="2162"/>
                      <a:pt x="3948" y="2232"/>
                      <a:pt x="3975" y="2288"/>
                    </a:cubicBezTo>
                    <a:cubicBezTo>
                      <a:pt x="3557" y="2581"/>
                      <a:pt x="3180" y="2888"/>
                      <a:pt x="2846" y="3264"/>
                    </a:cubicBezTo>
                    <a:lnTo>
                      <a:pt x="2106" y="2734"/>
                    </a:lnTo>
                    <a:cubicBezTo>
                      <a:pt x="2056" y="2697"/>
                      <a:pt x="2003" y="2676"/>
                      <a:pt x="1953" y="2676"/>
                    </a:cubicBezTo>
                    <a:cubicBezTo>
                      <a:pt x="1890" y="2676"/>
                      <a:pt x="1832" y="2707"/>
                      <a:pt x="1786" y="2776"/>
                    </a:cubicBezTo>
                    <a:cubicBezTo>
                      <a:pt x="1576" y="3027"/>
                      <a:pt x="1381" y="3306"/>
                      <a:pt x="1172" y="3585"/>
                    </a:cubicBezTo>
                    <a:cubicBezTo>
                      <a:pt x="1102" y="3697"/>
                      <a:pt x="1130" y="3822"/>
                      <a:pt x="1242" y="3906"/>
                    </a:cubicBezTo>
                    <a:cubicBezTo>
                      <a:pt x="1451" y="4073"/>
                      <a:pt x="1674" y="4241"/>
                      <a:pt x="1897" y="4394"/>
                    </a:cubicBezTo>
                    <a:cubicBezTo>
                      <a:pt x="1925" y="4408"/>
                      <a:pt x="1953" y="4422"/>
                      <a:pt x="1967" y="4450"/>
                    </a:cubicBezTo>
                    <a:cubicBezTo>
                      <a:pt x="1855" y="4673"/>
                      <a:pt x="1744" y="4896"/>
                      <a:pt x="1646" y="5119"/>
                    </a:cubicBezTo>
                    <a:cubicBezTo>
                      <a:pt x="1534" y="5356"/>
                      <a:pt x="1465" y="5594"/>
                      <a:pt x="1367" y="5817"/>
                    </a:cubicBezTo>
                    <a:lnTo>
                      <a:pt x="1297" y="5817"/>
                    </a:lnTo>
                    <a:cubicBezTo>
                      <a:pt x="1032" y="5775"/>
                      <a:pt x="753" y="5719"/>
                      <a:pt x="474" y="5677"/>
                    </a:cubicBezTo>
                    <a:cubicBezTo>
                      <a:pt x="452" y="5673"/>
                      <a:pt x="431" y="5671"/>
                      <a:pt x="411" y="5671"/>
                    </a:cubicBezTo>
                    <a:cubicBezTo>
                      <a:pt x="290" y="5671"/>
                      <a:pt x="205" y="5741"/>
                      <a:pt x="181" y="5873"/>
                    </a:cubicBezTo>
                    <a:cubicBezTo>
                      <a:pt x="140" y="5984"/>
                      <a:pt x="126" y="6096"/>
                      <a:pt x="112" y="6221"/>
                    </a:cubicBezTo>
                    <a:lnTo>
                      <a:pt x="0" y="6849"/>
                    </a:lnTo>
                    <a:lnTo>
                      <a:pt x="0" y="6961"/>
                    </a:lnTo>
                    <a:cubicBezTo>
                      <a:pt x="56" y="7058"/>
                      <a:pt x="126" y="7128"/>
                      <a:pt x="251" y="7142"/>
                    </a:cubicBezTo>
                    <a:cubicBezTo>
                      <a:pt x="405" y="7170"/>
                      <a:pt x="558" y="7198"/>
                      <a:pt x="712" y="7240"/>
                    </a:cubicBezTo>
                    <a:cubicBezTo>
                      <a:pt x="837" y="7253"/>
                      <a:pt x="977" y="7281"/>
                      <a:pt x="1088" y="7309"/>
                    </a:cubicBezTo>
                    <a:lnTo>
                      <a:pt x="1130" y="8816"/>
                    </a:lnTo>
                    <a:cubicBezTo>
                      <a:pt x="1130" y="8816"/>
                      <a:pt x="1102" y="8844"/>
                      <a:pt x="1088" y="8844"/>
                    </a:cubicBezTo>
                    <a:cubicBezTo>
                      <a:pt x="837" y="8913"/>
                      <a:pt x="600" y="8983"/>
                      <a:pt x="335" y="9053"/>
                    </a:cubicBezTo>
                    <a:cubicBezTo>
                      <a:pt x="209" y="9081"/>
                      <a:pt x="140" y="9137"/>
                      <a:pt x="84" y="9234"/>
                    </a:cubicBezTo>
                    <a:lnTo>
                      <a:pt x="84" y="9360"/>
                    </a:lnTo>
                    <a:cubicBezTo>
                      <a:pt x="84" y="9374"/>
                      <a:pt x="112" y="9402"/>
                      <a:pt x="112" y="9416"/>
                    </a:cubicBezTo>
                    <a:cubicBezTo>
                      <a:pt x="181" y="9708"/>
                      <a:pt x="265" y="9987"/>
                      <a:pt x="335" y="10280"/>
                    </a:cubicBezTo>
                    <a:cubicBezTo>
                      <a:pt x="377" y="10417"/>
                      <a:pt x="443" y="10482"/>
                      <a:pt x="550" y="10482"/>
                    </a:cubicBezTo>
                    <a:cubicBezTo>
                      <a:pt x="585" y="10482"/>
                      <a:pt x="625" y="10475"/>
                      <a:pt x="670" y="10462"/>
                    </a:cubicBezTo>
                    <a:cubicBezTo>
                      <a:pt x="767" y="10448"/>
                      <a:pt x="879" y="10406"/>
                      <a:pt x="977" y="10392"/>
                    </a:cubicBezTo>
                    <a:cubicBezTo>
                      <a:pt x="1158" y="10336"/>
                      <a:pt x="1339" y="10308"/>
                      <a:pt x="1534" y="10252"/>
                    </a:cubicBezTo>
                    <a:cubicBezTo>
                      <a:pt x="1730" y="10727"/>
                      <a:pt x="1953" y="11159"/>
                      <a:pt x="2232" y="11578"/>
                    </a:cubicBezTo>
                    <a:cubicBezTo>
                      <a:pt x="2009" y="11787"/>
                      <a:pt x="1786" y="11982"/>
                      <a:pt x="1548" y="12191"/>
                    </a:cubicBezTo>
                    <a:cubicBezTo>
                      <a:pt x="1451" y="12275"/>
                      <a:pt x="1437" y="12401"/>
                      <a:pt x="1521" y="12512"/>
                    </a:cubicBezTo>
                    <a:cubicBezTo>
                      <a:pt x="1548" y="12568"/>
                      <a:pt x="1590" y="12610"/>
                      <a:pt x="1618" y="12652"/>
                    </a:cubicBezTo>
                    <a:cubicBezTo>
                      <a:pt x="1799" y="12861"/>
                      <a:pt x="1967" y="13056"/>
                      <a:pt x="2148" y="13265"/>
                    </a:cubicBezTo>
                    <a:cubicBezTo>
                      <a:pt x="2213" y="13330"/>
                      <a:pt x="2270" y="13361"/>
                      <a:pt x="2329" y="13361"/>
                    </a:cubicBezTo>
                    <a:cubicBezTo>
                      <a:pt x="2385" y="13361"/>
                      <a:pt x="2443" y="13333"/>
                      <a:pt x="2511" y="13279"/>
                    </a:cubicBezTo>
                    <a:cubicBezTo>
                      <a:pt x="2595" y="13210"/>
                      <a:pt x="2664" y="13140"/>
                      <a:pt x="2762" y="13070"/>
                    </a:cubicBezTo>
                    <a:cubicBezTo>
                      <a:pt x="2901" y="12958"/>
                      <a:pt x="3055" y="12833"/>
                      <a:pt x="3194" y="12707"/>
                    </a:cubicBezTo>
                    <a:cubicBezTo>
                      <a:pt x="3390" y="12861"/>
                      <a:pt x="3571" y="13042"/>
                      <a:pt x="3780" y="13182"/>
                    </a:cubicBezTo>
                    <a:cubicBezTo>
                      <a:pt x="3975" y="13321"/>
                      <a:pt x="4199" y="13461"/>
                      <a:pt x="4408" y="13600"/>
                    </a:cubicBezTo>
                    <a:cubicBezTo>
                      <a:pt x="4408" y="13614"/>
                      <a:pt x="4394" y="13628"/>
                      <a:pt x="4394" y="13656"/>
                    </a:cubicBezTo>
                    <a:cubicBezTo>
                      <a:pt x="4296" y="13907"/>
                      <a:pt x="4171" y="14172"/>
                      <a:pt x="4059" y="14423"/>
                    </a:cubicBezTo>
                    <a:cubicBezTo>
                      <a:pt x="4017" y="14535"/>
                      <a:pt x="4031" y="14660"/>
                      <a:pt x="4171" y="14730"/>
                    </a:cubicBezTo>
                    <a:cubicBezTo>
                      <a:pt x="4478" y="14869"/>
                      <a:pt x="4784" y="15009"/>
                      <a:pt x="5091" y="15134"/>
                    </a:cubicBezTo>
                    <a:cubicBezTo>
                      <a:pt x="5127" y="15149"/>
                      <a:pt x="5162" y="15156"/>
                      <a:pt x="5194" y="15156"/>
                    </a:cubicBezTo>
                    <a:cubicBezTo>
                      <a:pt x="5286" y="15156"/>
                      <a:pt x="5360" y="15098"/>
                      <a:pt x="5412" y="14995"/>
                    </a:cubicBezTo>
                    <a:cubicBezTo>
                      <a:pt x="5482" y="14842"/>
                      <a:pt x="5552" y="14702"/>
                      <a:pt x="5594" y="14535"/>
                    </a:cubicBezTo>
                    <a:cubicBezTo>
                      <a:pt x="5649" y="14423"/>
                      <a:pt x="5719" y="14298"/>
                      <a:pt x="5775" y="14158"/>
                    </a:cubicBezTo>
                    <a:cubicBezTo>
                      <a:pt x="6221" y="14298"/>
                      <a:pt x="6695" y="14381"/>
                      <a:pt x="7170" y="14437"/>
                    </a:cubicBezTo>
                    <a:lnTo>
                      <a:pt x="7253" y="14437"/>
                    </a:lnTo>
                    <a:lnTo>
                      <a:pt x="7295" y="15330"/>
                    </a:lnTo>
                    <a:cubicBezTo>
                      <a:pt x="7308" y="15485"/>
                      <a:pt x="7369" y="15568"/>
                      <a:pt x="7501" y="15568"/>
                    </a:cubicBezTo>
                    <a:cubicBezTo>
                      <a:pt x="7511" y="15568"/>
                      <a:pt x="7521" y="15568"/>
                      <a:pt x="7532" y="15567"/>
                    </a:cubicBezTo>
                    <a:cubicBezTo>
                      <a:pt x="7867" y="15567"/>
                      <a:pt x="8202" y="15553"/>
                      <a:pt x="8523" y="15539"/>
                    </a:cubicBezTo>
                    <a:cubicBezTo>
                      <a:pt x="8565" y="15539"/>
                      <a:pt x="8592" y="15511"/>
                      <a:pt x="8620" y="15511"/>
                    </a:cubicBezTo>
                    <a:cubicBezTo>
                      <a:pt x="8690" y="15483"/>
                      <a:pt x="8732" y="15413"/>
                      <a:pt x="8732" y="15330"/>
                    </a:cubicBezTo>
                    <a:lnTo>
                      <a:pt x="8732" y="15274"/>
                    </a:lnTo>
                    <a:cubicBezTo>
                      <a:pt x="8732" y="15093"/>
                      <a:pt x="8718" y="14925"/>
                      <a:pt x="8718" y="14744"/>
                    </a:cubicBezTo>
                    <a:lnTo>
                      <a:pt x="8718" y="14451"/>
                    </a:lnTo>
                    <a:lnTo>
                      <a:pt x="8718" y="14381"/>
                    </a:lnTo>
                    <a:cubicBezTo>
                      <a:pt x="8802" y="14367"/>
                      <a:pt x="8871" y="14367"/>
                      <a:pt x="8941" y="14353"/>
                    </a:cubicBezTo>
                    <a:cubicBezTo>
                      <a:pt x="9360" y="14284"/>
                      <a:pt x="9764" y="14158"/>
                      <a:pt x="10169" y="14005"/>
                    </a:cubicBezTo>
                    <a:cubicBezTo>
                      <a:pt x="10183" y="14019"/>
                      <a:pt x="10183" y="14033"/>
                      <a:pt x="10197" y="14046"/>
                    </a:cubicBezTo>
                    <a:cubicBezTo>
                      <a:pt x="10322" y="14298"/>
                      <a:pt x="10462" y="14521"/>
                      <a:pt x="10587" y="14772"/>
                    </a:cubicBezTo>
                    <a:cubicBezTo>
                      <a:pt x="10650" y="14872"/>
                      <a:pt x="10724" y="14927"/>
                      <a:pt x="10829" y="14927"/>
                    </a:cubicBezTo>
                    <a:cubicBezTo>
                      <a:pt x="10841" y="14927"/>
                      <a:pt x="10853" y="14927"/>
                      <a:pt x="10866" y="14925"/>
                    </a:cubicBezTo>
                    <a:cubicBezTo>
                      <a:pt x="10894" y="14925"/>
                      <a:pt x="10922" y="14911"/>
                      <a:pt x="10950" y="14883"/>
                    </a:cubicBezTo>
                    <a:lnTo>
                      <a:pt x="11368" y="14674"/>
                    </a:lnTo>
                    <a:cubicBezTo>
                      <a:pt x="11508" y="14604"/>
                      <a:pt x="11661" y="14521"/>
                      <a:pt x="11787" y="14437"/>
                    </a:cubicBezTo>
                    <a:cubicBezTo>
                      <a:pt x="11926" y="14353"/>
                      <a:pt x="11940" y="14242"/>
                      <a:pt x="11870" y="14102"/>
                    </a:cubicBezTo>
                    <a:cubicBezTo>
                      <a:pt x="11842" y="14033"/>
                      <a:pt x="11801" y="13977"/>
                      <a:pt x="11787" y="13907"/>
                    </a:cubicBezTo>
                    <a:cubicBezTo>
                      <a:pt x="11689" y="13698"/>
                      <a:pt x="11577" y="13516"/>
                      <a:pt x="11480" y="13307"/>
                    </a:cubicBezTo>
                    <a:cubicBezTo>
                      <a:pt x="11689" y="13140"/>
                      <a:pt x="11870" y="12986"/>
                      <a:pt x="12066" y="12833"/>
                    </a:cubicBezTo>
                    <a:cubicBezTo>
                      <a:pt x="12149" y="12763"/>
                      <a:pt x="12247" y="12680"/>
                      <a:pt x="12331" y="12582"/>
                    </a:cubicBezTo>
                    <a:cubicBezTo>
                      <a:pt x="12414" y="12498"/>
                      <a:pt x="12526" y="12387"/>
                      <a:pt x="12624" y="12303"/>
                    </a:cubicBezTo>
                    <a:cubicBezTo>
                      <a:pt x="12638" y="12331"/>
                      <a:pt x="12679" y="12345"/>
                      <a:pt x="12693" y="12359"/>
                    </a:cubicBezTo>
                    <a:cubicBezTo>
                      <a:pt x="12903" y="12512"/>
                      <a:pt x="13126" y="12666"/>
                      <a:pt x="13335" y="12833"/>
                    </a:cubicBezTo>
                    <a:cubicBezTo>
                      <a:pt x="13391" y="12871"/>
                      <a:pt x="13448" y="12891"/>
                      <a:pt x="13502" y="12891"/>
                    </a:cubicBezTo>
                    <a:cubicBezTo>
                      <a:pt x="13568" y="12891"/>
                      <a:pt x="13630" y="12860"/>
                      <a:pt x="13684" y="12791"/>
                    </a:cubicBezTo>
                    <a:cubicBezTo>
                      <a:pt x="13726" y="12763"/>
                      <a:pt x="13740" y="12721"/>
                      <a:pt x="13781" y="12693"/>
                    </a:cubicBezTo>
                    <a:cubicBezTo>
                      <a:pt x="13949" y="12456"/>
                      <a:pt x="14130" y="12233"/>
                      <a:pt x="14284" y="11996"/>
                    </a:cubicBezTo>
                    <a:cubicBezTo>
                      <a:pt x="14353" y="11898"/>
                      <a:pt x="14339" y="11801"/>
                      <a:pt x="14270" y="11731"/>
                    </a:cubicBezTo>
                    <a:lnTo>
                      <a:pt x="14214" y="11675"/>
                    </a:lnTo>
                    <a:lnTo>
                      <a:pt x="14200" y="11661"/>
                    </a:lnTo>
                    <a:cubicBezTo>
                      <a:pt x="14088" y="11592"/>
                      <a:pt x="13991" y="11508"/>
                      <a:pt x="13879" y="11438"/>
                    </a:cubicBezTo>
                    <a:cubicBezTo>
                      <a:pt x="13767" y="11340"/>
                      <a:pt x="13656" y="11257"/>
                      <a:pt x="13530" y="11173"/>
                    </a:cubicBezTo>
                    <a:lnTo>
                      <a:pt x="13488" y="11117"/>
                    </a:lnTo>
                    <a:lnTo>
                      <a:pt x="13642" y="10810"/>
                    </a:lnTo>
                    <a:cubicBezTo>
                      <a:pt x="13670" y="10755"/>
                      <a:pt x="13698" y="10699"/>
                      <a:pt x="13712" y="10657"/>
                    </a:cubicBezTo>
                    <a:cubicBezTo>
                      <a:pt x="13851" y="10350"/>
                      <a:pt x="13977" y="10057"/>
                      <a:pt x="14074" y="9750"/>
                    </a:cubicBezTo>
                    <a:cubicBezTo>
                      <a:pt x="14325" y="9792"/>
                      <a:pt x="14549" y="9834"/>
                      <a:pt x="14772" y="9862"/>
                    </a:cubicBezTo>
                    <a:cubicBezTo>
                      <a:pt x="14841" y="9890"/>
                      <a:pt x="14897" y="9890"/>
                      <a:pt x="14967" y="9904"/>
                    </a:cubicBezTo>
                    <a:cubicBezTo>
                      <a:pt x="14981" y="9905"/>
                      <a:pt x="14994" y="9906"/>
                      <a:pt x="15007" y="9906"/>
                    </a:cubicBezTo>
                    <a:cubicBezTo>
                      <a:pt x="15125" y="9906"/>
                      <a:pt x="15210" y="9847"/>
                      <a:pt x="15260" y="9708"/>
                    </a:cubicBezTo>
                    <a:cubicBezTo>
                      <a:pt x="15302" y="9611"/>
                      <a:pt x="15316" y="9499"/>
                      <a:pt x="15330" y="9374"/>
                    </a:cubicBezTo>
                    <a:lnTo>
                      <a:pt x="15441" y="8746"/>
                    </a:lnTo>
                    <a:lnTo>
                      <a:pt x="15469" y="8662"/>
                    </a:lnTo>
                    <a:cubicBezTo>
                      <a:pt x="15413" y="8551"/>
                      <a:pt x="15330" y="8523"/>
                      <a:pt x="15218" y="8509"/>
                    </a:cubicBezTo>
                    <a:lnTo>
                      <a:pt x="14702" y="8397"/>
                    </a:lnTo>
                    <a:cubicBezTo>
                      <a:pt x="14604" y="8383"/>
                      <a:pt x="14493" y="8369"/>
                      <a:pt x="14409" y="8355"/>
                    </a:cubicBezTo>
                    <a:cubicBezTo>
                      <a:pt x="14409" y="8090"/>
                      <a:pt x="14423" y="7839"/>
                      <a:pt x="14409" y="7588"/>
                    </a:cubicBezTo>
                    <a:cubicBezTo>
                      <a:pt x="14395" y="7337"/>
                      <a:pt x="14367" y="7072"/>
                      <a:pt x="14353" y="6835"/>
                    </a:cubicBezTo>
                    <a:cubicBezTo>
                      <a:pt x="14632" y="6765"/>
                      <a:pt x="14911" y="6682"/>
                      <a:pt x="15176" y="6612"/>
                    </a:cubicBezTo>
                    <a:cubicBezTo>
                      <a:pt x="15274" y="6570"/>
                      <a:pt x="15358" y="6514"/>
                      <a:pt x="15399" y="6417"/>
                    </a:cubicBezTo>
                    <a:lnTo>
                      <a:pt x="15399" y="6263"/>
                    </a:lnTo>
                    <a:cubicBezTo>
                      <a:pt x="15385" y="6207"/>
                      <a:pt x="15358" y="6166"/>
                      <a:pt x="15358" y="6124"/>
                    </a:cubicBezTo>
                    <a:cubicBezTo>
                      <a:pt x="15316" y="5956"/>
                      <a:pt x="15274" y="5789"/>
                      <a:pt x="15218" y="5635"/>
                    </a:cubicBezTo>
                    <a:cubicBezTo>
                      <a:pt x="15204" y="5524"/>
                      <a:pt x="15176" y="5440"/>
                      <a:pt x="15134" y="5329"/>
                    </a:cubicBezTo>
                    <a:cubicBezTo>
                      <a:pt x="15112" y="5216"/>
                      <a:pt x="15026" y="5167"/>
                      <a:pt x="14920" y="5167"/>
                    </a:cubicBezTo>
                    <a:cubicBezTo>
                      <a:pt x="14895" y="5167"/>
                      <a:pt x="14868" y="5170"/>
                      <a:pt x="14841" y="5175"/>
                    </a:cubicBezTo>
                    <a:cubicBezTo>
                      <a:pt x="14576" y="5245"/>
                      <a:pt x="14297" y="5315"/>
                      <a:pt x="14046" y="5384"/>
                    </a:cubicBezTo>
                    <a:cubicBezTo>
                      <a:pt x="14027" y="5388"/>
                      <a:pt x="14011" y="5389"/>
                      <a:pt x="13998" y="5389"/>
                    </a:cubicBezTo>
                    <a:cubicBezTo>
                      <a:pt x="13956" y="5389"/>
                      <a:pt x="13945" y="5371"/>
                      <a:pt x="13935" y="5329"/>
                    </a:cubicBezTo>
                    <a:cubicBezTo>
                      <a:pt x="13809" y="5050"/>
                      <a:pt x="13670" y="4799"/>
                      <a:pt x="13530" y="4520"/>
                    </a:cubicBezTo>
                    <a:cubicBezTo>
                      <a:pt x="13461" y="4352"/>
                      <a:pt x="13363" y="4213"/>
                      <a:pt x="13251" y="4059"/>
                    </a:cubicBezTo>
                    <a:lnTo>
                      <a:pt x="13307" y="4003"/>
                    </a:lnTo>
                    <a:cubicBezTo>
                      <a:pt x="13516" y="3836"/>
                      <a:pt x="13726" y="3641"/>
                      <a:pt x="13935" y="3473"/>
                    </a:cubicBezTo>
                    <a:cubicBezTo>
                      <a:pt x="14046" y="3376"/>
                      <a:pt x="14060" y="3264"/>
                      <a:pt x="13977" y="3153"/>
                    </a:cubicBezTo>
                    <a:cubicBezTo>
                      <a:pt x="13907" y="3069"/>
                      <a:pt x="13837" y="2985"/>
                      <a:pt x="13767" y="2915"/>
                    </a:cubicBezTo>
                    <a:cubicBezTo>
                      <a:pt x="13628" y="2734"/>
                      <a:pt x="13461" y="2567"/>
                      <a:pt x="13307" y="2385"/>
                    </a:cubicBezTo>
                    <a:cubicBezTo>
                      <a:pt x="13264" y="2335"/>
                      <a:pt x="13205" y="2310"/>
                      <a:pt x="13143" y="2310"/>
                    </a:cubicBezTo>
                    <a:cubicBezTo>
                      <a:pt x="13086" y="2310"/>
                      <a:pt x="13026" y="2331"/>
                      <a:pt x="12972" y="2371"/>
                    </a:cubicBezTo>
                    <a:cubicBezTo>
                      <a:pt x="12805" y="2511"/>
                      <a:pt x="12624" y="2664"/>
                      <a:pt x="12456" y="2804"/>
                    </a:cubicBezTo>
                    <a:cubicBezTo>
                      <a:pt x="12400" y="2860"/>
                      <a:pt x="12345" y="2888"/>
                      <a:pt x="12275" y="2943"/>
                    </a:cubicBezTo>
                    <a:cubicBezTo>
                      <a:pt x="11912" y="2595"/>
                      <a:pt x="11508" y="2302"/>
                      <a:pt x="11075" y="2051"/>
                    </a:cubicBezTo>
                    <a:cubicBezTo>
                      <a:pt x="11089" y="2023"/>
                      <a:pt x="11089" y="2009"/>
                      <a:pt x="11117" y="1981"/>
                    </a:cubicBezTo>
                    <a:cubicBezTo>
                      <a:pt x="11215" y="1744"/>
                      <a:pt x="11326" y="1479"/>
                      <a:pt x="11424" y="1242"/>
                    </a:cubicBezTo>
                    <a:cubicBezTo>
                      <a:pt x="11494" y="1074"/>
                      <a:pt x="11466" y="977"/>
                      <a:pt x="11298" y="893"/>
                    </a:cubicBezTo>
                    <a:cubicBezTo>
                      <a:pt x="11145" y="795"/>
                      <a:pt x="10992" y="726"/>
                      <a:pt x="10824" y="656"/>
                    </a:cubicBezTo>
                    <a:cubicBezTo>
                      <a:pt x="10685" y="614"/>
                      <a:pt x="10559" y="544"/>
                      <a:pt x="10406" y="502"/>
                    </a:cubicBezTo>
                    <a:cubicBezTo>
                      <a:pt x="10366" y="488"/>
                      <a:pt x="10330" y="481"/>
                      <a:pt x="10298" y="481"/>
                    </a:cubicBezTo>
                    <a:cubicBezTo>
                      <a:pt x="10204" y="481"/>
                      <a:pt x="10137" y="538"/>
                      <a:pt x="10085" y="642"/>
                    </a:cubicBezTo>
                    <a:cubicBezTo>
                      <a:pt x="9973" y="893"/>
                      <a:pt x="9848" y="1130"/>
                      <a:pt x="9750" y="1381"/>
                    </a:cubicBezTo>
                    <a:cubicBezTo>
                      <a:pt x="9724" y="1425"/>
                      <a:pt x="9703" y="1447"/>
                      <a:pt x="9674" y="1447"/>
                    </a:cubicBezTo>
                    <a:cubicBezTo>
                      <a:pt x="9657" y="1447"/>
                      <a:pt x="9637" y="1439"/>
                      <a:pt x="9611" y="1423"/>
                    </a:cubicBezTo>
                    <a:cubicBezTo>
                      <a:pt x="9178" y="1283"/>
                      <a:pt x="8732" y="1214"/>
                      <a:pt x="8286" y="1186"/>
                    </a:cubicBezTo>
                    <a:cubicBezTo>
                      <a:pt x="8230" y="1186"/>
                      <a:pt x="8216" y="1172"/>
                      <a:pt x="8216" y="1102"/>
                    </a:cubicBezTo>
                    <a:cubicBezTo>
                      <a:pt x="8216" y="823"/>
                      <a:pt x="8202" y="544"/>
                      <a:pt x="8174" y="265"/>
                    </a:cubicBezTo>
                    <a:cubicBezTo>
                      <a:pt x="8174" y="126"/>
                      <a:pt x="8090" y="28"/>
                      <a:pt x="7937" y="14"/>
                    </a:cubicBezTo>
                    <a:cubicBezTo>
                      <a:pt x="7881" y="14"/>
                      <a:pt x="7825" y="14"/>
                      <a:pt x="77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p:nvPr/>
            </p:nvSpPr>
            <p:spPr>
              <a:xfrm>
                <a:off x="2979830" y="1471411"/>
                <a:ext cx="232862" cy="234391"/>
              </a:xfrm>
              <a:custGeom>
                <a:rect b="b" l="l" r="r" t="t"/>
                <a:pathLst>
                  <a:path extrusionOk="0" h="15569" w="15470">
                    <a:moveTo>
                      <a:pt x="7795" y="4757"/>
                    </a:moveTo>
                    <a:cubicBezTo>
                      <a:pt x="9471" y="4757"/>
                      <a:pt x="10838" y="6118"/>
                      <a:pt x="10838" y="7825"/>
                    </a:cubicBezTo>
                    <a:cubicBezTo>
                      <a:pt x="10838" y="9513"/>
                      <a:pt x="9457" y="10894"/>
                      <a:pt x="7769" y="10894"/>
                    </a:cubicBezTo>
                    <a:cubicBezTo>
                      <a:pt x="6068" y="10894"/>
                      <a:pt x="4701" y="9513"/>
                      <a:pt x="4701" y="7825"/>
                    </a:cubicBezTo>
                    <a:cubicBezTo>
                      <a:pt x="4701" y="6138"/>
                      <a:pt x="6068" y="4757"/>
                      <a:pt x="7769" y="4757"/>
                    </a:cubicBezTo>
                    <a:cubicBezTo>
                      <a:pt x="7778" y="4757"/>
                      <a:pt x="7787" y="4757"/>
                      <a:pt x="7795" y="4757"/>
                    </a:cubicBezTo>
                    <a:close/>
                    <a:moveTo>
                      <a:pt x="7797" y="0"/>
                    </a:moveTo>
                    <a:lnTo>
                      <a:pt x="7100" y="14"/>
                    </a:lnTo>
                    <a:cubicBezTo>
                      <a:pt x="7058" y="14"/>
                      <a:pt x="7016" y="28"/>
                      <a:pt x="6974" y="28"/>
                    </a:cubicBezTo>
                    <a:cubicBezTo>
                      <a:pt x="6807" y="56"/>
                      <a:pt x="6737" y="140"/>
                      <a:pt x="6737" y="307"/>
                    </a:cubicBezTo>
                    <a:cubicBezTo>
                      <a:pt x="6737" y="586"/>
                      <a:pt x="6751" y="865"/>
                      <a:pt x="6751" y="1130"/>
                    </a:cubicBezTo>
                    <a:cubicBezTo>
                      <a:pt x="6751" y="1186"/>
                      <a:pt x="6751" y="1200"/>
                      <a:pt x="6682" y="1214"/>
                    </a:cubicBezTo>
                    <a:cubicBezTo>
                      <a:pt x="6221" y="1283"/>
                      <a:pt x="5789" y="1409"/>
                      <a:pt x="5356" y="1562"/>
                    </a:cubicBezTo>
                    <a:cubicBezTo>
                      <a:pt x="5335" y="1573"/>
                      <a:pt x="5317" y="1580"/>
                      <a:pt x="5302" y="1580"/>
                    </a:cubicBezTo>
                    <a:cubicBezTo>
                      <a:pt x="5277" y="1580"/>
                      <a:pt x="5256" y="1563"/>
                      <a:pt x="5231" y="1521"/>
                    </a:cubicBezTo>
                    <a:cubicBezTo>
                      <a:pt x="5105" y="1270"/>
                      <a:pt x="4966" y="1046"/>
                      <a:pt x="4854" y="795"/>
                    </a:cubicBezTo>
                    <a:cubicBezTo>
                      <a:pt x="4808" y="694"/>
                      <a:pt x="4732" y="654"/>
                      <a:pt x="4650" y="654"/>
                    </a:cubicBezTo>
                    <a:cubicBezTo>
                      <a:pt x="4607" y="654"/>
                      <a:pt x="4562" y="665"/>
                      <a:pt x="4519" y="684"/>
                    </a:cubicBezTo>
                    <a:cubicBezTo>
                      <a:pt x="4227" y="837"/>
                      <a:pt x="3920" y="977"/>
                      <a:pt x="3641" y="1144"/>
                    </a:cubicBezTo>
                    <a:cubicBezTo>
                      <a:pt x="3529" y="1214"/>
                      <a:pt x="3487" y="1339"/>
                      <a:pt x="3557" y="1479"/>
                    </a:cubicBezTo>
                    <a:cubicBezTo>
                      <a:pt x="3669" y="1688"/>
                      <a:pt x="3766" y="1897"/>
                      <a:pt x="3892" y="2106"/>
                    </a:cubicBezTo>
                    <a:cubicBezTo>
                      <a:pt x="3920" y="2162"/>
                      <a:pt x="3948" y="2232"/>
                      <a:pt x="3975" y="2288"/>
                    </a:cubicBezTo>
                    <a:cubicBezTo>
                      <a:pt x="3557" y="2581"/>
                      <a:pt x="3180" y="2888"/>
                      <a:pt x="2846" y="3264"/>
                    </a:cubicBezTo>
                    <a:lnTo>
                      <a:pt x="2106" y="2734"/>
                    </a:lnTo>
                    <a:cubicBezTo>
                      <a:pt x="2056" y="2697"/>
                      <a:pt x="2003" y="2676"/>
                      <a:pt x="1953" y="2676"/>
                    </a:cubicBezTo>
                    <a:cubicBezTo>
                      <a:pt x="1890" y="2676"/>
                      <a:pt x="1832" y="2707"/>
                      <a:pt x="1786" y="2776"/>
                    </a:cubicBezTo>
                    <a:cubicBezTo>
                      <a:pt x="1576" y="3027"/>
                      <a:pt x="1381" y="3306"/>
                      <a:pt x="1172" y="3585"/>
                    </a:cubicBezTo>
                    <a:cubicBezTo>
                      <a:pt x="1102" y="3697"/>
                      <a:pt x="1130" y="3822"/>
                      <a:pt x="1242" y="3906"/>
                    </a:cubicBezTo>
                    <a:cubicBezTo>
                      <a:pt x="1451" y="4073"/>
                      <a:pt x="1674" y="4241"/>
                      <a:pt x="1897" y="4394"/>
                    </a:cubicBezTo>
                    <a:cubicBezTo>
                      <a:pt x="1925" y="4408"/>
                      <a:pt x="1953" y="4422"/>
                      <a:pt x="1967" y="4450"/>
                    </a:cubicBezTo>
                    <a:cubicBezTo>
                      <a:pt x="1855" y="4673"/>
                      <a:pt x="1744" y="4896"/>
                      <a:pt x="1646" y="5119"/>
                    </a:cubicBezTo>
                    <a:cubicBezTo>
                      <a:pt x="1534" y="5356"/>
                      <a:pt x="1465" y="5594"/>
                      <a:pt x="1367" y="5817"/>
                    </a:cubicBezTo>
                    <a:lnTo>
                      <a:pt x="1297" y="5817"/>
                    </a:lnTo>
                    <a:cubicBezTo>
                      <a:pt x="1032" y="5775"/>
                      <a:pt x="753" y="5719"/>
                      <a:pt x="474" y="5677"/>
                    </a:cubicBezTo>
                    <a:cubicBezTo>
                      <a:pt x="452" y="5673"/>
                      <a:pt x="431" y="5671"/>
                      <a:pt x="411" y="5671"/>
                    </a:cubicBezTo>
                    <a:cubicBezTo>
                      <a:pt x="290" y="5671"/>
                      <a:pt x="205" y="5741"/>
                      <a:pt x="181" y="5873"/>
                    </a:cubicBezTo>
                    <a:cubicBezTo>
                      <a:pt x="140" y="5984"/>
                      <a:pt x="126" y="6096"/>
                      <a:pt x="112" y="6221"/>
                    </a:cubicBezTo>
                    <a:lnTo>
                      <a:pt x="0" y="6849"/>
                    </a:lnTo>
                    <a:lnTo>
                      <a:pt x="0" y="6961"/>
                    </a:lnTo>
                    <a:cubicBezTo>
                      <a:pt x="56" y="7058"/>
                      <a:pt x="126" y="7128"/>
                      <a:pt x="251" y="7142"/>
                    </a:cubicBezTo>
                    <a:cubicBezTo>
                      <a:pt x="405" y="7170"/>
                      <a:pt x="558" y="7198"/>
                      <a:pt x="712" y="7240"/>
                    </a:cubicBezTo>
                    <a:cubicBezTo>
                      <a:pt x="837" y="7253"/>
                      <a:pt x="977" y="7281"/>
                      <a:pt x="1088" y="7309"/>
                    </a:cubicBezTo>
                    <a:lnTo>
                      <a:pt x="1130" y="8816"/>
                    </a:lnTo>
                    <a:cubicBezTo>
                      <a:pt x="1130" y="8816"/>
                      <a:pt x="1102" y="8844"/>
                      <a:pt x="1088" y="8844"/>
                    </a:cubicBezTo>
                    <a:cubicBezTo>
                      <a:pt x="837" y="8913"/>
                      <a:pt x="600" y="8983"/>
                      <a:pt x="335" y="9053"/>
                    </a:cubicBezTo>
                    <a:cubicBezTo>
                      <a:pt x="209" y="9081"/>
                      <a:pt x="140" y="9137"/>
                      <a:pt x="84" y="9234"/>
                    </a:cubicBezTo>
                    <a:lnTo>
                      <a:pt x="84" y="9360"/>
                    </a:lnTo>
                    <a:cubicBezTo>
                      <a:pt x="84" y="9374"/>
                      <a:pt x="112" y="9402"/>
                      <a:pt x="112" y="9416"/>
                    </a:cubicBezTo>
                    <a:cubicBezTo>
                      <a:pt x="181" y="9708"/>
                      <a:pt x="265" y="9987"/>
                      <a:pt x="335" y="10280"/>
                    </a:cubicBezTo>
                    <a:cubicBezTo>
                      <a:pt x="377" y="10417"/>
                      <a:pt x="443" y="10482"/>
                      <a:pt x="550" y="10482"/>
                    </a:cubicBezTo>
                    <a:cubicBezTo>
                      <a:pt x="585" y="10482"/>
                      <a:pt x="625" y="10475"/>
                      <a:pt x="670" y="10462"/>
                    </a:cubicBezTo>
                    <a:cubicBezTo>
                      <a:pt x="767" y="10448"/>
                      <a:pt x="879" y="10406"/>
                      <a:pt x="977" y="10392"/>
                    </a:cubicBezTo>
                    <a:cubicBezTo>
                      <a:pt x="1158" y="10336"/>
                      <a:pt x="1339" y="10308"/>
                      <a:pt x="1534" y="10252"/>
                    </a:cubicBezTo>
                    <a:cubicBezTo>
                      <a:pt x="1730" y="10727"/>
                      <a:pt x="1953" y="11159"/>
                      <a:pt x="2232" y="11578"/>
                    </a:cubicBezTo>
                    <a:cubicBezTo>
                      <a:pt x="2009" y="11787"/>
                      <a:pt x="1786" y="11982"/>
                      <a:pt x="1548" y="12191"/>
                    </a:cubicBezTo>
                    <a:cubicBezTo>
                      <a:pt x="1451" y="12275"/>
                      <a:pt x="1437" y="12401"/>
                      <a:pt x="1521" y="12512"/>
                    </a:cubicBezTo>
                    <a:cubicBezTo>
                      <a:pt x="1548" y="12568"/>
                      <a:pt x="1590" y="12610"/>
                      <a:pt x="1618" y="12652"/>
                    </a:cubicBezTo>
                    <a:cubicBezTo>
                      <a:pt x="1799" y="12861"/>
                      <a:pt x="1967" y="13056"/>
                      <a:pt x="2148" y="13265"/>
                    </a:cubicBezTo>
                    <a:cubicBezTo>
                      <a:pt x="2213" y="13330"/>
                      <a:pt x="2270" y="13361"/>
                      <a:pt x="2329" y="13361"/>
                    </a:cubicBezTo>
                    <a:cubicBezTo>
                      <a:pt x="2385" y="13361"/>
                      <a:pt x="2443" y="13333"/>
                      <a:pt x="2511" y="13279"/>
                    </a:cubicBezTo>
                    <a:cubicBezTo>
                      <a:pt x="2595" y="13210"/>
                      <a:pt x="2664" y="13140"/>
                      <a:pt x="2762" y="13070"/>
                    </a:cubicBezTo>
                    <a:cubicBezTo>
                      <a:pt x="2901" y="12958"/>
                      <a:pt x="3055" y="12833"/>
                      <a:pt x="3194" y="12707"/>
                    </a:cubicBezTo>
                    <a:cubicBezTo>
                      <a:pt x="3390" y="12861"/>
                      <a:pt x="3571" y="13042"/>
                      <a:pt x="3780" y="13182"/>
                    </a:cubicBezTo>
                    <a:cubicBezTo>
                      <a:pt x="3975" y="13321"/>
                      <a:pt x="4199" y="13461"/>
                      <a:pt x="4408" y="13600"/>
                    </a:cubicBezTo>
                    <a:cubicBezTo>
                      <a:pt x="4408" y="13614"/>
                      <a:pt x="4394" y="13628"/>
                      <a:pt x="4394" y="13656"/>
                    </a:cubicBezTo>
                    <a:cubicBezTo>
                      <a:pt x="4296" y="13907"/>
                      <a:pt x="4171" y="14172"/>
                      <a:pt x="4059" y="14423"/>
                    </a:cubicBezTo>
                    <a:cubicBezTo>
                      <a:pt x="4017" y="14535"/>
                      <a:pt x="4031" y="14660"/>
                      <a:pt x="4171" y="14730"/>
                    </a:cubicBezTo>
                    <a:cubicBezTo>
                      <a:pt x="4478" y="14869"/>
                      <a:pt x="4784" y="15009"/>
                      <a:pt x="5091" y="15134"/>
                    </a:cubicBezTo>
                    <a:cubicBezTo>
                      <a:pt x="5127" y="15149"/>
                      <a:pt x="5162" y="15156"/>
                      <a:pt x="5194" y="15156"/>
                    </a:cubicBezTo>
                    <a:cubicBezTo>
                      <a:pt x="5286" y="15156"/>
                      <a:pt x="5360" y="15098"/>
                      <a:pt x="5412" y="14995"/>
                    </a:cubicBezTo>
                    <a:cubicBezTo>
                      <a:pt x="5482" y="14842"/>
                      <a:pt x="5552" y="14702"/>
                      <a:pt x="5594" y="14535"/>
                    </a:cubicBezTo>
                    <a:cubicBezTo>
                      <a:pt x="5649" y="14423"/>
                      <a:pt x="5719" y="14298"/>
                      <a:pt x="5775" y="14158"/>
                    </a:cubicBezTo>
                    <a:cubicBezTo>
                      <a:pt x="6221" y="14298"/>
                      <a:pt x="6695" y="14381"/>
                      <a:pt x="7170" y="14437"/>
                    </a:cubicBezTo>
                    <a:lnTo>
                      <a:pt x="7253" y="14437"/>
                    </a:lnTo>
                    <a:lnTo>
                      <a:pt x="7295" y="15330"/>
                    </a:lnTo>
                    <a:cubicBezTo>
                      <a:pt x="7308" y="15485"/>
                      <a:pt x="7369" y="15568"/>
                      <a:pt x="7501" y="15568"/>
                    </a:cubicBezTo>
                    <a:cubicBezTo>
                      <a:pt x="7511" y="15568"/>
                      <a:pt x="7521" y="15568"/>
                      <a:pt x="7532" y="15567"/>
                    </a:cubicBezTo>
                    <a:cubicBezTo>
                      <a:pt x="7867" y="15567"/>
                      <a:pt x="8202" y="15553"/>
                      <a:pt x="8523" y="15539"/>
                    </a:cubicBezTo>
                    <a:cubicBezTo>
                      <a:pt x="8565" y="15539"/>
                      <a:pt x="8592" y="15511"/>
                      <a:pt x="8620" y="15511"/>
                    </a:cubicBezTo>
                    <a:cubicBezTo>
                      <a:pt x="8690" y="15483"/>
                      <a:pt x="8732" y="15413"/>
                      <a:pt x="8732" y="15330"/>
                    </a:cubicBezTo>
                    <a:lnTo>
                      <a:pt x="8732" y="15274"/>
                    </a:lnTo>
                    <a:cubicBezTo>
                      <a:pt x="8732" y="15093"/>
                      <a:pt x="8718" y="14925"/>
                      <a:pt x="8718" y="14744"/>
                    </a:cubicBezTo>
                    <a:lnTo>
                      <a:pt x="8718" y="14451"/>
                    </a:lnTo>
                    <a:lnTo>
                      <a:pt x="8718" y="14381"/>
                    </a:lnTo>
                    <a:cubicBezTo>
                      <a:pt x="8802" y="14367"/>
                      <a:pt x="8871" y="14367"/>
                      <a:pt x="8941" y="14353"/>
                    </a:cubicBezTo>
                    <a:cubicBezTo>
                      <a:pt x="9360" y="14284"/>
                      <a:pt x="9764" y="14158"/>
                      <a:pt x="10169" y="14005"/>
                    </a:cubicBezTo>
                    <a:cubicBezTo>
                      <a:pt x="10183" y="14019"/>
                      <a:pt x="10183" y="14033"/>
                      <a:pt x="10197" y="14046"/>
                    </a:cubicBezTo>
                    <a:cubicBezTo>
                      <a:pt x="10322" y="14298"/>
                      <a:pt x="10462" y="14521"/>
                      <a:pt x="10587" y="14772"/>
                    </a:cubicBezTo>
                    <a:cubicBezTo>
                      <a:pt x="10650" y="14872"/>
                      <a:pt x="10724" y="14927"/>
                      <a:pt x="10829" y="14927"/>
                    </a:cubicBezTo>
                    <a:cubicBezTo>
                      <a:pt x="10841" y="14927"/>
                      <a:pt x="10853" y="14927"/>
                      <a:pt x="10866" y="14925"/>
                    </a:cubicBezTo>
                    <a:cubicBezTo>
                      <a:pt x="10894" y="14925"/>
                      <a:pt x="10922" y="14911"/>
                      <a:pt x="10950" y="14883"/>
                    </a:cubicBezTo>
                    <a:lnTo>
                      <a:pt x="11368" y="14674"/>
                    </a:lnTo>
                    <a:cubicBezTo>
                      <a:pt x="11508" y="14604"/>
                      <a:pt x="11661" y="14521"/>
                      <a:pt x="11787" y="14437"/>
                    </a:cubicBezTo>
                    <a:cubicBezTo>
                      <a:pt x="11926" y="14353"/>
                      <a:pt x="11940" y="14242"/>
                      <a:pt x="11870" y="14102"/>
                    </a:cubicBezTo>
                    <a:cubicBezTo>
                      <a:pt x="11842" y="14033"/>
                      <a:pt x="11801" y="13977"/>
                      <a:pt x="11787" y="13907"/>
                    </a:cubicBezTo>
                    <a:cubicBezTo>
                      <a:pt x="11689" y="13698"/>
                      <a:pt x="11577" y="13516"/>
                      <a:pt x="11480" y="13307"/>
                    </a:cubicBezTo>
                    <a:cubicBezTo>
                      <a:pt x="11689" y="13140"/>
                      <a:pt x="11870" y="12986"/>
                      <a:pt x="12066" y="12833"/>
                    </a:cubicBezTo>
                    <a:cubicBezTo>
                      <a:pt x="12149" y="12763"/>
                      <a:pt x="12247" y="12680"/>
                      <a:pt x="12331" y="12582"/>
                    </a:cubicBezTo>
                    <a:cubicBezTo>
                      <a:pt x="12414" y="12498"/>
                      <a:pt x="12526" y="12387"/>
                      <a:pt x="12624" y="12303"/>
                    </a:cubicBezTo>
                    <a:cubicBezTo>
                      <a:pt x="12638" y="12331"/>
                      <a:pt x="12679" y="12345"/>
                      <a:pt x="12693" y="12359"/>
                    </a:cubicBezTo>
                    <a:cubicBezTo>
                      <a:pt x="12903" y="12512"/>
                      <a:pt x="13126" y="12666"/>
                      <a:pt x="13335" y="12833"/>
                    </a:cubicBezTo>
                    <a:cubicBezTo>
                      <a:pt x="13391" y="12871"/>
                      <a:pt x="13448" y="12891"/>
                      <a:pt x="13502" y="12891"/>
                    </a:cubicBezTo>
                    <a:cubicBezTo>
                      <a:pt x="13568" y="12891"/>
                      <a:pt x="13630" y="12860"/>
                      <a:pt x="13684" y="12791"/>
                    </a:cubicBezTo>
                    <a:cubicBezTo>
                      <a:pt x="13726" y="12763"/>
                      <a:pt x="13740" y="12721"/>
                      <a:pt x="13781" y="12693"/>
                    </a:cubicBezTo>
                    <a:cubicBezTo>
                      <a:pt x="13949" y="12456"/>
                      <a:pt x="14130" y="12233"/>
                      <a:pt x="14284" y="11996"/>
                    </a:cubicBezTo>
                    <a:cubicBezTo>
                      <a:pt x="14353" y="11898"/>
                      <a:pt x="14339" y="11801"/>
                      <a:pt x="14270" y="11731"/>
                    </a:cubicBezTo>
                    <a:lnTo>
                      <a:pt x="14214" y="11675"/>
                    </a:lnTo>
                    <a:lnTo>
                      <a:pt x="14200" y="11661"/>
                    </a:lnTo>
                    <a:cubicBezTo>
                      <a:pt x="14088" y="11592"/>
                      <a:pt x="13991" y="11508"/>
                      <a:pt x="13879" y="11438"/>
                    </a:cubicBezTo>
                    <a:cubicBezTo>
                      <a:pt x="13767" y="11340"/>
                      <a:pt x="13656" y="11257"/>
                      <a:pt x="13530" y="11173"/>
                    </a:cubicBezTo>
                    <a:lnTo>
                      <a:pt x="13488" y="11117"/>
                    </a:lnTo>
                    <a:lnTo>
                      <a:pt x="13642" y="10810"/>
                    </a:lnTo>
                    <a:cubicBezTo>
                      <a:pt x="13670" y="10755"/>
                      <a:pt x="13698" y="10699"/>
                      <a:pt x="13712" y="10657"/>
                    </a:cubicBezTo>
                    <a:cubicBezTo>
                      <a:pt x="13851" y="10350"/>
                      <a:pt x="13977" y="10057"/>
                      <a:pt x="14074" y="9750"/>
                    </a:cubicBezTo>
                    <a:cubicBezTo>
                      <a:pt x="14325" y="9792"/>
                      <a:pt x="14549" y="9834"/>
                      <a:pt x="14772" y="9862"/>
                    </a:cubicBezTo>
                    <a:cubicBezTo>
                      <a:pt x="14841" y="9890"/>
                      <a:pt x="14897" y="9890"/>
                      <a:pt x="14967" y="9904"/>
                    </a:cubicBezTo>
                    <a:cubicBezTo>
                      <a:pt x="14981" y="9905"/>
                      <a:pt x="14994" y="9906"/>
                      <a:pt x="15007" y="9906"/>
                    </a:cubicBezTo>
                    <a:cubicBezTo>
                      <a:pt x="15125" y="9906"/>
                      <a:pt x="15210" y="9847"/>
                      <a:pt x="15260" y="9708"/>
                    </a:cubicBezTo>
                    <a:cubicBezTo>
                      <a:pt x="15302" y="9611"/>
                      <a:pt x="15316" y="9499"/>
                      <a:pt x="15330" y="9374"/>
                    </a:cubicBezTo>
                    <a:lnTo>
                      <a:pt x="15441" y="8746"/>
                    </a:lnTo>
                    <a:lnTo>
                      <a:pt x="15469" y="8662"/>
                    </a:lnTo>
                    <a:cubicBezTo>
                      <a:pt x="15413" y="8551"/>
                      <a:pt x="15330" y="8523"/>
                      <a:pt x="15218" y="8509"/>
                    </a:cubicBezTo>
                    <a:lnTo>
                      <a:pt x="14702" y="8397"/>
                    </a:lnTo>
                    <a:cubicBezTo>
                      <a:pt x="14604" y="8383"/>
                      <a:pt x="14493" y="8369"/>
                      <a:pt x="14409" y="8355"/>
                    </a:cubicBezTo>
                    <a:cubicBezTo>
                      <a:pt x="14409" y="8090"/>
                      <a:pt x="14423" y="7839"/>
                      <a:pt x="14409" y="7588"/>
                    </a:cubicBezTo>
                    <a:cubicBezTo>
                      <a:pt x="14395" y="7337"/>
                      <a:pt x="14367" y="7072"/>
                      <a:pt x="14353" y="6835"/>
                    </a:cubicBezTo>
                    <a:cubicBezTo>
                      <a:pt x="14632" y="6765"/>
                      <a:pt x="14911" y="6682"/>
                      <a:pt x="15176" y="6612"/>
                    </a:cubicBezTo>
                    <a:cubicBezTo>
                      <a:pt x="15274" y="6570"/>
                      <a:pt x="15358" y="6514"/>
                      <a:pt x="15399" y="6417"/>
                    </a:cubicBezTo>
                    <a:lnTo>
                      <a:pt x="15399" y="6263"/>
                    </a:lnTo>
                    <a:cubicBezTo>
                      <a:pt x="15385" y="6207"/>
                      <a:pt x="15358" y="6166"/>
                      <a:pt x="15358" y="6124"/>
                    </a:cubicBezTo>
                    <a:cubicBezTo>
                      <a:pt x="15316" y="5956"/>
                      <a:pt x="15274" y="5789"/>
                      <a:pt x="15218" y="5635"/>
                    </a:cubicBezTo>
                    <a:cubicBezTo>
                      <a:pt x="15204" y="5524"/>
                      <a:pt x="15176" y="5440"/>
                      <a:pt x="15134" y="5329"/>
                    </a:cubicBezTo>
                    <a:cubicBezTo>
                      <a:pt x="15112" y="5216"/>
                      <a:pt x="15026" y="5167"/>
                      <a:pt x="14920" y="5167"/>
                    </a:cubicBezTo>
                    <a:cubicBezTo>
                      <a:pt x="14895" y="5167"/>
                      <a:pt x="14868" y="5170"/>
                      <a:pt x="14841" y="5175"/>
                    </a:cubicBezTo>
                    <a:cubicBezTo>
                      <a:pt x="14576" y="5245"/>
                      <a:pt x="14297" y="5315"/>
                      <a:pt x="14046" y="5384"/>
                    </a:cubicBezTo>
                    <a:cubicBezTo>
                      <a:pt x="14027" y="5388"/>
                      <a:pt x="14011" y="5389"/>
                      <a:pt x="13998" y="5389"/>
                    </a:cubicBezTo>
                    <a:cubicBezTo>
                      <a:pt x="13956" y="5389"/>
                      <a:pt x="13945" y="5371"/>
                      <a:pt x="13935" y="5329"/>
                    </a:cubicBezTo>
                    <a:cubicBezTo>
                      <a:pt x="13809" y="5050"/>
                      <a:pt x="13670" y="4799"/>
                      <a:pt x="13530" y="4520"/>
                    </a:cubicBezTo>
                    <a:cubicBezTo>
                      <a:pt x="13461" y="4352"/>
                      <a:pt x="13363" y="4213"/>
                      <a:pt x="13251" y="4059"/>
                    </a:cubicBezTo>
                    <a:lnTo>
                      <a:pt x="13307" y="4003"/>
                    </a:lnTo>
                    <a:cubicBezTo>
                      <a:pt x="13516" y="3836"/>
                      <a:pt x="13726" y="3641"/>
                      <a:pt x="13935" y="3473"/>
                    </a:cubicBezTo>
                    <a:cubicBezTo>
                      <a:pt x="14046" y="3376"/>
                      <a:pt x="14060" y="3264"/>
                      <a:pt x="13977" y="3153"/>
                    </a:cubicBezTo>
                    <a:cubicBezTo>
                      <a:pt x="13907" y="3069"/>
                      <a:pt x="13837" y="2985"/>
                      <a:pt x="13767" y="2915"/>
                    </a:cubicBezTo>
                    <a:cubicBezTo>
                      <a:pt x="13628" y="2734"/>
                      <a:pt x="13461" y="2567"/>
                      <a:pt x="13307" y="2385"/>
                    </a:cubicBezTo>
                    <a:cubicBezTo>
                      <a:pt x="13264" y="2335"/>
                      <a:pt x="13205" y="2310"/>
                      <a:pt x="13143" y="2310"/>
                    </a:cubicBezTo>
                    <a:cubicBezTo>
                      <a:pt x="13086" y="2310"/>
                      <a:pt x="13026" y="2331"/>
                      <a:pt x="12972" y="2371"/>
                    </a:cubicBezTo>
                    <a:cubicBezTo>
                      <a:pt x="12805" y="2511"/>
                      <a:pt x="12624" y="2664"/>
                      <a:pt x="12456" y="2804"/>
                    </a:cubicBezTo>
                    <a:cubicBezTo>
                      <a:pt x="12400" y="2860"/>
                      <a:pt x="12345" y="2888"/>
                      <a:pt x="12275" y="2943"/>
                    </a:cubicBezTo>
                    <a:cubicBezTo>
                      <a:pt x="11912" y="2595"/>
                      <a:pt x="11508" y="2302"/>
                      <a:pt x="11075" y="2051"/>
                    </a:cubicBezTo>
                    <a:cubicBezTo>
                      <a:pt x="11089" y="2023"/>
                      <a:pt x="11089" y="2009"/>
                      <a:pt x="11117" y="1981"/>
                    </a:cubicBezTo>
                    <a:cubicBezTo>
                      <a:pt x="11215" y="1744"/>
                      <a:pt x="11326" y="1479"/>
                      <a:pt x="11424" y="1242"/>
                    </a:cubicBezTo>
                    <a:cubicBezTo>
                      <a:pt x="11494" y="1074"/>
                      <a:pt x="11466" y="977"/>
                      <a:pt x="11298" y="893"/>
                    </a:cubicBezTo>
                    <a:cubicBezTo>
                      <a:pt x="11145" y="795"/>
                      <a:pt x="10992" y="726"/>
                      <a:pt x="10824" y="656"/>
                    </a:cubicBezTo>
                    <a:cubicBezTo>
                      <a:pt x="10685" y="614"/>
                      <a:pt x="10559" y="544"/>
                      <a:pt x="10406" y="502"/>
                    </a:cubicBezTo>
                    <a:cubicBezTo>
                      <a:pt x="10366" y="488"/>
                      <a:pt x="10330" y="481"/>
                      <a:pt x="10298" y="481"/>
                    </a:cubicBezTo>
                    <a:cubicBezTo>
                      <a:pt x="10204" y="481"/>
                      <a:pt x="10137" y="538"/>
                      <a:pt x="10085" y="642"/>
                    </a:cubicBezTo>
                    <a:cubicBezTo>
                      <a:pt x="9973" y="893"/>
                      <a:pt x="9848" y="1130"/>
                      <a:pt x="9750" y="1381"/>
                    </a:cubicBezTo>
                    <a:cubicBezTo>
                      <a:pt x="9724" y="1425"/>
                      <a:pt x="9703" y="1447"/>
                      <a:pt x="9674" y="1447"/>
                    </a:cubicBezTo>
                    <a:cubicBezTo>
                      <a:pt x="9657" y="1447"/>
                      <a:pt x="9637" y="1439"/>
                      <a:pt x="9611" y="1423"/>
                    </a:cubicBezTo>
                    <a:cubicBezTo>
                      <a:pt x="9178" y="1283"/>
                      <a:pt x="8732" y="1214"/>
                      <a:pt x="8286" y="1186"/>
                    </a:cubicBezTo>
                    <a:cubicBezTo>
                      <a:pt x="8230" y="1186"/>
                      <a:pt x="8216" y="1172"/>
                      <a:pt x="8216" y="1102"/>
                    </a:cubicBezTo>
                    <a:cubicBezTo>
                      <a:pt x="8216" y="823"/>
                      <a:pt x="8202" y="544"/>
                      <a:pt x="8174" y="265"/>
                    </a:cubicBezTo>
                    <a:cubicBezTo>
                      <a:pt x="8174" y="126"/>
                      <a:pt x="8090" y="28"/>
                      <a:pt x="7937" y="14"/>
                    </a:cubicBezTo>
                    <a:cubicBezTo>
                      <a:pt x="7881" y="14"/>
                      <a:pt x="7825" y="14"/>
                      <a:pt x="77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3"/>
              <p:cNvSpPr/>
              <p:nvPr/>
            </p:nvSpPr>
            <p:spPr>
              <a:xfrm>
                <a:off x="2602699" y="1365002"/>
                <a:ext cx="332658" cy="340791"/>
              </a:xfrm>
              <a:custGeom>
                <a:rect b="b" l="l" r="r" t="t"/>
                <a:pathLst>
                  <a:path extrusionOk="0" h="16628" w="16249">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 name="Google Shape;190;p23"/>
              <p:cNvGrpSpPr/>
              <p:nvPr/>
            </p:nvGrpSpPr>
            <p:grpSpPr>
              <a:xfrm>
                <a:off x="2250610" y="1710231"/>
                <a:ext cx="583201" cy="597389"/>
                <a:chOff x="6518672" y="2803010"/>
                <a:chExt cx="869281" cy="890429"/>
              </a:xfrm>
            </p:grpSpPr>
            <p:sp>
              <p:nvSpPr>
                <p:cNvPr id="191" name="Google Shape;191;p23"/>
                <p:cNvSpPr/>
                <p:nvPr/>
              </p:nvSpPr>
              <p:spPr>
                <a:xfrm>
                  <a:off x="6518672" y="2803010"/>
                  <a:ext cx="869281" cy="890429"/>
                </a:xfrm>
                <a:custGeom>
                  <a:rect b="b" l="l" r="r" t="t"/>
                  <a:pathLst>
                    <a:path extrusionOk="0" h="16628" w="16249">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a:off x="6826344" y="3129770"/>
                  <a:ext cx="235122" cy="232461"/>
                </a:xfrm>
                <a:custGeom>
                  <a:rect b="b" l="l" r="r" t="t"/>
                  <a:pathLst>
                    <a:path extrusionOk="0" h="4341" w="4395">
                      <a:moveTo>
                        <a:pt x="2167" y="1"/>
                      </a:moveTo>
                      <a:cubicBezTo>
                        <a:pt x="2150" y="1"/>
                        <a:pt x="2133" y="1"/>
                        <a:pt x="2116" y="1"/>
                      </a:cubicBezTo>
                      <a:cubicBezTo>
                        <a:pt x="895" y="55"/>
                        <a:pt x="0" y="1059"/>
                        <a:pt x="27" y="2252"/>
                      </a:cubicBezTo>
                      <a:cubicBezTo>
                        <a:pt x="54" y="3446"/>
                        <a:pt x="1085" y="4341"/>
                        <a:pt x="2252" y="4341"/>
                      </a:cubicBezTo>
                      <a:cubicBezTo>
                        <a:pt x="3472" y="4314"/>
                        <a:pt x="4394" y="3310"/>
                        <a:pt x="4367" y="2117"/>
                      </a:cubicBezTo>
                      <a:cubicBezTo>
                        <a:pt x="4340" y="914"/>
                        <a:pt x="3339" y="1"/>
                        <a:pt x="21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23"/>
              <p:cNvSpPr/>
              <p:nvPr/>
            </p:nvSpPr>
            <p:spPr>
              <a:xfrm>
                <a:off x="2266002" y="1388335"/>
                <a:ext cx="292228" cy="294137"/>
              </a:xfrm>
              <a:custGeom>
                <a:rect b="b" l="l" r="r" t="t"/>
                <a:pathLst>
                  <a:path extrusionOk="0" h="15569" w="15470">
                    <a:moveTo>
                      <a:pt x="7795" y="4757"/>
                    </a:moveTo>
                    <a:cubicBezTo>
                      <a:pt x="9471" y="4757"/>
                      <a:pt x="10838" y="6118"/>
                      <a:pt x="10838" y="7825"/>
                    </a:cubicBezTo>
                    <a:cubicBezTo>
                      <a:pt x="10838" y="9513"/>
                      <a:pt x="9457" y="10894"/>
                      <a:pt x="7769" y="10894"/>
                    </a:cubicBezTo>
                    <a:cubicBezTo>
                      <a:pt x="6068" y="10894"/>
                      <a:pt x="4701" y="9513"/>
                      <a:pt x="4701" y="7825"/>
                    </a:cubicBezTo>
                    <a:cubicBezTo>
                      <a:pt x="4701" y="6138"/>
                      <a:pt x="6068" y="4757"/>
                      <a:pt x="7769" y="4757"/>
                    </a:cubicBezTo>
                    <a:cubicBezTo>
                      <a:pt x="7778" y="4757"/>
                      <a:pt x="7787" y="4757"/>
                      <a:pt x="7795" y="4757"/>
                    </a:cubicBezTo>
                    <a:close/>
                    <a:moveTo>
                      <a:pt x="7797" y="0"/>
                    </a:moveTo>
                    <a:lnTo>
                      <a:pt x="7100" y="14"/>
                    </a:lnTo>
                    <a:cubicBezTo>
                      <a:pt x="7058" y="14"/>
                      <a:pt x="7016" y="28"/>
                      <a:pt x="6974" y="28"/>
                    </a:cubicBezTo>
                    <a:cubicBezTo>
                      <a:pt x="6807" y="56"/>
                      <a:pt x="6737" y="140"/>
                      <a:pt x="6737" y="307"/>
                    </a:cubicBezTo>
                    <a:cubicBezTo>
                      <a:pt x="6737" y="586"/>
                      <a:pt x="6751" y="865"/>
                      <a:pt x="6751" y="1130"/>
                    </a:cubicBezTo>
                    <a:cubicBezTo>
                      <a:pt x="6751" y="1186"/>
                      <a:pt x="6751" y="1200"/>
                      <a:pt x="6682" y="1214"/>
                    </a:cubicBezTo>
                    <a:cubicBezTo>
                      <a:pt x="6221" y="1283"/>
                      <a:pt x="5789" y="1409"/>
                      <a:pt x="5356" y="1562"/>
                    </a:cubicBezTo>
                    <a:cubicBezTo>
                      <a:pt x="5335" y="1573"/>
                      <a:pt x="5317" y="1580"/>
                      <a:pt x="5302" y="1580"/>
                    </a:cubicBezTo>
                    <a:cubicBezTo>
                      <a:pt x="5277" y="1580"/>
                      <a:pt x="5256" y="1563"/>
                      <a:pt x="5231" y="1521"/>
                    </a:cubicBezTo>
                    <a:cubicBezTo>
                      <a:pt x="5105" y="1270"/>
                      <a:pt x="4966" y="1046"/>
                      <a:pt x="4854" y="795"/>
                    </a:cubicBezTo>
                    <a:cubicBezTo>
                      <a:pt x="4808" y="694"/>
                      <a:pt x="4732" y="654"/>
                      <a:pt x="4650" y="654"/>
                    </a:cubicBezTo>
                    <a:cubicBezTo>
                      <a:pt x="4607" y="654"/>
                      <a:pt x="4562" y="665"/>
                      <a:pt x="4519" y="684"/>
                    </a:cubicBezTo>
                    <a:cubicBezTo>
                      <a:pt x="4227" y="837"/>
                      <a:pt x="3920" y="977"/>
                      <a:pt x="3641" y="1144"/>
                    </a:cubicBezTo>
                    <a:cubicBezTo>
                      <a:pt x="3529" y="1214"/>
                      <a:pt x="3487" y="1339"/>
                      <a:pt x="3557" y="1479"/>
                    </a:cubicBezTo>
                    <a:cubicBezTo>
                      <a:pt x="3669" y="1688"/>
                      <a:pt x="3766" y="1897"/>
                      <a:pt x="3892" y="2106"/>
                    </a:cubicBezTo>
                    <a:cubicBezTo>
                      <a:pt x="3920" y="2162"/>
                      <a:pt x="3948" y="2232"/>
                      <a:pt x="3975" y="2288"/>
                    </a:cubicBezTo>
                    <a:cubicBezTo>
                      <a:pt x="3557" y="2581"/>
                      <a:pt x="3180" y="2888"/>
                      <a:pt x="2846" y="3264"/>
                    </a:cubicBezTo>
                    <a:lnTo>
                      <a:pt x="2106" y="2734"/>
                    </a:lnTo>
                    <a:cubicBezTo>
                      <a:pt x="2056" y="2697"/>
                      <a:pt x="2003" y="2676"/>
                      <a:pt x="1953" y="2676"/>
                    </a:cubicBezTo>
                    <a:cubicBezTo>
                      <a:pt x="1890" y="2676"/>
                      <a:pt x="1832" y="2707"/>
                      <a:pt x="1786" y="2776"/>
                    </a:cubicBezTo>
                    <a:cubicBezTo>
                      <a:pt x="1576" y="3027"/>
                      <a:pt x="1381" y="3306"/>
                      <a:pt x="1172" y="3585"/>
                    </a:cubicBezTo>
                    <a:cubicBezTo>
                      <a:pt x="1102" y="3697"/>
                      <a:pt x="1130" y="3822"/>
                      <a:pt x="1242" y="3906"/>
                    </a:cubicBezTo>
                    <a:cubicBezTo>
                      <a:pt x="1451" y="4073"/>
                      <a:pt x="1674" y="4241"/>
                      <a:pt x="1897" y="4394"/>
                    </a:cubicBezTo>
                    <a:cubicBezTo>
                      <a:pt x="1925" y="4408"/>
                      <a:pt x="1953" y="4422"/>
                      <a:pt x="1967" y="4450"/>
                    </a:cubicBezTo>
                    <a:cubicBezTo>
                      <a:pt x="1855" y="4673"/>
                      <a:pt x="1744" y="4896"/>
                      <a:pt x="1646" y="5119"/>
                    </a:cubicBezTo>
                    <a:cubicBezTo>
                      <a:pt x="1534" y="5356"/>
                      <a:pt x="1465" y="5594"/>
                      <a:pt x="1367" y="5817"/>
                    </a:cubicBezTo>
                    <a:lnTo>
                      <a:pt x="1297" y="5817"/>
                    </a:lnTo>
                    <a:cubicBezTo>
                      <a:pt x="1032" y="5775"/>
                      <a:pt x="753" y="5719"/>
                      <a:pt x="474" y="5677"/>
                    </a:cubicBezTo>
                    <a:cubicBezTo>
                      <a:pt x="452" y="5673"/>
                      <a:pt x="431" y="5671"/>
                      <a:pt x="411" y="5671"/>
                    </a:cubicBezTo>
                    <a:cubicBezTo>
                      <a:pt x="290" y="5671"/>
                      <a:pt x="205" y="5741"/>
                      <a:pt x="181" y="5873"/>
                    </a:cubicBezTo>
                    <a:cubicBezTo>
                      <a:pt x="140" y="5984"/>
                      <a:pt x="126" y="6096"/>
                      <a:pt x="112" y="6221"/>
                    </a:cubicBezTo>
                    <a:lnTo>
                      <a:pt x="0" y="6849"/>
                    </a:lnTo>
                    <a:lnTo>
                      <a:pt x="0" y="6961"/>
                    </a:lnTo>
                    <a:cubicBezTo>
                      <a:pt x="56" y="7058"/>
                      <a:pt x="126" y="7128"/>
                      <a:pt x="251" y="7142"/>
                    </a:cubicBezTo>
                    <a:cubicBezTo>
                      <a:pt x="405" y="7170"/>
                      <a:pt x="558" y="7198"/>
                      <a:pt x="712" y="7240"/>
                    </a:cubicBezTo>
                    <a:cubicBezTo>
                      <a:pt x="837" y="7253"/>
                      <a:pt x="977" y="7281"/>
                      <a:pt x="1088" y="7309"/>
                    </a:cubicBezTo>
                    <a:lnTo>
                      <a:pt x="1130" y="8816"/>
                    </a:lnTo>
                    <a:cubicBezTo>
                      <a:pt x="1130" y="8816"/>
                      <a:pt x="1102" y="8844"/>
                      <a:pt x="1088" y="8844"/>
                    </a:cubicBezTo>
                    <a:cubicBezTo>
                      <a:pt x="837" y="8913"/>
                      <a:pt x="600" y="8983"/>
                      <a:pt x="335" y="9053"/>
                    </a:cubicBezTo>
                    <a:cubicBezTo>
                      <a:pt x="209" y="9081"/>
                      <a:pt x="140" y="9137"/>
                      <a:pt x="84" y="9234"/>
                    </a:cubicBezTo>
                    <a:lnTo>
                      <a:pt x="84" y="9360"/>
                    </a:lnTo>
                    <a:cubicBezTo>
                      <a:pt x="84" y="9374"/>
                      <a:pt x="112" y="9402"/>
                      <a:pt x="112" y="9416"/>
                    </a:cubicBezTo>
                    <a:cubicBezTo>
                      <a:pt x="181" y="9708"/>
                      <a:pt x="265" y="9987"/>
                      <a:pt x="335" y="10280"/>
                    </a:cubicBezTo>
                    <a:cubicBezTo>
                      <a:pt x="377" y="10417"/>
                      <a:pt x="443" y="10482"/>
                      <a:pt x="550" y="10482"/>
                    </a:cubicBezTo>
                    <a:cubicBezTo>
                      <a:pt x="585" y="10482"/>
                      <a:pt x="625" y="10475"/>
                      <a:pt x="670" y="10462"/>
                    </a:cubicBezTo>
                    <a:cubicBezTo>
                      <a:pt x="767" y="10448"/>
                      <a:pt x="879" y="10406"/>
                      <a:pt x="977" y="10392"/>
                    </a:cubicBezTo>
                    <a:cubicBezTo>
                      <a:pt x="1158" y="10336"/>
                      <a:pt x="1339" y="10308"/>
                      <a:pt x="1534" y="10252"/>
                    </a:cubicBezTo>
                    <a:cubicBezTo>
                      <a:pt x="1730" y="10727"/>
                      <a:pt x="1953" y="11159"/>
                      <a:pt x="2232" y="11578"/>
                    </a:cubicBezTo>
                    <a:cubicBezTo>
                      <a:pt x="2009" y="11787"/>
                      <a:pt x="1786" y="11982"/>
                      <a:pt x="1548" y="12191"/>
                    </a:cubicBezTo>
                    <a:cubicBezTo>
                      <a:pt x="1451" y="12275"/>
                      <a:pt x="1437" y="12401"/>
                      <a:pt x="1521" y="12512"/>
                    </a:cubicBezTo>
                    <a:cubicBezTo>
                      <a:pt x="1548" y="12568"/>
                      <a:pt x="1590" y="12610"/>
                      <a:pt x="1618" y="12652"/>
                    </a:cubicBezTo>
                    <a:cubicBezTo>
                      <a:pt x="1799" y="12861"/>
                      <a:pt x="1967" y="13056"/>
                      <a:pt x="2148" y="13265"/>
                    </a:cubicBezTo>
                    <a:cubicBezTo>
                      <a:pt x="2213" y="13330"/>
                      <a:pt x="2270" y="13361"/>
                      <a:pt x="2329" y="13361"/>
                    </a:cubicBezTo>
                    <a:cubicBezTo>
                      <a:pt x="2385" y="13361"/>
                      <a:pt x="2443" y="13333"/>
                      <a:pt x="2511" y="13279"/>
                    </a:cubicBezTo>
                    <a:cubicBezTo>
                      <a:pt x="2595" y="13210"/>
                      <a:pt x="2664" y="13140"/>
                      <a:pt x="2762" y="13070"/>
                    </a:cubicBezTo>
                    <a:cubicBezTo>
                      <a:pt x="2901" y="12958"/>
                      <a:pt x="3055" y="12833"/>
                      <a:pt x="3194" y="12707"/>
                    </a:cubicBezTo>
                    <a:cubicBezTo>
                      <a:pt x="3390" y="12861"/>
                      <a:pt x="3571" y="13042"/>
                      <a:pt x="3780" y="13182"/>
                    </a:cubicBezTo>
                    <a:cubicBezTo>
                      <a:pt x="3975" y="13321"/>
                      <a:pt x="4199" y="13461"/>
                      <a:pt x="4408" y="13600"/>
                    </a:cubicBezTo>
                    <a:cubicBezTo>
                      <a:pt x="4408" y="13614"/>
                      <a:pt x="4394" y="13628"/>
                      <a:pt x="4394" y="13656"/>
                    </a:cubicBezTo>
                    <a:cubicBezTo>
                      <a:pt x="4296" y="13907"/>
                      <a:pt x="4171" y="14172"/>
                      <a:pt x="4059" y="14423"/>
                    </a:cubicBezTo>
                    <a:cubicBezTo>
                      <a:pt x="4017" y="14535"/>
                      <a:pt x="4031" y="14660"/>
                      <a:pt x="4171" y="14730"/>
                    </a:cubicBezTo>
                    <a:cubicBezTo>
                      <a:pt x="4478" y="14869"/>
                      <a:pt x="4784" y="15009"/>
                      <a:pt x="5091" y="15134"/>
                    </a:cubicBezTo>
                    <a:cubicBezTo>
                      <a:pt x="5127" y="15149"/>
                      <a:pt x="5162" y="15156"/>
                      <a:pt x="5194" y="15156"/>
                    </a:cubicBezTo>
                    <a:cubicBezTo>
                      <a:pt x="5286" y="15156"/>
                      <a:pt x="5360" y="15098"/>
                      <a:pt x="5412" y="14995"/>
                    </a:cubicBezTo>
                    <a:cubicBezTo>
                      <a:pt x="5482" y="14842"/>
                      <a:pt x="5552" y="14702"/>
                      <a:pt x="5594" y="14535"/>
                    </a:cubicBezTo>
                    <a:cubicBezTo>
                      <a:pt x="5649" y="14423"/>
                      <a:pt x="5719" y="14298"/>
                      <a:pt x="5775" y="14158"/>
                    </a:cubicBezTo>
                    <a:cubicBezTo>
                      <a:pt x="6221" y="14298"/>
                      <a:pt x="6695" y="14381"/>
                      <a:pt x="7170" y="14437"/>
                    </a:cubicBezTo>
                    <a:lnTo>
                      <a:pt x="7253" y="14437"/>
                    </a:lnTo>
                    <a:lnTo>
                      <a:pt x="7295" y="15330"/>
                    </a:lnTo>
                    <a:cubicBezTo>
                      <a:pt x="7308" y="15485"/>
                      <a:pt x="7369" y="15568"/>
                      <a:pt x="7501" y="15568"/>
                    </a:cubicBezTo>
                    <a:cubicBezTo>
                      <a:pt x="7511" y="15568"/>
                      <a:pt x="7521" y="15568"/>
                      <a:pt x="7532" y="15567"/>
                    </a:cubicBezTo>
                    <a:cubicBezTo>
                      <a:pt x="7867" y="15567"/>
                      <a:pt x="8202" y="15553"/>
                      <a:pt x="8523" y="15539"/>
                    </a:cubicBezTo>
                    <a:cubicBezTo>
                      <a:pt x="8565" y="15539"/>
                      <a:pt x="8592" y="15511"/>
                      <a:pt x="8620" y="15511"/>
                    </a:cubicBezTo>
                    <a:cubicBezTo>
                      <a:pt x="8690" y="15483"/>
                      <a:pt x="8732" y="15413"/>
                      <a:pt x="8732" y="15330"/>
                    </a:cubicBezTo>
                    <a:lnTo>
                      <a:pt x="8732" y="15274"/>
                    </a:lnTo>
                    <a:cubicBezTo>
                      <a:pt x="8732" y="15093"/>
                      <a:pt x="8718" y="14925"/>
                      <a:pt x="8718" y="14744"/>
                    </a:cubicBezTo>
                    <a:lnTo>
                      <a:pt x="8718" y="14451"/>
                    </a:lnTo>
                    <a:lnTo>
                      <a:pt x="8718" y="14381"/>
                    </a:lnTo>
                    <a:cubicBezTo>
                      <a:pt x="8802" y="14367"/>
                      <a:pt x="8871" y="14367"/>
                      <a:pt x="8941" y="14353"/>
                    </a:cubicBezTo>
                    <a:cubicBezTo>
                      <a:pt x="9360" y="14284"/>
                      <a:pt x="9764" y="14158"/>
                      <a:pt x="10169" y="14005"/>
                    </a:cubicBezTo>
                    <a:cubicBezTo>
                      <a:pt x="10183" y="14019"/>
                      <a:pt x="10183" y="14033"/>
                      <a:pt x="10197" y="14046"/>
                    </a:cubicBezTo>
                    <a:cubicBezTo>
                      <a:pt x="10322" y="14298"/>
                      <a:pt x="10462" y="14521"/>
                      <a:pt x="10587" y="14772"/>
                    </a:cubicBezTo>
                    <a:cubicBezTo>
                      <a:pt x="10650" y="14872"/>
                      <a:pt x="10724" y="14927"/>
                      <a:pt x="10829" y="14927"/>
                    </a:cubicBezTo>
                    <a:cubicBezTo>
                      <a:pt x="10841" y="14927"/>
                      <a:pt x="10853" y="14927"/>
                      <a:pt x="10866" y="14925"/>
                    </a:cubicBezTo>
                    <a:cubicBezTo>
                      <a:pt x="10894" y="14925"/>
                      <a:pt x="10922" y="14911"/>
                      <a:pt x="10950" y="14883"/>
                    </a:cubicBezTo>
                    <a:lnTo>
                      <a:pt x="11368" y="14674"/>
                    </a:lnTo>
                    <a:cubicBezTo>
                      <a:pt x="11508" y="14604"/>
                      <a:pt x="11661" y="14521"/>
                      <a:pt x="11787" y="14437"/>
                    </a:cubicBezTo>
                    <a:cubicBezTo>
                      <a:pt x="11926" y="14353"/>
                      <a:pt x="11940" y="14242"/>
                      <a:pt x="11870" y="14102"/>
                    </a:cubicBezTo>
                    <a:cubicBezTo>
                      <a:pt x="11842" y="14033"/>
                      <a:pt x="11801" y="13977"/>
                      <a:pt x="11787" y="13907"/>
                    </a:cubicBezTo>
                    <a:cubicBezTo>
                      <a:pt x="11689" y="13698"/>
                      <a:pt x="11577" y="13516"/>
                      <a:pt x="11480" y="13307"/>
                    </a:cubicBezTo>
                    <a:cubicBezTo>
                      <a:pt x="11689" y="13140"/>
                      <a:pt x="11870" y="12986"/>
                      <a:pt x="12066" y="12833"/>
                    </a:cubicBezTo>
                    <a:cubicBezTo>
                      <a:pt x="12149" y="12763"/>
                      <a:pt x="12247" y="12680"/>
                      <a:pt x="12331" y="12582"/>
                    </a:cubicBezTo>
                    <a:cubicBezTo>
                      <a:pt x="12414" y="12498"/>
                      <a:pt x="12526" y="12387"/>
                      <a:pt x="12624" y="12303"/>
                    </a:cubicBezTo>
                    <a:cubicBezTo>
                      <a:pt x="12638" y="12331"/>
                      <a:pt x="12679" y="12345"/>
                      <a:pt x="12693" y="12359"/>
                    </a:cubicBezTo>
                    <a:cubicBezTo>
                      <a:pt x="12903" y="12512"/>
                      <a:pt x="13126" y="12666"/>
                      <a:pt x="13335" y="12833"/>
                    </a:cubicBezTo>
                    <a:cubicBezTo>
                      <a:pt x="13391" y="12871"/>
                      <a:pt x="13448" y="12891"/>
                      <a:pt x="13502" y="12891"/>
                    </a:cubicBezTo>
                    <a:cubicBezTo>
                      <a:pt x="13568" y="12891"/>
                      <a:pt x="13630" y="12860"/>
                      <a:pt x="13684" y="12791"/>
                    </a:cubicBezTo>
                    <a:cubicBezTo>
                      <a:pt x="13726" y="12763"/>
                      <a:pt x="13740" y="12721"/>
                      <a:pt x="13781" y="12693"/>
                    </a:cubicBezTo>
                    <a:cubicBezTo>
                      <a:pt x="13949" y="12456"/>
                      <a:pt x="14130" y="12233"/>
                      <a:pt x="14284" y="11996"/>
                    </a:cubicBezTo>
                    <a:cubicBezTo>
                      <a:pt x="14353" y="11898"/>
                      <a:pt x="14339" y="11801"/>
                      <a:pt x="14270" y="11731"/>
                    </a:cubicBezTo>
                    <a:lnTo>
                      <a:pt x="14214" y="11675"/>
                    </a:lnTo>
                    <a:lnTo>
                      <a:pt x="14200" y="11661"/>
                    </a:lnTo>
                    <a:cubicBezTo>
                      <a:pt x="14088" y="11592"/>
                      <a:pt x="13991" y="11508"/>
                      <a:pt x="13879" y="11438"/>
                    </a:cubicBezTo>
                    <a:cubicBezTo>
                      <a:pt x="13767" y="11340"/>
                      <a:pt x="13656" y="11257"/>
                      <a:pt x="13530" y="11173"/>
                    </a:cubicBezTo>
                    <a:lnTo>
                      <a:pt x="13488" y="11117"/>
                    </a:lnTo>
                    <a:lnTo>
                      <a:pt x="13642" y="10810"/>
                    </a:lnTo>
                    <a:cubicBezTo>
                      <a:pt x="13670" y="10755"/>
                      <a:pt x="13698" y="10699"/>
                      <a:pt x="13712" y="10657"/>
                    </a:cubicBezTo>
                    <a:cubicBezTo>
                      <a:pt x="13851" y="10350"/>
                      <a:pt x="13977" y="10057"/>
                      <a:pt x="14074" y="9750"/>
                    </a:cubicBezTo>
                    <a:cubicBezTo>
                      <a:pt x="14325" y="9792"/>
                      <a:pt x="14549" y="9834"/>
                      <a:pt x="14772" y="9862"/>
                    </a:cubicBezTo>
                    <a:cubicBezTo>
                      <a:pt x="14841" y="9890"/>
                      <a:pt x="14897" y="9890"/>
                      <a:pt x="14967" y="9904"/>
                    </a:cubicBezTo>
                    <a:cubicBezTo>
                      <a:pt x="14981" y="9905"/>
                      <a:pt x="14994" y="9906"/>
                      <a:pt x="15007" y="9906"/>
                    </a:cubicBezTo>
                    <a:cubicBezTo>
                      <a:pt x="15125" y="9906"/>
                      <a:pt x="15210" y="9847"/>
                      <a:pt x="15260" y="9708"/>
                    </a:cubicBezTo>
                    <a:cubicBezTo>
                      <a:pt x="15302" y="9611"/>
                      <a:pt x="15316" y="9499"/>
                      <a:pt x="15330" y="9374"/>
                    </a:cubicBezTo>
                    <a:lnTo>
                      <a:pt x="15441" y="8746"/>
                    </a:lnTo>
                    <a:lnTo>
                      <a:pt x="15469" y="8662"/>
                    </a:lnTo>
                    <a:cubicBezTo>
                      <a:pt x="15413" y="8551"/>
                      <a:pt x="15330" y="8523"/>
                      <a:pt x="15218" y="8509"/>
                    </a:cubicBezTo>
                    <a:lnTo>
                      <a:pt x="14702" y="8397"/>
                    </a:lnTo>
                    <a:cubicBezTo>
                      <a:pt x="14604" y="8383"/>
                      <a:pt x="14493" y="8369"/>
                      <a:pt x="14409" y="8355"/>
                    </a:cubicBezTo>
                    <a:cubicBezTo>
                      <a:pt x="14409" y="8090"/>
                      <a:pt x="14423" y="7839"/>
                      <a:pt x="14409" y="7588"/>
                    </a:cubicBezTo>
                    <a:cubicBezTo>
                      <a:pt x="14395" y="7337"/>
                      <a:pt x="14367" y="7072"/>
                      <a:pt x="14353" y="6835"/>
                    </a:cubicBezTo>
                    <a:cubicBezTo>
                      <a:pt x="14632" y="6765"/>
                      <a:pt x="14911" y="6682"/>
                      <a:pt x="15176" y="6612"/>
                    </a:cubicBezTo>
                    <a:cubicBezTo>
                      <a:pt x="15274" y="6570"/>
                      <a:pt x="15358" y="6514"/>
                      <a:pt x="15399" y="6417"/>
                    </a:cubicBezTo>
                    <a:lnTo>
                      <a:pt x="15399" y="6263"/>
                    </a:lnTo>
                    <a:cubicBezTo>
                      <a:pt x="15385" y="6207"/>
                      <a:pt x="15358" y="6166"/>
                      <a:pt x="15358" y="6124"/>
                    </a:cubicBezTo>
                    <a:cubicBezTo>
                      <a:pt x="15316" y="5956"/>
                      <a:pt x="15274" y="5789"/>
                      <a:pt x="15218" y="5635"/>
                    </a:cubicBezTo>
                    <a:cubicBezTo>
                      <a:pt x="15204" y="5524"/>
                      <a:pt x="15176" y="5440"/>
                      <a:pt x="15134" y="5329"/>
                    </a:cubicBezTo>
                    <a:cubicBezTo>
                      <a:pt x="15112" y="5216"/>
                      <a:pt x="15026" y="5167"/>
                      <a:pt x="14920" y="5167"/>
                    </a:cubicBezTo>
                    <a:cubicBezTo>
                      <a:pt x="14895" y="5167"/>
                      <a:pt x="14868" y="5170"/>
                      <a:pt x="14841" y="5175"/>
                    </a:cubicBezTo>
                    <a:cubicBezTo>
                      <a:pt x="14576" y="5245"/>
                      <a:pt x="14297" y="5315"/>
                      <a:pt x="14046" y="5384"/>
                    </a:cubicBezTo>
                    <a:cubicBezTo>
                      <a:pt x="14027" y="5388"/>
                      <a:pt x="14011" y="5389"/>
                      <a:pt x="13998" y="5389"/>
                    </a:cubicBezTo>
                    <a:cubicBezTo>
                      <a:pt x="13956" y="5389"/>
                      <a:pt x="13945" y="5371"/>
                      <a:pt x="13935" y="5329"/>
                    </a:cubicBezTo>
                    <a:cubicBezTo>
                      <a:pt x="13809" y="5050"/>
                      <a:pt x="13670" y="4799"/>
                      <a:pt x="13530" y="4520"/>
                    </a:cubicBezTo>
                    <a:cubicBezTo>
                      <a:pt x="13461" y="4352"/>
                      <a:pt x="13363" y="4213"/>
                      <a:pt x="13251" y="4059"/>
                    </a:cubicBezTo>
                    <a:lnTo>
                      <a:pt x="13307" y="4003"/>
                    </a:lnTo>
                    <a:cubicBezTo>
                      <a:pt x="13516" y="3836"/>
                      <a:pt x="13726" y="3641"/>
                      <a:pt x="13935" y="3473"/>
                    </a:cubicBezTo>
                    <a:cubicBezTo>
                      <a:pt x="14046" y="3376"/>
                      <a:pt x="14060" y="3264"/>
                      <a:pt x="13977" y="3153"/>
                    </a:cubicBezTo>
                    <a:cubicBezTo>
                      <a:pt x="13907" y="3069"/>
                      <a:pt x="13837" y="2985"/>
                      <a:pt x="13767" y="2915"/>
                    </a:cubicBezTo>
                    <a:cubicBezTo>
                      <a:pt x="13628" y="2734"/>
                      <a:pt x="13461" y="2567"/>
                      <a:pt x="13307" y="2385"/>
                    </a:cubicBezTo>
                    <a:cubicBezTo>
                      <a:pt x="13264" y="2335"/>
                      <a:pt x="13205" y="2310"/>
                      <a:pt x="13143" y="2310"/>
                    </a:cubicBezTo>
                    <a:cubicBezTo>
                      <a:pt x="13086" y="2310"/>
                      <a:pt x="13026" y="2331"/>
                      <a:pt x="12972" y="2371"/>
                    </a:cubicBezTo>
                    <a:cubicBezTo>
                      <a:pt x="12805" y="2511"/>
                      <a:pt x="12624" y="2664"/>
                      <a:pt x="12456" y="2804"/>
                    </a:cubicBezTo>
                    <a:cubicBezTo>
                      <a:pt x="12400" y="2860"/>
                      <a:pt x="12345" y="2888"/>
                      <a:pt x="12275" y="2943"/>
                    </a:cubicBezTo>
                    <a:cubicBezTo>
                      <a:pt x="11912" y="2595"/>
                      <a:pt x="11508" y="2302"/>
                      <a:pt x="11075" y="2051"/>
                    </a:cubicBezTo>
                    <a:cubicBezTo>
                      <a:pt x="11089" y="2023"/>
                      <a:pt x="11089" y="2009"/>
                      <a:pt x="11117" y="1981"/>
                    </a:cubicBezTo>
                    <a:cubicBezTo>
                      <a:pt x="11215" y="1744"/>
                      <a:pt x="11326" y="1479"/>
                      <a:pt x="11424" y="1242"/>
                    </a:cubicBezTo>
                    <a:cubicBezTo>
                      <a:pt x="11494" y="1074"/>
                      <a:pt x="11466" y="977"/>
                      <a:pt x="11298" y="893"/>
                    </a:cubicBezTo>
                    <a:cubicBezTo>
                      <a:pt x="11145" y="795"/>
                      <a:pt x="10992" y="726"/>
                      <a:pt x="10824" y="656"/>
                    </a:cubicBezTo>
                    <a:cubicBezTo>
                      <a:pt x="10685" y="614"/>
                      <a:pt x="10559" y="544"/>
                      <a:pt x="10406" y="502"/>
                    </a:cubicBezTo>
                    <a:cubicBezTo>
                      <a:pt x="10366" y="488"/>
                      <a:pt x="10330" y="481"/>
                      <a:pt x="10298" y="481"/>
                    </a:cubicBezTo>
                    <a:cubicBezTo>
                      <a:pt x="10204" y="481"/>
                      <a:pt x="10137" y="538"/>
                      <a:pt x="10085" y="642"/>
                    </a:cubicBezTo>
                    <a:cubicBezTo>
                      <a:pt x="9973" y="893"/>
                      <a:pt x="9848" y="1130"/>
                      <a:pt x="9750" y="1381"/>
                    </a:cubicBezTo>
                    <a:cubicBezTo>
                      <a:pt x="9724" y="1425"/>
                      <a:pt x="9703" y="1447"/>
                      <a:pt x="9674" y="1447"/>
                    </a:cubicBezTo>
                    <a:cubicBezTo>
                      <a:pt x="9657" y="1447"/>
                      <a:pt x="9637" y="1439"/>
                      <a:pt x="9611" y="1423"/>
                    </a:cubicBezTo>
                    <a:cubicBezTo>
                      <a:pt x="9178" y="1283"/>
                      <a:pt x="8732" y="1214"/>
                      <a:pt x="8286" y="1186"/>
                    </a:cubicBezTo>
                    <a:cubicBezTo>
                      <a:pt x="8230" y="1186"/>
                      <a:pt x="8216" y="1172"/>
                      <a:pt x="8216" y="1102"/>
                    </a:cubicBezTo>
                    <a:cubicBezTo>
                      <a:pt x="8216" y="823"/>
                      <a:pt x="8202" y="544"/>
                      <a:pt x="8174" y="265"/>
                    </a:cubicBezTo>
                    <a:cubicBezTo>
                      <a:pt x="8174" y="126"/>
                      <a:pt x="8090" y="28"/>
                      <a:pt x="7937" y="14"/>
                    </a:cubicBezTo>
                    <a:cubicBezTo>
                      <a:pt x="7881" y="14"/>
                      <a:pt x="7825" y="14"/>
                      <a:pt x="77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3"/>
              <p:cNvSpPr/>
              <p:nvPr/>
            </p:nvSpPr>
            <p:spPr>
              <a:xfrm>
                <a:off x="1932474" y="1535140"/>
                <a:ext cx="332658" cy="340791"/>
              </a:xfrm>
              <a:custGeom>
                <a:rect b="b" l="l" r="r" t="t"/>
                <a:pathLst>
                  <a:path extrusionOk="0" h="16628" w="16249">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a:off x="1689050" y="1759093"/>
                <a:ext cx="232862" cy="234430"/>
              </a:xfrm>
              <a:custGeom>
                <a:rect b="b" l="l" r="r" t="t"/>
                <a:pathLst>
                  <a:path extrusionOk="0" h="15569" w="15470">
                    <a:moveTo>
                      <a:pt x="7795" y="4757"/>
                    </a:moveTo>
                    <a:cubicBezTo>
                      <a:pt x="9471" y="4757"/>
                      <a:pt x="10838" y="6118"/>
                      <a:pt x="10838" y="7825"/>
                    </a:cubicBezTo>
                    <a:cubicBezTo>
                      <a:pt x="10838" y="9513"/>
                      <a:pt x="9457" y="10894"/>
                      <a:pt x="7769" y="10894"/>
                    </a:cubicBezTo>
                    <a:cubicBezTo>
                      <a:pt x="6068" y="10894"/>
                      <a:pt x="4701" y="9513"/>
                      <a:pt x="4701" y="7825"/>
                    </a:cubicBezTo>
                    <a:cubicBezTo>
                      <a:pt x="4701" y="6138"/>
                      <a:pt x="6068" y="4757"/>
                      <a:pt x="7769" y="4757"/>
                    </a:cubicBezTo>
                    <a:cubicBezTo>
                      <a:pt x="7778" y="4757"/>
                      <a:pt x="7787" y="4757"/>
                      <a:pt x="7795" y="4757"/>
                    </a:cubicBezTo>
                    <a:close/>
                    <a:moveTo>
                      <a:pt x="7797" y="0"/>
                    </a:moveTo>
                    <a:lnTo>
                      <a:pt x="7100" y="14"/>
                    </a:lnTo>
                    <a:cubicBezTo>
                      <a:pt x="7058" y="14"/>
                      <a:pt x="7016" y="28"/>
                      <a:pt x="6974" y="28"/>
                    </a:cubicBezTo>
                    <a:cubicBezTo>
                      <a:pt x="6807" y="56"/>
                      <a:pt x="6737" y="140"/>
                      <a:pt x="6737" y="307"/>
                    </a:cubicBezTo>
                    <a:cubicBezTo>
                      <a:pt x="6737" y="586"/>
                      <a:pt x="6751" y="865"/>
                      <a:pt x="6751" y="1130"/>
                    </a:cubicBezTo>
                    <a:cubicBezTo>
                      <a:pt x="6751" y="1186"/>
                      <a:pt x="6751" y="1200"/>
                      <a:pt x="6682" y="1214"/>
                    </a:cubicBezTo>
                    <a:cubicBezTo>
                      <a:pt x="6221" y="1283"/>
                      <a:pt x="5789" y="1409"/>
                      <a:pt x="5356" y="1562"/>
                    </a:cubicBezTo>
                    <a:cubicBezTo>
                      <a:pt x="5335" y="1573"/>
                      <a:pt x="5317" y="1580"/>
                      <a:pt x="5302" y="1580"/>
                    </a:cubicBezTo>
                    <a:cubicBezTo>
                      <a:pt x="5277" y="1580"/>
                      <a:pt x="5256" y="1563"/>
                      <a:pt x="5231" y="1521"/>
                    </a:cubicBezTo>
                    <a:cubicBezTo>
                      <a:pt x="5105" y="1270"/>
                      <a:pt x="4966" y="1046"/>
                      <a:pt x="4854" y="795"/>
                    </a:cubicBezTo>
                    <a:cubicBezTo>
                      <a:pt x="4808" y="694"/>
                      <a:pt x="4732" y="654"/>
                      <a:pt x="4650" y="654"/>
                    </a:cubicBezTo>
                    <a:cubicBezTo>
                      <a:pt x="4607" y="654"/>
                      <a:pt x="4562" y="665"/>
                      <a:pt x="4519" y="684"/>
                    </a:cubicBezTo>
                    <a:cubicBezTo>
                      <a:pt x="4227" y="837"/>
                      <a:pt x="3920" y="977"/>
                      <a:pt x="3641" y="1144"/>
                    </a:cubicBezTo>
                    <a:cubicBezTo>
                      <a:pt x="3529" y="1214"/>
                      <a:pt x="3487" y="1339"/>
                      <a:pt x="3557" y="1479"/>
                    </a:cubicBezTo>
                    <a:cubicBezTo>
                      <a:pt x="3669" y="1688"/>
                      <a:pt x="3766" y="1897"/>
                      <a:pt x="3892" y="2106"/>
                    </a:cubicBezTo>
                    <a:cubicBezTo>
                      <a:pt x="3920" y="2162"/>
                      <a:pt x="3948" y="2232"/>
                      <a:pt x="3975" y="2288"/>
                    </a:cubicBezTo>
                    <a:cubicBezTo>
                      <a:pt x="3557" y="2581"/>
                      <a:pt x="3180" y="2888"/>
                      <a:pt x="2846" y="3264"/>
                    </a:cubicBezTo>
                    <a:lnTo>
                      <a:pt x="2106" y="2734"/>
                    </a:lnTo>
                    <a:cubicBezTo>
                      <a:pt x="2056" y="2697"/>
                      <a:pt x="2003" y="2676"/>
                      <a:pt x="1953" y="2676"/>
                    </a:cubicBezTo>
                    <a:cubicBezTo>
                      <a:pt x="1890" y="2676"/>
                      <a:pt x="1832" y="2707"/>
                      <a:pt x="1786" y="2776"/>
                    </a:cubicBezTo>
                    <a:cubicBezTo>
                      <a:pt x="1576" y="3027"/>
                      <a:pt x="1381" y="3306"/>
                      <a:pt x="1172" y="3585"/>
                    </a:cubicBezTo>
                    <a:cubicBezTo>
                      <a:pt x="1102" y="3697"/>
                      <a:pt x="1130" y="3822"/>
                      <a:pt x="1242" y="3906"/>
                    </a:cubicBezTo>
                    <a:cubicBezTo>
                      <a:pt x="1451" y="4073"/>
                      <a:pt x="1674" y="4241"/>
                      <a:pt x="1897" y="4394"/>
                    </a:cubicBezTo>
                    <a:cubicBezTo>
                      <a:pt x="1925" y="4408"/>
                      <a:pt x="1953" y="4422"/>
                      <a:pt x="1967" y="4450"/>
                    </a:cubicBezTo>
                    <a:cubicBezTo>
                      <a:pt x="1855" y="4673"/>
                      <a:pt x="1744" y="4896"/>
                      <a:pt x="1646" y="5119"/>
                    </a:cubicBezTo>
                    <a:cubicBezTo>
                      <a:pt x="1534" y="5356"/>
                      <a:pt x="1465" y="5594"/>
                      <a:pt x="1367" y="5817"/>
                    </a:cubicBezTo>
                    <a:lnTo>
                      <a:pt x="1297" y="5817"/>
                    </a:lnTo>
                    <a:cubicBezTo>
                      <a:pt x="1032" y="5775"/>
                      <a:pt x="753" y="5719"/>
                      <a:pt x="474" y="5677"/>
                    </a:cubicBezTo>
                    <a:cubicBezTo>
                      <a:pt x="452" y="5673"/>
                      <a:pt x="431" y="5671"/>
                      <a:pt x="411" y="5671"/>
                    </a:cubicBezTo>
                    <a:cubicBezTo>
                      <a:pt x="290" y="5671"/>
                      <a:pt x="205" y="5741"/>
                      <a:pt x="181" y="5873"/>
                    </a:cubicBezTo>
                    <a:cubicBezTo>
                      <a:pt x="140" y="5984"/>
                      <a:pt x="126" y="6096"/>
                      <a:pt x="112" y="6221"/>
                    </a:cubicBezTo>
                    <a:lnTo>
                      <a:pt x="0" y="6849"/>
                    </a:lnTo>
                    <a:lnTo>
                      <a:pt x="0" y="6961"/>
                    </a:lnTo>
                    <a:cubicBezTo>
                      <a:pt x="56" y="7058"/>
                      <a:pt x="126" y="7128"/>
                      <a:pt x="251" y="7142"/>
                    </a:cubicBezTo>
                    <a:cubicBezTo>
                      <a:pt x="405" y="7170"/>
                      <a:pt x="558" y="7198"/>
                      <a:pt x="712" y="7240"/>
                    </a:cubicBezTo>
                    <a:cubicBezTo>
                      <a:pt x="837" y="7253"/>
                      <a:pt x="977" y="7281"/>
                      <a:pt x="1088" y="7309"/>
                    </a:cubicBezTo>
                    <a:lnTo>
                      <a:pt x="1130" y="8816"/>
                    </a:lnTo>
                    <a:cubicBezTo>
                      <a:pt x="1130" y="8816"/>
                      <a:pt x="1102" y="8844"/>
                      <a:pt x="1088" y="8844"/>
                    </a:cubicBezTo>
                    <a:cubicBezTo>
                      <a:pt x="837" y="8913"/>
                      <a:pt x="600" y="8983"/>
                      <a:pt x="335" y="9053"/>
                    </a:cubicBezTo>
                    <a:cubicBezTo>
                      <a:pt x="209" y="9081"/>
                      <a:pt x="140" y="9137"/>
                      <a:pt x="84" y="9234"/>
                    </a:cubicBezTo>
                    <a:lnTo>
                      <a:pt x="84" y="9360"/>
                    </a:lnTo>
                    <a:cubicBezTo>
                      <a:pt x="84" y="9374"/>
                      <a:pt x="112" y="9402"/>
                      <a:pt x="112" y="9416"/>
                    </a:cubicBezTo>
                    <a:cubicBezTo>
                      <a:pt x="181" y="9708"/>
                      <a:pt x="265" y="9987"/>
                      <a:pt x="335" y="10280"/>
                    </a:cubicBezTo>
                    <a:cubicBezTo>
                      <a:pt x="377" y="10417"/>
                      <a:pt x="443" y="10482"/>
                      <a:pt x="550" y="10482"/>
                    </a:cubicBezTo>
                    <a:cubicBezTo>
                      <a:pt x="585" y="10482"/>
                      <a:pt x="625" y="10475"/>
                      <a:pt x="670" y="10462"/>
                    </a:cubicBezTo>
                    <a:cubicBezTo>
                      <a:pt x="767" y="10448"/>
                      <a:pt x="879" y="10406"/>
                      <a:pt x="977" y="10392"/>
                    </a:cubicBezTo>
                    <a:cubicBezTo>
                      <a:pt x="1158" y="10336"/>
                      <a:pt x="1339" y="10308"/>
                      <a:pt x="1534" y="10252"/>
                    </a:cubicBezTo>
                    <a:cubicBezTo>
                      <a:pt x="1730" y="10727"/>
                      <a:pt x="1953" y="11159"/>
                      <a:pt x="2232" y="11578"/>
                    </a:cubicBezTo>
                    <a:cubicBezTo>
                      <a:pt x="2009" y="11787"/>
                      <a:pt x="1786" y="11982"/>
                      <a:pt x="1548" y="12191"/>
                    </a:cubicBezTo>
                    <a:cubicBezTo>
                      <a:pt x="1451" y="12275"/>
                      <a:pt x="1437" y="12401"/>
                      <a:pt x="1521" y="12512"/>
                    </a:cubicBezTo>
                    <a:cubicBezTo>
                      <a:pt x="1548" y="12568"/>
                      <a:pt x="1590" y="12610"/>
                      <a:pt x="1618" y="12652"/>
                    </a:cubicBezTo>
                    <a:cubicBezTo>
                      <a:pt x="1799" y="12861"/>
                      <a:pt x="1967" y="13056"/>
                      <a:pt x="2148" y="13265"/>
                    </a:cubicBezTo>
                    <a:cubicBezTo>
                      <a:pt x="2213" y="13330"/>
                      <a:pt x="2270" y="13361"/>
                      <a:pt x="2329" y="13361"/>
                    </a:cubicBezTo>
                    <a:cubicBezTo>
                      <a:pt x="2385" y="13361"/>
                      <a:pt x="2443" y="13333"/>
                      <a:pt x="2511" y="13279"/>
                    </a:cubicBezTo>
                    <a:cubicBezTo>
                      <a:pt x="2595" y="13210"/>
                      <a:pt x="2664" y="13140"/>
                      <a:pt x="2762" y="13070"/>
                    </a:cubicBezTo>
                    <a:cubicBezTo>
                      <a:pt x="2901" y="12958"/>
                      <a:pt x="3055" y="12833"/>
                      <a:pt x="3194" y="12707"/>
                    </a:cubicBezTo>
                    <a:cubicBezTo>
                      <a:pt x="3390" y="12861"/>
                      <a:pt x="3571" y="13042"/>
                      <a:pt x="3780" y="13182"/>
                    </a:cubicBezTo>
                    <a:cubicBezTo>
                      <a:pt x="3975" y="13321"/>
                      <a:pt x="4199" y="13461"/>
                      <a:pt x="4408" y="13600"/>
                    </a:cubicBezTo>
                    <a:cubicBezTo>
                      <a:pt x="4408" y="13614"/>
                      <a:pt x="4394" y="13628"/>
                      <a:pt x="4394" y="13656"/>
                    </a:cubicBezTo>
                    <a:cubicBezTo>
                      <a:pt x="4296" y="13907"/>
                      <a:pt x="4171" y="14172"/>
                      <a:pt x="4059" y="14423"/>
                    </a:cubicBezTo>
                    <a:cubicBezTo>
                      <a:pt x="4017" y="14535"/>
                      <a:pt x="4031" y="14660"/>
                      <a:pt x="4171" y="14730"/>
                    </a:cubicBezTo>
                    <a:cubicBezTo>
                      <a:pt x="4478" y="14869"/>
                      <a:pt x="4784" y="15009"/>
                      <a:pt x="5091" y="15134"/>
                    </a:cubicBezTo>
                    <a:cubicBezTo>
                      <a:pt x="5127" y="15149"/>
                      <a:pt x="5162" y="15156"/>
                      <a:pt x="5194" y="15156"/>
                    </a:cubicBezTo>
                    <a:cubicBezTo>
                      <a:pt x="5286" y="15156"/>
                      <a:pt x="5360" y="15098"/>
                      <a:pt x="5412" y="14995"/>
                    </a:cubicBezTo>
                    <a:cubicBezTo>
                      <a:pt x="5482" y="14842"/>
                      <a:pt x="5552" y="14702"/>
                      <a:pt x="5594" y="14535"/>
                    </a:cubicBezTo>
                    <a:cubicBezTo>
                      <a:pt x="5649" y="14423"/>
                      <a:pt x="5719" y="14298"/>
                      <a:pt x="5775" y="14158"/>
                    </a:cubicBezTo>
                    <a:cubicBezTo>
                      <a:pt x="6221" y="14298"/>
                      <a:pt x="6695" y="14381"/>
                      <a:pt x="7170" y="14437"/>
                    </a:cubicBezTo>
                    <a:lnTo>
                      <a:pt x="7253" y="14437"/>
                    </a:lnTo>
                    <a:lnTo>
                      <a:pt x="7295" y="15330"/>
                    </a:lnTo>
                    <a:cubicBezTo>
                      <a:pt x="7308" y="15485"/>
                      <a:pt x="7369" y="15568"/>
                      <a:pt x="7501" y="15568"/>
                    </a:cubicBezTo>
                    <a:cubicBezTo>
                      <a:pt x="7511" y="15568"/>
                      <a:pt x="7521" y="15568"/>
                      <a:pt x="7532" y="15567"/>
                    </a:cubicBezTo>
                    <a:cubicBezTo>
                      <a:pt x="7867" y="15567"/>
                      <a:pt x="8202" y="15553"/>
                      <a:pt x="8523" y="15539"/>
                    </a:cubicBezTo>
                    <a:cubicBezTo>
                      <a:pt x="8565" y="15539"/>
                      <a:pt x="8592" y="15511"/>
                      <a:pt x="8620" y="15511"/>
                    </a:cubicBezTo>
                    <a:cubicBezTo>
                      <a:pt x="8690" y="15483"/>
                      <a:pt x="8732" y="15413"/>
                      <a:pt x="8732" y="15330"/>
                    </a:cubicBezTo>
                    <a:lnTo>
                      <a:pt x="8732" y="15274"/>
                    </a:lnTo>
                    <a:cubicBezTo>
                      <a:pt x="8732" y="15093"/>
                      <a:pt x="8718" y="14925"/>
                      <a:pt x="8718" y="14744"/>
                    </a:cubicBezTo>
                    <a:lnTo>
                      <a:pt x="8718" y="14451"/>
                    </a:lnTo>
                    <a:lnTo>
                      <a:pt x="8718" y="14381"/>
                    </a:lnTo>
                    <a:cubicBezTo>
                      <a:pt x="8802" y="14367"/>
                      <a:pt x="8871" y="14367"/>
                      <a:pt x="8941" y="14353"/>
                    </a:cubicBezTo>
                    <a:cubicBezTo>
                      <a:pt x="9360" y="14284"/>
                      <a:pt x="9764" y="14158"/>
                      <a:pt x="10169" y="14005"/>
                    </a:cubicBezTo>
                    <a:cubicBezTo>
                      <a:pt x="10183" y="14019"/>
                      <a:pt x="10183" y="14033"/>
                      <a:pt x="10197" y="14046"/>
                    </a:cubicBezTo>
                    <a:cubicBezTo>
                      <a:pt x="10322" y="14298"/>
                      <a:pt x="10462" y="14521"/>
                      <a:pt x="10587" y="14772"/>
                    </a:cubicBezTo>
                    <a:cubicBezTo>
                      <a:pt x="10650" y="14872"/>
                      <a:pt x="10724" y="14927"/>
                      <a:pt x="10829" y="14927"/>
                    </a:cubicBezTo>
                    <a:cubicBezTo>
                      <a:pt x="10841" y="14927"/>
                      <a:pt x="10853" y="14927"/>
                      <a:pt x="10866" y="14925"/>
                    </a:cubicBezTo>
                    <a:cubicBezTo>
                      <a:pt x="10894" y="14925"/>
                      <a:pt x="10922" y="14911"/>
                      <a:pt x="10950" y="14883"/>
                    </a:cubicBezTo>
                    <a:lnTo>
                      <a:pt x="11368" y="14674"/>
                    </a:lnTo>
                    <a:cubicBezTo>
                      <a:pt x="11508" y="14604"/>
                      <a:pt x="11661" y="14521"/>
                      <a:pt x="11787" y="14437"/>
                    </a:cubicBezTo>
                    <a:cubicBezTo>
                      <a:pt x="11926" y="14353"/>
                      <a:pt x="11940" y="14242"/>
                      <a:pt x="11870" y="14102"/>
                    </a:cubicBezTo>
                    <a:cubicBezTo>
                      <a:pt x="11842" y="14033"/>
                      <a:pt x="11801" y="13977"/>
                      <a:pt x="11787" y="13907"/>
                    </a:cubicBezTo>
                    <a:cubicBezTo>
                      <a:pt x="11689" y="13698"/>
                      <a:pt x="11577" y="13516"/>
                      <a:pt x="11480" y="13307"/>
                    </a:cubicBezTo>
                    <a:cubicBezTo>
                      <a:pt x="11689" y="13140"/>
                      <a:pt x="11870" y="12986"/>
                      <a:pt x="12066" y="12833"/>
                    </a:cubicBezTo>
                    <a:cubicBezTo>
                      <a:pt x="12149" y="12763"/>
                      <a:pt x="12247" y="12680"/>
                      <a:pt x="12331" y="12582"/>
                    </a:cubicBezTo>
                    <a:cubicBezTo>
                      <a:pt x="12414" y="12498"/>
                      <a:pt x="12526" y="12387"/>
                      <a:pt x="12624" y="12303"/>
                    </a:cubicBezTo>
                    <a:cubicBezTo>
                      <a:pt x="12638" y="12331"/>
                      <a:pt x="12679" y="12345"/>
                      <a:pt x="12693" y="12359"/>
                    </a:cubicBezTo>
                    <a:cubicBezTo>
                      <a:pt x="12903" y="12512"/>
                      <a:pt x="13126" y="12666"/>
                      <a:pt x="13335" y="12833"/>
                    </a:cubicBezTo>
                    <a:cubicBezTo>
                      <a:pt x="13391" y="12871"/>
                      <a:pt x="13448" y="12891"/>
                      <a:pt x="13502" y="12891"/>
                    </a:cubicBezTo>
                    <a:cubicBezTo>
                      <a:pt x="13568" y="12891"/>
                      <a:pt x="13630" y="12860"/>
                      <a:pt x="13684" y="12791"/>
                    </a:cubicBezTo>
                    <a:cubicBezTo>
                      <a:pt x="13726" y="12763"/>
                      <a:pt x="13740" y="12721"/>
                      <a:pt x="13781" y="12693"/>
                    </a:cubicBezTo>
                    <a:cubicBezTo>
                      <a:pt x="13949" y="12456"/>
                      <a:pt x="14130" y="12233"/>
                      <a:pt x="14284" y="11996"/>
                    </a:cubicBezTo>
                    <a:cubicBezTo>
                      <a:pt x="14353" y="11898"/>
                      <a:pt x="14339" y="11801"/>
                      <a:pt x="14270" y="11731"/>
                    </a:cubicBezTo>
                    <a:lnTo>
                      <a:pt x="14214" y="11675"/>
                    </a:lnTo>
                    <a:lnTo>
                      <a:pt x="14200" y="11661"/>
                    </a:lnTo>
                    <a:cubicBezTo>
                      <a:pt x="14088" y="11592"/>
                      <a:pt x="13991" y="11508"/>
                      <a:pt x="13879" y="11438"/>
                    </a:cubicBezTo>
                    <a:cubicBezTo>
                      <a:pt x="13767" y="11340"/>
                      <a:pt x="13656" y="11257"/>
                      <a:pt x="13530" y="11173"/>
                    </a:cubicBezTo>
                    <a:lnTo>
                      <a:pt x="13488" y="11117"/>
                    </a:lnTo>
                    <a:lnTo>
                      <a:pt x="13642" y="10810"/>
                    </a:lnTo>
                    <a:cubicBezTo>
                      <a:pt x="13670" y="10755"/>
                      <a:pt x="13698" y="10699"/>
                      <a:pt x="13712" y="10657"/>
                    </a:cubicBezTo>
                    <a:cubicBezTo>
                      <a:pt x="13851" y="10350"/>
                      <a:pt x="13977" y="10057"/>
                      <a:pt x="14074" y="9750"/>
                    </a:cubicBezTo>
                    <a:cubicBezTo>
                      <a:pt x="14325" y="9792"/>
                      <a:pt x="14549" y="9834"/>
                      <a:pt x="14772" y="9862"/>
                    </a:cubicBezTo>
                    <a:cubicBezTo>
                      <a:pt x="14841" y="9890"/>
                      <a:pt x="14897" y="9890"/>
                      <a:pt x="14967" y="9904"/>
                    </a:cubicBezTo>
                    <a:cubicBezTo>
                      <a:pt x="14981" y="9905"/>
                      <a:pt x="14994" y="9906"/>
                      <a:pt x="15007" y="9906"/>
                    </a:cubicBezTo>
                    <a:cubicBezTo>
                      <a:pt x="15125" y="9906"/>
                      <a:pt x="15210" y="9847"/>
                      <a:pt x="15260" y="9708"/>
                    </a:cubicBezTo>
                    <a:cubicBezTo>
                      <a:pt x="15302" y="9611"/>
                      <a:pt x="15316" y="9499"/>
                      <a:pt x="15330" y="9374"/>
                    </a:cubicBezTo>
                    <a:lnTo>
                      <a:pt x="15441" y="8746"/>
                    </a:lnTo>
                    <a:lnTo>
                      <a:pt x="15469" y="8662"/>
                    </a:lnTo>
                    <a:cubicBezTo>
                      <a:pt x="15413" y="8551"/>
                      <a:pt x="15330" y="8523"/>
                      <a:pt x="15218" y="8509"/>
                    </a:cubicBezTo>
                    <a:lnTo>
                      <a:pt x="14702" y="8397"/>
                    </a:lnTo>
                    <a:cubicBezTo>
                      <a:pt x="14604" y="8383"/>
                      <a:pt x="14493" y="8369"/>
                      <a:pt x="14409" y="8355"/>
                    </a:cubicBezTo>
                    <a:cubicBezTo>
                      <a:pt x="14409" y="8090"/>
                      <a:pt x="14423" y="7839"/>
                      <a:pt x="14409" y="7588"/>
                    </a:cubicBezTo>
                    <a:cubicBezTo>
                      <a:pt x="14395" y="7337"/>
                      <a:pt x="14367" y="7072"/>
                      <a:pt x="14353" y="6835"/>
                    </a:cubicBezTo>
                    <a:cubicBezTo>
                      <a:pt x="14632" y="6765"/>
                      <a:pt x="14911" y="6682"/>
                      <a:pt x="15176" y="6612"/>
                    </a:cubicBezTo>
                    <a:cubicBezTo>
                      <a:pt x="15274" y="6570"/>
                      <a:pt x="15358" y="6514"/>
                      <a:pt x="15399" y="6417"/>
                    </a:cubicBezTo>
                    <a:lnTo>
                      <a:pt x="15399" y="6263"/>
                    </a:lnTo>
                    <a:cubicBezTo>
                      <a:pt x="15385" y="6207"/>
                      <a:pt x="15358" y="6166"/>
                      <a:pt x="15358" y="6124"/>
                    </a:cubicBezTo>
                    <a:cubicBezTo>
                      <a:pt x="15316" y="5956"/>
                      <a:pt x="15274" y="5789"/>
                      <a:pt x="15218" y="5635"/>
                    </a:cubicBezTo>
                    <a:cubicBezTo>
                      <a:pt x="15204" y="5524"/>
                      <a:pt x="15176" y="5440"/>
                      <a:pt x="15134" y="5329"/>
                    </a:cubicBezTo>
                    <a:cubicBezTo>
                      <a:pt x="15112" y="5216"/>
                      <a:pt x="15026" y="5167"/>
                      <a:pt x="14920" y="5167"/>
                    </a:cubicBezTo>
                    <a:cubicBezTo>
                      <a:pt x="14895" y="5167"/>
                      <a:pt x="14868" y="5170"/>
                      <a:pt x="14841" y="5175"/>
                    </a:cubicBezTo>
                    <a:cubicBezTo>
                      <a:pt x="14576" y="5245"/>
                      <a:pt x="14297" y="5315"/>
                      <a:pt x="14046" y="5384"/>
                    </a:cubicBezTo>
                    <a:cubicBezTo>
                      <a:pt x="14027" y="5388"/>
                      <a:pt x="14011" y="5389"/>
                      <a:pt x="13998" y="5389"/>
                    </a:cubicBezTo>
                    <a:cubicBezTo>
                      <a:pt x="13956" y="5389"/>
                      <a:pt x="13945" y="5371"/>
                      <a:pt x="13935" y="5329"/>
                    </a:cubicBezTo>
                    <a:cubicBezTo>
                      <a:pt x="13809" y="5050"/>
                      <a:pt x="13670" y="4799"/>
                      <a:pt x="13530" y="4520"/>
                    </a:cubicBezTo>
                    <a:cubicBezTo>
                      <a:pt x="13461" y="4352"/>
                      <a:pt x="13363" y="4213"/>
                      <a:pt x="13251" y="4059"/>
                    </a:cubicBezTo>
                    <a:lnTo>
                      <a:pt x="13307" y="4003"/>
                    </a:lnTo>
                    <a:cubicBezTo>
                      <a:pt x="13516" y="3836"/>
                      <a:pt x="13726" y="3641"/>
                      <a:pt x="13935" y="3473"/>
                    </a:cubicBezTo>
                    <a:cubicBezTo>
                      <a:pt x="14046" y="3376"/>
                      <a:pt x="14060" y="3264"/>
                      <a:pt x="13977" y="3153"/>
                    </a:cubicBezTo>
                    <a:cubicBezTo>
                      <a:pt x="13907" y="3069"/>
                      <a:pt x="13837" y="2985"/>
                      <a:pt x="13767" y="2915"/>
                    </a:cubicBezTo>
                    <a:cubicBezTo>
                      <a:pt x="13628" y="2734"/>
                      <a:pt x="13461" y="2567"/>
                      <a:pt x="13307" y="2385"/>
                    </a:cubicBezTo>
                    <a:cubicBezTo>
                      <a:pt x="13264" y="2335"/>
                      <a:pt x="13205" y="2310"/>
                      <a:pt x="13143" y="2310"/>
                    </a:cubicBezTo>
                    <a:cubicBezTo>
                      <a:pt x="13086" y="2310"/>
                      <a:pt x="13026" y="2331"/>
                      <a:pt x="12972" y="2371"/>
                    </a:cubicBezTo>
                    <a:cubicBezTo>
                      <a:pt x="12805" y="2511"/>
                      <a:pt x="12624" y="2664"/>
                      <a:pt x="12456" y="2804"/>
                    </a:cubicBezTo>
                    <a:cubicBezTo>
                      <a:pt x="12400" y="2860"/>
                      <a:pt x="12345" y="2888"/>
                      <a:pt x="12275" y="2943"/>
                    </a:cubicBezTo>
                    <a:cubicBezTo>
                      <a:pt x="11912" y="2595"/>
                      <a:pt x="11508" y="2302"/>
                      <a:pt x="11075" y="2051"/>
                    </a:cubicBezTo>
                    <a:cubicBezTo>
                      <a:pt x="11089" y="2023"/>
                      <a:pt x="11089" y="2009"/>
                      <a:pt x="11117" y="1981"/>
                    </a:cubicBezTo>
                    <a:cubicBezTo>
                      <a:pt x="11215" y="1744"/>
                      <a:pt x="11326" y="1479"/>
                      <a:pt x="11424" y="1242"/>
                    </a:cubicBezTo>
                    <a:cubicBezTo>
                      <a:pt x="11494" y="1074"/>
                      <a:pt x="11466" y="977"/>
                      <a:pt x="11298" y="893"/>
                    </a:cubicBezTo>
                    <a:cubicBezTo>
                      <a:pt x="11145" y="795"/>
                      <a:pt x="10992" y="726"/>
                      <a:pt x="10824" y="656"/>
                    </a:cubicBezTo>
                    <a:cubicBezTo>
                      <a:pt x="10685" y="614"/>
                      <a:pt x="10559" y="544"/>
                      <a:pt x="10406" y="502"/>
                    </a:cubicBezTo>
                    <a:cubicBezTo>
                      <a:pt x="10366" y="488"/>
                      <a:pt x="10330" y="481"/>
                      <a:pt x="10298" y="481"/>
                    </a:cubicBezTo>
                    <a:cubicBezTo>
                      <a:pt x="10204" y="481"/>
                      <a:pt x="10137" y="538"/>
                      <a:pt x="10085" y="642"/>
                    </a:cubicBezTo>
                    <a:cubicBezTo>
                      <a:pt x="9973" y="893"/>
                      <a:pt x="9848" y="1130"/>
                      <a:pt x="9750" y="1381"/>
                    </a:cubicBezTo>
                    <a:cubicBezTo>
                      <a:pt x="9724" y="1425"/>
                      <a:pt x="9703" y="1447"/>
                      <a:pt x="9674" y="1447"/>
                    </a:cubicBezTo>
                    <a:cubicBezTo>
                      <a:pt x="9657" y="1447"/>
                      <a:pt x="9637" y="1439"/>
                      <a:pt x="9611" y="1423"/>
                    </a:cubicBezTo>
                    <a:cubicBezTo>
                      <a:pt x="9178" y="1283"/>
                      <a:pt x="8732" y="1214"/>
                      <a:pt x="8286" y="1186"/>
                    </a:cubicBezTo>
                    <a:cubicBezTo>
                      <a:pt x="8230" y="1186"/>
                      <a:pt x="8216" y="1172"/>
                      <a:pt x="8216" y="1102"/>
                    </a:cubicBezTo>
                    <a:cubicBezTo>
                      <a:pt x="8216" y="823"/>
                      <a:pt x="8202" y="544"/>
                      <a:pt x="8174" y="265"/>
                    </a:cubicBezTo>
                    <a:cubicBezTo>
                      <a:pt x="8174" y="126"/>
                      <a:pt x="8090" y="28"/>
                      <a:pt x="7937" y="14"/>
                    </a:cubicBezTo>
                    <a:cubicBezTo>
                      <a:pt x="7881" y="14"/>
                      <a:pt x="7825" y="14"/>
                      <a:pt x="77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a:off x="1669375" y="2032299"/>
                <a:ext cx="292238" cy="299304"/>
              </a:xfrm>
              <a:custGeom>
                <a:rect b="b" l="l" r="r" t="t"/>
                <a:pathLst>
                  <a:path extrusionOk="0" h="16628" w="16249">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a:off x="2002825" y="2175175"/>
                <a:ext cx="332658" cy="340708"/>
              </a:xfrm>
              <a:custGeom>
                <a:rect b="b" l="l" r="r" t="t"/>
                <a:pathLst>
                  <a:path extrusionOk="0" h="16628" w="16249">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a:off x="1957951" y="1876450"/>
                <a:ext cx="264614" cy="266269"/>
              </a:xfrm>
              <a:custGeom>
                <a:rect b="b" l="l" r="r" t="t"/>
                <a:pathLst>
                  <a:path extrusionOk="0" h="15569" w="15470">
                    <a:moveTo>
                      <a:pt x="7795" y="4757"/>
                    </a:moveTo>
                    <a:cubicBezTo>
                      <a:pt x="9471" y="4757"/>
                      <a:pt x="10838" y="6118"/>
                      <a:pt x="10838" y="7825"/>
                    </a:cubicBezTo>
                    <a:cubicBezTo>
                      <a:pt x="10838" y="9513"/>
                      <a:pt x="9457" y="10894"/>
                      <a:pt x="7769" y="10894"/>
                    </a:cubicBezTo>
                    <a:cubicBezTo>
                      <a:pt x="6068" y="10894"/>
                      <a:pt x="4701" y="9513"/>
                      <a:pt x="4701" y="7825"/>
                    </a:cubicBezTo>
                    <a:cubicBezTo>
                      <a:pt x="4701" y="6138"/>
                      <a:pt x="6068" y="4757"/>
                      <a:pt x="7769" y="4757"/>
                    </a:cubicBezTo>
                    <a:cubicBezTo>
                      <a:pt x="7778" y="4757"/>
                      <a:pt x="7787" y="4757"/>
                      <a:pt x="7795" y="4757"/>
                    </a:cubicBezTo>
                    <a:close/>
                    <a:moveTo>
                      <a:pt x="7797" y="0"/>
                    </a:moveTo>
                    <a:lnTo>
                      <a:pt x="7100" y="14"/>
                    </a:lnTo>
                    <a:cubicBezTo>
                      <a:pt x="7058" y="14"/>
                      <a:pt x="7016" y="28"/>
                      <a:pt x="6974" y="28"/>
                    </a:cubicBezTo>
                    <a:cubicBezTo>
                      <a:pt x="6807" y="56"/>
                      <a:pt x="6737" y="140"/>
                      <a:pt x="6737" y="307"/>
                    </a:cubicBezTo>
                    <a:cubicBezTo>
                      <a:pt x="6737" y="586"/>
                      <a:pt x="6751" y="865"/>
                      <a:pt x="6751" y="1130"/>
                    </a:cubicBezTo>
                    <a:cubicBezTo>
                      <a:pt x="6751" y="1186"/>
                      <a:pt x="6751" y="1200"/>
                      <a:pt x="6682" y="1214"/>
                    </a:cubicBezTo>
                    <a:cubicBezTo>
                      <a:pt x="6221" y="1283"/>
                      <a:pt x="5789" y="1409"/>
                      <a:pt x="5356" y="1562"/>
                    </a:cubicBezTo>
                    <a:cubicBezTo>
                      <a:pt x="5335" y="1573"/>
                      <a:pt x="5317" y="1580"/>
                      <a:pt x="5302" y="1580"/>
                    </a:cubicBezTo>
                    <a:cubicBezTo>
                      <a:pt x="5277" y="1580"/>
                      <a:pt x="5256" y="1563"/>
                      <a:pt x="5231" y="1521"/>
                    </a:cubicBezTo>
                    <a:cubicBezTo>
                      <a:pt x="5105" y="1270"/>
                      <a:pt x="4966" y="1046"/>
                      <a:pt x="4854" y="795"/>
                    </a:cubicBezTo>
                    <a:cubicBezTo>
                      <a:pt x="4808" y="694"/>
                      <a:pt x="4732" y="654"/>
                      <a:pt x="4650" y="654"/>
                    </a:cubicBezTo>
                    <a:cubicBezTo>
                      <a:pt x="4607" y="654"/>
                      <a:pt x="4562" y="665"/>
                      <a:pt x="4519" y="684"/>
                    </a:cubicBezTo>
                    <a:cubicBezTo>
                      <a:pt x="4227" y="837"/>
                      <a:pt x="3920" y="977"/>
                      <a:pt x="3641" y="1144"/>
                    </a:cubicBezTo>
                    <a:cubicBezTo>
                      <a:pt x="3529" y="1214"/>
                      <a:pt x="3487" y="1339"/>
                      <a:pt x="3557" y="1479"/>
                    </a:cubicBezTo>
                    <a:cubicBezTo>
                      <a:pt x="3669" y="1688"/>
                      <a:pt x="3766" y="1897"/>
                      <a:pt x="3892" y="2106"/>
                    </a:cubicBezTo>
                    <a:cubicBezTo>
                      <a:pt x="3920" y="2162"/>
                      <a:pt x="3948" y="2232"/>
                      <a:pt x="3975" y="2288"/>
                    </a:cubicBezTo>
                    <a:cubicBezTo>
                      <a:pt x="3557" y="2581"/>
                      <a:pt x="3180" y="2888"/>
                      <a:pt x="2846" y="3264"/>
                    </a:cubicBezTo>
                    <a:lnTo>
                      <a:pt x="2106" y="2734"/>
                    </a:lnTo>
                    <a:cubicBezTo>
                      <a:pt x="2056" y="2697"/>
                      <a:pt x="2003" y="2676"/>
                      <a:pt x="1953" y="2676"/>
                    </a:cubicBezTo>
                    <a:cubicBezTo>
                      <a:pt x="1890" y="2676"/>
                      <a:pt x="1832" y="2707"/>
                      <a:pt x="1786" y="2776"/>
                    </a:cubicBezTo>
                    <a:cubicBezTo>
                      <a:pt x="1576" y="3027"/>
                      <a:pt x="1381" y="3306"/>
                      <a:pt x="1172" y="3585"/>
                    </a:cubicBezTo>
                    <a:cubicBezTo>
                      <a:pt x="1102" y="3697"/>
                      <a:pt x="1130" y="3822"/>
                      <a:pt x="1242" y="3906"/>
                    </a:cubicBezTo>
                    <a:cubicBezTo>
                      <a:pt x="1451" y="4073"/>
                      <a:pt x="1674" y="4241"/>
                      <a:pt x="1897" y="4394"/>
                    </a:cubicBezTo>
                    <a:cubicBezTo>
                      <a:pt x="1925" y="4408"/>
                      <a:pt x="1953" y="4422"/>
                      <a:pt x="1967" y="4450"/>
                    </a:cubicBezTo>
                    <a:cubicBezTo>
                      <a:pt x="1855" y="4673"/>
                      <a:pt x="1744" y="4896"/>
                      <a:pt x="1646" y="5119"/>
                    </a:cubicBezTo>
                    <a:cubicBezTo>
                      <a:pt x="1534" y="5356"/>
                      <a:pt x="1465" y="5594"/>
                      <a:pt x="1367" y="5817"/>
                    </a:cubicBezTo>
                    <a:lnTo>
                      <a:pt x="1297" y="5817"/>
                    </a:lnTo>
                    <a:cubicBezTo>
                      <a:pt x="1032" y="5775"/>
                      <a:pt x="753" y="5719"/>
                      <a:pt x="474" y="5677"/>
                    </a:cubicBezTo>
                    <a:cubicBezTo>
                      <a:pt x="452" y="5673"/>
                      <a:pt x="431" y="5671"/>
                      <a:pt x="411" y="5671"/>
                    </a:cubicBezTo>
                    <a:cubicBezTo>
                      <a:pt x="290" y="5671"/>
                      <a:pt x="205" y="5741"/>
                      <a:pt x="181" y="5873"/>
                    </a:cubicBezTo>
                    <a:cubicBezTo>
                      <a:pt x="140" y="5984"/>
                      <a:pt x="126" y="6096"/>
                      <a:pt x="112" y="6221"/>
                    </a:cubicBezTo>
                    <a:lnTo>
                      <a:pt x="0" y="6849"/>
                    </a:lnTo>
                    <a:lnTo>
                      <a:pt x="0" y="6961"/>
                    </a:lnTo>
                    <a:cubicBezTo>
                      <a:pt x="56" y="7058"/>
                      <a:pt x="126" y="7128"/>
                      <a:pt x="251" y="7142"/>
                    </a:cubicBezTo>
                    <a:cubicBezTo>
                      <a:pt x="405" y="7170"/>
                      <a:pt x="558" y="7198"/>
                      <a:pt x="712" y="7240"/>
                    </a:cubicBezTo>
                    <a:cubicBezTo>
                      <a:pt x="837" y="7253"/>
                      <a:pt x="977" y="7281"/>
                      <a:pt x="1088" y="7309"/>
                    </a:cubicBezTo>
                    <a:lnTo>
                      <a:pt x="1130" y="8816"/>
                    </a:lnTo>
                    <a:cubicBezTo>
                      <a:pt x="1130" y="8816"/>
                      <a:pt x="1102" y="8844"/>
                      <a:pt x="1088" y="8844"/>
                    </a:cubicBezTo>
                    <a:cubicBezTo>
                      <a:pt x="837" y="8913"/>
                      <a:pt x="600" y="8983"/>
                      <a:pt x="335" y="9053"/>
                    </a:cubicBezTo>
                    <a:cubicBezTo>
                      <a:pt x="209" y="9081"/>
                      <a:pt x="140" y="9137"/>
                      <a:pt x="84" y="9234"/>
                    </a:cubicBezTo>
                    <a:lnTo>
                      <a:pt x="84" y="9360"/>
                    </a:lnTo>
                    <a:cubicBezTo>
                      <a:pt x="84" y="9374"/>
                      <a:pt x="112" y="9402"/>
                      <a:pt x="112" y="9416"/>
                    </a:cubicBezTo>
                    <a:cubicBezTo>
                      <a:pt x="181" y="9708"/>
                      <a:pt x="265" y="9987"/>
                      <a:pt x="335" y="10280"/>
                    </a:cubicBezTo>
                    <a:cubicBezTo>
                      <a:pt x="377" y="10417"/>
                      <a:pt x="443" y="10482"/>
                      <a:pt x="550" y="10482"/>
                    </a:cubicBezTo>
                    <a:cubicBezTo>
                      <a:pt x="585" y="10482"/>
                      <a:pt x="625" y="10475"/>
                      <a:pt x="670" y="10462"/>
                    </a:cubicBezTo>
                    <a:cubicBezTo>
                      <a:pt x="767" y="10448"/>
                      <a:pt x="879" y="10406"/>
                      <a:pt x="977" y="10392"/>
                    </a:cubicBezTo>
                    <a:cubicBezTo>
                      <a:pt x="1158" y="10336"/>
                      <a:pt x="1339" y="10308"/>
                      <a:pt x="1534" y="10252"/>
                    </a:cubicBezTo>
                    <a:cubicBezTo>
                      <a:pt x="1730" y="10727"/>
                      <a:pt x="1953" y="11159"/>
                      <a:pt x="2232" y="11578"/>
                    </a:cubicBezTo>
                    <a:cubicBezTo>
                      <a:pt x="2009" y="11787"/>
                      <a:pt x="1786" y="11982"/>
                      <a:pt x="1548" y="12191"/>
                    </a:cubicBezTo>
                    <a:cubicBezTo>
                      <a:pt x="1451" y="12275"/>
                      <a:pt x="1437" y="12401"/>
                      <a:pt x="1521" y="12512"/>
                    </a:cubicBezTo>
                    <a:cubicBezTo>
                      <a:pt x="1548" y="12568"/>
                      <a:pt x="1590" y="12610"/>
                      <a:pt x="1618" y="12652"/>
                    </a:cubicBezTo>
                    <a:cubicBezTo>
                      <a:pt x="1799" y="12861"/>
                      <a:pt x="1967" y="13056"/>
                      <a:pt x="2148" y="13265"/>
                    </a:cubicBezTo>
                    <a:cubicBezTo>
                      <a:pt x="2213" y="13330"/>
                      <a:pt x="2270" y="13361"/>
                      <a:pt x="2329" y="13361"/>
                    </a:cubicBezTo>
                    <a:cubicBezTo>
                      <a:pt x="2385" y="13361"/>
                      <a:pt x="2443" y="13333"/>
                      <a:pt x="2511" y="13279"/>
                    </a:cubicBezTo>
                    <a:cubicBezTo>
                      <a:pt x="2595" y="13210"/>
                      <a:pt x="2664" y="13140"/>
                      <a:pt x="2762" y="13070"/>
                    </a:cubicBezTo>
                    <a:cubicBezTo>
                      <a:pt x="2901" y="12958"/>
                      <a:pt x="3055" y="12833"/>
                      <a:pt x="3194" y="12707"/>
                    </a:cubicBezTo>
                    <a:cubicBezTo>
                      <a:pt x="3390" y="12861"/>
                      <a:pt x="3571" y="13042"/>
                      <a:pt x="3780" y="13182"/>
                    </a:cubicBezTo>
                    <a:cubicBezTo>
                      <a:pt x="3975" y="13321"/>
                      <a:pt x="4199" y="13461"/>
                      <a:pt x="4408" y="13600"/>
                    </a:cubicBezTo>
                    <a:cubicBezTo>
                      <a:pt x="4408" y="13614"/>
                      <a:pt x="4394" y="13628"/>
                      <a:pt x="4394" y="13656"/>
                    </a:cubicBezTo>
                    <a:cubicBezTo>
                      <a:pt x="4296" y="13907"/>
                      <a:pt x="4171" y="14172"/>
                      <a:pt x="4059" y="14423"/>
                    </a:cubicBezTo>
                    <a:cubicBezTo>
                      <a:pt x="4017" y="14535"/>
                      <a:pt x="4031" y="14660"/>
                      <a:pt x="4171" y="14730"/>
                    </a:cubicBezTo>
                    <a:cubicBezTo>
                      <a:pt x="4478" y="14869"/>
                      <a:pt x="4784" y="15009"/>
                      <a:pt x="5091" y="15134"/>
                    </a:cubicBezTo>
                    <a:cubicBezTo>
                      <a:pt x="5127" y="15149"/>
                      <a:pt x="5162" y="15156"/>
                      <a:pt x="5194" y="15156"/>
                    </a:cubicBezTo>
                    <a:cubicBezTo>
                      <a:pt x="5286" y="15156"/>
                      <a:pt x="5360" y="15098"/>
                      <a:pt x="5412" y="14995"/>
                    </a:cubicBezTo>
                    <a:cubicBezTo>
                      <a:pt x="5482" y="14842"/>
                      <a:pt x="5552" y="14702"/>
                      <a:pt x="5594" y="14535"/>
                    </a:cubicBezTo>
                    <a:cubicBezTo>
                      <a:pt x="5649" y="14423"/>
                      <a:pt x="5719" y="14298"/>
                      <a:pt x="5775" y="14158"/>
                    </a:cubicBezTo>
                    <a:cubicBezTo>
                      <a:pt x="6221" y="14298"/>
                      <a:pt x="6695" y="14381"/>
                      <a:pt x="7170" y="14437"/>
                    </a:cubicBezTo>
                    <a:lnTo>
                      <a:pt x="7253" y="14437"/>
                    </a:lnTo>
                    <a:lnTo>
                      <a:pt x="7295" y="15330"/>
                    </a:lnTo>
                    <a:cubicBezTo>
                      <a:pt x="7308" y="15485"/>
                      <a:pt x="7369" y="15568"/>
                      <a:pt x="7501" y="15568"/>
                    </a:cubicBezTo>
                    <a:cubicBezTo>
                      <a:pt x="7511" y="15568"/>
                      <a:pt x="7521" y="15568"/>
                      <a:pt x="7532" y="15567"/>
                    </a:cubicBezTo>
                    <a:cubicBezTo>
                      <a:pt x="7867" y="15567"/>
                      <a:pt x="8202" y="15553"/>
                      <a:pt x="8523" y="15539"/>
                    </a:cubicBezTo>
                    <a:cubicBezTo>
                      <a:pt x="8565" y="15539"/>
                      <a:pt x="8592" y="15511"/>
                      <a:pt x="8620" y="15511"/>
                    </a:cubicBezTo>
                    <a:cubicBezTo>
                      <a:pt x="8690" y="15483"/>
                      <a:pt x="8732" y="15413"/>
                      <a:pt x="8732" y="15330"/>
                    </a:cubicBezTo>
                    <a:lnTo>
                      <a:pt x="8732" y="15274"/>
                    </a:lnTo>
                    <a:cubicBezTo>
                      <a:pt x="8732" y="15093"/>
                      <a:pt x="8718" y="14925"/>
                      <a:pt x="8718" y="14744"/>
                    </a:cubicBezTo>
                    <a:lnTo>
                      <a:pt x="8718" y="14451"/>
                    </a:lnTo>
                    <a:lnTo>
                      <a:pt x="8718" y="14381"/>
                    </a:lnTo>
                    <a:cubicBezTo>
                      <a:pt x="8802" y="14367"/>
                      <a:pt x="8871" y="14367"/>
                      <a:pt x="8941" y="14353"/>
                    </a:cubicBezTo>
                    <a:cubicBezTo>
                      <a:pt x="9360" y="14284"/>
                      <a:pt x="9764" y="14158"/>
                      <a:pt x="10169" y="14005"/>
                    </a:cubicBezTo>
                    <a:cubicBezTo>
                      <a:pt x="10183" y="14019"/>
                      <a:pt x="10183" y="14033"/>
                      <a:pt x="10197" y="14046"/>
                    </a:cubicBezTo>
                    <a:cubicBezTo>
                      <a:pt x="10322" y="14298"/>
                      <a:pt x="10462" y="14521"/>
                      <a:pt x="10587" y="14772"/>
                    </a:cubicBezTo>
                    <a:cubicBezTo>
                      <a:pt x="10650" y="14872"/>
                      <a:pt x="10724" y="14927"/>
                      <a:pt x="10829" y="14927"/>
                    </a:cubicBezTo>
                    <a:cubicBezTo>
                      <a:pt x="10841" y="14927"/>
                      <a:pt x="10853" y="14927"/>
                      <a:pt x="10866" y="14925"/>
                    </a:cubicBezTo>
                    <a:cubicBezTo>
                      <a:pt x="10894" y="14925"/>
                      <a:pt x="10922" y="14911"/>
                      <a:pt x="10950" y="14883"/>
                    </a:cubicBezTo>
                    <a:lnTo>
                      <a:pt x="11368" y="14674"/>
                    </a:lnTo>
                    <a:cubicBezTo>
                      <a:pt x="11508" y="14604"/>
                      <a:pt x="11661" y="14521"/>
                      <a:pt x="11787" y="14437"/>
                    </a:cubicBezTo>
                    <a:cubicBezTo>
                      <a:pt x="11926" y="14353"/>
                      <a:pt x="11940" y="14242"/>
                      <a:pt x="11870" y="14102"/>
                    </a:cubicBezTo>
                    <a:cubicBezTo>
                      <a:pt x="11842" y="14033"/>
                      <a:pt x="11801" y="13977"/>
                      <a:pt x="11787" y="13907"/>
                    </a:cubicBezTo>
                    <a:cubicBezTo>
                      <a:pt x="11689" y="13698"/>
                      <a:pt x="11577" y="13516"/>
                      <a:pt x="11480" y="13307"/>
                    </a:cubicBezTo>
                    <a:cubicBezTo>
                      <a:pt x="11689" y="13140"/>
                      <a:pt x="11870" y="12986"/>
                      <a:pt x="12066" y="12833"/>
                    </a:cubicBezTo>
                    <a:cubicBezTo>
                      <a:pt x="12149" y="12763"/>
                      <a:pt x="12247" y="12680"/>
                      <a:pt x="12331" y="12582"/>
                    </a:cubicBezTo>
                    <a:cubicBezTo>
                      <a:pt x="12414" y="12498"/>
                      <a:pt x="12526" y="12387"/>
                      <a:pt x="12624" y="12303"/>
                    </a:cubicBezTo>
                    <a:cubicBezTo>
                      <a:pt x="12638" y="12331"/>
                      <a:pt x="12679" y="12345"/>
                      <a:pt x="12693" y="12359"/>
                    </a:cubicBezTo>
                    <a:cubicBezTo>
                      <a:pt x="12903" y="12512"/>
                      <a:pt x="13126" y="12666"/>
                      <a:pt x="13335" y="12833"/>
                    </a:cubicBezTo>
                    <a:cubicBezTo>
                      <a:pt x="13391" y="12871"/>
                      <a:pt x="13448" y="12891"/>
                      <a:pt x="13502" y="12891"/>
                    </a:cubicBezTo>
                    <a:cubicBezTo>
                      <a:pt x="13568" y="12891"/>
                      <a:pt x="13630" y="12860"/>
                      <a:pt x="13684" y="12791"/>
                    </a:cubicBezTo>
                    <a:cubicBezTo>
                      <a:pt x="13726" y="12763"/>
                      <a:pt x="13740" y="12721"/>
                      <a:pt x="13781" y="12693"/>
                    </a:cubicBezTo>
                    <a:cubicBezTo>
                      <a:pt x="13949" y="12456"/>
                      <a:pt x="14130" y="12233"/>
                      <a:pt x="14284" y="11996"/>
                    </a:cubicBezTo>
                    <a:cubicBezTo>
                      <a:pt x="14353" y="11898"/>
                      <a:pt x="14339" y="11801"/>
                      <a:pt x="14270" y="11731"/>
                    </a:cubicBezTo>
                    <a:lnTo>
                      <a:pt x="14214" y="11675"/>
                    </a:lnTo>
                    <a:lnTo>
                      <a:pt x="14200" y="11661"/>
                    </a:lnTo>
                    <a:cubicBezTo>
                      <a:pt x="14088" y="11592"/>
                      <a:pt x="13991" y="11508"/>
                      <a:pt x="13879" y="11438"/>
                    </a:cubicBezTo>
                    <a:cubicBezTo>
                      <a:pt x="13767" y="11340"/>
                      <a:pt x="13656" y="11257"/>
                      <a:pt x="13530" y="11173"/>
                    </a:cubicBezTo>
                    <a:lnTo>
                      <a:pt x="13488" y="11117"/>
                    </a:lnTo>
                    <a:lnTo>
                      <a:pt x="13642" y="10810"/>
                    </a:lnTo>
                    <a:cubicBezTo>
                      <a:pt x="13670" y="10755"/>
                      <a:pt x="13698" y="10699"/>
                      <a:pt x="13712" y="10657"/>
                    </a:cubicBezTo>
                    <a:cubicBezTo>
                      <a:pt x="13851" y="10350"/>
                      <a:pt x="13977" y="10057"/>
                      <a:pt x="14074" y="9750"/>
                    </a:cubicBezTo>
                    <a:cubicBezTo>
                      <a:pt x="14325" y="9792"/>
                      <a:pt x="14549" y="9834"/>
                      <a:pt x="14772" y="9862"/>
                    </a:cubicBezTo>
                    <a:cubicBezTo>
                      <a:pt x="14841" y="9890"/>
                      <a:pt x="14897" y="9890"/>
                      <a:pt x="14967" y="9904"/>
                    </a:cubicBezTo>
                    <a:cubicBezTo>
                      <a:pt x="14981" y="9905"/>
                      <a:pt x="14994" y="9906"/>
                      <a:pt x="15007" y="9906"/>
                    </a:cubicBezTo>
                    <a:cubicBezTo>
                      <a:pt x="15125" y="9906"/>
                      <a:pt x="15210" y="9847"/>
                      <a:pt x="15260" y="9708"/>
                    </a:cubicBezTo>
                    <a:cubicBezTo>
                      <a:pt x="15302" y="9611"/>
                      <a:pt x="15316" y="9499"/>
                      <a:pt x="15330" y="9374"/>
                    </a:cubicBezTo>
                    <a:lnTo>
                      <a:pt x="15441" y="8746"/>
                    </a:lnTo>
                    <a:lnTo>
                      <a:pt x="15469" y="8662"/>
                    </a:lnTo>
                    <a:cubicBezTo>
                      <a:pt x="15413" y="8551"/>
                      <a:pt x="15330" y="8523"/>
                      <a:pt x="15218" y="8509"/>
                    </a:cubicBezTo>
                    <a:lnTo>
                      <a:pt x="14702" y="8397"/>
                    </a:lnTo>
                    <a:cubicBezTo>
                      <a:pt x="14604" y="8383"/>
                      <a:pt x="14493" y="8369"/>
                      <a:pt x="14409" y="8355"/>
                    </a:cubicBezTo>
                    <a:cubicBezTo>
                      <a:pt x="14409" y="8090"/>
                      <a:pt x="14423" y="7839"/>
                      <a:pt x="14409" y="7588"/>
                    </a:cubicBezTo>
                    <a:cubicBezTo>
                      <a:pt x="14395" y="7337"/>
                      <a:pt x="14367" y="7072"/>
                      <a:pt x="14353" y="6835"/>
                    </a:cubicBezTo>
                    <a:cubicBezTo>
                      <a:pt x="14632" y="6765"/>
                      <a:pt x="14911" y="6682"/>
                      <a:pt x="15176" y="6612"/>
                    </a:cubicBezTo>
                    <a:cubicBezTo>
                      <a:pt x="15274" y="6570"/>
                      <a:pt x="15358" y="6514"/>
                      <a:pt x="15399" y="6417"/>
                    </a:cubicBezTo>
                    <a:lnTo>
                      <a:pt x="15399" y="6263"/>
                    </a:lnTo>
                    <a:cubicBezTo>
                      <a:pt x="15385" y="6207"/>
                      <a:pt x="15358" y="6166"/>
                      <a:pt x="15358" y="6124"/>
                    </a:cubicBezTo>
                    <a:cubicBezTo>
                      <a:pt x="15316" y="5956"/>
                      <a:pt x="15274" y="5789"/>
                      <a:pt x="15218" y="5635"/>
                    </a:cubicBezTo>
                    <a:cubicBezTo>
                      <a:pt x="15204" y="5524"/>
                      <a:pt x="15176" y="5440"/>
                      <a:pt x="15134" y="5329"/>
                    </a:cubicBezTo>
                    <a:cubicBezTo>
                      <a:pt x="15112" y="5216"/>
                      <a:pt x="15026" y="5167"/>
                      <a:pt x="14920" y="5167"/>
                    </a:cubicBezTo>
                    <a:cubicBezTo>
                      <a:pt x="14895" y="5167"/>
                      <a:pt x="14868" y="5170"/>
                      <a:pt x="14841" y="5175"/>
                    </a:cubicBezTo>
                    <a:cubicBezTo>
                      <a:pt x="14576" y="5245"/>
                      <a:pt x="14297" y="5315"/>
                      <a:pt x="14046" y="5384"/>
                    </a:cubicBezTo>
                    <a:cubicBezTo>
                      <a:pt x="14027" y="5388"/>
                      <a:pt x="14011" y="5389"/>
                      <a:pt x="13998" y="5389"/>
                    </a:cubicBezTo>
                    <a:cubicBezTo>
                      <a:pt x="13956" y="5389"/>
                      <a:pt x="13945" y="5371"/>
                      <a:pt x="13935" y="5329"/>
                    </a:cubicBezTo>
                    <a:cubicBezTo>
                      <a:pt x="13809" y="5050"/>
                      <a:pt x="13670" y="4799"/>
                      <a:pt x="13530" y="4520"/>
                    </a:cubicBezTo>
                    <a:cubicBezTo>
                      <a:pt x="13461" y="4352"/>
                      <a:pt x="13363" y="4213"/>
                      <a:pt x="13251" y="4059"/>
                    </a:cubicBezTo>
                    <a:lnTo>
                      <a:pt x="13307" y="4003"/>
                    </a:lnTo>
                    <a:cubicBezTo>
                      <a:pt x="13516" y="3836"/>
                      <a:pt x="13726" y="3641"/>
                      <a:pt x="13935" y="3473"/>
                    </a:cubicBezTo>
                    <a:cubicBezTo>
                      <a:pt x="14046" y="3376"/>
                      <a:pt x="14060" y="3264"/>
                      <a:pt x="13977" y="3153"/>
                    </a:cubicBezTo>
                    <a:cubicBezTo>
                      <a:pt x="13907" y="3069"/>
                      <a:pt x="13837" y="2985"/>
                      <a:pt x="13767" y="2915"/>
                    </a:cubicBezTo>
                    <a:cubicBezTo>
                      <a:pt x="13628" y="2734"/>
                      <a:pt x="13461" y="2567"/>
                      <a:pt x="13307" y="2385"/>
                    </a:cubicBezTo>
                    <a:cubicBezTo>
                      <a:pt x="13264" y="2335"/>
                      <a:pt x="13205" y="2310"/>
                      <a:pt x="13143" y="2310"/>
                    </a:cubicBezTo>
                    <a:cubicBezTo>
                      <a:pt x="13086" y="2310"/>
                      <a:pt x="13026" y="2331"/>
                      <a:pt x="12972" y="2371"/>
                    </a:cubicBezTo>
                    <a:cubicBezTo>
                      <a:pt x="12805" y="2511"/>
                      <a:pt x="12624" y="2664"/>
                      <a:pt x="12456" y="2804"/>
                    </a:cubicBezTo>
                    <a:cubicBezTo>
                      <a:pt x="12400" y="2860"/>
                      <a:pt x="12345" y="2888"/>
                      <a:pt x="12275" y="2943"/>
                    </a:cubicBezTo>
                    <a:cubicBezTo>
                      <a:pt x="11912" y="2595"/>
                      <a:pt x="11508" y="2302"/>
                      <a:pt x="11075" y="2051"/>
                    </a:cubicBezTo>
                    <a:cubicBezTo>
                      <a:pt x="11089" y="2023"/>
                      <a:pt x="11089" y="2009"/>
                      <a:pt x="11117" y="1981"/>
                    </a:cubicBezTo>
                    <a:cubicBezTo>
                      <a:pt x="11215" y="1744"/>
                      <a:pt x="11326" y="1479"/>
                      <a:pt x="11424" y="1242"/>
                    </a:cubicBezTo>
                    <a:cubicBezTo>
                      <a:pt x="11494" y="1074"/>
                      <a:pt x="11466" y="977"/>
                      <a:pt x="11298" y="893"/>
                    </a:cubicBezTo>
                    <a:cubicBezTo>
                      <a:pt x="11145" y="795"/>
                      <a:pt x="10992" y="726"/>
                      <a:pt x="10824" y="656"/>
                    </a:cubicBezTo>
                    <a:cubicBezTo>
                      <a:pt x="10685" y="614"/>
                      <a:pt x="10559" y="544"/>
                      <a:pt x="10406" y="502"/>
                    </a:cubicBezTo>
                    <a:cubicBezTo>
                      <a:pt x="10366" y="488"/>
                      <a:pt x="10330" y="481"/>
                      <a:pt x="10298" y="481"/>
                    </a:cubicBezTo>
                    <a:cubicBezTo>
                      <a:pt x="10204" y="481"/>
                      <a:pt x="10137" y="538"/>
                      <a:pt x="10085" y="642"/>
                    </a:cubicBezTo>
                    <a:cubicBezTo>
                      <a:pt x="9973" y="893"/>
                      <a:pt x="9848" y="1130"/>
                      <a:pt x="9750" y="1381"/>
                    </a:cubicBezTo>
                    <a:cubicBezTo>
                      <a:pt x="9724" y="1425"/>
                      <a:pt x="9703" y="1447"/>
                      <a:pt x="9674" y="1447"/>
                    </a:cubicBezTo>
                    <a:cubicBezTo>
                      <a:pt x="9657" y="1447"/>
                      <a:pt x="9637" y="1439"/>
                      <a:pt x="9611" y="1423"/>
                    </a:cubicBezTo>
                    <a:cubicBezTo>
                      <a:pt x="9178" y="1283"/>
                      <a:pt x="8732" y="1214"/>
                      <a:pt x="8286" y="1186"/>
                    </a:cubicBezTo>
                    <a:cubicBezTo>
                      <a:pt x="8230" y="1186"/>
                      <a:pt x="8216" y="1172"/>
                      <a:pt x="8216" y="1102"/>
                    </a:cubicBezTo>
                    <a:cubicBezTo>
                      <a:pt x="8216" y="823"/>
                      <a:pt x="8202" y="544"/>
                      <a:pt x="8174" y="265"/>
                    </a:cubicBezTo>
                    <a:cubicBezTo>
                      <a:pt x="8174" y="126"/>
                      <a:pt x="8090" y="28"/>
                      <a:pt x="7937" y="14"/>
                    </a:cubicBezTo>
                    <a:cubicBezTo>
                      <a:pt x="7881" y="14"/>
                      <a:pt x="7825" y="14"/>
                      <a:pt x="77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a:off x="2341749" y="2387377"/>
                <a:ext cx="238741" cy="240230"/>
              </a:xfrm>
              <a:custGeom>
                <a:rect b="b" l="l" r="r" t="t"/>
                <a:pathLst>
                  <a:path extrusionOk="0" h="15569" w="15470">
                    <a:moveTo>
                      <a:pt x="7795" y="4757"/>
                    </a:moveTo>
                    <a:cubicBezTo>
                      <a:pt x="9471" y="4757"/>
                      <a:pt x="10838" y="6118"/>
                      <a:pt x="10838" y="7825"/>
                    </a:cubicBezTo>
                    <a:cubicBezTo>
                      <a:pt x="10838" y="9513"/>
                      <a:pt x="9457" y="10894"/>
                      <a:pt x="7769" y="10894"/>
                    </a:cubicBezTo>
                    <a:cubicBezTo>
                      <a:pt x="6068" y="10894"/>
                      <a:pt x="4701" y="9513"/>
                      <a:pt x="4701" y="7825"/>
                    </a:cubicBezTo>
                    <a:cubicBezTo>
                      <a:pt x="4701" y="6138"/>
                      <a:pt x="6068" y="4757"/>
                      <a:pt x="7769" y="4757"/>
                    </a:cubicBezTo>
                    <a:cubicBezTo>
                      <a:pt x="7778" y="4757"/>
                      <a:pt x="7787" y="4757"/>
                      <a:pt x="7795" y="4757"/>
                    </a:cubicBezTo>
                    <a:close/>
                    <a:moveTo>
                      <a:pt x="7797" y="0"/>
                    </a:moveTo>
                    <a:lnTo>
                      <a:pt x="7100" y="14"/>
                    </a:lnTo>
                    <a:cubicBezTo>
                      <a:pt x="7058" y="14"/>
                      <a:pt x="7016" y="28"/>
                      <a:pt x="6974" y="28"/>
                    </a:cubicBezTo>
                    <a:cubicBezTo>
                      <a:pt x="6807" y="56"/>
                      <a:pt x="6737" y="140"/>
                      <a:pt x="6737" y="307"/>
                    </a:cubicBezTo>
                    <a:cubicBezTo>
                      <a:pt x="6737" y="586"/>
                      <a:pt x="6751" y="865"/>
                      <a:pt x="6751" y="1130"/>
                    </a:cubicBezTo>
                    <a:cubicBezTo>
                      <a:pt x="6751" y="1186"/>
                      <a:pt x="6751" y="1200"/>
                      <a:pt x="6682" y="1214"/>
                    </a:cubicBezTo>
                    <a:cubicBezTo>
                      <a:pt x="6221" y="1283"/>
                      <a:pt x="5789" y="1409"/>
                      <a:pt x="5356" y="1562"/>
                    </a:cubicBezTo>
                    <a:cubicBezTo>
                      <a:pt x="5335" y="1573"/>
                      <a:pt x="5317" y="1580"/>
                      <a:pt x="5302" y="1580"/>
                    </a:cubicBezTo>
                    <a:cubicBezTo>
                      <a:pt x="5277" y="1580"/>
                      <a:pt x="5256" y="1563"/>
                      <a:pt x="5231" y="1521"/>
                    </a:cubicBezTo>
                    <a:cubicBezTo>
                      <a:pt x="5105" y="1270"/>
                      <a:pt x="4966" y="1046"/>
                      <a:pt x="4854" y="795"/>
                    </a:cubicBezTo>
                    <a:cubicBezTo>
                      <a:pt x="4808" y="694"/>
                      <a:pt x="4732" y="654"/>
                      <a:pt x="4650" y="654"/>
                    </a:cubicBezTo>
                    <a:cubicBezTo>
                      <a:pt x="4607" y="654"/>
                      <a:pt x="4562" y="665"/>
                      <a:pt x="4519" y="684"/>
                    </a:cubicBezTo>
                    <a:cubicBezTo>
                      <a:pt x="4227" y="837"/>
                      <a:pt x="3920" y="977"/>
                      <a:pt x="3641" y="1144"/>
                    </a:cubicBezTo>
                    <a:cubicBezTo>
                      <a:pt x="3529" y="1214"/>
                      <a:pt x="3487" y="1339"/>
                      <a:pt x="3557" y="1479"/>
                    </a:cubicBezTo>
                    <a:cubicBezTo>
                      <a:pt x="3669" y="1688"/>
                      <a:pt x="3766" y="1897"/>
                      <a:pt x="3892" y="2106"/>
                    </a:cubicBezTo>
                    <a:cubicBezTo>
                      <a:pt x="3920" y="2162"/>
                      <a:pt x="3948" y="2232"/>
                      <a:pt x="3975" y="2288"/>
                    </a:cubicBezTo>
                    <a:cubicBezTo>
                      <a:pt x="3557" y="2581"/>
                      <a:pt x="3180" y="2888"/>
                      <a:pt x="2846" y="3264"/>
                    </a:cubicBezTo>
                    <a:lnTo>
                      <a:pt x="2106" y="2734"/>
                    </a:lnTo>
                    <a:cubicBezTo>
                      <a:pt x="2056" y="2697"/>
                      <a:pt x="2003" y="2676"/>
                      <a:pt x="1953" y="2676"/>
                    </a:cubicBezTo>
                    <a:cubicBezTo>
                      <a:pt x="1890" y="2676"/>
                      <a:pt x="1832" y="2707"/>
                      <a:pt x="1786" y="2776"/>
                    </a:cubicBezTo>
                    <a:cubicBezTo>
                      <a:pt x="1576" y="3027"/>
                      <a:pt x="1381" y="3306"/>
                      <a:pt x="1172" y="3585"/>
                    </a:cubicBezTo>
                    <a:cubicBezTo>
                      <a:pt x="1102" y="3697"/>
                      <a:pt x="1130" y="3822"/>
                      <a:pt x="1242" y="3906"/>
                    </a:cubicBezTo>
                    <a:cubicBezTo>
                      <a:pt x="1451" y="4073"/>
                      <a:pt x="1674" y="4241"/>
                      <a:pt x="1897" y="4394"/>
                    </a:cubicBezTo>
                    <a:cubicBezTo>
                      <a:pt x="1925" y="4408"/>
                      <a:pt x="1953" y="4422"/>
                      <a:pt x="1967" y="4450"/>
                    </a:cubicBezTo>
                    <a:cubicBezTo>
                      <a:pt x="1855" y="4673"/>
                      <a:pt x="1744" y="4896"/>
                      <a:pt x="1646" y="5119"/>
                    </a:cubicBezTo>
                    <a:cubicBezTo>
                      <a:pt x="1534" y="5356"/>
                      <a:pt x="1465" y="5594"/>
                      <a:pt x="1367" y="5817"/>
                    </a:cubicBezTo>
                    <a:lnTo>
                      <a:pt x="1297" y="5817"/>
                    </a:lnTo>
                    <a:cubicBezTo>
                      <a:pt x="1032" y="5775"/>
                      <a:pt x="753" y="5719"/>
                      <a:pt x="474" y="5677"/>
                    </a:cubicBezTo>
                    <a:cubicBezTo>
                      <a:pt x="452" y="5673"/>
                      <a:pt x="431" y="5671"/>
                      <a:pt x="411" y="5671"/>
                    </a:cubicBezTo>
                    <a:cubicBezTo>
                      <a:pt x="290" y="5671"/>
                      <a:pt x="205" y="5741"/>
                      <a:pt x="181" y="5873"/>
                    </a:cubicBezTo>
                    <a:cubicBezTo>
                      <a:pt x="140" y="5984"/>
                      <a:pt x="126" y="6096"/>
                      <a:pt x="112" y="6221"/>
                    </a:cubicBezTo>
                    <a:lnTo>
                      <a:pt x="0" y="6849"/>
                    </a:lnTo>
                    <a:lnTo>
                      <a:pt x="0" y="6961"/>
                    </a:lnTo>
                    <a:cubicBezTo>
                      <a:pt x="56" y="7058"/>
                      <a:pt x="126" y="7128"/>
                      <a:pt x="251" y="7142"/>
                    </a:cubicBezTo>
                    <a:cubicBezTo>
                      <a:pt x="405" y="7170"/>
                      <a:pt x="558" y="7198"/>
                      <a:pt x="712" y="7240"/>
                    </a:cubicBezTo>
                    <a:cubicBezTo>
                      <a:pt x="837" y="7253"/>
                      <a:pt x="977" y="7281"/>
                      <a:pt x="1088" y="7309"/>
                    </a:cubicBezTo>
                    <a:lnTo>
                      <a:pt x="1130" y="8816"/>
                    </a:lnTo>
                    <a:cubicBezTo>
                      <a:pt x="1130" y="8816"/>
                      <a:pt x="1102" y="8844"/>
                      <a:pt x="1088" y="8844"/>
                    </a:cubicBezTo>
                    <a:cubicBezTo>
                      <a:pt x="837" y="8913"/>
                      <a:pt x="600" y="8983"/>
                      <a:pt x="335" y="9053"/>
                    </a:cubicBezTo>
                    <a:cubicBezTo>
                      <a:pt x="209" y="9081"/>
                      <a:pt x="140" y="9137"/>
                      <a:pt x="84" y="9234"/>
                    </a:cubicBezTo>
                    <a:lnTo>
                      <a:pt x="84" y="9360"/>
                    </a:lnTo>
                    <a:cubicBezTo>
                      <a:pt x="84" y="9374"/>
                      <a:pt x="112" y="9402"/>
                      <a:pt x="112" y="9416"/>
                    </a:cubicBezTo>
                    <a:cubicBezTo>
                      <a:pt x="181" y="9708"/>
                      <a:pt x="265" y="9987"/>
                      <a:pt x="335" y="10280"/>
                    </a:cubicBezTo>
                    <a:cubicBezTo>
                      <a:pt x="377" y="10417"/>
                      <a:pt x="443" y="10482"/>
                      <a:pt x="550" y="10482"/>
                    </a:cubicBezTo>
                    <a:cubicBezTo>
                      <a:pt x="585" y="10482"/>
                      <a:pt x="625" y="10475"/>
                      <a:pt x="670" y="10462"/>
                    </a:cubicBezTo>
                    <a:cubicBezTo>
                      <a:pt x="767" y="10448"/>
                      <a:pt x="879" y="10406"/>
                      <a:pt x="977" y="10392"/>
                    </a:cubicBezTo>
                    <a:cubicBezTo>
                      <a:pt x="1158" y="10336"/>
                      <a:pt x="1339" y="10308"/>
                      <a:pt x="1534" y="10252"/>
                    </a:cubicBezTo>
                    <a:cubicBezTo>
                      <a:pt x="1730" y="10727"/>
                      <a:pt x="1953" y="11159"/>
                      <a:pt x="2232" y="11578"/>
                    </a:cubicBezTo>
                    <a:cubicBezTo>
                      <a:pt x="2009" y="11787"/>
                      <a:pt x="1786" y="11982"/>
                      <a:pt x="1548" y="12191"/>
                    </a:cubicBezTo>
                    <a:cubicBezTo>
                      <a:pt x="1451" y="12275"/>
                      <a:pt x="1437" y="12401"/>
                      <a:pt x="1521" y="12512"/>
                    </a:cubicBezTo>
                    <a:cubicBezTo>
                      <a:pt x="1548" y="12568"/>
                      <a:pt x="1590" y="12610"/>
                      <a:pt x="1618" y="12652"/>
                    </a:cubicBezTo>
                    <a:cubicBezTo>
                      <a:pt x="1799" y="12861"/>
                      <a:pt x="1967" y="13056"/>
                      <a:pt x="2148" y="13265"/>
                    </a:cubicBezTo>
                    <a:cubicBezTo>
                      <a:pt x="2213" y="13330"/>
                      <a:pt x="2270" y="13361"/>
                      <a:pt x="2329" y="13361"/>
                    </a:cubicBezTo>
                    <a:cubicBezTo>
                      <a:pt x="2385" y="13361"/>
                      <a:pt x="2443" y="13333"/>
                      <a:pt x="2511" y="13279"/>
                    </a:cubicBezTo>
                    <a:cubicBezTo>
                      <a:pt x="2595" y="13210"/>
                      <a:pt x="2664" y="13140"/>
                      <a:pt x="2762" y="13070"/>
                    </a:cubicBezTo>
                    <a:cubicBezTo>
                      <a:pt x="2901" y="12958"/>
                      <a:pt x="3055" y="12833"/>
                      <a:pt x="3194" y="12707"/>
                    </a:cubicBezTo>
                    <a:cubicBezTo>
                      <a:pt x="3390" y="12861"/>
                      <a:pt x="3571" y="13042"/>
                      <a:pt x="3780" y="13182"/>
                    </a:cubicBezTo>
                    <a:cubicBezTo>
                      <a:pt x="3975" y="13321"/>
                      <a:pt x="4199" y="13461"/>
                      <a:pt x="4408" y="13600"/>
                    </a:cubicBezTo>
                    <a:cubicBezTo>
                      <a:pt x="4408" y="13614"/>
                      <a:pt x="4394" y="13628"/>
                      <a:pt x="4394" y="13656"/>
                    </a:cubicBezTo>
                    <a:cubicBezTo>
                      <a:pt x="4296" y="13907"/>
                      <a:pt x="4171" y="14172"/>
                      <a:pt x="4059" y="14423"/>
                    </a:cubicBezTo>
                    <a:cubicBezTo>
                      <a:pt x="4017" y="14535"/>
                      <a:pt x="4031" y="14660"/>
                      <a:pt x="4171" y="14730"/>
                    </a:cubicBezTo>
                    <a:cubicBezTo>
                      <a:pt x="4478" y="14869"/>
                      <a:pt x="4784" y="15009"/>
                      <a:pt x="5091" y="15134"/>
                    </a:cubicBezTo>
                    <a:cubicBezTo>
                      <a:pt x="5127" y="15149"/>
                      <a:pt x="5162" y="15156"/>
                      <a:pt x="5194" y="15156"/>
                    </a:cubicBezTo>
                    <a:cubicBezTo>
                      <a:pt x="5286" y="15156"/>
                      <a:pt x="5360" y="15098"/>
                      <a:pt x="5412" y="14995"/>
                    </a:cubicBezTo>
                    <a:cubicBezTo>
                      <a:pt x="5482" y="14842"/>
                      <a:pt x="5552" y="14702"/>
                      <a:pt x="5594" y="14535"/>
                    </a:cubicBezTo>
                    <a:cubicBezTo>
                      <a:pt x="5649" y="14423"/>
                      <a:pt x="5719" y="14298"/>
                      <a:pt x="5775" y="14158"/>
                    </a:cubicBezTo>
                    <a:cubicBezTo>
                      <a:pt x="6221" y="14298"/>
                      <a:pt x="6695" y="14381"/>
                      <a:pt x="7170" y="14437"/>
                    </a:cubicBezTo>
                    <a:lnTo>
                      <a:pt x="7253" y="14437"/>
                    </a:lnTo>
                    <a:lnTo>
                      <a:pt x="7295" y="15330"/>
                    </a:lnTo>
                    <a:cubicBezTo>
                      <a:pt x="7308" y="15485"/>
                      <a:pt x="7369" y="15568"/>
                      <a:pt x="7501" y="15568"/>
                    </a:cubicBezTo>
                    <a:cubicBezTo>
                      <a:pt x="7511" y="15568"/>
                      <a:pt x="7521" y="15568"/>
                      <a:pt x="7532" y="15567"/>
                    </a:cubicBezTo>
                    <a:cubicBezTo>
                      <a:pt x="7867" y="15567"/>
                      <a:pt x="8202" y="15553"/>
                      <a:pt x="8523" y="15539"/>
                    </a:cubicBezTo>
                    <a:cubicBezTo>
                      <a:pt x="8565" y="15539"/>
                      <a:pt x="8592" y="15511"/>
                      <a:pt x="8620" y="15511"/>
                    </a:cubicBezTo>
                    <a:cubicBezTo>
                      <a:pt x="8690" y="15483"/>
                      <a:pt x="8732" y="15413"/>
                      <a:pt x="8732" y="15330"/>
                    </a:cubicBezTo>
                    <a:lnTo>
                      <a:pt x="8732" y="15274"/>
                    </a:lnTo>
                    <a:cubicBezTo>
                      <a:pt x="8732" y="15093"/>
                      <a:pt x="8718" y="14925"/>
                      <a:pt x="8718" y="14744"/>
                    </a:cubicBezTo>
                    <a:lnTo>
                      <a:pt x="8718" y="14451"/>
                    </a:lnTo>
                    <a:lnTo>
                      <a:pt x="8718" y="14381"/>
                    </a:lnTo>
                    <a:cubicBezTo>
                      <a:pt x="8802" y="14367"/>
                      <a:pt x="8871" y="14367"/>
                      <a:pt x="8941" y="14353"/>
                    </a:cubicBezTo>
                    <a:cubicBezTo>
                      <a:pt x="9360" y="14284"/>
                      <a:pt x="9764" y="14158"/>
                      <a:pt x="10169" y="14005"/>
                    </a:cubicBezTo>
                    <a:cubicBezTo>
                      <a:pt x="10183" y="14019"/>
                      <a:pt x="10183" y="14033"/>
                      <a:pt x="10197" y="14046"/>
                    </a:cubicBezTo>
                    <a:cubicBezTo>
                      <a:pt x="10322" y="14298"/>
                      <a:pt x="10462" y="14521"/>
                      <a:pt x="10587" y="14772"/>
                    </a:cubicBezTo>
                    <a:cubicBezTo>
                      <a:pt x="10650" y="14872"/>
                      <a:pt x="10724" y="14927"/>
                      <a:pt x="10829" y="14927"/>
                    </a:cubicBezTo>
                    <a:cubicBezTo>
                      <a:pt x="10841" y="14927"/>
                      <a:pt x="10853" y="14927"/>
                      <a:pt x="10866" y="14925"/>
                    </a:cubicBezTo>
                    <a:cubicBezTo>
                      <a:pt x="10894" y="14925"/>
                      <a:pt x="10922" y="14911"/>
                      <a:pt x="10950" y="14883"/>
                    </a:cubicBezTo>
                    <a:lnTo>
                      <a:pt x="11368" y="14674"/>
                    </a:lnTo>
                    <a:cubicBezTo>
                      <a:pt x="11508" y="14604"/>
                      <a:pt x="11661" y="14521"/>
                      <a:pt x="11787" y="14437"/>
                    </a:cubicBezTo>
                    <a:cubicBezTo>
                      <a:pt x="11926" y="14353"/>
                      <a:pt x="11940" y="14242"/>
                      <a:pt x="11870" y="14102"/>
                    </a:cubicBezTo>
                    <a:cubicBezTo>
                      <a:pt x="11842" y="14033"/>
                      <a:pt x="11801" y="13977"/>
                      <a:pt x="11787" y="13907"/>
                    </a:cubicBezTo>
                    <a:cubicBezTo>
                      <a:pt x="11689" y="13698"/>
                      <a:pt x="11577" y="13516"/>
                      <a:pt x="11480" y="13307"/>
                    </a:cubicBezTo>
                    <a:cubicBezTo>
                      <a:pt x="11689" y="13140"/>
                      <a:pt x="11870" y="12986"/>
                      <a:pt x="12066" y="12833"/>
                    </a:cubicBezTo>
                    <a:cubicBezTo>
                      <a:pt x="12149" y="12763"/>
                      <a:pt x="12247" y="12680"/>
                      <a:pt x="12331" y="12582"/>
                    </a:cubicBezTo>
                    <a:cubicBezTo>
                      <a:pt x="12414" y="12498"/>
                      <a:pt x="12526" y="12387"/>
                      <a:pt x="12624" y="12303"/>
                    </a:cubicBezTo>
                    <a:cubicBezTo>
                      <a:pt x="12638" y="12331"/>
                      <a:pt x="12679" y="12345"/>
                      <a:pt x="12693" y="12359"/>
                    </a:cubicBezTo>
                    <a:cubicBezTo>
                      <a:pt x="12903" y="12512"/>
                      <a:pt x="13126" y="12666"/>
                      <a:pt x="13335" y="12833"/>
                    </a:cubicBezTo>
                    <a:cubicBezTo>
                      <a:pt x="13391" y="12871"/>
                      <a:pt x="13448" y="12891"/>
                      <a:pt x="13502" y="12891"/>
                    </a:cubicBezTo>
                    <a:cubicBezTo>
                      <a:pt x="13568" y="12891"/>
                      <a:pt x="13630" y="12860"/>
                      <a:pt x="13684" y="12791"/>
                    </a:cubicBezTo>
                    <a:cubicBezTo>
                      <a:pt x="13726" y="12763"/>
                      <a:pt x="13740" y="12721"/>
                      <a:pt x="13781" y="12693"/>
                    </a:cubicBezTo>
                    <a:cubicBezTo>
                      <a:pt x="13949" y="12456"/>
                      <a:pt x="14130" y="12233"/>
                      <a:pt x="14284" y="11996"/>
                    </a:cubicBezTo>
                    <a:cubicBezTo>
                      <a:pt x="14353" y="11898"/>
                      <a:pt x="14339" y="11801"/>
                      <a:pt x="14270" y="11731"/>
                    </a:cubicBezTo>
                    <a:lnTo>
                      <a:pt x="14214" y="11675"/>
                    </a:lnTo>
                    <a:lnTo>
                      <a:pt x="14200" y="11661"/>
                    </a:lnTo>
                    <a:cubicBezTo>
                      <a:pt x="14088" y="11592"/>
                      <a:pt x="13991" y="11508"/>
                      <a:pt x="13879" y="11438"/>
                    </a:cubicBezTo>
                    <a:cubicBezTo>
                      <a:pt x="13767" y="11340"/>
                      <a:pt x="13656" y="11257"/>
                      <a:pt x="13530" y="11173"/>
                    </a:cubicBezTo>
                    <a:lnTo>
                      <a:pt x="13488" y="11117"/>
                    </a:lnTo>
                    <a:lnTo>
                      <a:pt x="13642" y="10810"/>
                    </a:lnTo>
                    <a:cubicBezTo>
                      <a:pt x="13670" y="10755"/>
                      <a:pt x="13698" y="10699"/>
                      <a:pt x="13712" y="10657"/>
                    </a:cubicBezTo>
                    <a:cubicBezTo>
                      <a:pt x="13851" y="10350"/>
                      <a:pt x="13977" y="10057"/>
                      <a:pt x="14074" y="9750"/>
                    </a:cubicBezTo>
                    <a:cubicBezTo>
                      <a:pt x="14325" y="9792"/>
                      <a:pt x="14549" y="9834"/>
                      <a:pt x="14772" y="9862"/>
                    </a:cubicBezTo>
                    <a:cubicBezTo>
                      <a:pt x="14841" y="9890"/>
                      <a:pt x="14897" y="9890"/>
                      <a:pt x="14967" y="9904"/>
                    </a:cubicBezTo>
                    <a:cubicBezTo>
                      <a:pt x="14981" y="9905"/>
                      <a:pt x="14994" y="9906"/>
                      <a:pt x="15007" y="9906"/>
                    </a:cubicBezTo>
                    <a:cubicBezTo>
                      <a:pt x="15125" y="9906"/>
                      <a:pt x="15210" y="9847"/>
                      <a:pt x="15260" y="9708"/>
                    </a:cubicBezTo>
                    <a:cubicBezTo>
                      <a:pt x="15302" y="9611"/>
                      <a:pt x="15316" y="9499"/>
                      <a:pt x="15330" y="9374"/>
                    </a:cubicBezTo>
                    <a:lnTo>
                      <a:pt x="15441" y="8746"/>
                    </a:lnTo>
                    <a:lnTo>
                      <a:pt x="15469" y="8662"/>
                    </a:lnTo>
                    <a:cubicBezTo>
                      <a:pt x="15413" y="8551"/>
                      <a:pt x="15330" y="8523"/>
                      <a:pt x="15218" y="8509"/>
                    </a:cubicBezTo>
                    <a:lnTo>
                      <a:pt x="14702" y="8397"/>
                    </a:lnTo>
                    <a:cubicBezTo>
                      <a:pt x="14604" y="8383"/>
                      <a:pt x="14493" y="8369"/>
                      <a:pt x="14409" y="8355"/>
                    </a:cubicBezTo>
                    <a:cubicBezTo>
                      <a:pt x="14409" y="8090"/>
                      <a:pt x="14423" y="7839"/>
                      <a:pt x="14409" y="7588"/>
                    </a:cubicBezTo>
                    <a:cubicBezTo>
                      <a:pt x="14395" y="7337"/>
                      <a:pt x="14367" y="7072"/>
                      <a:pt x="14353" y="6835"/>
                    </a:cubicBezTo>
                    <a:cubicBezTo>
                      <a:pt x="14632" y="6765"/>
                      <a:pt x="14911" y="6682"/>
                      <a:pt x="15176" y="6612"/>
                    </a:cubicBezTo>
                    <a:cubicBezTo>
                      <a:pt x="15274" y="6570"/>
                      <a:pt x="15358" y="6514"/>
                      <a:pt x="15399" y="6417"/>
                    </a:cubicBezTo>
                    <a:lnTo>
                      <a:pt x="15399" y="6263"/>
                    </a:lnTo>
                    <a:cubicBezTo>
                      <a:pt x="15385" y="6207"/>
                      <a:pt x="15358" y="6166"/>
                      <a:pt x="15358" y="6124"/>
                    </a:cubicBezTo>
                    <a:cubicBezTo>
                      <a:pt x="15316" y="5956"/>
                      <a:pt x="15274" y="5789"/>
                      <a:pt x="15218" y="5635"/>
                    </a:cubicBezTo>
                    <a:cubicBezTo>
                      <a:pt x="15204" y="5524"/>
                      <a:pt x="15176" y="5440"/>
                      <a:pt x="15134" y="5329"/>
                    </a:cubicBezTo>
                    <a:cubicBezTo>
                      <a:pt x="15112" y="5216"/>
                      <a:pt x="15026" y="5167"/>
                      <a:pt x="14920" y="5167"/>
                    </a:cubicBezTo>
                    <a:cubicBezTo>
                      <a:pt x="14895" y="5167"/>
                      <a:pt x="14868" y="5170"/>
                      <a:pt x="14841" y="5175"/>
                    </a:cubicBezTo>
                    <a:cubicBezTo>
                      <a:pt x="14576" y="5245"/>
                      <a:pt x="14297" y="5315"/>
                      <a:pt x="14046" y="5384"/>
                    </a:cubicBezTo>
                    <a:cubicBezTo>
                      <a:pt x="14027" y="5388"/>
                      <a:pt x="14011" y="5389"/>
                      <a:pt x="13998" y="5389"/>
                    </a:cubicBezTo>
                    <a:cubicBezTo>
                      <a:pt x="13956" y="5389"/>
                      <a:pt x="13945" y="5371"/>
                      <a:pt x="13935" y="5329"/>
                    </a:cubicBezTo>
                    <a:cubicBezTo>
                      <a:pt x="13809" y="5050"/>
                      <a:pt x="13670" y="4799"/>
                      <a:pt x="13530" y="4520"/>
                    </a:cubicBezTo>
                    <a:cubicBezTo>
                      <a:pt x="13461" y="4352"/>
                      <a:pt x="13363" y="4213"/>
                      <a:pt x="13251" y="4059"/>
                    </a:cubicBezTo>
                    <a:lnTo>
                      <a:pt x="13307" y="4003"/>
                    </a:lnTo>
                    <a:cubicBezTo>
                      <a:pt x="13516" y="3836"/>
                      <a:pt x="13726" y="3641"/>
                      <a:pt x="13935" y="3473"/>
                    </a:cubicBezTo>
                    <a:cubicBezTo>
                      <a:pt x="14046" y="3376"/>
                      <a:pt x="14060" y="3264"/>
                      <a:pt x="13977" y="3153"/>
                    </a:cubicBezTo>
                    <a:cubicBezTo>
                      <a:pt x="13907" y="3069"/>
                      <a:pt x="13837" y="2985"/>
                      <a:pt x="13767" y="2915"/>
                    </a:cubicBezTo>
                    <a:cubicBezTo>
                      <a:pt x="13628" y="2734"/>
                      <a:pt x="13461" y="2567"/>
                      <a:pt x="13307" y="2385"/>
                    </a:cubicBezTo>
                    <a:cubicBezTo>
                      <a:pt x="13264" y="2335"/>
                      <a:pt x="13205" y="2310"/>
                      <a:pt x="13143" y="2310"/>
                    </a:cubicBezTo>
                    <a:cubicBezTo>
                      <a:pt x="13086" y="2310"/>
                      <a:pt x="13026" y="2331"/>
                      <a:pt x="12972" y="2371"/>
                    </a:cubicBezTo>
                    <a:cubicBezTo>
                      <a:pt x="12805" y="2511"/>
                      <a:pt x="12624" y="2664"/>
                      <a:pt x="12456" y="2804"/>
                    </a:cubicBezTo>
                    <a:cubicBezTo>
                      <a:pt x="12400" y="2860"/>
                      <a:pt x="12345" y="2888"/>
                      <a:pt x="12275" y="2943"/>
                    </a:cubicBezTo>
                    <a:cubicBezTo>
                      <a:pt x="11912" y="2595"/>
                      <a:pt x="11508" y="2302"/>
                      <a:pt x="11075" y="2051"/>
                    </a:cubicBezTo>
                    <a:cubicBezTo>
                      <a:pt x="11089" y="2023"/>
                      <a:pt x="11089" y="2009"/>
                      <a:pt x="11117" y="1981"/>
                    </a:cubicBezTo>
                    <a:cubicBezTo>
                      <a:pt x="11215" y="1744"/>
                      <a:pt x="11326" y="1479"/>
                      <a:pt x="11424" y="1242"/>
                    </a:cubicBezTo>
                    <a:cubicBezTo>
                      <a:pt x="11494" y="1074"/>
                      <a:pt x="11466" y="977"/>
                      <a:pt x="11298" y="893"/>
                    </a:cubicBezTo>
                    <a:cubicBezTo>
                      <a:pt x="11145" y="795"/>
                      <a:pt x="10992" y="726"/>
                      <a:pt x="10824" y="656"/>
                    </a:cubicBezTo>
                    <a:cubicBezTo>
                      <a:pt x="10685" y="614"/>
                      <a:pt x="10559" y="544"/>
                      <a:pt x="10406" y="502"/>
                    </a:cubicBezTo>
                    <a:cubicBezTo>
                      <a:pt x="10366" y="488"/>
                      <a:pt x="10330" y="481"/>
                      <a:pt x="10298" y="481"/>
                    </a:cubicBezTo>
                    <a:cubicBezTo>
                      <a:pt x="10204" y="481"/>
                      <a:pt x="10137" y="538"/>
                      <a:pt x="10085" y="642"/>
                    </a:cubicBezTo>
                    <a:cubicBezTo>
                      <a:pt x="9973" y="893"/>
                      <a:pt x="9848" y="1130"/>
                      <a:pt x="9750" y="1381"/>
                    </a:cubicBezTo>
                    <a:cubicBezTo>
                      <a:pt x="9724" y="1425"/>
                      <a:pt x="9703" y="1447"/>
                      <a:pt x="9674" y="1447"/>
                    </a:cubicBezTo>
                    <a:cubicBezTo>
                      <a:pt x="9657" y="1447"/>
                      <a:pt x="9637" y="1439"/>
                      <a:pt x="9611" y="1423"/>
                    </a:cubicBezTo>
                    <a:cubicBezTo>
                      <a:pt x="9178" y="1283"/>
                      <a:pt x="8732" y="1214"/>
                      <a:pt x="8286" y="1186"/>
                    </a:cubicBezTo>
                    <a:cubicBezTo>
                      <a:pt x="8230" y="1186"/>
                      <a:pt x="8216" y="1172"/>
                      <a:pt x="8216" y="1102"/>
                    </a:cubicBezTo>
                    <a:cubicBezTo>
                      <a:pt x="8216" y="823"/>
                      <a:pt x="8202" y="544"/>
                      <a:pt x="8174" y="265"/>
                    </a:cubicBezTo>
                    <a:cubicBezTo>
                      <a:pt x="8174" y="126"/>
                      <a:pt x="8090" y="28"/>
                      <a:pt x="7937" y="14"/>
                    </a:cubicBezTo>
                    <a:cubicBezTo>
                      <a:pt x="7881" y="14"/>
                      <a:pt x="7825" y="14"/>
                      <a:pt x="77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0" name="Google Shape;200;p23"/>
          <p:cNvGrpSpPr/>
          <p:nvPr/>
        </p:nvGrpSpPr>
        <p:grpSpPr>
          <a:xfrm>
            <a:off x="3167837" y="3665768"/>
            <a:ext cx="542452" cy="548118"/>
            <a:chOff x="5897679" y="3851804"/>
            <a:chExt cx="638856" cy="645528"/>
          </a:xfrm>
        </p:grpSpPr>
        <p:sp>
          <p:nvSpPr>
            <p:cNvPr id="201" name="Google Shape;201;p23"/>
            <p:cNvSpPr/>
            <p:nvPr/>
          </p:nvSpPr>
          <p:spPr>
            <a:xfrm>
              <a:off x="5897679" y="4364947"/>
              <a:ext cx="638856" cy="132386"/>
            </a:xfrm>
            <a:custGeom>
              <a:rect b="b" l="l" r="r" t="t"/>
              <a:pathLst>
                <a:path extrusionOk="0" h="350" w="1689">
                  <a:moveTo>
                    <a:pt x="1" y="1"/>
                  </a:moveTo>
                  <a:lnTo>
                    <a:pt x="1" y="350"/>
                  </a:lnTo>
                  <a:lnTo>
                    <a:pt x="1689" y="350"/>
                  </a:lnTo>
                  <a:lnTo>
                    <a:pt x="16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a:off x="5897679" y="3851804"/>
              <a:ext cx="638856" cy="132386"/>
            </a:xfrm>
            <a:custGeom>
              <a:rect b="b" l="l" r="r" t="t"/>
              <a:pathLst>
                <a:path extrusionOk="0" h="350" w="1689">
                  <a:moveTo>
                    <a:pt x="1" y="1"/>
                  </a:moveTo>
                  <a:lnTo>
                    <a:pt x="1" y="350"/>
                  </a:lnTo>
                  <a:lnTo>
                    <a:pt x="1689" y="350"/>
                  </a:lnTo>
                  <a:lnTo>
                    <a:pt x="16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a:off x="5897679" y="4108376"/>
              <a:ext cx="638856" cy="132386"/>
            </a:xfrm>
            <a:custGeom>
              <a:rect b="b" l="l" r="r" t="t"/>
              <a:pathLst>
                <a:path extrusionOk="0" h="350" w="1689">
                  <a:moveTo>
                    <a:pt x="1" y="1"/>
                  </a:moveTo>
                  <a:lnTo>
                    <a:pt x="1" y="350"/>
                  </a:lnTo>
                  <a:lnTo>
                    <a:pt x="1689" y="350"/>
                  </a:lnTo>
                  <a:lnTo>
                    <a:pt x="16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2"/>
          <p:cNvSpPr txBox="1"/>
          <p:nvPr/>
        </p:nvSpPr>
        <p:spPr>
          <a:xfrm>
            <a:off x="0" y="169425"/>
            <a:ext cx="4854300" cy="1016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500">
                <a:solidFill>
                  <a:schemeClr val="dk1"/>
                </a:solidFill>
                <a:latin typeface="Roboto"/>
                <a:ea typeface="Roboto"/>
                <a:cs typeface="Roboto"/>
                <a:sym typeface="Roboto"/>
              </a:rPr>
              <a:t>Observation on the basis of family history attribute.</a:t>
            </a:r>
            <a:endParaRPr sz="1500">
              <a:latin typeface="Roboto"/>
              <a:ea typeface="Roboto"/>
              <a:cs typeface="Roboto"/>
              <a:sym typeface="Roboto"/>
            </a:endParaRPr>
          </a:p>
        </p:txBody>
      </p:sp>
      <p:pic>
        <p:nvPicPr>
          <p:cNvPr id="387" name="Google Shape;387;p32"/>
          <p:cNvPicPr preferRelativeResize="0"/>
          <p:nvPr/>
        </p:nvPicPr>
        <p:blipFill>
          <a:blip r:embed="rId3">
            <a:alphaModFix/>
          </a:blip>
          <a:stretch>
            <a:fillRect/>
          </a:stretch>
        </p:blipFill>
        <p:spPr>
          <a:xfrm>
            <a:off x="186000" y="627075"/>
            <a:ext cx="4356901" cy="2605975"/>
          </a:xfrm>
          <a:prstGeom prst="rect">
            <a:avLst/>
          </a:prstGeom>
          <a:noFill/>
          <a:ln>
            <a:noFill/>
          </a:ln>
        </p:spPr>
      </p:pic>
      <p:sp>
        <p:nvSpPr>
          <p:cNvPr id="388" name="Google Shape;388;p32"/>
          <p:cNvSpPr txBox="1"/>
          <p:nvPr/>
        </p:nvSpPr>
        <p:spPr>
          <a:xfrm>
            <a:off x="4329000" y="2262725"/>
            <a:ext cx="4815000" cy="71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500">
                <a:solidFill>
                  <a:schemeClr val="dk1"/>
                </a:solidFill>
                <a:latin typeface="Roboto"/>
                <a:ea typeface="Roboto"/>
                <a:cs typeface="Roboto"/>
                <a:sym typeface="Roboto"/>
              </a:rPr>
              <a:t>Observation on the basis of cared options attribute.</a:t>
            </a:r>
            <a:endParaRPr sz="1500">
              <a:latin typeface="Roboto"/>
              <a:ea typeface="Roboto"/>
              <a:cs typeface="Roboto"/>
              <a:sym typeface="Roboto"/>
            </a:endParaRPr>
          </a:p>
        </p:txBody>
      </p:sp>
      <p:pic>
        <p:nvPicPr>
          <p:cNvPr id="389" name="Google Shape;389;p32"/>
          <p:cNvPicPr preferRelativeResize="0"/>
          <p:nvPr/>
        </p:nvPicPr>
        <p:blipFill>
          <a:blip r:embed="rId4">
            <a:alphaModFix/>
          </a:blip>
          <a:stretch>
            <a:fillRect/>
          </a:stretch>
        </p:blipFill>
        <p:spPr>
          <a:xfrm>
            <a:off x="4626975" y="2818425"/>
            <a:ext cx="4190999" cy="2162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3"/>
          <p:cNvSpPr txBox="1"/>
          <p:nvPr>
            <p:ph type="title"/>
          </p:nvPr>
        </p:nvSpPr>
        <p:spPr>
          <a:xfrm>
            <a:off x="0" y="149700"/>
            <a:ext cx="3561000" cy="1240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Feature Selection</a:t>
            </a:r>
            <a:endParaRPr>
              <a:solidFill>
                <a:schemeClr val="dk1"/>
              </a:solidFill>
              <a:latin typeface="Roboto"/>
              <a:ea typeface="Roboto"/>
              <a:cs typeface="Roboto"/>
              <a:sym typeface="Roboto"/>
            </a:endParaRPr>
          </a:p>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Technique</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grpSp>
        <p:nvGrpSpPr>
          <p:cNvPr id="395" name="Google Shape;395;p33"/>
          <p:cNvGrpSpPr/>
          <p:nvPr/>
        </p:nvGrpSpPr>
        <p:grpSpPr>
          <a:xfrm>
            <a:off x="313713" y="1719498"/>
            <a:ext cx="2590909" cy="2797695"/>
            <a:chOff x="356563" y="1794498"/>
            <a:chExt cx="2590909" cy="2797695"/>
          </a:xfrm>
        </p:grpSpPr>
        <p:sp>
          <p:nvSpPr>
            <p:cNvPr id="396" name="Google Shape;396;p33"/>
            <p:cNvSpPr/>
            <p:nvPr/>
          </p:nvSpPr>
          <p:spPr>
            <a:xfrm>
              <a:off x="356563" y="1794498"/>
              <a:ext cx="932571" cy="932578"/>
            </a:xfrm>
            <a:custGeom>
              <a:rect b="b" l="l" r="r" t="t"/>
              <a:pathLst>
                <a:path extrusionOk="0" h="3042" w="3042">
                  <a:moveTo>
                    <a:pt x="1521" y="349"/>
                  </a:moveTo>
                  <a:cubicBezTo>
                    <a:pt x="2162" y="349"/>
                    <a:pt x="2692" y="865"/>
                    <a:pt x="2692" y="1521"/>
                  </a:cubicBezTo>
                  <a:cubicBezTo>
                    <a:pt x="2692" y="2163"/>
                    <a:pt x="2162" y="2679"/>
                    <a:pt x="1521" y="2679"/>
                  </a:cubicBezTo>
                  <a:cubicBezTo>
                    <a:pt x="879" y="2679"/>
                    <a:pt x="349" y="2163"/>
                    <a:pt x="349" y="1521"/>
                  </a:cubicBezTo>
                  <a:cubicBezTo>
                    <a:pt x="349" y="865"/>
                    <a:pt x="879" y="349"/>
                    <a:pt x="1521" y="349"/>
                  </a:cubicBezTo>
                  <a:close/>
                  <a:moveTo>
                    <a:pt x="1521" y="1"/>
                  </a:moveTo>
                  <a:cubicBezTo>
                    <a:pt x="684" y="1"/>
                    <a:pt x="0" y="684"/>
                    <a:pt x="0" y="1521"/>
                  </a:cubicBezTo>
                  <a:cubicBezTo>
                    <a:pt x="0" y="2358"/>
                    <a:pt x="684" y="3041"/>
                    <a:pt x="1521" y="3041"/>
                  </a:cubicBezTo>
                  <a:cubicBezTo>
                    <a:pt x="2358" y="3041"/>
                    <a:pt x="3041" y="2358"/>
                    <a:pt x="3041" y="1521"/>
                  </a:cubicBezTo>
                  <a:cubicBezTo>
                    <a:pt x="3041" y="684"/>
                    <a:pt x="2358" y="1"/>
                    <a:pt x="15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3"/>
            <p:cNvSpPr/>
            <p:nvPr/>
          </p:nvSpPr>
          <p:spPr>
            <a:xfrm>
              <a:off x="710099" y="1887129"/>
              <a:ext cx="2237373" cy="2237192"/>
            </a:xfrm>
            <a:custGeom>
              <a:rect b="b" l="l" r="r" t="t"/>
              <a:pathLst>
                <a:path extrusionOk="0" h="12345" w="12346">
                  <a:moveTo>
                    <a:pt x="6180" y="0"/>
                  </a:moveTo>
                  <a:cubicBezTo>
                    <a:pt x="2777" y="0"/>
                    <a:pt x="1" y="2762"/>
                    <a:pt x="1" y="6166"/>
                  </a:cubicBezTo>
                  <a:cubicBezTo>
                    <a:pt x="1" y="9583"/>
                    <a:pt x="2777" y="12345"/>
                    <a:pt x="6180" y="12345"/>
                  </a:cubicBezTo>
                  <a:cubicBezTo>
                    <a:pt x="9584" y="12345"/>
                    <a:pt x="12346" y="9583"/>
                    <a:pt x="12346" y="6166"/>
                  </a:cubicBezTo>
                  <a:cubicBezTo>
                    <a:pt x="12346" y="2762"/>
                    <a:pt x="9584" y="0"/>
                    <a:pt x="61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8" name="Google Shape;398;p33"/>
            <p:cNvGrpSpPr/>
            <p:nvPr/>
          </p:nvGrpSpPr>
          <p:grpSpPr>
            <a:xfrm>
              <a:off x="1405787" y="2438778"/>
              <a:ext cx="845997" cy="1133894"/>
              <a:chOff x="5219675" y="3392600"/>
              <a:chExt cx="315600" cy="423000"/>
            </a:xfrm>
          </p:grpSpPr>
          <p:sp>
            <p:nvSpPr>
              <p:cNvPr id="399" name="Google Shape;399;p33"/>
              <p:cNvSpPr/>
              <p:nvPr/>
            </p:nvSpPr>
            <p:spPr>
              <a:xfrm>
                <a:off x="5219675" y="3392600"/>
                <a:ext cx="315600" cy="423000"/>
              </a:xfrm>
              <a:custGeom>
                <a:rect b="b" l="l" r="r" t="t"/>
                <a:pathLst>
                  <a:path extrusionOk="0" h="16920" w="12624">
                    <a:moveTo>
                      <a:pt x="11996" y="684"/>
                    </a:moveTo>
                    <a:lnTo>
                      <a:pt x="11996" y="12247"/>
                    </a:lnTo>
                    <a:lnTo>
                      <a:pt x="2511" y="12247"/>
                    </a:lnTo>
                    <a:lnTo>
                      <a:pt x="2511" y="2915"/>
                    </a:lnTo>
                    <a:cubicBezTo>
                      <a:pt x="2511" y="2748"/>
                      <a:pt x="2372" y="2581"/>
                      <a:pt x="2176" y="2581"/>
                    </a:cubicBezTo>
                    <a:cubicBezTo>
                      <a:pt x="2009" y="2581"/>
                      <a:pt x="1841" y="2720"/>
                      <a:pt x="1841" y="2915"/>
                    </a:cubicBezTo>
                    <a:lnTo>
                      <a:pt x="1841" y="12247"/>
                    </a:lnTo>
                    <a:lnTo>
                      <a:pt x="1395" y="12247"/>
                    </a:lnTo>
                    <a:cubicBezTo>
                      <a:pt x="1381" y="12247"/>
                      <a:pt x="1353" y="12247"/>
                      <a:pt x="1339" y="12261"/>
                    </a:cubicBezTo>
                    <a:lnTo>
                      <a:pt x="1325" y="12261"/>
                    </a:lnTo>
                    <a:cubicBezTo>
                      <a:pt x="1311" y="12261"/>
                      <a:pt x="1270" y="12275"/>
                      <a:pt x="1256" y="12275"/>
                    </a:cubicBezTo>
                    <a:lnTo>
                      <a:pt x="1242" y="12275"/>
                    </a:lnTo>
                    <a:cubicBezTo>
                      <a:pt x="1214" y="12275"/>
                      <a:pt x="1200" y="12303"/>
                      <a:pt x="1186" y="12303"/>
                    </a:cubicBezTo>
                    <a:lnTo>
                      <a:pt x="1172" y="12303"/>
                    </a:lnTo>
                    <a:cubicBezTo>
                      <a:pt x="1144" y="12303"/>
                      <a:pt x="1130" y="12317"/>
                      <a:pt x="1116" y="12317"/>
                    </a:cubicBezTo>
                    <a:cubicBezTo>
                      <a:pt x="1116" y="12317"/>
                      <a:pt x="1102" y="12317"/>
                      <a:pt x="1102" y="12331"/>
                    </a:cubicBezTo>
                    <a:cubicBezTo>
                      <a:pt x="1074" y="12331"/>
                      <a:pt x="1060" y="12345"/>
                      <a:pt x="1046" y="12345"/>
                    </a:cubicBezTo>
                    <a:cubicBezTo>
                      <a:pt x="1046" y="12345"/>
                      <a:pt x="1032" y="12345"/>
                      <a:pt x="1032" y="12373"/>
                    </a:cubicBezTo>
                    <a:cubicBezTo>
                      <a:pt x="1005" y="12387"/>
                      <a:pt x="977" y="12387"/>
                      <a:pt x="963" y="12400"/>
                    </a:cubicBezTo>
                    <a:cubicBezTo>
                      <a:pt x="935" y="12414"/>
                      <a:pt x="921" y="12414"/>
                      <a:pt x="893" y="12442"/>
                    </a:cubicBezTo>
                    <a:cubicBezTo>
                      <a:pt x="893" y="12442"/>
                      <a:pt x="865" y="12442"/>
                      <a:pt x="865" y="12456"/>
                    </a:cubicBezTo>
                    <a:cubicBezTo>
                      <a:pt x="851" y="12456"/>
                      <a:pt x="837" y="12470"/>
                      <a:pt x="837" y="12470"/>
                    </a:cubicBezTo>
                    <a:lnTo>
                      <a:pt x="823" y="12484"/>
                    </a:lnTo>
                    <a:cubicBezTo>
                      <a:pt x="795" y="12484"/>
                      <a:pt x="781" y="12512"/>
                      <a:pt x="781" y="12512"/>
                    </a:cubicBezTo>
                    <a:lnTo>
                      <a:pt x="767" y="12526"/>
                    </a:lnTo>
                    <a:cubicBezTo>
                      <a:pt x="740" y="12540"/>
                      <a:pt x="726" y="12540"/>
                      <a:pt x="712" y="12554"/>
                    </a:cubicBezTo>
                    <a:cubicBezTo>
                      <a:pt x="712" y="12554"/>
                      <a:pt x="698" y="12554"/>
                      <a:pt x="698" y="12582"/>
                    </a:cubicBezTo>
                    <a:lnTo>
                      <a:pt x="698" y="1660"/>
                    </a:lnTo>
                    <a:cubicBezTo>
                      <a:pt x="698" y="1116"/>
                      <a:pt x="1130" y="684"/>
                      <a:pt x="1674" y="684"/>
                    </a:cubicBezTo>
                    <a:close/>
                    <a:moveTo>
                      <a:pt x="2190" y="14228"/>
                    </a:moveTo>
                    <a:lnTo>
                      <a:pt x="2190" y="14855"/>
                    </a:lnTo>
                    <a:lnTo>
                      <a:pt x="1632" y="14855"/>
                    </a:lnTo>
                    <a:cubicBezTo>
                      <a:pt x="1214" y="14855"/>
                      <a:pt x="851" y="14604"/>
                      <a:pt x="712" y="14228"/>
                    </a:cubicBezTo>
                    <a:close/>
                    <a:moveTo>
                      <a:pt x="11954" y="12931"/>
                    </a:moveTo>
                    <a:lnTo>
                      <a:pt x="11954" y="14855"/>
                    </a:lnTo>
                    <a:lnTo>
                      <a:pt x="5649" y="14855"/>
                    </a:lnTo>
                    <a:lnTo>
                      <a:pt x="5649" y="14228"/>
                    </a:lnTo>
                    <a:lnTo>
                      <a:pt x="9443" y="14228"/>
                    </a:lnTo>
                    <a:cubicBezTo>
                      <a:pt x="9625" y="14228"/>
                      <a:pt x="9778" y="14088"/>
                      <a:pt x="9778" y="13907"/>
                    </a:cubicBezTo>
                    <a:cubicBezTo>
                      <a:pt x="9778" y="13726"/>
                      <a:pt x="9639" y="13572"/>
                      <a:pt x="9443" y="13572"/>
                    </a:cubicBezTo>
                    <a:lnTo>
                      <a:pt x="712" y="13572"/>
                    </a:lnTo>
                    <a:cubicBezTo>
                      <a:pt x="851" y="13182"/>
                      <a:pt x="1214" y="12931"/>
                      <a:pt x="1632" y="12931"/>
                    </a:cubicBezTo>
                    <a:close/>
                    <a:moveTo>
                      <a:pt x="4994" y="14228"/>
                    </a:moveTo>
                    <a:lnTo>
                      <a:pt x="4994" y="15190"/>
                    </a:lnTo>
                    <a:lnTo>
                      <a:pt x="4980" y="15190"/>
                    </a:lnTo>
                    <a:lnTo>
                      <a:pt x="4980" y="16097"/>
                    </a:lnTo>
                    <a:lnTo>
                      <a:pt x="4073" y="15664"/>
                    </a:lnTo>
                    <a:cubicBezTo>
                      <a:pt x="4031" y="15644"/>
                      <a:pt x="3983" y="15633"/>
                      <a:pt x="3934" y="15633"/>
                    </a:cubicBezTo>
                    <a:cubicBezTo>
                      <a:pt x="3885" y="15633"/>
                      <a:pt x="3836" y="15644"/>
                      <a:pt x="3794" y="15664"/>
                    </a:cubicBezTo>
                    <a:lnTo>
                      <a:pt x="2888" y="16097"/>
                    </a:lnTo>
                    <a:lnTo>
                      <a:pt x="2888" y="15190"/>
                    </a:lnTo>
                    <a:lnTo>
                      <a:pt x="2888" y="14228"/>
                    </a:lnTo>
                    <a:close/>
                    <a:moveTo>
                      <a:pt x="1632" y="0"/>
                    </a:moveTo>
                    <a:cubicBezTo>
                      <a:pt x="726" y="0"/>
                      <a:pt x="0" y="739"/>
                      <a:pt x="0" y="1646"/>
                    </a:cubicBezTo>
                    <a:lnTo>
                      <a:pt x="0" y="13851"/>
                    </a:lnTo>
                    <a:lnTo>
                      <a:pt x="0" y="13865"/>
                    </a:lnTo>
                    <a:lnTo>
                      <a:pt x="0" y="13879"/>
                    </a:lnTo>
                    <a:lnTo>
                      <a:pt x="0" y="13935"/>
                    </a:lnTo>
                    <a:lnTo>
                      <a:pt x="0" y="13949"/>
                    </a:lnTo>
                    <a:lnTo>
                      <a:pt x="0" y="14019"/>
                    </a:lnTo>
                    <a:lnTo>
                      <a:pt x="0" y="14046"/>
                    </a:lnTo>
                    <a:cubicBezTo>
                      <a:pt x="0" y="14060"/>
                      <a:pt x="0" y="14088"/>
                      <a:pt x="14" y="14116"/>
                    </a:cubicBezTo>
                    <a:cubicBezTo>
                      <a:pt x="14" y="14130"/>
                      <a:pt x="28" y="14158"/>
                      <a:pt x="28" y="14186"/>
                    </a:cubicBezTo>
                    <a:cubicBezTo>
                      <a:pt x="84" y="14465"/>
                      <a:pt x="223" y="14744"/>
                      <a:pt x="433" y="14953"/>
                    </a:cubicBezTo>
                    <a:lnTo>
                      <a:pt x="475" y="14981"/>
                    </a:lnTo>
                    <a:cubicBezTo>
                      <a:pt x="767" y="15302"/>
                      <a:pt x="1186" y="15483"/>
                      <a:pt x="1660" y="15483"/>
                    </a:cubicBezTo>
                    <a:lnTo>
                      <a:pt x="2232" y="15483"/>
                    </a:lnTo>
                    <a:lnTo>
                      <a:pt x="2232" y="16585"/>
                    </a:lnTo>
                    <a:cubicBezTo>
                      <a:pt x="2232" y="16711"/>
                      <a:pt x="2274" y="16808"/>
                      <a:pt x="2385" y="16864"/>
                    </a:cubicBezTo>
                    <a:cubicBezTo>
                      <a:pt x="2440" y="16895"/>
                      <a:pt x="2500" y="16913"/>
                      <a:pt x="2558" y="16913"/>
                    </a:cubicBezTo>
                    <a:cubicBezTo>
                      <a:pt x="2604" y="16913"/>
                      <a:pt x="2650" y="16902"/>
                      <a:pt x="2692" y="16878"/>
                    </a:cubicBezTo>
                    <a:lnTo>
                      <a:pt x="3934" y="16292"/>
                    </a:lnTo>
                    <a:lnTo>
                      <a:pt x="5175" y="16878"/>
                    </a:lnTo>
                    <a:cubicBezTo>
                      <a:pt x="5231" y="16906"/>
                      <a:pt x="5259" y="16920"/>
                      <a:pt x="5315" y="16920"/>
                    </a:cubicBezTo>
                    <a:cubicBezTo>
                      <a:pt x="5384" y="16920"/>
                      <a:pt x="5440" y="16906"/>
                      <a:pt x="5482" y="16864"/>
                    </a:cubicBezTo>
                    <a:cubicBezTo>
                      <a:pt x="5594" y="16808"/>
                      <a:pt x="5649" y="16697"/>
                      <a:pt x="5649" y="16585"/>
                    </a:cubicBezTo>
                    <a:lnTo>
                      <a:pt x="5649" y="15483"/>
                    </a:lnTo>
                    <a:lnTo>
                      <a:pt x="12289" y="15483"/>
                    </a:lnTo>
                    <a:cubicBezTo>
                      <a:pt x="12456" y="15483"/>
                      <a:pt x="12624" y="15344"/>
                      <a:pt x="12624" y="15162"/>
                    </a:cubicBezTo>
                    <a:lnTo>
                      <a:pt x="12624" y="12554"/>
                    </a:lnTo>
                    <a:lnTo>
                      <a:pt x="12624" y="321"/>
                    </a:lnTo>
                    <a:cubicBezTo>
                      <a:pt x="12624" y="168"/>
                      <a:pt x="12484" y="0"/>
                      <a:pt x="12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3"/>
              <p:cNvSpPr/>
              <p:nvPr/>
            </p:nvSpPr>
            <p:spPr>
              <a:xfrm>
                <a:off x="5481900" y="3731550"/>
                <a:ext cx="16775" cy="16400"/>
              </a:xfrm>
              <a:custGeom>
                <a:rect b="b" l="l" r="r" t="t"/>
                <a:pathLst>
                  <a:path extrusionOk="0" h="656" w="671">
                    <a:moveTo>
                      <a:pt x="266" y="0"/>
                    </a:moveTo>
                    <a:cubicBezTo>
                      <a:pt x="252" y="0"/>
                      <a:pt x="238" y="14"/>
                      <a:pt x="196" y="14"/>
                    </a:cubicBezTo>
                    <a:cubicBezTo>
                      <a:pt x="182" y="14"/>
                      <a:pt x="168" y="28"/>
                      <a:pt x="140" y="42"/>
                    </a:cubicBezTo>
                    <a:cubicBezTo>
                      <a:pt x="126" y="70"/>
                      <a:pt x="112" y="70"/>
                      <a:pt x="98" y="84"/>
                    </a:cubicBezTo>
                    <a:cubicBezTo>
                      <a:pt x="70" y="98"/>
                      <a:pt x="56" y="112"/>
                      <a:pt x="56" y="140"/>
                    </a:cubicBezTo>
                    <a:cubicBezTo>
                      <a:pt x="42" y="154"/>
                      <a:pt x="42" y="168"/>
                      <a:pt x="29" y="182"/>
                    </a:cubicBezTo>
                    <a:cubicBezTo>
                      <a:pt x="29" y="209"/>
                      <a:pt x="1" y="223"/>
                      <a:pt x="1" y="251"/>
                    </a:cubicBezTo>
                    <a:lnTo>
                      <a:pt x="1" y="321"/>
                    </a:lnTo>
                    <a:lnTo>
                      <a:pt x="1" y="391"/>
                    </a:lnTo>
                    <a:cubicBezTo>
                      <a:pt x="1" y="419"/>
                      <a:pt x="29" y="433"/>
                      <a:pt x="29" y="461"/>
                    </a:cubicBezTo>
                    <a:cubicBezTo>
                      <a:pt x="29" y="488"/>
                      <a:pt x="42" y="502"/>
                      <a:pt x="56" y="516"/>
                    </a:cubicBezTo>
                    <a:cubicBezTo>
                      <a:pt x="70" y="530"/>
                      <a:pt x="70" y="544"/>
                      <a:pt x="98" y="572"/>
                    </a:cubicBezTo>
                    <a:cubicBezTo>
                      <a:pt x="112" y="586"/>
                      <a:pt x="126" y="600"/>
                      <a:pt x="140" y="600"/>
                    </a:cubicBezTo>
                    <a:cubicBezTo>
                      <a:pt x="168" y="614"/>
                      <a:pt x="182" y="614"/>
                      <a:pt x="196" y="642"/>
                    </a:cubicBezTo>
                    <a:cubicBezTo>
                      <a:pt x="210" y="642"/>
                      <a:pt x="238" y="656"/>
                      <a:pt x="266" y="656"/>
                    </a:cubicBezTo>
                    <a:lnTo>
                      <a:pt x="405" y="656"/>
                    </a:lnTo>
                    <a:cubicBezTo>
                      <a:pt x="419" y="656"/>
                      <a:pt x="447" y="642"/>
                      <a:pt x="475" y="642"/>
                    </a:cubicBezTo>
                    <a:cubicBezTo>
                      <a:pt x="489" y="642"/>
                      <a:pt x="517" y="614"/>
                      <a:pt x="531" y="600"/>
                    </a:cubicBezTo>
                    <a:cubicBezTo>
                      <a:pt x="545" y="586"/>
                      <a:pt x="559" y="586"/>
                      <a:pt x="573" y="572"/>
                    </a:cubicBezTo>
                    <a:cubicBezTo>
                      <a:pt x="600" y="544"/>
                      <a:pt x="614" y="530"/>
                      <a:pt x="614" y="516"/>
                    </a:cubicBezTo>
                    <a:cubicBezTo>
                      <a:pt x="628" y="502"/>
                      <a:pt x="628" y="474"/>
                      <a:pt x="656" y="461"/>
                    </a:cubicBezTo>
                    <a:cubicBezTo>
                      <a:pt x="656" y="447"/>
                      <a:pt x="670" y="433"/>
                      <a:pt x="670" y="391"/>
                    </a:cubicBezTo>
                    <a:lnTo>
                      <a:pt x="670" y="321"/>
                    </a:lnTo>
                    <a:cubicBezTo>
                      <a:pt x="670" y="307"/>
                      <a:pt x="670" y="293"/>
                      <a:pt x="656" y="251"/>
                    </a:cubicBezTo>
                    <a:cubicBezTo>
                      <a:pt x="656" y="237"/>
                      <a:pt x="628" y="223"/>
                      <a:pt x="628" y="182"/>
                    </a:cubicBezTo>
                    <a:cubicBezTo>
                      <a:pt x="628" y="168"/>
                      <a:pt x="614" y="154"/>
                      <a:pt x="600" y="140"/>
                    </a:cubicBezTo>
                    <a:cubicBezTo>
                      <a:pt x="586" y="112"/>
                      <a:pt x="586" y="98"/>
                      <a:pt x="559" y="84"/>
                    </a:cubicBezTo>
                    <a:cubicBezTo>
                      <a:pt x="545" y="70"/>
                      <a:pt x="531" y="42"/>
                      <a:pt x="517" y="42"/>
                    </a:cubicBezTo>
                    <a:cubicBezTo>
                      <a:pt x="489" y="28"/>
                      <a:pt x="475" y="28"/>
                      <a:pt x="461" y="14"/>
                    </a:cubicBezTo>
                    <a:cubicBezTo>
                      <a:pt x="447" y="14"/>
                      <a:pt x="419" y="0"/>
                      <a:pt x="3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3"/>
              <p:cNvSpPr/>
              <p:nvPr/>
            </p:nvSpPr>
            <p:spPr>
              <a:xfrm>
                <a:off x="5266400" y="3422925"/>
                <a:ext cx="16400" cy="16425"/>
              </a:xfrm>
              <a:custGeom>
                <a:rect b="b" l="l" r="r" t="t"/>
                <a:pathLst>
                  <a:path extrusionOk="0" h="657" w="656">
                    <a:moveTo>
                      <a:pt x="251" y="1"/>
                    </a:moveTo>
                    <a:cubicBezTo>
                      <a:pt x="238" y="1"/>
                      <a:pt x="224" y="15"/>
                      <a:pt x="182" y="15"/>
                    </a:cubicBezTo>
                    <a:cubicBezTo>
                      <a:pt x="168" y="15"/>
                      <a:pt x="154" y="29"/>
                      <a:pt x="140" y="43"/>
                    </a:cubicBezTo>
                    <a:cubicBezTo>
                      <a:pt x="112" y="70"/>
                      <a:pt x="98" y="70"/>
                      <a:pt x="84" y="84"/>
                    </a:cubicBezTo>
                    <a:cubicBezTo>
                      <a:pt x="70" y="98"/>
                      <a:pt x="42" y="112"/>
                      <a:pt x="42" y="140"/>
                    </a:cubicBezTo>
                    <a:cubicBezTo>
                      <a:pt x="28" y="154"/>
                      <a:pt x="28" y="168"/>
                      <a:pt x="14" y="182"/>
                    </a:cubicBezTo>
                    <a:cubicBezTo>
                      <a:pt x="14" y="210"/>
                      <a:pt x="0" y="224"/>
                      <a:pt x="0" y="252"/>
                    </a:cubicBezTo>
                    <a:lnTo>
                      <a:pt x="0" y="322"/>
                    </a:lnTo>
                    <a:lnTo>
                      <a:pt x="0" y="391"/>
                    </a:lnTo>
                    <a:cubicBezTo>
                      <a:pt x="0" y="433"/>
                      <a:pt x="14" y="433"/>
                      <a:pt x="14" y="461"/>
                    </a:cubicBezTo>
                    <a:cubicBezTo>
                      <a:pt x="14" y="489"/>
                      <a:pt x="28" y="503"/>
                      <a:pt x="42" y="517"/>
                    </a:cubicBezTo>
                    <a:cubicBezTo>
                      <a:pt x="70" y="531"/>
                      <a:pt x="70" y="559"/>
                      <a:pt x="84" y="573"/>
                    </a:cubicBezTo>
                    <a:cubicBezTo>
                      <a:pt x="98" y="587"/>
                      <a:pt x="112" y="600"/>
                      <a:pt x="140" y="600"/>
                    </a:cubicBezTo>
                    <a:cubicBezTo>
                      <a:pt x="154" y="628"/>
                      <a:pt x="168" y="628"/>
                      <a:pt x="182" y="642"/>
                    </a:cubicBezTo>
                    <a:cubicBezTo>
                      <a:pt x="210" y="642"/>
                      <a:pt x="224" y="656"/>
                      <a:pt x="251" y="656"/>
                    </a:cubicBezTo>
                    <a:lnTo>
                      <a:pt x="391" y="656"/>
                    </a:lnTo>
                    <a:cubicBezTo>
                      <a:pt x="433" y="656"/>
                      <a:pt x="433" y="642"/>
                      <a:pt x="461" y="642"/>
                    </a:cubicBezTo>
                    <a:cubicBezTo>
                      <a:pt x="489" y="642"/>
                      <a:pt x="503" y="628"/>
                      <a:pt x="516" y="600"/>
                    </a:cubicBezTo>
                    <a:cubicBezTo>
                      <a:pt x="530" y="587"/>
                      <a:pt x="558" y="587"/>
                      <a:pt x="572" y="573"/>
                    </a:cubicBezTo>
                    <a:cubicBezTo>
                      <a:pt x="586" y="545"/>
                      <a:pt x="600" y="531"/>
                      <a:pt x="600" y="517"/>
                    </a:cubicBezTo>
                    <a:cubicBezTo>
                      <a:pt x="614" y="503"/>
                      <a:pt x="614" y="475"/>
                      <a:pt x="642" y="461"/>
                    </a:cubicBezTo>
                    <a:cubicBezTo>
                      <a:pt x="642" y="447"/>
                      <a:pt x="656" y="433"/>
                      <a:pt x="656" y="391"/>
                    </a:cubicBezTo>
                    <a:lnTo>
                      <a:pt x="656" y="322"/>
                    </a:lnTo>
                    <a:cubicBezTo>
                      <a:pt x="656" y="308"/>
                      <a:pt x="656" y="294"/>
                      <a:pt x="642" y="252"/>
                    </a:cubicBezTo>
                    <a:cubicBezTo>
                      <a:pt x="642" y="238"/>
                      <a:pt x="628" y="224"/>
                      <a:pt x="628" y="182"/>
                    </a:cubicBezTo>
                    <a:cubicBezTo>
                      <a:pt x="628" y="168"/>
                      <a:pt x="600" y="154"/>
                      <a:pt x="586" y="140"/>
                    </a:cubicBezTo>
                    <a:cubicBezTo>
                      <a:pt x="572" y="112"/>
                      <a:pt x="572" y="98"/>
                      <a:pt x="558" y="84"/>
                    </a:cubicBezTo>
                    <a:cubicBezTo>
                      <a:pt x="530" y="70"/>
                      <a:pt x="516" y="43"/>
                      <a:pt x="503" y="43"/>
                    </a:cubicBezTo>
                    <a:cubicBezTo>
                      <a:pt x="489" y="29"/>
                      <a:pt x="461" y="29"/>
                      <a:pt x="447" y="15"/>
                    </a:cubicBezTo>
                    <a:cubicBezTo>
                      <a:pt x="433" y="15"/>
                      <a:pt x="419" y="1"/>
                      <a:pt x="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3"/>
              <p:cNvSpPr/>
              <p:nvPr/>
            </p:nvSpPr>
            <p:spPr>
              <a:xfrm>
                <a:off x="5411475" y="3490225"/>
                <a:ext cx="39775" cy="39775"/>
              </a:xfrm>
              <a:custGeom>
                <a:rect b="b" l="l" r="r" t="t"/>
                <a:pathLst>
                  <a:path extrusionOk="0" h="1591" w="1591">
                    <a:moveTo>
                      <a:pt x="1255" y="1"/>
                    </a:moveTo>
                    <a:cubicBezTo>
                      <a:pt x="558" y="1"/>
                      <a:pt x="0" y="559"/>
                      <a:pt x="0" y="1256"/>
                    </a:cubicBezTo>
                    <a:cubicBezTo>
                      <a:pt x="0" y="1437"/>
                      <a:pt x="139" y="1591"/>
                      <a:pt x="335" y="1591"/>
                    </a:cubicBezTo>
                    <a:cubicBezTo>
                      <a:pt x="502" y="1591"/>
                      <a:pt x="656" y="1451"/>
                      <a:pt x="656" y="1256"/>
                    </a:cubicBezTo>
                    <a:cubicBezTo>
                      <a:pt x="656" y="935"/>
                      <a:pt x="921" y="670"/>
                      <a:pt x="1255" y="670"/>
                    </a:cubicBezTo>
                    <a:cubicBezTo>
                      <a:pt x="1423" y="670"/>
                      <a:pt x="1576" y="531"/>
                      <a:pt x="1576" y="336"/>
                    </a:cubicBezTo>
                    <a:cubicBezTo>
                      <a:pt x="1590" y="140"/>
                      <a:pt x="1451" y="1"/>
                      <a:pt x="12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3"/>
              <p:cNvSpPr/>
              <p:nvPr/>
            </p:nvSpPr>
            <p:spPr>
              <a:xfrm>
                <a:off x="5415300" y="3554750"/>
                <a:ext cx="39775" cy="39775"/>
              </a:xfrm>
              <a:custGeom>
                <a:rect b="b" l="l" r="r" t="t"/>
                <a:pathLst>
                  <a:path extrusionOk="0" h="1591" w="1591">
                    <a:moveTo>
                      <a:pt x="1256" y="0"/>
                    </a:moveTo>
                    <a:cubicBezTo>
                      <a:pt x="558" y="0"/>
                      <a:pt x="0" y="558"/>
                      <a:pt x="0" y="1256"/>
                    </a:cubicBezTo>
                    <a:cubicBezTo>
                      <a:pt x="0" y="1437"/>
                      <a:pt x="140" y="1590"/>
                      <a:pt x="335" y="1590"/>
                    </a:cubicBezTo>
                    <a:cubicBezTo>
                      <a:pt x="503" y="1590"/>
                      <a:pt x="656" y="1451"/>
                      <a:pt x="656" y="1256"/>
                    </a:cubicBezTo>
                    <a:cubicBezTo>
                      <a:pt x="656" y="935"/>
                      <a:pt x="921" y="670"/>
                      <a:pt x="1256" y="670"/>
                    </a:cubicBezTo>
                    <a:cubicBezTo>
                      <a:pt x="1423" y="670"/>
                      <a:pt x="1591" y="530"/>
                      <a:pt x="1591" y="335"/>
                    </a:cubicBezTo>
                    <a:cubicBezTo>
                      <a:pt x="1591" y="168"/>
                      <a:pt x="1451" y="0"/>
                      <a:pt x="12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3"/>
              <p:cNvSpPr/>
              <p:nvPr/>
            </p:nvSpPr>
            <p:spPr>
              <a:xfrm>
                <a:off x="5293600" y="3445925"/>
                <a:ext cx="214125" cy="212750"/>
              </a:xfrm>
              <a:custGeom>
                <a:rect b="b" l="l" r="r" t="t"/>
                <a:pathLst>
                  <a:path extrusionOk="0" h="8510" w="8565">
                    <a:moveTo>
                      <a:pt x="5008" y="643"/>
                    </a:moveTo>
                    <a:cubicBezTo>
                      <a:pt x="5426" y="657"/>
                      <a:pt x="5747" y="866"/>
                      <a:pt x="5887" y="1257"/>
                    </a:cubicBezTo>
                    <a:cubicBezTo>
                      <a:pt x="5926" y="1386"/>
                      <a:pt x="6048" y="1467"/>
                      <a:pt x="6199" y="1467"/>
                    </a:cubicBezTo>
                    <a:cubicBezTo>
                      <a:pt x="6211" y="1467"/>
                      <a:pt x="6223" y="1467"/>
                      <a:pt x="6235" y="1466"/>
                    </a:cubicBezTo>
                    <a:cubicBezTo>
                      <a:pt x="6284" y="1460"/>
                      <a:pt x="6332" y="1457"/>
                      <a:pt x="6378" y="1457"/>
                    </a:cubicBezTo>
                    <a:cubicBezTo>
                      <a:pt x="6747" y="1457"/>
                      <a:pt x="7052" y="1651"/>
                      <a:pt x="7226" y="2010"/>
                    </a:cubicBezTo>
                    <a:cubicBezTo>
                      <a:pt x="7296" y="2177"/>
                      <a:pt x="7309" y="2387"/>
                      <a:pt x="7254" y="2568"/>
                    </a:cubicBezTo>
                    <a:cubicBezTo>
                      <a:pt x="7159" y="2534"/>
                      <a:pt x="7061" y="2516"/>
                      <a:pt x="6963" y="2516"/>
                    </a:cubicBezTo>
                    <a:cubicBezTo>
                      <a:pt x="6741" y="2516"/>
                      <a:pt x="6521" y="2603"/>
                      <a:pt x="6347" y="2777"/>
                    </a:cubicBezTo>
                    <a:cubicBezTo>
                      <a:pt x="6235" y="2889"/>
                      <a:pt x="6235" y="3098"/>
                      <a:pt x="6347" y="3237"/>
                    </a:cubicBezTo>
                    <a:cubicBezTo>
                      <a:pt x="6410" y="3300"/>
                      <a:pt x="6493" y="3332"/>
                      <a:pt x="6579" y="3332"/>
                    </a:cubicBezTo>
                    <a:cubicBezTo>
                      <a:pt x="6664" y="3332"/>
                      <a:pt x="6752" y="3300"/>
                      <a:pt x="6821" y="3237"/>
                    </a:cubicBezTo>
                    <a:cubicBezTo>
                      <a:pt x="6877" y="3196"/>
                      <a:pt x="6947" y="3168"/>
                      <a:pt x="6975" y="3168"/>
                    </a:cubicBezTo>
                    <a:cubicBezTo>
                      <a:pt x="7044" y="3168"/>
                      <a:pt x="7100" y="3209"/>
                      <a:pt x="7156" y="3237"/>
                    </a:cubicBezTo>
                    <a:lnTo>
                      <a:pt x="7170" y="3237"/>
                    </a:lnTo>
                    <a:lnTo>
                      <a:pt x="7184" y="3265"/>
                    </a:lnTo>
                    <a:lnTo>
                      <a:pt x="7212" y="3279"/>
                    </a:lnTo>
                    <a:lnTo>
                      <a:pt x="7226" y="3279"/>
                    </a:lnTo>
                    <a:lnTo>
                      <a:pt x="7240" y="3293"/>
                    </a:lnTo>
                    <a:cubicBezTo>
                      <a:pt x="7254" y="3293"/>
                      <a:pt x="7254" y="3307"/>
                      <a:pt x="7282" y="3307"/>
                    </a:cubicBezTo>
                    <a:cubicBezTo>
                      <a:pt x="7644" y="3474"/>
                      <a:pt x="7881" y="3823"/>
                      <a:pt x="7881" y="4200"/>
                    </a:cubicBezTo>
                    <a:cubicBezTo>
                      <a:pt x="7909" y="4493"/>
                      <a:pt x="7812" y="4730"/>
                      <a:pt x="7644" y="4897"/>
                    </a:cubicBezTo>
                    <a:cubicBezTo>
                      <a:pt x="7491" y="4674"/>
                      <a:pt x="7226" y="4535"/>
                      <a:pt x="6933" y="4535"/>
                    </a:cubicBezTo>
                    <a:cubicBezTo>
                      <a:pt x="6752" y="4535"/>
                      <a:pt x="6598" y="4674"/>
                      <a:pt x="6598" y="4869"/>
                    </a:cubicBezTo>
                    <a:cubicBezTo>
                      <a:pt x="6598" y="5037"/>
                      <a:pt x="6738" y="5190"/>
                      <a:pt x="6933" y="5190"/>
                    </a:cubicBezTo>
                    <a:cubicBezTo>
                      <a:pt x="7044" y="5190"/>
                      <a:pt x="7156" y="5302"/>
                      <a:pt x="7156" y="5413"/>
                    </a:cubicBezTo>
                    <a:lnTo>
                      <a:pt x="7156" y="5441"/>
                    </a:lnTo>
                    <a:lnTo>
                      <a:pt x="7156" y="5455"/>
                    </a:lnTo>
                    <a:lnTo>
                      <a:pt x="7156" y="5469"/>
                    </a:lnTo>
                    <a:lnTo>
                      <a:pt x="7156" y="5497"/>
                    </a:lnTo>
                    <a:lnTo>
                      <a:pt x="7156" y="5511"/>
                    </a:lnTo>
                    <a:lnTo>
                      <a:pt x="7156" y="5525"/>
                    </a:lnTo>
                    <a:lnTo>
                      <a:pt x="7156" y="5539"/>
                    </a:lnTo>
                    <a:cubicBezTo>
                      <a:pt x="7156" y="5539"/>
                      <a:pt x="7156" y="5567"/>
                      <a:pt x="7170" y="5567"/>
                    </a:cubicBezTo>
                    <a:lnTo>
                      <a:pt x="7184" y="5581"/>
                    </a:lnTo>
                    <a:cubicBezTo>
                      <a:pt x="7421" y="5916"/>
                      <a:pt x="7421" y="6334"/>
                      <a:pt x="7184" y="6655"/>
                    </a:cubicBezTo>
                    <a:cubicBezTo>
                      <a:pt x="7017" y="6906"/>
                      <a:pt x="6738" y="7059"/>
                      <a:pt x="6417" y="7073"/>
                    </a:cubicBezTo>
                    <a:cubicBezTo>
                      <a:pt x="6305" y="6752"/>
                      <a:pt x="5970" y="6501"/>
                      <a:pt x="5580" y="6501"/>
                    </a:cubicBezTo>
                    <a:cubicBezTo>
                      <a:pt x="5412" y="6501"/>
                      <a:pt x="5259" y="6641"/>
                      <a:pt x="5259" y="6836"/>
                    </a:cubicBezTo>
                    <a:cubicBezTo>
                      <a:pt x="5259" y="7003"/>
                      <a:pt x="5398" y="7171"/>
                      <a:pt x="5580" y="7171"/>
                    </a:cubicBezTo>
                    <a:cubicBezTo>
                      <a:pt x="5705" y="7171"/>
                      <a:pt x="5789" y="7241"/>
                      <a:pt x="5831" y="7338"/>
                    </a:cubicBezTo>
                    <a:cubicBezTo>
                      <a:pt x="5719" y="7534"/>
                      <a:pt x="5566" y="7687"/>
                      <a:pt x="5343" y="7757"/>
                    </a:cubicBezTo>
                    <a:cubicBezTo>
                      <a:pt x="5215" y="7795"/>
                      <a:pt x="5099" y="7813"/>
                      <a:pt x="4990" y="7813"/>
                    </a:cubicBezTo>
                    <a:cubicBezTo>
                      <a:pt x="4862" y="7813"/>
                      <a:pt x="4745" y="7788"/>
                      <a:pt x="4631" y="7743"/>
                    </a:cubicBezTo>
                    <a:lnTo>
                      <a:pt x="4631" y="727"/>
                    </a:lnTo>
                    <a:cubicBezTo>
                      <a:pt x="4743" y="685"/>
                      <a:pt x="4868" y="643"/>
                      <a:pt x="5008" y="643"/>
                    </a:cubicBezTo>
                    <a:close/>
                    <a:moveTo>
                      <a:pt x="3651" y="670"/>
                    </a:moveTo>
                    <a:cubicBezTo>
                      <a:pt x="3783" y="670"/>
                      <a:pt x="3904" y="695"/>
                      <a:pt x="4018" y="741"/>
                    </a:cubicBezTo>
                    <a:lnTo>
                      <a:pt x="4018" y="7757"/>
                    </a:lnTo>
                    <a:lnTo>
                      <a:pt x="4004" y="7757"/>
                    </a:lnTo>
                    <a:cubicBezTo>
                      <a:pt x="3878" y="7813"/>
                      <a:pt x="3753" y="7840"/>
                      <a:pt x="3613" y="7840"/>
                    </a:cubicBezTo>
                    <a:cubicBezTo>
                      <a:pt x="3195" y="7826"/>
                      <a:pt x="2888" y="7617"/>
                      <a:pt x="2748" y="7241"/>
                    </a:cubicBezTo>
                    <a:cubicBezTo>
                      <a:pt x="2692" y="7115"/>
                      <a:pt x="2567" y="7031"/>
                      <a:pt x="2427" y="7031"/>
                    </a:cubicBezTo>
                    <a:lnTo>
                      <a:pt x="2400" y="7031"/>
                    </a:lnTo>
                    <a:cubicBezTo>
                      <a:pt x="2358" y="7035"/>
                      <a:pt x="2317" y="7037"/>
                      <a:pt x="2276" y="7037"/>
                    </a:cubicBezTo>
                    <a:cubicBezTo>
                      <a:pt x="1887" y="7037"/>
                      <a:pt x="1572" y="6854"/>
                      <a:pt x="1395" y="6487"/>
                    </a:cubicBezTo>
                    <a:cubicBezTo>
                      <a:pt x="1325" y="6306"/>
                      <a:pt x="1312" y="6097"/>
                      <a:pt x="1367" y="5929"/>
                    </a:cubicBezTo>
                    <a:lnTo>
                      <a:pt x="1367" y="5929"/>
                    </a:lnTo>
                    <a:cubicBezTo>
                      <a:pt x="1451" y="5957"/>
                      <a:pt x="1563" y="5957"/>
                      <a:pt x="1646" y="5957"/>
                    </a:cubicBezTo>
                    <a:cubicBezTo>
                      <a:pt x="1869" y="5957"/>
                      <a:pt x="2093" y="5874"/>
                      <a:pt x="2274" y="5692"/>
                    </a:cubicBezTo>
                    <a:cubicBezTo>
                      <a:pt x="2400" y="5581"/>
                      <a:pt x="2400" y="5372"/>
                      <a:pt x="2274" y="5232"/>
                    </a:cubicBezTo>
                    <a:cubicBezTo>
                      <a:pt x="2211" y="5169"/>
                      <a:pt x="2128" y="5138"/>
                      <a:pt x="2042" y="5138"/>
                    </a:cubicBezTo>
                    <a:cubicBezTo>
                      <a:pt x="1957" y="5138"/>
                      <a:pt x="1869" y="5169"/>
                      <a:pt x="1800" y="5232"/>
                    </a:cubicBezTo>
                    <a:cubicBezTo>
                      <a:pt x="1761" y="5271"/>
                      <a:pt x="1707" y="5292"/>
                      <a:pt x="1651" y="5292"/>
                    </a:cubicBezTo>
                    <a:cubicBezTo>
                      <a:pt x="1586" y="5292"/>
                      <a:pt x="1517" y="5264"/>
                      <a:pt x="1465" y="5204"/>
                    </a:cubicBezTo>
                    <a:lnTo>
                      <a:pt x="1451" y="5204"/>
                    </a:lnTo>
                    <a:lnTo>
                      <a:pt x="1437" y="5190"/>
                    </a:lnTo>
                    <a:lnTo>
                      <a:pt x="1409" y="5176"/>
                    </a:lnTo>
                    <a:lnTo>
                      <a:pt x="1395" y="5176"/>
                    </a:lnTo>
                    <a:lnTo>
                      <a:pt x="1381" y="5162"/>
                    </a:lnTo>
                    <a:cubicBezTo>
                      <a:pt x="1367" y="5162"/>
                      <a:pt x="1367" y="5134"/>
                      <a:pt x="1339" y="5134"/>
                    </a:cubicBezTo>
                    <a:cubicBezTo>
                      <a:pt x="977" y="4981"/>
                      <a:pt x="740" y="4632"/>
                      <a:pt x="740" y="4256"/>
                    </a:cubicBezTo>
                    <a:cubicBezTo>
                      <a:pt x="740" y="4005"/>
                      <a:pt x="823" y="3781"/>
                      <a:pt x="991" y="3600"/>
                    </a:cubicBezTo>
                    <a:cubicBezTo>
                      <a:pt x="1158" y="3837"/>
                      <a:pt x="1409" y="3977"/>
                      <a:pt x="1716" y="3977"/>
                    </a:cubicBezTo>
                    <a:cubicBezTo>
                      <a:pt x="1883" y="3977"/>
                      <a:pt x="2037" y="3837"/>
                      <a:pt x="2037" y="3642"/>
                    </a:cubicBezTo>
                    <a:cubicBezTo>
                      <a:pt x="2037" y="3461"/>
                      <a:pt x="1897" y="3307"/>
                      <a:pt x="1716" y="3307"/>
                    </a:cubicBezTo>
                    <a:cubicBezTo>
                      <a:pt x="1591" y="3307"/>
                      <a:pt x="1479" y="3209"/>
                      <a:pt x="1479" y="3084"/>
                    </a:cubicBezTo>
                    <a:lnTo>
                      <a:pt x="1479" y="3070"/>
                    </a:lnTo>
                    <a:lnTo>
                      <a:pt x="1479" y="3042"/>
                    </a:lnTo>
                    <a:lnTo>
                      <a:pt x="1479" y="3028"/>
                    </a:lnTo>
                    <a:lnTo>
                      <a:pt x="1479" y="3014"/>
                    </a:lnTo>
                    <a:lnTo>
                      <a:pt x="1479" y="3000"/>
                    </a:lnTo>
                    <a:lnTo>
                      <a:pt x="1479" y="2972"/>
                    </a:lnTo>
                    <a:lnTo>
                      <a:pt x="1479" y="2958"/>
                    </a:lnTo>
                    <a:cubicBezTo>
                      <a:pt x="1479" y="2958"/>
                      <a:pt x="1479" y="2944"/>
                      <a:pt x="1465" y="2944"/>
                    </a:cubicBezTo>
                    <a:lnTo>
                      <a:pt x="1465" y="2930"/>
                    </a:lnTo>
                    <a:cubicBezTo>
                      <a:pt x="1465" y="2930"/>
                      <a:pt x="1465" y="2903"/>
                      <a:pt x="1451" y="2903"/>
                    </a:cubicBezTo>
                    <a:cubicBezTo>
                      <a:pt x="1228" y="2582"/>
                      <a:pt x="1228" y="2163"/>
                      <a:pt x="1451" y="1829"/>
                    </a:cubicBezTo>
                    <a:cubicBezTo>
                      <a:pt x="1618" y="1577"/>
                      <a:pt x="1897" y="1424"/>
                      <a:pt x="2218" y="1410"/>
                    </a:cubicBezTo>
                    <a:cubicBezTo>
                      <a:pt x="2344" y="1745"/>
                      <a:pt x="2665" y="1982"/>
                      <a:pt x="3055" y="1982"/>
                    </a:cubicBezTo>
                    <a:cubicBezTo>
                      <a:pt x="3223" y="1982"/>
                      <a:pt x="3390" y="1843"/>
                      <a:pt x="3390" y="1647"/>
                    </a:cubicBezTo>
                    <a:cubicBezTo>
                      <a:pt x="3390" y="1480"/>
                      <a:pt x="3250" y="1326"/>
                      <a:pt x="3055" y="1326"/>
                    </a:cubicBezTo>
                    <a:cubicBezTo>
                      <a:pt x="2930" y="1326"/>
                      <a:pt x="2846" y="1257"/>
                      <a:pt x="2804" y="1145"/>
                    </a:cubicBezTo>
                    <a:cubicBezTo>
                      <a:pt x="2916" y="950"/>
                      <a:pt x="3069" y="796"/>
                      <a:pt x="3292" y="727"/>
                    </a:cubicBezTo>
                    <a:cubicBezTo>
                      <a:pt x="3420" y="688"/>
                      <a:pt x="3539" y="670"/>
                      <a:pt x="3651" y="670"/>
                    </a:cubicBezTo>
                    <a:close/>
                    <a:moveTo>
                      <a:pt x="3612" y="0"/>
                    </a:moveTo>
                    <a:cubicBezTo>
                      <a:pt x="3429" y="0"/>
                      <a:pt x="3239" y="33"/>
                      <a:pt x="3041" y="99"/>
                    </a:cubicBezTo>
                    <a:lnTo>
                      <a:pt x="3013" y="99"/>
                    </a:lnTo>
                    <a:cubicBezTo>
                      <a:pt x="2692" y="224"/>
                      <a:pt x="2413" y="448"/>
                      <a:pt x="2218" y="755"/>
                    </a:cubicBezTo>
                    <a:lnTo>
                      <a:pt x="2204" y="755"/>
                    </a:lnTo>
                    <a:cubicBezTo>
                      <a:pt x="1660" y="755"/>
                      <a:pt x="1130" y="1006"/>
                      <a:pt x="823" y="1452"/>
                    </a:cubicBezTo>
                    <a:cubicBezTo>
                      <a:pt x="503" y="1898"/>
                      <a:pt x="433" y="2470"/>
                      <a:pt x="642" y="2972"/>
                    </a:cubicBezTo>
                    <a:cubicBezTo>
                      <a:pt x="251" y="3279"/>
                      <a:pt x="0" y="3740"/>
                      <a:pt x="0" y="4256"/>
                    </a:cubicBezTo>
                    <a:cubicBezTo>
                      <a:pt x="0" y="4786"/>
                      <a:pt x="265" y="5274"/>
                      <a:pt x="712" y="5581"/>
                    </a:cubicBezTo>
                    <a:cubicBezTo>
                      <a:pt x="572" y="5943"/>
                      <a:pt x="572" y="6362"/>
                      <a:pt x="740" y="6725"/>
                    </a:cubicBezTo>
                    <a:lnTo>
                      <a:pt x="740" y="6738"/>
                    </a:lnTo>
                    <a:cubicBezTo>
                      <a:pt x="1019" y="7324"/>
                      <a:pt x="1535" y="7673"/>
                      <a:pt x="2162" y="7687"/>
                    </a:cubicBezTo>
                    <a:cubicBezTo>
                      <a:pt x="2441" y="8189"/>
                      <a:pt x="2930" y="8482"/>
                      <a:pt x="3543" y="8510"/>
                    </a:cubicBezTo>
                    <a:lnTo>
                      <a:pt x="3557" y="8510"/>
                    </a:lnTo>
                    <a:cubicBezTo>
                      <a:pt x="3808" y="8510"/>
                      <a:pt x="4045" y="8454"/>
                      <a:pt x="4269" y="8329"/>
                    </a:cubicBezTo>
                    <a:cubicBezTo>
                      <a:pt x="4478" y="8440"/>
                      <a:pt x="4729" y="8510"/>
                      <a:pt x="4966" y="8510"/>
                    </a:cubicBezTo>
                    <a:cubicBezTo>
                      <a:pt x="5147" y="8510"/>
                      <a:pt x="5343" y="8468"/>
                      <a:pt x="5524" y="8426"/>
                    </a:cubicBezTo>
                    <a:lnTo>
                      <a:pt x="5552" y="8426"/>
                    </a:lnTo>
                    <a:cubicBezTo>
                      <a:pt x="5873" y="8301"/>
                      <a:pt x="6152" y="8078"/>
                      <a:pt x="6347" y="7771"/>
                    </a:cubicBezTo>
                    <a:cubicBezTo>
                      <a:pt x="6905" y="7771"/>
                      <a:pt x="7421" y="7506"/>
                      <a:pt x="7728" y="7073"/>
                    </a:cubicBezTo>
                    <a:cubicBezTo>
                      <a:pt x="8035" y="6627"/>
                      <a:pt x="8118" y="6041"/>
                      <a:pt x="7895" y="5539"/>
                    </a:cubicBezTo>
                    <a:cubicBezTo>
                      <a:pt x="8342" y="5232"/>
                      <a:pt x="8565" y="4772"/>
                      <a:pt x="8565" y="4256"/>
                    </a:cubicBezTo>
                    <a:cubicBezTo>
                      <a:pt x="8565" y="3712"/>
                      <a:pt x="8300" y="3223"/>
                      <a:pt x="7853" y="2930"/>
                    </a:cubicBezTo>
                    <a:cubicBezTo>
                      <a:pt x="7993" y="2554"/>
                      <a:pt x="7993" y="2149"/>
                      <a:pt x="7839" y="1773"/>
                    </a:cubicBezTo>
                    <a:lnTo>
                      <a:pt x="7839" y="1759"/>
                    </a:lnTo>
                    <a:cubicBezTo>
                      <a:pt x="7547" y="1187"/>
                      <a:pt x="7030" y="838"/>
                      <a:pt x="6403" y="810"/>
                    </a:cubicBezTo>
                    <a:cubicBezTo>
                      <a:pt x="6124" y="308"/>
                      <a:pt x="5636" y="15"/>
                      <a:pt x="5022" y="1"/>
                    </a:cubicBezTo>
                    <a:lnTo>
                      <a:pt x="5008" y="1"/>
                    </a:lnTo>
                    <a:cubicBezTo>
                      <a:pt x="4757" y="1"/>
                      <a:pt x="4520" y="43"/>
                      <a:pt x="4297" y="169"/>
                    </a:cubicBezTo>
                    <a:cubicBezTo>
                      <a:pt x="4082" y="57"/>
                      <a:pt x="3854" y="0"/>
                      <a:pt x="36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3"/>
              <p:cNvSpPr/>
              <p:nvPr/>
            </p:nvSpPr>
            <p:spPr>
              <a:xfrm>
                <a:off x="5352175" y="3574975"/>
                <a:ext cx="39775" cy="39425"/>
              </a:xfrm>
              <a:custGeom>
                <a:rect b="b" l="l" r="r" t="t"/>
                <a:pathLst>
                  <a:path extrusionOk="0" h="1577" w="1591">
                    <a:moveTo>
                      <a:pt x="1256" y="0"/>
                    </a:moveTo>
                    <a:cubicBezTo>
                      <a:pt x="1075" y="0"/>
                      <a:pt x="921" y="140"/>
                      <a:pt x="921" y="335"/>
                    </a:cubicBezTo>
                    <a:cubicBezTo>
                      <a:pt x="921" y="656"/>
                      <a:pt x="656" y="921"/>
                      <a:pt x="336" y="921"/>
                    </a:cubicBezTo>
                    <a:cubicBezTo>
                      <a:pt x="154" y="921"/>
                      <a:pt x="1" y="1060"/>
                      <a:pt x="1" y="1256"/>
                    </a:cubicBezTo>
                    <a:cubicBezTo>
                      <a:pt x="1" y="1423"/>
                      <a:pt x="140" y="1576"/>
                      <a:pt x="336" y="1576"/>
                    </a:cubicBezTo>
                    <a:cubicBezTo>
                      <a:pt x="1033" y="1576"/>
                      <a:pt x="1591" y="1019"/>
                      <a:pt x="1591" y="321"/>
                    </a:cubicBezTo>
                    <a:cubicBezTo>
                      <a:pt x="1591" y="140"/>
                      <a:pt x="1451" y="0"/>
                      <a:pt x="12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3"/>
              <p:cNvSpPr/>
              <p:nvPr/>
            </p:nvSpPr>
            <p:spPr>
              <a:xfrm>
                <a:off x="5348350" y="3510100"/>
                <a:ext cx="39425" cy="39450"/>
              </a:xfrm>
              <a:custGeom>
                <a:rect b="b" l="l" r="r" t="t"/>
                <a:pathLst>
                  <a:path extrusionOk="0" h="1578" w="1577">
                    <a:moveTo>
                      <a:pt x="1256" y="1"/>
                    </a:moveTo>
                    <a:cubicBezTo>
                      <a:pt x="1074" y="1"/>
                      <a:pt x="921" y="140"/>
                      <a:pt x="921" y="322"/>
                    </a:cubicBezTo>
                    <a:cubicBezTo>
                      <a:pt x="921" y="656"/>
                      <a:pt x="656" y="921"/>
                      <a:pt x="321" y="921"/>
                    </a:cubicBezTo>
                    <a:cubicBezTo>
                      <a:pt x="154" y="921"/>
                      <a:pt x="0" y="1061"/>
                      <a:pt x="0" y="1256"/>
                    </a:cubicBezTo>
                    <a:cubicBezTo>
                      <a:pt x="0" y="1424"/>
                      <a:pt x="140" y="1577"/>
                      <a:pt x="321" y="1577"/>
                    </a:cubicBezTo>
                    <a:cubicBezTo>
                      <a:pt x="1019" y="1577"/>
                      <a:pt x="1577" y="1019"/>
                      <a:pt x="1577" y="322"/>
                    </a:cubicBezTo>
                    <a:cubicBezTo>
                      <a:pt x="1577" y="154"/>
                      <a:pt x="1437" y="1"/>
                      <a:pt x="12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 name="Google Shape;407;p33"/>
            <p:cNvSpPr/>
            <p:nvPr/>
          </p:nvSpPr>
          <p:spPr>
            <a:xfrm>
              <a:off x="1150957" y="3783775"/>
              <a:ext cx="804120" cy="808418"/>
            </a:xfrm>
            <a:custGeom>
              <a:rect b="b" l="l" r="r" t="t"/>
              <a:pathLst>
                <a:path extrusionOk="0" h="2637" w="2623">
                  <a:moveTo>
                    <a:pt x="2274" y="349"/>
                  </a:moveTo>
                  <a:lnTo>
                    <a:pt x="2274" y="2288"/>
                  </a:lnTo>
                  <a:lnTo>
                    <a:pt x="349" y="2288"/>
                  </a:lnTo>
                  <a:lnTo>
                    <a:pt x="349" y="349"/>
                  </a:lnTo>
                  <a:close/>
                  <a:moveTo>
                    <a:pt x="0" y="0"/>
                  </a:moveTo>
                  <a:lnTo>
                    <a:pt x="0" y="2637"/>
                  </a:lnTo>
                  <a:lnTo>
                    <a:pt x="2623" y="2637"/>
                  </a:lnTo>
                  <a:lnTo>
                    <a:pt x="262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8" name="Google Shape;408;p33"/>
          <p:cNvSpPr txBox="1"/>
          <p:nvPr/>
        </p:nvSpPr>
        <p:spPr>
          <a:xfrm>
            <a:off x="3864975" y="149700"/>
            <a:ext cx="5208600" cy="25116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sz="2100">
              <a:solidFill>
                <a:schemeClr val="dk1"/>
              </a:solidFill>
              <a:latin typeface="Roboto"/>
              <a:ea typeface="Roboto"/>
              <a:cs typeface="Roboto"/>
              <a:sym typeface="Roboto"/>
            </a:endParaRPr>
          </a:p>
          <a:p>
            <a:pPr indent="0" lvl="0" marL="0" rtl="0" algn="l">
              <a:lnSpc>
                <a:spcPct val="200000"/>
              </a:lnSpc>
              <a:spcBef>
                <a:spcPts val="0"/>
              </a:spcBef>
              <a:spcAft>
                <a:spcPts val="0"/>
              </a:spcAft>
              <a:buNone/>
            </a:pPr>
            <a:r>
              <a:rPr b="1" lang="en" sz="2100">
                <a:solidFill>
                  <a:schemeClr val="dk1"/>
                </a:solidFill>
                <a:latin typeface="Roboto"/>
                <a:ea typeface="Roboto"/>
                <a:cs typeface="Roboto"/>
                <a:sym typeface="Roboto"/>
              </a:rPr>
              <a:t>1.Variance Thresholding</a:t>
            </a:r>
            <a:endParaRPr b="1" sz="2100">
              <a:solidFill>
                <a:schemeClr val="dk1"/>
              </a:solidFill>
              <a:latin typeface="Roboto"/>
              <a:ea typeface="Roboto"/>
              <a:cs typeface="Roboto"/>
              <a:sym typeface="Roboto"/>
            </a:endParaRPr>
          </a:p>
          <a:p>
            <a:pPr indent="0" lvl="0" marL="0" rtl="0" algn="l">
              <a:lnSpc>
                <a:spcPct val="200000"/>
              </a:lnSpc>
              <a:spcBef>
                <a:spcPts val="0"/>
              </a:spcBef>
              <a:spcAft>
                <a:spcPts val="0"/>
              </a:spcAft>
              <a:buNone/>
            </a:pPr>
            <a:r>
              <a:rPr b="1" lang="en" sz="2100">
                <a:solidFill>
                  <a:schemeClr val="dk1"/>
                </a:solidFill>
                <a:latin typeface="Roboto"/>
                <a:ea typeface="Roboto"/>
                <a:cs typeface="Roboto"/>
                <a:sym typeface="Roboto"/>
              </a:rPr>
              <a:t>2.Select-K Best(chi2)</a:t>
            </a:r>
            <a:endParaRPr b="1" sz="2100">
              <a:solidFill>
                <a:schemeClr val="dk1"/>
              </a:solidFill>
              <a:latin typeface="Roboto"/>
              <a:ea typeface="Roboto"/>
              <a:cs typeface="Roboto"/>
              <a:sym typeface="Roboto"/>
            </a:endParaRPr>
          </a:p>
          <a:p>
            <a:pPr indent="0" lvl="0" marL="0" rtl="0" algn="l">
              <a:lnSpc>
                <a:spcPct val="200000"/>
              </a:lnSpc>
              <a:spcBef>
                <a:spcPts val="0"/>
              </a:spcBef>
              <a:spcAft>
                <a:spcPts val="0"/>
              </a:spcAft>
              <a:buNone/>
            </a:pPr>
            <a:r>
              <a:rPr b="1" lang="en" sz="2100">
                <a:solidFill>
                  <a:schemeClr val="dk1"/>
                </a:solidFill>
                <a:latin typeface="Roboto"/>
                <a:ea typeface="Roboto"/>
                <a:cs typeface="Roboto"/>
                <a:sym typeface="Roboto"/>
              </a:rPr>
              <a:t>3.</a:t>
            </a:r>
            <a:r>
              <a:rPr b="1" lang="en" sz="2100">
                <a:solidFill>
                  <a:schemeClr val="dk1"/>
                </a:solidFill>
                <a:latin typeface="Roboto"/>
                <a:ea typeface="Roboto"/>
                <a:cs typeface="Roboto"/>
                <a:sym typeface="Roboto"/>
              </a:rPr>
              <a:t>Select-K Best(f-classif)</a:t>
            </a:r>
            <a:endParaRPr b="1" sz="2100">
              <a:solidFill>
                <a:schemeClr val="dk1"/>
              </a:solidFill>
              <a:latin typeface="Roboto"/>
              <a:ea typeface="Roboto"/>
              <a:cs typeface="Roboto"/>
              <a:sym typeface="Roboto"/>
            </a:endParaRPr>
          </a:p>
          <a:p>
            <a:pPr indent="0" lvl="0" marL="0" rtl="0" algn="l">
              <a:lnSpc>
                <a:spcPct val="200000"/>
              </a:lnSpc>
              <a:spcBef>
                <a:spcPts val="0"/>
              </a:spcBef>
              <a:spcAft>
                <a:spcPts val="0"/>
              </a:spcAft>
              <a:buNone/>
            </a:pPr>
            <a:r>
              <a:rPr b="1" lang="en" sz="2100">
                <a:solidFill>
                  <a:schemeClr val="dk1"/>
                </a:solidFill>
                <a:latin typeface="Roboto"/>
                <a:ea typeface="Roboto"/>
                <a:cs typeface="Roboto"/>
                <a:sym typeface="Roboto"/>
              </a:rPr>
              <a:t>4.</a:t>
            </a:r>
            <a:r>
              <a:rPr b="1" lang="en" sz="2100">
                <a:solidFill>
                  <a:schemeClr val="dk1"/>
                </a:solidFill>
                <a:latin typeface="Roboto"/>
                <a:ea typeface="Roboto"/>
                <a:cs typeface="Roboto"/>
                <a:sym typeface="Roboto"/>
              </a:rPr>
              <a:t>Select-K Best(mutual-information)</a:t>
            </a:r>
            <a:endParaRPr b="1" sz="2100">
              <a:solidFill>
                <a:schemeClr val="dk1"/>
              </a:solidFill>
              <a:latin typeface="Roboto"/>
              <a:ea typeface="Roboto"/>
              <a:cs typeface="Roboto"/>
              <a:sym typeface="Roboto"/>
            </a:endParaRPr>
          </a:p>
          <a:p>
            <a:pPr indent="0" lvl="0" marL="0" rtl="0" algn="l">
              <a:lnSpc>
                <a:spcPct val="200000"/>
              </a:lnSpc>
              <a:spcBef>
                <a:spcPts val="0"/>
              </a:spcBef>
              <a:spcAft>
                <a:spcPts val="0"/>
              </a:spcAft>
              <a:buNone/>
            </a:pPr>
            <a:r>
              <a:rPr b="1" lang="en" sz="2100">
                <a:solidFill>
                  <a:schemeClr val="dk1"/>
                </a:solidFill>
                <a:latin typeface="Roboto"/>
                <a:ea typeface="Roboto"/>
                <a:cs typeface="Roboto"/>
                <a:sym typeface="Roboto"/>
              </a:rPr>
              <a:t>5.</a:t>
            </a:r>
            <a:r>
              <a:rPr b="1" lang="en" sz="2100">
                <a:solidFill>
                  <a:schemeClr val="dk1"/>
                </a:solidFill>
                <a:latin typeface="Roboto"/>
                <a:ea typeface="Roboto"/>
                <a:cs typeface="Roboto"/>
                <a:sym typeface="Roboto"/>
              </a:rPr>
              <a:t>Linear Discriminant Analysis</a:t>
            </a:r>
            <a:endParaRPr b="1" sz="2100">
              <a:solidFill>
                <a:schemeClr val="dk1"/>
              </a:solidFill>
              <a:latin typeface="Roboto"/>
              <a:ea typeface="Roboto"/>
              <a:cs typeface="Roboto"/>
              <a:sym typeface="Roboto"/>
            </a:endParaRPr>
          </a:p>
          <a:p>
            <a:pPr indent="0" lvl="0" marL="0" rtl="0" algn="l">
              <a:lnSpc>
                <a:spcPct val="200000"/>
              </a:lnSpc>
              <a:spcBef>
                <a:spcPts val="0"/>
              </a:spcBef>
              <a:spcAft>
                <a:spcPts val="0"/>
              </a:spcAft>
              <a:buNone/>
            </a:pPr>
            <a:r>
              <a:t/>
            </a:r>
            <a:endParaRPr sz="1000">
              <a:solidFill>
                <a:srgbClr val="212121"/>
              </a:solidFill>
              <a:highlight>
                <a:schemeClr val="lt1"/>
              </a:highlight>
              <a:latin typeface="Roboto"/>
              <a:ea typeface="Roboto"/>
              <a:cs typeface="Roboto"/>
              <a:sym typeface="Roboto"/>
            </a:endParaRPr>
          </a:p>
          <a:p>
            <a:pPr indent="0" lvl="0" marL="0" rtl="0" algn="l">
              <a:lnSpc>
                <a:spcPct val="200000"/>
              </a:lnSpc>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4"/>
          <p:cNvSpPr txBox="1"/>
          <p:nvPr>
            <p:ph type="title"/>
          </p:nvPr>
        </p:nvSpPr>
        <p:spPr>
          <a:xfrm>
            <a:off x="0" y="149700"/>
            <a:ext cx="3561000" cy="1240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K Means</a:t>
            </a:r>
            <a:r>
              <a:rPr lang="en">
                <a:solidFill>
                  <a:schemeClr val="dk1"/>
                </a:solidFill>
                <a:latin typeface="Roboto"/>
                <a:ea typeface="Roboto"/>
                <a:cs typeface="Roboto"/>
                <a:sym typeface="Roboto"/>
              </a:rPr>
              <a:t> Clustering</a:t>
            </a:r>
            <a:endParaRPr>
              <a:solidFill>
                <a:schemeClr val="dk1"/>
              </a:solidFill>
              <a:latin typeface="Roboto"/>
              <a:ea typeface="Roboto"/>
              <a:cs typeface="Roboto"/>
              <a:sym typeface="Roboto"/>
            </a:endParaRPr>
          </a:p>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Technique</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grpSp>
        <p:nvGrpSpPr>
          <p:cNvPr id="414" name="Google Shape;414;p34"/>
          <p:cNvGrpSpPr/>
          <p:nvPr/>
        </p:nvGrpSpPr>
        <p:grpSpPr>
          <a:xfrm>
            <a:off x="313713" y="1719498"/>
            <a:ext cx="2590909" cy="2797695"/>
            <a:chOff x="356563" y="1794498"/>
            <a:chExt cx="2590909" cy="2797695"/>
          </a:xfrm>
        </p:grpSpPr>
        <p:sp>
          <p:nvSpPr>
            <p:cNvPr id="415" name="Google Shape;415;p34"/>
            <p:cNvSpPr/>
            <p:nvPr/>
          </p:nvSpPr>
          <p:spPr>
            <a:xfrm>
              <a:off x="356563" y="1794498"/>
              <a:ext cx="932571" cy="932578"/>
            </a:xfrm>
            <a:custGeom>
              <a:rect b="b" l="l" r="r" t="t"/>
              <a:pathLst>
                <a:path extrusionOk="0" h="3042" w="3042">
                  <a:moveTo>
                    <a:pt x="1521" y="349"/>
                  </a:moveTo>
                  <a:cubicBezTo>
                    <a:pt x="2162" y="349"/>
                    <a:pt x="2692" y="865"/>
                    <a:pt x="2692" y="1521"/>
                  </a:cubicBezTo>
                  <a:cubicBezTo>
                    <a:pt x="2692" y="2163"/>
                    <a:pt x="2162" y="2679"/>
                    <a:pt x="1521" y="2679"/>
                  </a:cubicBezTo>
                  <a:cubicBezTo>
                    <a:pt x="879" y="2679"/>
                    <a:pt x="349" y="2163"/>
                    <a:pt x="349" y="1521"/>
                  </a:cubicBezTo>
                  <a:cubicBezTo>
                    <a:pt x="349" y="865"/>
                    <a:pt x="879" y="349"/>
                    <a:pt x="1521" y="349"/>
                  </a:cubicBezTo>
                  <a:close/>
                  <a:moveTo>
                    <a:pt x="1521" y="1"/>
                  </a:moveTo>
                  <a:cubicBezTo>
                    <a:pt x="684" y="1"/>
                    <a:pt x="0" y="684"/>
                    <a:pt x="0" y="1521"/>
                  </a:cubicBezTo>
                  <a:cubicBezTo>
                    <a:pt x="0" y="2358"/>
                    <a:pt x="684" y="3041"/>
                    <a:pt x="1521" y="3041"/>
                  </a:cubicBezTo>
                  <a:cubicBezTo>
                    <a:pt x="2358" y="3041"/>
                    <a:pt x="3041" y="2358"/>
                    <a:pt x="3041" y="1521"/>
                  </a:cubicBezTo>
                  <a:cubicBezTo>
                    <a:pt x="3041" y="684"/>
                    <a:pt x="2358" y="1"/>
                    <a:pt x="15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4"/>
            <p:cNvSpPr/>
            <p:nvPr/>
          </p:nvSpPr>
          <p:spPr>
            <a:xfrm>
              <a:off x="710099" y="1887129"/>
              <a:ext cx="2237373" cy="2237192"/>
            </a:xfrm>
            <a:custGeom>
              <a:rect b="b" l="l" r="r" t="t"/>
              <a:pathLst>
                <a:path extrusionOk="0" h="12345" w="12346">
                  <a:moveTo>
                    <a:pt x="6180" y="0"/>
                  </a:moveTo>
                  <a:cubicBezTo>
                    <a:pt x="2777" y="0"/>
                    <a:pt x="1" y="2762"/>
                    <a:pt x="1" y="6166"/>
                  </a:cubicBezTo>
                  <a:cubicBezTo>
                    <a:pt x="1" y="9583"/>
                    <a:pt x="2777" y="12345"/>
                    <a:pt x="6180" y="12345"/>
                  </a:cubicBezTo>
                  <a:cubicBezTo>
                    <a:pt x="9584" y="12345"/>
                    <a:pt x="12346" y="9583"/>
                    <a:pt x="12346" y="6166"/>
                  </a:cubicBezTo>
                  <a:cubicBezTo>
                    <a:pt x="12346" y="2762"/>
                    <a:pt x="9584" y="0"/>
                    <a:pt x="61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7" name="Google Shape;417;p34"/>
            <p:cNvGrpSpPr/>
            <p:nvPr/>
          </p:nvGrpSpPr>
          <p:grpSpPr>
            <a:xfrm>
              <a:off x="1405787" y="2438778"/>
              <a:ext cx="845997" cy="1133894"/>
              <a:chOff x="5219675" y="3392600"/>
              <a:chExt cx="315600" cy="423000"/>
            </a:xfrm>
          </p:grpSpPr>
          <p:sp>
            <p:nvSpPr>
              <p:cNvPr id="418" name="Google Shape;418;p34"/>
              <p:cNvSpPr/>
              <p:nvPr/>
            </p:nvSpPr>
            <p:spPr>
              <a:xfrm>
                <a:off x="5219675" y="3392600"/>
                <a:ext cx="315600" cy="423000"/>
              </a:xfrm>
              <a:custGeom>
                <a:rect b="b" l="l" r="r" t="t"/>
                <a:pathLst>
                  <a:path extrusionOk="0" h="16920" w="12624">
                    <a:moveTo>
                      <a:pt x="11996" y="684"/>
                    </a:moveTo>
                    <a:lnTo>
                      <a:pt x="11996" y="12247"/>
                    </a:lnTo>
                    <a:lnTo>
                      <a:pt x="2511" y="12247"/>
                    </a:lnTo>
                    <a:lnTo>
                      <a:pt x="2511" y="2915"/>
                    </a:lnTo>
                    <a:cubicBezTo>
                      <a:pt x="2511" y="2748"/>
                      <a:pt x="2372" y="2581"/>
                      <a:pt x="2176" y="2581"/>
                    </a:cubicBezTo>
                    <a:cubicBezTo>
                      <a:pt x="2009" y="2581"/>
                      <a:pt x="1841" y="2720"/>
                      <a:pt x="1841" y="2915"/>
                    </a:cubicBezTo>
                    <a:lnTo>
                      <a:pt x="1841" y="12247"/>
                    </a:lnTo>
                    <a:lnTo>
                      <a:pt x="1395" y="12247"/>
                    </a:lnTo>
                    <a:cubicBezTo>
                      <a:pt x="1381" y="12247"/>
                      <a:pt x="1353" y="12247"/>
                      <a:pt x="1339" y="12261"/>
                    </a:cubicBezTo>
                    <a:lnTo>
                      <a:pt x="1325" y="12261"/>
                    </a:lnTo>
                    <a:cubicBezTo>
                      <a:pt x="1311" y="12261"/>
                      <a:pt x="1270" y="12275"/>
                      <a:pt x="1256" y="12275"/>
                    </a:cubicBezTo>
                    <a:lnTo>
                      <a:pt x="1242" y="12275"/>
                    </a:lnTo>
                    <a:cubicBezTo>
                      <a:pt x="1214" y="12275"/>
                      <a:pt x="1200" y="12303"/>
                      <a:pt x="1186" y="12303"/>
                    </a:cubicBezTo>
                    <a:lnTo>
                      <a:pt x="1172" y="12303"/>
                    </a:lnTo>
                    <a:cubicBezTo>
                      <a:pt x="1144" y="12303"/>
                      <a:pt x="1130" y="12317"/>
                      <a:pt x="1116" y="12317"/>
                    </a:cubicBezTo>
                    <a:cubicBezTo>
                      <a:pt x="1116" y="12317"/>
                      <a:pt x="1102" y="12317"/>
                      <a:pt x="1102" y="12331"/>
                    </a:cubicBezTo>
                    <a:cubicBezTo>
                      <a:pt x="1074" y="12331"/>
                      <a:pt x="1060" y="12345"/>
                      <a:pt x="1046" y="12345"/>
                    </a:cubicBezTo>
                    <a:cubicBezTo>
                      <a:pt x="1046" y="12345"/>
                      <a:pt x="1032" y="12345"/>
                      <a:pt x="1032" y="12373"/>
                    </a:cubicBezTo>
                    <a:cubicBezTo>
                      <a:pt x="1005" y="12387"/>
                      <a:pt x="977" y="12387"/>
                      <a:pt x="963" y="12400"/>
                    </a:cubicBezTo>
                    <a:cubicBezTo>
                      <a:pt x="935" y="12414"/>
                      <a:pt x="921" y="12414"/>
                      <a:pt x="893" y="12442"/>
                    </a:cubicBezTo>
                    <a:cubicBezTo>
                      <a:pt x="893" y="12442"/>
                      <a:pt x="865" y="12442"/>
                      <a:pt x="865" y="12456"/>
                    </a:cubicBezTo>
                    <a:cubicBezTo>
                      <a:pt x="851" y="12456"/>
                      <a:pt x="837" y="12470"/>
                      <a:pt x="837" y="12470"/>
                    </a:cubicBezTo>
                    <a:lnTo>
                      <a:pt x="823" y="12484"/>
                    </a:lnTo>
                    <a:cubicBezTo>
                      <a:pt x="795" y="12484"/>
                      <a:pt x="781" y="12512"/>
                      <a:pt x="781" y="12512"/>
                    </a:cubicBezTo>
                    <a:lnTo>
                      <a:pt x="767" y="12526"/>
                    </a:lnTo>
                    <a:cubicBezTo>
                      <a:pt x="740" y="12540"/>
                      <a:pt x="726" y="12540"/>
                      <a:pt x="712" y="12554"/>
                    </a:cubicBezTo>
                    <a:cubicBezTo>
                      <a:pt x="712" y="12554"/>
                      <a:pt x="698" y="12554"/>
                      <a:pt x="698" y="12582"/>
                    </a:cubicBezTo>
                    <a:lnTo>
                      <a:pt x="698" y="1660"/>
                    </a:lnTo>
                    <a:cubicBezTo>
                      <a:pt x="698" y="1116"/>
                      <a:pt x="1130" y="684"/>
                      <a:pt x="1674" y="684"/>
                    </a:cubicBezTo>
                    <a:close/>
                    <a:moveTo>
                      <a:pt x="2190" y="14228"/>
                    </a:moveTo>
                    <a:lnTo>
                      <a:pt x="2190" y="14855"/>
                    </a:lnTo>
                    <a:lnTo>
                      <a:pt x="1632" y="14855"/>
                    </a:lnTo>
                    <a:cubicBezTo>
                      <a:pt x="1214" y="14855"/>
                      <a:pt x="851" y="14604"/>
                      <a:pt x="712" y="14228"/>
                    </a:cubicBezTo>
                    <a:close/>
                    <a:moveTo>
                      <a:pt x="11954" y="12931"/>
                    </a:moveTo>
                    <a:lnTo>
                      <a:pt x="11954" y="14855"/>
                    </a:lnTo>
                    <a:lnTo>
                      <a:pt x="5649" y="14855"/>
                    </a:lnTo>
                    <a:lnTo>
                      <a:pt x="5649" y="14228"/>
                    </a:lnTo>
                    <a:lnTo>
                      <a:pt x="9443" y="14228"/>
                    </a:lnTo>
                    <a:cubicBezTo>
                      <a:pt x="9625" y="14228"/>
                      <a:pt x="9778" y="14088"/>
                      <a:pt x="9778" y="13907"/>
                    </a:cubicBezTo>
                    <a:cubicBezTo>
                      <a:pt x="9778" y="13726"/>
                      <a:pt x="9639" y="13572"/>
                      <a:pt x="9443" y="13572"/>
                    </a:cubicBezTo>
                    <a:lnTo>
                      <a:pt x="712" y="13572"/>
                    </a:lnTo>
                    <a:cubicBezTo>
                      <a:pt x="851" y="13182"/>
                      <a:pt x="1214" y="12931"/>
                      <a:pt x="1632" y="12931"/>
                    </a:cubicBezTo>
                    <a:close/>
                    <a:moveTo>
                      <a:pt x="4994" y="14228"/>
                    </a:moveTo>
                    <a:lnTo>
                      <a:pt x="4994" y="15190"/>
                    </a:lnTo>
                    <a:lnTo>
                      <a:pt x="4980" y="15190"/>
                    </a:lnTo>
                    <a:lnTo>
                      <a:pt x="4980" y="16097"/>
                    </a:lnTo>
                    <a:lnTo>
                      <a:pt x="4073" y="15664"/>
                    </a:lnTo>
                    <a:cubicBezTo>
                      <a:pt x="4031" y="15644"/>
                      <a:pt x="3983" y="15633"/>
                      <a:pt x="3934" y="15633"/>
                    </a:cubicBezTo>
                    <a:cubicBezTo>
                      <a:pt x="3885" y="15633"/>
                      <a:pt x="3836" y="15644"/>
                      <a:pt x="3794" y="15664"/>
                    </a:cubicBezTo>
                    <a:lnTo>
                      <a:pt x="2888" y="16097"/>
                    </a:lnTo>
                    <a:lnTo>
                      <a:pt x="2888" y="15190"/>
                    </a:lnTo>
                    <a:lnTo>
                      <a:pt x="2888" y="14228"/>
                    </a:lnTo>
                    <a:close/>
                    <a:moveTo>
                      <a:pt x="1632" y="0"/>
                    </a:moveTo>
                    <a:cubicBezTo>
                      <a:pt x="726" y="0"/>
                      <a:pt x="0" y="739"/>
                      <a:pt x="0" y="1646"/>
                    </a:cubicBezTo>
                    <a:lnTo>
                      <a:pt x="0" y="13851"/>
                    </a:lnTo>
                    <a:lnTo>
                      <a:pt x="0" y="13865"/>
                    </a:lnTo>
                    <a:lnTo>
                      <a:pt x="0" y="13879"/>
                    </a:lnTo>
                    <a:lnTo>
                      <a:pt x="0" y="13935"/>
                    </a:lnTo>
                    <a:lnTo>
                      <a:pt x="0" y="13949"/>
                    </a:lnTo>
                    <a:lnTo>
                      <a:pt x="0" y="14019"/>
                    </a:lnTo>
                    <a:lnTo>
                      <a:pt x="0" y="14046"/>
                    </a:lnTo>
                    <a:cubicBezTo>
                      <a:pt x="0" y="14060"/>
                      <a:pt x="0" y="14088"/>
                      <a:pt x="14" y="14116"/>
                    </a:cubicBezTo>
                    <a:cubicBezTo>
                      <a:pt x="14" y="14130"/>
                      <a:pt x="28" y="14158"/>
                      <a:pt x="28" y="14186"/>
                    </a:cubicBezTo>
                    <a:cubicBezTo>
                      <a:pt x="84" y="14465"/>
                      <a:pt x="223" y="14744"/>
                      <a:pt x="433" y="14953"/>
                    </a:cubicBezTo>
                    <a:lnTo>
                      <a:pt x="475" y="14981"/>
                    </a:lnTo>
                    <a:cubicBezTo>
                      <a:pt x="767" y="15302"/>
                      <a:pt x="1186" y="15483"/>
                      <a:pt x="1660" y="15483"/>
                    </a:cubicBezTo>
                    <a:lnTo>
                      <a:pt x="2232" y="15483"/>
                    </a:lnTo>
                    <a:lnTo>
                      <a:pt x="2232" y="16585"/>
                    </a:lnTo>
                    <a:cubicBezTo>
                      <a:pt x="2232" y="16711"/>
                      <a:pt x="2274" y="16808"/>
                      <a:pt x="2385" y="16864"/>
                    </a:cubicBezTo>
                    <a:cubicBezTo>
                      <a:pt x="2440" y="16895"/>
                      <a:pt x="2500" y="16913"/>
                      <a:pt x="2558" y="16913"/>
                    </a:cubicBezTo>
                    <a:cubicBezTo>
                      <a:pt x="2604" y="16913"/>
                      <a:pt x="2650" y="16902"/>
                      <a:pt x="2692" y="16878"/>
                    </a:cubicBezTo>
                    <a:lnTo>
                      <a:pt x="3934" y="16292"/>
                    </a:lnTo>
                    <a:lnTo>
                      <a:pt x="5175" y="16878"/>
                    </a:lnTo>
                    <a:cubicBezTo>
                      <a:pt x="5231" y="16906"/>
                      <a:pt x="5259" y="16920"/>
                      <a:pt x="5315" y="16920"/>
                    </a:cubicBezTo>
                    <a:cubicBezTo>
                      <a:pt x="5384" y="16920"/>
                      <a:pt x="5440" y="16906"/>
                      <a:pt x="5482" y="16864"/>
                    </a:cubicBezTo>
                    <a:cubicBezTo>
                      <a:pt x="5594" y="16808"/>
                      <a:pt x="5649" y="16697"/>
                      <a:pt x="5649" y="16585"/>
                    </a:cubicBezTo>
                    <a:lnTo>
                      <a:pt x="5649" y="15483"/>
                    </a:lnTo>
                    <a:lnTo>
                      <a:pt x="12289" y="15483"/>
                    </a:lnTo>
                    <a:cubicBezTo>
                      <a:pt x="12456" y="15483"/>
                      <a:pt x="12624" y="15344"/>
                      <a:pt x="12624" y="15162"/>
                    </a:cubicBezTo>
                    <a:lnTo>
                      <a:pt x="12624" y="12554"/>
                    </a:lnTo>
                    <a:lnTo>
                      <a:pt x="12624" y="321"/>
                    </a:lnTo>
                    <a:cubicBezTo>
                      <a:pt x="12624" y="168"/>
                      <a:pt x="12484" y="0"/>
                      <a:pt x="12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4"/>
              <p:cNvSpPr/>
              <p:nvPr/>
            </p:nvSpPr>
            <p:spPr>
              <a:xfrm>
                <a:off x="5481900" y="3731550"/>
                <a:ext cx="16775" cy="16400"/>
              </a:xfrm>
              <a:custGeom>
                <a:rect b="b" l="l" r="r" t="t"/>
                <a:pathLst>
                  <a:path extrusionOk="0" h="656" w="671">
                    <a:moveTo>
                      <a:pt x="266" y="0"/>
                    </a:moveTo>
                    <a:cubicBezTo>
                      <a:pt x="252" y="0"/>
                      <a:pt x="238" y="14"/>
                      <a:pt x="196" y="14"/>
                    </a:cubicBezTo>
                    <a:cubicBezTo>
                      <a:pt x="182" y="14"/>
                      <a:pt x="168" y="28"/>
                      <a:pt x="140" y="42"/>
                    </a:cubicBezTo>
                    <a:cubicBezTo>
                      <a:pt x="126" y="70"/>
                      <a:pt x="112" y="70"/>
                      <a:pt x="98" y="84"/>
                    </a:cubicBezTo>
                    <a:cubicBezTo>
                      <a:pt x="70" y="98"/>
                      <a:pt x="56" y="112"/>
                      <a:pt x="56" y="140"/>
                    </a:cubicBezTo>
                    <a:cubicBezTo>
                      <a:pt x="42" y="154"/>
                      <a:pt x="42" y="168"/>
                      <a:pt x="29" y="182"/>
                    </a:cubicBezTo>
                    <a:cubicBezTo>
                      <a:pt x="29" y="209"/>
                      <a:pt x="1" y="223"/>
                      <a:pt x="1" y="251"/>
                    </a:cubicBezTo>
                    <a:lnTo>
                      <a:pt x="1" y="321"/>
                    </a:lnTo>
                    <a:lnTo>
                      <a:pt x="1" y="391"/>
                    </a:lnTo>
                    <a:cubicBezTo>
                      <a:pt x="1" y="419"/>
                      <a:pt x="29" y="433"/>
                      <a:pt x="29" y="461"/>
                    </a:cubicBezTo>
                    <a:cubicBezTo>
                      <a:pt x="29" y="488"/>
                      <a:pt x="42" y="502"/>
                      <a:pt x="56" y="516"/>
                    </a:cubicBezTo>
                    <a:cubicBezTo>
                      <a:pt x="70" y="530"/>
                      <a:pt x="70" y="544"/>
                      <a:pt x="98" y="572"/>
                    </a:cubicBezTo>
                    <a:cubicBezTo>
                      <a:pt x="112" y="586"/>
                      <a:pt x="126" y="600"/>
                      <a:pt x="140" y="600"/>
                    </a:cubicBezTo>
                    <a:cubicBezTo>
                      <a:pt x="168" y="614"/>
                      <a:pt x="182" y="614"/>
                      <a:pt x="196" y="642"/>
                    </a:cubicBezTo>
                    <a:cubicBezTo>
                      <a:pt x="210" y="642"/>
                      <a:pt x="238" y="656"/>
                      <a:pt x="266" y="656"/>
                    </a:cubicBezTo>
                    <a:lnTo>
                      <a:pt x="405" y="656"/>
                    </a:lnTo>
                    <a:cubicBezTo>
                      <a:pt x="419" y="656"/>
                      <a:pt x="447" y="642"/>
                      <a:pt x="475" y="642"/>
                    </a:cubicBezTo>
                    <a:cubicBezTo>
                      <a:pt x="489" y="642"/>
                      <a:pt x="517" y="614"/>
                      <a:pt x="531" y="600"/>
                    </a:cubicBezTo>
                    <a:cubicBezTo>
                      <a:pt x="545" y="586"/>
                      <a:pt x="559" y="586"/>
                      <a:pt x="573" y="572"/>
                    </a:cubicBezTo>
                    <a:cubicBezTo>
                      <a:pt x="600" y="544"/>
                      <a:pt x="614" y="530"/>
                      <a:pt x="614" y="516"/>
                    </a:cubicBezTo>
                    <a:cubicBezTo>
                      <a:pt x="628" y="502"/>
                      <a:pt x="628" y="474"/>
                      <a:pt x="656" y="461"/>
                    </a:cubicBezTo>
                    <a:cubicBezTo>
                      <a:pt x="656" y="447"/>
                      <a:pt x="670" y="433"/>
                      <a:pt x="670" y="391"/>
                    </a:cubicBezTo>
                    <a:lnTo>
                      <a:pt x="670" y="321"/>
                    </a:lnTo>
                    <a:cubicBezTo>
                      <a:pt x="670" y="307"/>
                      <a:pt x="670" y="293"/>
                      <a:pt x="656" y="251"/>
                    </a:cubicBezTo>
                    <a:cubicBezTo>
                      <a:pt x="656" y="237"/>
                      <a:pt x="628" y="223"/>
                      <a:pt x="628" y="182"/>
                    </a:cubicBezTo>
                    <a:cubicBezTo>
                      <a:pt x="628" y="168"/>
                      <a:pt x="614" y="154"/>
                      <a:pt x="600" y="140"/>
                    </a:cubicBezTo>
                    <a:cubicBezTo>
                      <a:pt x="586" y="112"/>
                      <a:pt x="586" y="98"/>
                      <a:pt x="559" y="84"/>
                    </a:cubicBezTo>
                    <a:cubicBezTo>
                      <a:pt x="545" y="70"/>
                      <a:pt x="531" y="42"/>
                      <a:pt x="517" y="42"/>
                    </a:cubicBezTo>
                    <a:cubicBezTo>
                      <a:pt x="489" y="28"/>
                      <a:pt x="475" y="28"/>
                      <a:pt x="461" y="14"/>
                    </a:cubicBezTo>
                    <a:cubicBezTo>
                      <a:pt x="447" y="14"/>
                      <a:pt x="419" y="0"/>
                      <a:pt x="3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4"/>
              <p:cNvSpPr/>
              <p:nvPr/>
            </p:nvSpPr>
            <p:spPr>
              <a:xfrm>
                <a:off x="5266400" y="3422925"/>
                <a:ext cx="16400" cy="16425"/>
              </a:xfrm>
              <a:custGeom>
                <a:rect b="b" l="l" r="r" t="t"/>
                <a:pathLst>
                  <a:path extrusionOk="0" h="657" w="656">
                    <a:moveTo>
                      <a:pt x="251" y="1"/>
                    </a:moveTo>
                    <a:cubicBezTo>
                      <a:pt x="238" y="1"/>
                      <a:pt x="224" y="15"/>
                      <a:pt x="182" y="15"/>
                    </a:cubicBezTo>
                    <a:cubicBezTo>
                      <a:pt x="168" y="15"/>
                      <a:pt x="154" y="29"/>
                      <a:pt x="140" y="43"/>
                    </a:cubicBezTo>
                    <a:cubicBezTo>
                      <a:pt x="112" y="70"/>
                      <a:pt x="98" y="70"/>
                      <a:pt x="84" y="84"/>
                    </a:cubicBezTo>
                    <a:cubicBezTo>
                      <a:pt x="70" y="98"/>
                      <a:pt x="42" y="112"/>
                      <a:pt x="42" y="140"/>
                    </a:cubicBezTo>
                    <a:cubicBezTo>
                      <a:pt x="28" y="154"/>
                      <a:pt x="28" y="168"/>
                      <a:pt x="14" y="182"/>
                    </a:cubicBezTo>
                    <a:cubicBezTo>
                      <a:pt x="14" y="210"/>
                      <a:pt x="0" y="224"/>
                      <a:pt x="0" y="252"/>
                    </a:cubicBezTo>
                    <a:lnTo>
                      <a:pt x="0" y="322"/>
                    </a:lnTo>
                    <a:lnTo>
                      <a:pt x="0" y="391"/>
                    </a:lnTo>
                    <a:cubicBezTo>
                      <a:pt x="0" y="433"/>
                      <a:pt x="14" y="433"/>
                      <a:pt x="14" y="461"/>
                    </a:cubicBezTo>
                    <a:cubicBezTo>
                      <a:pt x="14" y="489"/>
                      <a:pt x="28" y="503"/>
                      <a:pt x="42" y="517"/>
                    </a:cubicBezTo>
                    <a:cubicBezTo>
                      <a:pt x="70" y="531"/>
                      <a:pt x="70" y="559"/>
                      <a:pt x="84" y="573"/>
                    </a:cubicBezTo>
                    <a:cubicBezTo>
                      <a:pt x="98" y="587"/>
                      <a:pt x="112" y="600"/>
                      <a:pt x="140" y="600"/>
                    </a:cubicBezTo>
                    <a:cubicBezTo>
                      <a:pt x="154" y="628"/>
                      <a:pt x="168" y="628"/>
                      <a:pt x="182" y="642"/>
                    </a:cubicBezTo>
                    <a:cubicBezTo>
                      <a:pt x="210" y="642"/>
                      <a:pt x="224" y="656"/>
                      <a:pt x="251" y="656"/>
                    </a:cubicBezTo>
                    <a:lnTo>
                      <a:pt x="391" y="656"/>
                    </a:lnTo>
                    <a:cubicBezTo>
                      <a:pt x="433" y="656"/>
                      <a:pt x="433" y="642"/>
                      <a:pt x="461" y="642"/>
                    </a:cubicBezTo>
                    <a:cubicBezTo>
                      <a:pt x="489" y="642"/>
                      <a:pt x="503" y="628"/>
                      <a:pt x="516" y="600"/>
                    </a:cubicBezTo>
                    <a:cubicBezTo>
                      <a:pt x="530" y="587"/>
                      <a:pt x="558" y="587"/>
                      <a:pt x="572" y="573"/>
                    </a:cubicBezTo>
                    <a:cubicBezTo>
                      <a:pt x="586" y="545"/>
                      <a:pt x="600" y="531"/>
                      <a:pt x="600" y="517"/>
                    </a:cubicBezTo>
                    <a:cubicBezTo>
                      <a:pt x="614" y="503"/>
                      <a:pt x="614" y="475"/>
                      <a:pt x="642" y="461"/>
                    </a:cubicBezTo>
                    <a:cubicBezTo>
                      <a:pt x="642" y="447"/>
                      <a:pt x="656" y="433"/>
                      <a:pt x="656" y="391"/>
                    </a:cubicBezTo>
                    <a:lnTo>
                      <a:pt x="656" y="322"/>
                    </a:lnTo>
                    <a:cubicBezTo>
                      <a:pt x="656" y="308"/>
                      <a:pt x="656" y="294"/>
                      <a:pt x="642" y="252"/>
                    </a:cubicBezTo>
                    <a:cubicBezTo>
                      <a:pt x="642" y="238"/>
                      <a:pt x="628" y="224"/>
                      <a:pt x="628" y="182"/>
                    </a:cubicBezTo>
                    <a:cubicBezTo>
                      <a:pt x="628" y="168"/>
                      <a:pt x="600" y="154"/>
                      <a:pt x="586" y="140"/>
                    </a:cubicBezTo>
                    <a:cubicBezTo>
                      <a:pt x="572" y="112"/>
                      <a:pt x="572" y="98"/>
                      <a:pt x="558" y="84"/>
                    </a:cubicBezTo>
                    <a:cubicBezTo>
                      <a:pt x="530" y="70"/>
                      <a:pt x="516" y="43"/>
                      <a:pt x="503" y="43"/>
                    </a:cubicBezTo>
                    <a:cubicBezTo>
                      <a:pt x="489" y="29"/>
                      <a:pt x="461" y="29"/>
                      <a:pt x="447" y="15"/>
                    </a:cubicBezTo>
                    <a:cubicBezTo>
                      <a:pt x="433" y="15"/>
                      <a:pt x="419" y="1"/>
                      <a:pt x="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4"/>
              <p:cNvSpPr/>
              <p:nvPr/>
            </p:nvSpPr>
            <p:spPr>
              <a:xfrm>
                <a:off x="5411475" y="3490225"/>
                <a:ext cx="39775" cy="39775"/>
              </a:xfrm>
              <a:custGeom>
                <a:rect b="b" l="l" r="r" t="t"/>
                <a:pathLst>
                  <a:path extrusionOk="0" h="1591" w="1591">
                    <a:moveTo>
                      <a:pt x="1255" y="1"/>
                    </a:moveTo>
                    <a:cubicBezTo>
                      <a:pt x="558" y="1"/>
                      <a:pt x="0" y="559"/>
                      <a:pt x="0" y="1256"/>
                    </a:cubicBezTo>
                    <a:cubicBezTo>
                      <a:pt x="0" y="1437"/>
                      <a:pt x="139" y="1591"/>
                      <a:pt x="335" y="1591"/>
                    </a:cubicBezTo>
                    <a:cubicBezTo>
                      <a:pt x="502" y="1591"/>
                      <a:pt x="656" y="1451"/>
                      <a:pt x="656" y="1256"/>
                    </a:cubicBezTo>
                    <a:cubicBezTo>
                      <a:pt x="656" y="935"/>
                      <a:pt x="921" y="670"/>
                      <a:pt x="1255" y="670"/>
                    </a:cubicBezTo>
                    <a:cubicBezTo>
                      <a:pt x="1423" y="670"/>
                      <a:pt x="1576" y="531"/>
                      <a:pt x="1576" y="336"/>
                    </a:cubicBezTo>
                    <a:cubicBezTo>
                      <a:pt x="1590" y="140"/>
                      <a:pt x="1451" y="1"/>
                      <a:pt x="12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4"/>
              <p:cNvSpPr/>
              <p:nvPr/>
            </p:nvSpPr>
            <p:spPr>
              <a:xfrm>
                <a:off x="5415300" y="3554750"/>
                <a:ext cx="39775" cy="39775"/>
              </a:xfrm>
              <a:custGeom>
                <a:rect b="b" l="l" r="r" t="t"/>
                <a:pathLst>
                  <a:path extrusionOk="0" h="1591" w="1591">
                    <a:moveTo>
                      <a:pt x="1256" y="0"/>
                    </a:moveTo>
                    <a:cubicBezTo>
                      <a:pt x="558" y="0"/>
                      <a:pt x="0" y="558"/>
                      <a:pt x="0" y="1256"/>
                    </a:cubicBezTo>
                    <a:cubicBezTo>
                      <a:pt x="0" y="1437"/>
                      <a:pt x="140" y="1590"/>
                      <a:pt x="335" y="1590"/>
                    </a:cubicBezTo>
                    <a:cubicBezTo>
                      <a:pt x="503" y="1590"/>
                      <a:pt x="656" y="1451"/>
                      <a:pt x="656" y="1256"/>
                    </a:cubicBezTo>
                    <a:cubicBezTo>
                      <a:pt x="656" y="935"/>
                      <a:pt x="921" y="670"/>
                      <a:pt x="1256" y="670"/>
                    </a:cubicBezTo>
                    <a:cubicBezTo>
                      <a:pt x="1423" y="670"/>
                      <a:pt x="1591" y="530"/>
                      <a:pt x="1591" y="335"/>
                    </a:cubicBezTo>
                    <a:cubicBezTo>
                      <a:pt x="1591" y="168"/>
                      <a:pt x="1451" y="0"/>
                      <a:pt x="12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4"/>
              <p:cNvSpPr/>
              <p:nvPr/>
            </p:nvSpPr>
            <p:spPr>
              <a:xfrm>
                <a:off x="5293600" y="3445925"/>
                <a:ext cx="214125" cy="212750"/>
              </a:xfrm>
              <a:custGeom>
                <a:rect b="b" l="l" r="r" t="t"/>
                <a:pathLst>
                  <a:path extrusionOk="0" h="8510" w="8565">
                    <a:moveTo>
                      <a:pt x="5008" y="643"/>
                    </a:moveTo>
                    <a:cubicBezTo>
                      <a:pt x="5426" y="657"/>
                      <a:pt x="5747" y="866"/>
                      <a:pt x="5887" y="1257"/>
                    </a:cubicBezTo>
                    <a:cubicBezTo>
                      <a:pt x="5926" y="1386"/>
                      <a:pt x="6048" y="1467"/>
                      <a:pt x="6199" y="1467"/>
                    </a:cubicBezTo>
                    <a:cubicBezTo>
                      <a:pt x="6211" y="1467"/>
                      <a:pt x="6223" y="1467"/>
                      <a:pt x="6235" y="1466"/>
                    </a:cubicBezTo>
                    <a:cubicBezTo>
                      <a:pt x="6284" y="1460"/>
                      <a:pt x="6332" y="1457"/>
                      <a:pt x="6378" y="1457"/>
                    </a:cubicBezTo>
                    <a:cubicBezTo>
                      <a:pt x="6747" y="1457"/>
                      <a:pt x="7052" y="1651"/>
                      <a:pt x="7226" y="2010"/>
                    </a:cubicBezTo>
                    <a:cubicBezTo>
                      <a:pt x="7296" y="2177"/>
                      <a:pt x="7309" y="2387"/>
                      <a:pt x="7254" y="2568"/>
                    </a:cubicBezTo>
                    <a:cubicBezTo>
                      <a:pt x="7159" y="2534"/>
                      <a:pt x="7061" y="2516"/>
                      <a:pt x="6963" y="2516"/>
                    </a:cubicBezTo>
                    <a:cubicBezTo>
                      <a:pt x="6741" y="2516"/>
                      <a:pt x="6521" y="2603"/>
                      <a:pt x="6347" y="2777"/>
                    </a:cubicBezTo>
                    <a:cubicBezTo>
                      <a:pt x="6235" y="2889"/>
                      <a:pt x="6235" y="3098"/>
                      <a:pt x="6347" y="3237"/>
                    </a:cubicBezTo>
                    <a:cubicBezTo>
                      <a:pt x="6410" y="3300"/>
                      <a:pt x="6493" y="3332"/>
                      <a:pt x="6579" y="3332"/>
                    </a:cubicBezTo>
                    <a:cubicBezTo>
                      <a:pt x="6664" y="3332"/>
                      <a:pt x="6752" y="3300"/>
                      <a:pt x="6821" y="3237"/>
                    </a:cubicBezTo>
                    <a:cubicBezTo>
                      <a:pt x="6877" y="3196"/>
                      <a:pt x="6947" y="3168"/>
                      <a:pt x="6975" y="3168"/>
                    </a:cubicBezTo>
                    <a:cubicBezTo>
                      <a:pt x="7044" y="3168"/>
                      <a:pt x="7100" y="3209"/>
                      <a:pt x="7156" y="3237"/>
                    </a:cubicBezTo>
                    <a:lnTo>
                      <a:pt x="7170" y="3237"/>
                    </a:lnTo>
                    <a:lnTo>
                      <a:pt x="7184" y="3265"/>
                    </a:lnTo>
                    <a:lnTo>
                      <a:pt x="7212" y="3279"/>
                    </a:lnTo>
                    <a:lnTo>
                      <a:pt x="7226" y="3279"/>
                    </a:lnTo>
                    <a:lnTo>
                      <a:pt x="7240" y="3293"/>
                    </a:lnTo>
                    <a:cubicBezTo>
                      <a:pt x="7254" y="3293"/>
                      <a:pt x="7254" y="3307"/>
                      <a:pt x="7282" y="3307"/>
                    </a:cubicBezTo>
                    <a:cubicBezTo>
                      <a:pt x="7644" y="3474"/>
                      <a:pt x="7881" y="3823"/>
                      <a:pt x="7881" y="4200"/>
                    </a:cubicBezTo>
                    <a:cubicBezTo>
                      <a:pt x="7909" y="4493"/>
                      <a:pt x="7812" y="4730"/>
                      <a:pt x="7644" y="4897"/>
                    </a:cubicBezTo>
                    <a:cubicBezTo>
                      <a:pt x="7491" y="4674"/>
                      <a:pt x="7226" y="4535"/>
                      <a:pt x="6933" y="4535"/>
                    </a:cubicBezTo>
                    <a:cubicBezTo>
                      <a:pt x="6752" y="4535"/>
                      <a:pt x="6598" y="4674"/>
                      <a:pt x="6598" y="4869"/>
                    </a:cubicBezTo>
                    <a:cubicBezTo>
                      <a:pt x="6598" y="5037"/>
                      <a:pt x="6738" y="5190"/>
                      <a:pt x="6933" y="5190"/>
                    </a:cubicBezTo>
                    <a:cubicBezTo>
                      <a:pt x="7044" y="5190"/>
                      <a:pt x="7156" y="5302"/>
                      <a:pt x="7156" y="5413"/>
                    </a:cubicBezTo>
                    <a:lnTo>
                      <a:pt x="7156" y="5441"/>
                    </a:lnTo>
                    <a:lnTo>
                      <a:pt x="7156" y="5455"/>
                    </a:lnTo>
                    <a:lnTo>
                      <a:pt x="7156" y="5469"/>
                    </a:lnTo>
                    <a:lnTo>
                      <a:pt x="7156" y="5497"/>
                    </a:lnTo>
                    <a:lnTo>
                      <a:pt x="7156" y="5511"/>
                    </a:lnTo>
                    <a:lnTo>
                      <a:pt x="7156" y="5525"/>
                    </a:lnTo>
                    <a:lnTo>
                      <a:pt x="7156" y="5539"/>
                    </a:lnTo>
                    <a:cubicBezTo>
                      <a:pt x="7156" y="5539"/>
                      <a:pt x="7156" y="5567"/>
                      <a:pt x="7170" y="5567"/>
                    </a:cubicBezTo>
                    <a:lnTo>
                      <a:pt x="7184" y="5581"/>
                    </a:lnTo>
                    <a:cubicBezTo>
                      <a:pt x="7421" y="5916"/>
                      <a:pt x="7421" y="6334"/>
                      <a:pt x="7184" y="6655"/>
                    </a:cubicBezTo>
                    <a:cubicBezTo>
                      <a:pt x="7017" y="6906"/>
                      <a:pt x="6738" y="7059"/>
                      <a:pt x="6417" y="7073"/>
                    </a:cubicBezTo>
                    <a:cubicBezTo>
                      <a:pt x="6305" y="6752"/>
                      <a:pt x="5970" y="6501"/>
                      <a:pt x="5580" y="6501"/>
                    </a:cubicBezTo>
                    <a:cubicBezTo>
                      <a:pt x="5412" y="6501"/>
                      <a:pt x="5259" y="6641"/>
                      <a:pt x="5259" y="6836"/>
                    </a:cubicBezTo>
                    <a:cubicBezTo>
                      <a:pt x="5259" y="7003"/>
                      <a:pt x="5398" y="7171"/>
                      <a:pt x="5580" y="7171"/>
                    </a:cubicBezTo>
                    <a:cubicBezTo>
                      <a:pt x="5705" y="7171"/>
                      <a:pt x="5789" y="7241"/>
                      <a:pt x="5831" y="7338"/>
                    </a:cubicBezTo>
                    <a:cubicBezTo>
                      <a:pt x="5719" y="7534"/>
                      <a:pt x="5566" y="7687"/>
                      <a:pt x="5343" y="7757"/>
                    </a:cubicBezTo>
                    <a:cubicBezTo>
                      <a:pt x="5215" y="7795"/>
                      <a:pt x="5099" y="7813"/>
                      <a:pt x="4990" y="7813"/>
                    </a:cubicBezTo>
                    <a:cubicBezTo>
                      <a:pt x="4862" y="7813"/>
                      <a:pt x="4745" y="7788"/>
                      <a:pt x="4631" y="7743"/>
                    </a:cubicBezTo>
                    <a:lnTo>
                      <a:pt x="4631" y="727"/>
                    </a:lnTo>
                    <a:cubicBezTo>
                      <a:pt x="4743" y="685"/>
                      <a:pt x="4868" y="643"/>
                      <a:pt x="5008" y="643"/>
                    </a:cubicBezTo>
                    <a:close/>
                    <a:moveTo>
                      <a:pt x="3651" y="670"/>
                    </a:moveTo>
                    <a:cubicBezTo>
                      <a:pt x="3783" y="670"/>
                      <a:pt x="3904" y="695"/>
                      <a:pt x="4018" y="741"/>
                    </a:cubicBezTo>
                    <a:lnTo>
                      <a:pt x="4018" y="7757"/>
                    </a:lnTo>
                    <a:lnTo>
                      <a:pt x="4004" y="7757"/>
                    </a:lnTo>
                    <a:cubicBezTo>
                      <a:pt x="3878" y="7813"/>
                      <a:pt x="3753" y="7840"/>
                      <a:pt x="3613" y="7840"/>
                    </a:cubicBezTo>
                    <a:cubicBezTo>
                      <a:pt x="3195" y="7826"/>
                      <a:pt x="2888" y="7617"/>
                      <a:pt x="2748" y="7241"/>
                    </a:cubicBezTo>
                    <a:cubicBezTo>
                      <a:pt x="2692" y="7115"/>
                      <a:pt x="2567" y="7031"/>
                      <a:pt x="2427" y="7031"/>
                    </a:cubicBezTo>
                    <a:lnTo>
                      <a:pt x="2400" y="7031"/>
                    </a:lnTo>
                    <a:cubicBezTo>
                      <a:pt x="2358" y="7035"/>
                      <a:pt x="2317" y="7037"/>
                      <a:pt x="2276" y="7037"/>
                    </a:cubicBezTo>
                    <a:cubicBezTo>
                      <a:pt x="1887" y="7037"/>
                      <a:pt x="1572" y="6854"/>
                      <a:pt x="1395" y="6487"/>
                    </a:cubicBezTo>
                    <a:cubicBezTo>
                      <a:pt x="1325" y="6306"/>
                      <a:pt x="1312" y="6097"/>
                      <a:pt x="1367" y="5929"/>
                    </a:cubicBezTo>
                    <a:lnTo>
                      <a:pt x="1367" y="5929"/>
                    </a:lnTo>
                    <a:cubicBezTo>
                      <a:pt x="1451" y="5957"/>
                      <a:pt x="1563" y="5957"/>
                      <a:pt x="1646" y="5957"/>
                    </a:cubicBezTo>
                    <a:cubicBezTo>
                      <a:pt x="1869" y="5957"/>
                      <a:pt x="2093" y="5874"/>
                      <a:pt x="2274" y="5692"/>
                    </a:cubicBezTo>
                    <a:cubicBezTo>
                      <a:pt x="2400" y="5581"/>
                      <a:pt x="2400" y="5372"/>
                      <a:pt x="2274" y="5232"/>
                    </a:cubicBezTo>
                    <a:cubicBezTo>
                      <a:pt x="2211" y="5169"/>
                      <a:pt x="2128" y="5138"/>
                      <a:pt x="2042" y="5138"/>
                    </a:cubicBezTo>
                    <a:cubicBezTo>
                      <a:pt x="1957" y="5138"/>
                      <a:pt x="1869" y="5169"/>
                      <a:pt x="1800" y="5232"/>
                    </a:cubicBezTo>
                    <a:cubicBezTo>
                      <a:pt x="1761" y="5271"/>
                      <a:pt x="1707" y="5292"/>
                      <a:pt x="1651" y="5292"/>
                    </a:cubicBezTo>
                    <a:cubicBezTo>
                      <a:pt x="1586" y="5292"/>
                      <a:pt x="1517" y="5264"/>
                      <a:pt x="1465" y="5204"/>
                    </a:cubicBezTo>
                    <a:lnTo>
                      <a:pt x="1451" y="5204"/>
                    </a:lnTo>
                    <a:lnTo>
                      <a:pt x="1437" y="5190"/>
                    </a:lnTo>
                    <a:lnTo>
                      <a:pt x="1409" y="5176"/>
                    </a:lnTo>
                    <a:lnTo>
                      <a:pt x="1395" y="5176"/>
                    </a:lnTo>
                    <a:lnTo>
                      <a:pt x="1381" y="5162"/>
                    </a:lnTo>
                    <a:cubicBezTo>
                      <a:pt x="1367" y="5162"/>
                      <a:pt x="1367" y="5134"/>
                      <a:pt x="1339" y="5134"/>
                    </a:cubicBezTo>
                    <a:cubicBezTo>
                      <a:pt x="977" y="4981"/>
                      <a:pt x="740" y="4632"/>
                      <a:pt x="740" y="4256"/>
                    </a:cubicBezTo>
                    <a:cubicBezTo>
                      <a:pt x="740" y="4005"/>
                      <a:pt x="823" y="3781"/>
                      <a:pt x="991" y="3600"/>
                    </a:cubicBezTo>
                    <a:cubicBezTo>
                      <a:pt x="1158" y="3837"/>
                      <a:pt x="1409" y="3977"/>
                      <a:pt x="1716" y="3977"/>
                    </a:cubicBezTo>
                    <a:cubicBezTo>
                      <a:pt x="1883" y="3977"/>
                      <a:pt x="2037" y="3837"/>
                      <a:pt x="2037" y="3642"/>
                    </a:cubicBezTo>
                    <a:cubicBezTo>
                      <a:pt x="2037" y="3461"/>
                      <a:pt x="1897" y="3307"/>
                      <a:pt x="1716" y="3307"/>
                    </a:cubicBezTo>
                    <a:cubicBezTo>
                      <a:pt x="1591" y="3307"/>
                      <a:pt x="1479" y="3209"/>
                      <a:pt x="1479" y="3084"/>
                    </a:cubicBezTo>
                    <a:lnTo>
                      <a:pt x="1479" y="3070"/>
                    </a:lnTo>
                    <a:lnTo>
                      <a:pt x="1479" y="3042"/>
                    </a:lnTo>
                    <a:lnTo>
                      <a:pt x="1479" y="3028"/>
                    </a:lnTo>
                    <a:lnTo>
                      <a:pt x="1479" y="3014"/>
                    </a:lnTo>
                    <a:lnTo>
                      <a:pt x="1479" y="3000"/>
                    </a:lnTo>
                    <a:lnTo>
                      <a:pt x="1479" y="2972"/>
                    </a:lnTo>
                    <a:lnTo>
                      <a:pt x="1479" y="2958"/>
                    </a:lnTo>
                    <a:cubicBezTo>
                      <a:pt x="1479" y="2958"/>
                      <a:pt x="1479" y="2944"/>
                      <a:pt x="1465" y="2944"/>
                    </a:cubicBezTo>
                    <a:lnTo>
                      <a:pt x="1465" y="2930"/>
                    </a:lnTo>
                    <a:cubicBezTo>
                      <a:pt x="1465" y="2930"/>
                      <a:pt x="1465" y="2903"/>
                      <a:pt x="1451" y="2903"/>
                    </a:cubicBezTo>
                    <a:cubicBezTo>
                      <a:pt x="1228" y="2582"/>
                      <a:pt x="1228" y="2163"/>
                      <a:pt x="1451" y="1829"/>
                    </a:cubicBezTo>
                    <a:cubicBezTo>
                      <a:pt x="1618" y="1577"/>
                      <a:pt x="1897" y="1424"/>
                      <a:pt x="2218" y="1410"/>
                    </a:cubicBezTo>
                    <a:cubicBezTo>
                      <a:pt x="2344" y="1745"/>
                      <a:pt x="2665" y="1982"/>
                      <a:pt x="3055" y="1982"/>
                    </a:cubicBezTo>
                    <a:cubicBezTo>
                      <a:pt x="3223" y="1982"/>
                      <a:pt x="3390" y="1843"/>
                      <a:pt x="3390" y="1647"/>
                    </a:cubicBezTo>
                    <a:cubicBezTo>
                      <a:pt x="3390" y="1480"/>
                      <a:pt x="3250" y="1326"/>
                      <a:pt x="3055" y="1326"/>
                    </a:cubicBezTo>
                    <a:cubicBezTo>
                      <a:pt x="2930" y="1326"/>
                      <a:pt x="2846" y="1257"/>
                      <a:pt x="2804" y="1145"/>
                    </a:cubicBezTo>
                    <a:cubicBezTo>
                      <a:pt x="2916" y="950"/>
                      <a:pt x="3069" y="796"/>
                      <a:pt x="3292" y="727"/>
                    </a:cubicBezTo>
                    <a:cubicBezTo>
                      <a:pt x="3420" y="688"/>
                      <a:pt x="3539" y="670"/>
                      <a:pt x="3651" y="670"/>
                    </a:cubicBezTo>
                    <a:close/>
                    <a:moveTo>
                      <a:pt x="3612" y="0"/>
                    </a:moveTo>
                    <a:cubicBezTo>
                      <a:pt x="3429" y="0"/>
                      <a:pt x="3239" y="33"/>
                      <a:pt x="3041" y="99"/>
                    </a:cubicBezTo>
                    <a:lnTo>
                      <a:pt x="3013" y="99"/>
                    </a:lnTo>
                    <a:cubicBezTo>
                      <a:pt x="2692" y="224"/>
                      <a:pt x="2413" y="448"/>
                      <a:pt x="2218" y="755"/>
                    </a:cubicBezTo>
                    <a:lnTo>
                      <a:pt x="2204" y="755"/>
                    </a:lnTo>
                    <a:cubicBezTo>
                      <a:pt x="1660" y="755"/>
                      <a:pt x="1130" y="1006"/>
                      <a:pt x="823" y="1452"/>
                    </a:cubicBezTo>
                    <a:cubicBezTo>
                      <a:pt x="503" y="1898"/>
                      <a:pt x="433" y="2470"/>
                      <a:pt x="642" y="2972"/>
                    </a:cubicBezTo>
                    <a:cubicBezTo>
                      <a:pt x="251" y="3279"/>
                      <a:pt x="0" y="3740"/>
                      <a:pt x="0" y="4256"/>
                    </a:cubicBezTo>
                    <a:cubicBezTo>
                      <a:pt x="0" y="4786"/>
                      <a:pt x="265" y="5274"/>
                      <a:pt x="712" y="5581"/>
                    </a:cubicBezTo>
                    <a:cubicBezTo>
                      <a:pt x="572" y="5943"/>
                      <a:pt x="572" y="6362"/>
                      <a:pt x="740" y="6725"/>
                    </a:cubicBezTo>
                    <a:lnTo>
                      <a:pt x="740" y="6738"/>
                    </a:lnTo>
                    <a:cubicBezTo>
                      <a:pt x="1019" y="7324"/>
                      <a:pt x="1535" y="7673"/>
                      <a:pt x="2162" y="7687"/>
                    </a:cubicBezTo>
                    <a:cubicBezTo>
                      <a:pt x="2441" y="8189"/>
                      <a:pt x="2930" y="8482"/>
                      <a:pt x="3543" y="8510"/>
                    </a:cubicBezTo>
                    <a:lnTo>
                      <a:pt x="3557" y="8510"/>
                    </a:lnTo>
                    <a:cubicBezTo>
                      <a:pt x="3808" y="8510"/>
                      <a:pt x="4045" y="8454"/>
                      <a:pt x="4269" y="8329"/>
                    </a:cubicBezTo>
                    <a:cubicBezTo>
                      <a:pt x="4478" y="8440"/>
                      <a:pt x="4729" y="8510"/>
                      <a:pt x="4966" y="8510"/>
                    </a:cubicBezTo>
                    <a:cubicBezTo>
                      <a:pt x="5147" y="8510"/>
                      <a:pt x="5343" y="8468"/>
                      <a:pt x="5524" y="8426"/>
                    </a:cubicBezTo>
                    <a:lnTo>
                      <a:pt x="5552" y="8426"/>
                    </a:lnTo>
                    <a:cubicBezTo>
                      <a:pt x="5873" y="8301"/>
                      <a:pt x="6152" y="8078"/>
                      <a:pt x="6347" y="7771"/>
                    </a:cubicBezTo>
                    <a:cubicBezTo>
                      <a:pt x="6905" y="7771"/>
                      <a:pt x="7421" y="7506"/>
                      <a:pt x="7728" y="7073"/>
                    </a:cubicBezTo>
                    <a:cubicBezTo>
                      <a:pt x="8035" y="6627"/>
                      <a:pt x="8118" y="6041"/>
                      <a:pt x="7895" y="5539"/>
                    </a:cubicBezTo>
                    <a:cubicBezTo>
                      <a:pt x="8342" y="5232"/>
                      <a:pt x="8565" y="4772"/>
                      <a:pt x="8565" y="4256"/>
                    </a:cubicBezTo>
                    <a:cubicBezTo>
                      <a:pt x="8565" y="3712"/>
                      <a:pt x="8300" y="3223"/>
                      <a:pt x="7853" y="2930"/>
                    </a:cubicBezTo>
                    <a:cubicBezTo>
                      <a:pt x="7993" y="2554"/>
                      <a:pt x="7993" y="2149"/>
                      <a:pt x="7839" y="1773"/>
                    </a:cubicBezTo>
                    <a:lnTo>
                      <a:pt x="7839" y="1759"/>
                    </a:lnTo>
                    <a:cubicBezTo>
                      <a:pt x="7547" y="1187"/>
                      <a:pt x="7030" y="838"/>
                      <a:pt x="6403" y="810"/>
                    </a:cubicBezTo>
                    <a:cubicBezTo>
                      <a:pt x="6124" y="308"/>
                      <a:pt x="5636" y="15"/>
                      <a:pt x="5022" y="1"/>
                    </a:cubicBezTo>
                    <a:lnTo>
                      <a:pt x="5008" y="1"/>
                    </a:lnTo>
                    <a:cubicBezTo>
                      <a:pt x="4757" y="1"/>
                      <a:pt x="4520" y="43"/>
                      <a:pt x="4297" y="169"/>
                    </a:cubicBezTo>
                    <a:cubicBezTo>
                      <a:pt x="4082" y="57"/>
                      <a:pt x="3854" y="0"/>
                      <a:pt x="36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4"/>
              <p:cNvSpPr/>
              <p:nvPr/>
            </p:nvSpPr>
            <p:spPr>
              <a:xfrm>
                <a:off x="5352175" y="3574975"/>
                <a:ext cx="39775" cy="39425"/>
              </a:xfrm>
              <a:custGeom>
                <a:rect b="b" l="l" r="r" t="t"/>
                <a:pathLst>
                  <a:path extrusionOk="0" h="1577" w="1591">
                    <a:moveTo>
                      <a:pt x="1256" y="0"/>
                    </a:moveTo>
                    <a:cubicBezTo>
                      <a:pt x="1075" y="0"/>
                      <a:pt x="921" y="140"/>
                      <a:pt x="921" y="335"/>
                    </a:cubicBezTo>
                    <a:cubicBezTo>
                      <a:pt x="921" y="656"/>
                      <a:pt x="656" y="921"/>
                      <a:pt x="336" y="921"/>
                    </a:cubicBezTo>
                    <a:cubicBezTo>
                      <a:pt x="154" y="921"/>
                      <a:pt x="1" y="1060"/>
                      <a:pt x="1" y="1256"/>
                    </a:cubicBezTo>
                    <a:cubicBezTo>
                      <a:pt x="1" y="1423"/>
                      <a:pt x="140" y="1576"/>
                      <a:pt x="336" y="1576"/>
                    </a:cubicBezTo>
                    <a:cubicBezTo>
                      <a:pt x="1033" y="1576"/>
                      <a:pt x="1591" y="1019"/>
                      <a:pt x="1591" y="321"/>
                    </a:cubicBezTo>
                    <a:cubicBezTo>
                      <a:pt x="1591" y="140"/>
                      <a:pt x="1451" y="0"/>
                      <a:pt x="12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4"/>
              <p:cNvSpPr/>
              <p:nvPr/>
            </p:nvSpPr>
            <p:spPr>
              <a:xfrm>
                <a:off x="5348350" y="3510100"/>
                <a:ext cx="39425" cy="39450"/>
              </a:xfrm>
              <a:custGeom>
                <a:rect b="b" l="l" r="r" t="t"/>
                <a:pathLst>
                  <a:path extrusionOk="0" h="1578" w="1577">
                    <a:moveTo>
                      <a:pt x="1256" y="1"/>
                    </a:moveTo>
                    <a:cubicBezTo>
                      <a:pt x="1074" y="1"/>
                      <a:pt x="921" y="140"/>
                      <a:pt x="921" y="322"/>
                    </a:cubicBezTo>
                    <a:cubicBezTo>
                      <a:pt x="921" y="656"/>
                      <a:pt x="656" y="921"/>
                      <a:pt x="321" y="921"/>
                    </a:cubicBezTo>
                    <a:cubicBezTo>
                      <a:pt x="154" y="921"/>
                      <a:pt x="0" y="1061"/>
                      <a:pt x="0" y="1256"/>
                    </a:cubicBezTo>
                    <a:cubicBezTo>
                      <a:pt x="0" y="1424"/>
                      <a:pt x="140" y="1577"/>
                      <a:pt x="321" y="1577"/>
                    </a:cubicBezTo>
                    <a:cubicBezTo>
                      <a:pt x="1019" y="1577"/>
                      <a:pt x="1577" y="1019"/>
                      <a:pt x="1577" y="322"/>
                    </a:cubicBezTo>
                    <a:cubicBezTo>
                      <a:pt x="1577" y="154"/>
                      <a:pt x="1437" y="1"/>
                      <a:pt x="12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34"/>
            <p:cNvSpPr/>
            <p:nvPr/>
          </p:nvSpPr>
          <p:spPr>
            <a:xfrm>
              <a:off x="1150957" y="3783775"/>
              <a:ext cx="804120" cy="808418"/>
            </a:xfrm>
            <a:custGeom>
              <a:rect b="b" l="l" r="r" t="t"/>
              <a:pathLst>
                <a:path extrusionOk="0" h="2637" w="2623">
                  <a:moveTo>
                    <a:pt x="2274" y="349"/>
                  </a:moveTo>
                  <a:lnTo>
                    <a:pt x="2274" y="2288"/>
                  </a:lnTo>
                  <a:lnTo>
                    <a:pt x="349" y="2288"/>
                  </a:lnTo>
                  <a:lnTo>
                    <a:pt x="349" y="349"/>
                  </a:lnTo>
                  <a:close/>
                  <a:moveTo>
                    <a:pt x="0" y="0"/>
                  </a:moveTo>
                  <a:lnTo>
                    <a:pt x="0" y="2637"/>
                  </a:lnTo>
                  <a:lnTo>
                    <a:pt x="2623" y="2637"/>
                  </a:lnTo>
                  <a:lnTo>
                    <a:pt x="262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27" name="Google Shape;427;p34"/>
          <p:cNvPicPr preferRelativeResize="0"/>
          <p:nvPr/>
        </p:nvPicPr>
        <p:blipFill>
          <a:blip r:embed="rId3">
            <a:alphaModFix/>
          </a:blip>
          <a:stretch>
            <a:fillRect/>
          </a:stretch>
        </p:blipFill>
        <p:spPr>
          <a:xfrm>
            <a:off x="5193175" y="149700"/>
            <a:ext cx="3660375" cy="2498075"/>
          </a:xfrm>
          <a:prstGeom prst="rect">
            <a:avLst/>
          </a:prstGeom>
          <a:noFill/>
          <a:ln>
            <a:noFill/>
          </a:ln>
        </p:spPr>
      </p:pic>
      <p:pic>
        <p:nvPicPr>
          <p:cNvPr id="428" name="Google Shape;428;p34"/>
          <p:cNvPicPr preferRelativeResize="0"/>
          <p:nvPr/>
        </p:nvPicPr>
        <p:blipFill>
          <a:blip r:embed="rId4">
            <a:alphaModFix/>
          </a:blip>
          <a:stretch>
            <a:fillRect/>
          </a:stretch>
        </p:blipFill>
        <p:spPr>
          <a:xfrm>
            <a:off x="3607225" y="2647775"/>
            <a:ext cx="3608100" cy="2498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5"/>
          <p:cNvSpPr txBox="1"/>
          <p:nvPr>
            <p:ph type="title"/>
          </p:nvPr>
        </p:nvSpPr>
        <p:spPr>
          <a:xfrm>
            <a:off x="-96225" y="0"/>
            <a:ext cx="8433900" cy="5727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None/>
            </a:pPr>
            <a:r>
              <a:rPr lang="en"/>
              <a:t>                         MODELS</a:t>
            </a:r>
            <a:endParaRPr/>
          </a:p>
        </p:txBody>
      </p:sp>
      <p:sp>
        <p:nvSpPr>
          <p:cNvPr id="434" name="Google Shape;434;p35"/>
          <p:cNvSpPr/>
          <p:nvPr/>
        </p:nvSpPr>
        <p:spPr>
          <a:xfrm>
            <a:off x="5660975" y="846525"/>
            <a:ext cx="3483000" cy="4296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5" name="Google Shape;435;p35"/>
          <p:cNvGrpSpPr/>
          <p:nvPr/>
        </p:nvGrpSpPr>
        <p:grpSpPr>
          <a:xfrm>
            <a:off x="5154570" y="749688"/>
            <a:ext cx="1004637" cy="1676100"/>
            <a:chOff x="5154570" y="749688"/>
            <a:chExt cx="1004637" cy="1676100"/>
          </a:xfrm>
        </p:grpSpPr>
        <p:sp>
          <p:nvSpPr>
            <p:cNvPr id="436" name="Google Shape;436;p35"/>
            <p:cNvSpPr/>
            <p:nvPr/>
          </p:nvSpPr>
          <p:spPr>
            <a:xfrm>
              <a:off x="5154570" y="1093338"/>
              <a:ext cx="988800" cy="988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7" name="Google Shape;437;p35"/>
            <p:cNvGrpSpPr/>
            <p:nvPr/>
          </p:nvGrpSpPr>
          <p:grpSpPr>
            <a:xfrm rot="-5400000">
              <a:off x="4826756" y="1093338"/>
              <a:ext cx="1676100" cy="988800"/>
              <a:chOff x="5250125" y="1017725"/>
              <a:chExt cx="1676100" cy="988800"/>
            </a:xfrm>
          </p:grpSpPr>
          <p:sp>
            <p:nvSpPr>
              <p:cNvPr id="438" name="Google Shape;438;p35"/>
              <p:cNvSpPr/>
              <p:nvPr/>
            </p:nvSpPr>
            <p:spPr>
              <a:xfrm flipH="1">
                <a:off x="5250125" y="1017725"/>
                <a:ext cx="343500" cy="4944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5"/>
              <p:cNvSpPr/>
              <p:nvPr/>
            </p:nvSpPr>
            <p:spPr>
              <a:xfrm flipH="1" rot="10800000">
                <a:off x="6582725" y="1512125"/>
                <a:ext cx="343500" cy="4944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0" name="Google Shape;440;p35"/>
          <p:cNvGrpSpPr/>
          <p:nvPr/>
        </p:nvGrpSpPr>
        <p:grpSpPr>
          <a:xfrm>
            <a:off x="5154570" y="2717713"/>
            <a:ext cx="1004637" cy="1676100"/>
            <a:chOff x="5154570" y="2717713"/>
            <a:chExt cx="1004637" cy="1676100"/>
          </a:xfrm>
        </p:grpSpPr>
        <p:sp>
          <p:nvSpPr>
            <p:cNvPr id="441" name="Google Shape;441;p35"/>
            <p:cNvSpPr/>
            <p:nvPr/>
          </p:nvSpPr>
          <p:spPr>
            <a:xfrm>
              <a:off x="5154570" y="3061363"/>
              <a:ext cx="988800" cy="988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2" name="Google Shape;442;p35"/>
            <p:cNvGrpSpPr/>
            <p:nvPr/>
          </p:nvGrpSpPr>
          <p:grpSpPr>
            <a:xfrm rot="-5400000">
              <a:off x="4826756" y="3061363"/>
              <a:ext cx="1676100" cy="988800"/>
              <a:chOff x="5250125" y="1017725"/>
              <a:chExt cx="1676100" cy="988800"/>
            </a:xfrm>
          </p:grpSpPr>
          <p:sp>
            <p:nvSpPr>
              <p:cNvPr id="443" name="Google Shape;443;p35"/>
              <p:cNvSpPr/>
              <p:nvPr/>
            </p:nvSpPr>
            <p:spPr>
              <a:xfrm flipH="1">
                <a:off x="5250125" y="1017725"/>
                <a:ext cx="343500" cy="4944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5"/>
              <p:cNvSpPr/>
              <p:nvPr/>
            </p:nvSpPr>
            <p:spPr>
              <a:xfrm flipH="1" rot="10800000">
                <a:off x="6582725" y="1512125"/>
                <a:ext cx="343500" cy="4944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5" name="Google Shape;445;p35"/>
          <p:cNvGrpSpPr/>
          <p:nvPr/>
        </p:nvGrpSpPr>
        <p:grpSpPr>
          <a:xfrm>
            <a:off x="5418887" y="3294391"/>
            <a:ext cx="460213" cy="522764"/>
            <a:chOff x="2094475" y="1976100"/>
            <a:chExt cx="372100" cy="422675"/>
          </a:xfrm>
        </p:grpSpPr>
        <p:sp>
          <p:nvSpPr>
            <p:cNvPr id="446" name="Google Shape;446;p35"/>
            <p:cNvSpPr/>
            <p:nvPr/>
          </p:nvSpPr>
          <p:spPr>
            <a:xfrm>
              <a:off x="2094475" y="1976100"/>
              <a:ext cx="372100" cy="422675"/>
            </a:xfrm>
            <a:custGeom>
              <a:rect b="b" l="l" r="r" t="t"/>
              <a:pathLst>
                <a:path extrusionOk="0" h="16907" w="14884">
                  <a:moveTo>
                    <a:pt x="6891" y="684"/>
                  </a:moveTo>
                  <a:cubicBezTo>
                    <a:pt x="10197" y="698"/>
                    <a:pt x="12471" y="2400"/>
                    <a:pt x="12889" y="5120"/>
                  </a:cubicBezTo>
                  <a:lnTo>
                    <a:pt x="12945" y="5580"/>
                  </a:lnTo>
                  <a:cubicBezTo>
                    <a:pt x="12945" y="5678"/>
                    <a:pt x="12959" y="6082"/>
                    <a:pt x="12959" y="6403"/>
                  </a:cubicBezTo>
                  <a:lnTo>
                    <a:pt x="12248" y="6403"/>
                  </a:lnTo>
                  <a:cubicBezTo>
                    <a:pt x="12080" y="6403"/>
                    <a:pt x="11913" y="6543"/>
                    <a:pt x="11913" y="6724"/>
                  </a:cubicBezTo>
                  <a:cubicBezTo>
                    <a:pt x="11913" y="6919"/>
                    <a:pt x="12052" y="7059"/>
                    <a:pt x="12248" y="7059"/>
                  </a:cubicBezTo>
                  <a:lnTo>
                    <a:pt x="13057" y="7059"/>
                  </a:lnTo>
                  <a:lnTo>
                    <a:pt x="14214" y="9165"/>
                  </a:lnTo>
                  <a:cubicBezTo>
                    <a:pt x="14187" y="9193"/>
                    <a:pt x="14187" y="9221"/>
                    <a:pt x="14187" y="9235"/>
                  </a:cubicBezTo>
                  <a:cubicBezTo>
                    <a:pt x="14159" y="9263"/>
                    <a:pt x="14145" y="9277"/>
                    <a:pt x="14117" y="9291"/>
                  </a:cubicBezTo>
                  <a:lnTo>
                    <a:pt x="13280" y="9430"/>
                  </a:lnTo>
                  <a:cubicBezTo>
                    <a:pt x="13126" y="9472"/>
                    <a:pt x="13001" y="9584"/>
                    <a:pt x="13001" y="9765"/>
                  </a:cubicBezTo>
                  <a:lnTo>
                    <a:pt x="13001" y="13475"/>
                  </a:lnTo>
                  <a:lnTo>
                    <a:pt x="13001" y="13489"/>
                  </a:lnTo>
                  <a:cubicBezTo>
                    <a:pt x="13001" y="13559"/>
                    <a:pt x="12959" y="13615"/>
                    <a:pt x="12945" y="13657"/>
                  </a:cubicBezTo>
                  <a:cubicBezTo>
                    <a:pt x="12903" y="13698"/>
                    <a:pt x="12834" y="13726"/>
                    <a:pt x="12764" y="13726"/>
                  </a:cubicBezTo>
                  <a:cubicBezTo>
                    <a:pt x="12582" y="13698"/>
                    <a:pt x="10225" y="13517"/>
                    <a:pt x="10002" y="13475"/>
                  </a:cubicBezTo>
                  <a:lnTo>
                    <a:pt x="9876" y="13475"/>
                  </a:lnTo>
                  <a:cubicBezTo>
                    <a:pt x="9751" y="13489"/>
                    <a:pt x="9653" y="13601"/>
                    <a:pt x="9639" y="13726"/>
                  </a:cubicBezTo>
                  <a:lnTo>
                    <a:pt x="8956" y="16251"/>
                  </a:lnTo>
                  <a:lnTo>
                    <a:pt x="4409" y="15637"/>
                  </a:lnTo>
                  <a:lnTo>
                    <a:pt x="4911" y="13238"/>
                  </a:lnTo>
                  <a:lnTo>
                    <a:pt x="7198" y="13684"/>
                  </a:lnTo>
                  <a:lnTo>
                    <a:pt x="7268" y="13684"/>
                  </a:lnTo>
                  <a:cubicBezTo>
                    <a:pt x="7421" y="13684"/>
                    <a:pt x="7561" y="13587"/>
                    <a:pt x="7589" y="13419"/>
                  </a:cubicBezTo>
                  <a:cubicBezTo>
                    <a:pt x="7631" y="13252"/>
                    <a:pt x="7505" y="13071"/>
                    <a:pt x="7338" y="13043"/>
                  </a:cubicBezTo>
                  <a:lnTo>
                    <a:pt x="4757" y="12541"/>
                  </a:lnTo>
                  <a:cubicBezTo>
                    <a:pt x="2316" y="11648"/>
                    <a:pt x="684" y="9305"/>
                    <a:pt x="726" y="6710"/>
                  </a:cubicBezTo>
                  <a:cubicBezTo>
                    <a:pt x="754" y="3376"/>
                    <a:pt x="3502" y="684"/>
                    <a:pt x="6850" y="684"/>
                  </a:cubicBezTo>
                  <a:close/>
                  <a:moveTo>
                    <a:pt x="6801" y="0"/>
                  </a:moveTo>
                  <a:cubicBezTo>
                    <a:pt x="3125" y="0"/>
                    <a:pt x="98" y="2984"/>
                    <a:pt x="43" y="6668"/>
                  </a:cubicBezTo>
                  <a:cubicBezTo>
                    <a:pt x="1" y="9458"/>
                    <a:pt x="1703" y="11997"/>
                    <a:pt x="4255" y="13043"/>
                  </a:cubicBezTo>
                  <a:lnTo>
                    <a:pt x="3669" y="15833"/>
                  </a:lnTo>
                  <a:cubicBezTo>
                    <a:pt x="3655" y="15916"/>
                    <a:pt x="3669" y="16028"/>
                    <a:pt x="3725" y="16084"/>
                  </a:cubicBezTo>
                  <a:cubicBezTo>
                    <a:pt x="3767" y="16153"/>
                    <a:pt x="3865" y="16209"/>
                    <a:pt x="3948" y="16223"/>
                  </a:cubicBezTo>
                  <a:lnTo>
                    <a:pt x="9123" y="16907"/>
                  </a:lnTo>
                  <a:lnTo>
                    <a:pt x="9179" y="16907"/>
                  </a:lnTo>
                  <a:cubicBezTo>
                    <a:pt x="9318" y="16907"/>
                    <a:pt x="9458" y="16809"/>
                    <a:pt x="9500" y="16669"/>
                  </a:cubicBezTo>
                  <a:lnTo>
                    <a:pt x="10169" y="14117"/>
                  </a:lnTo>
                  <a:cubicBezTo>
                    <a:pt x="10225" y="14117"/>
                    <a:pt x="10281" y="14131"/>
                    <a:pt x="10323" y="14131"/>
                  </a:cubicBezTo>
                  <a:cubicBezTo>
                    <a:pt x="10644" y="14173"/>
                    <a:pt x="11020" y="14187"/>
                    <a:pt x="11285" y="14228"/>
                  </a:cubicBezTo>
                  <a:cubicBezTo>
                    <a:pt x="11508" y="14242"/>
                    <a:pt x="12680" y="14340"/>
                    <a:pt x="12750" y="14340"/>
                  </a:cubicBezTo>
                  <a:cubicBezTo>
                    <a:pt x="13015" y="14340"/>
                    <a:pt x="13238" y="14242"/>
                    <a:pt x="13419" y="14061"/>
                  </a:cubicBezTo>
                  <a:cubicBezTo>
                    <a:pt x="13573" y="13894"/>
                    <a:pt x="13656" y="13684"/>
                    <a:pt x="13656" y="13433"/>
                  </a:cubicBezTo>
                  <a:lnTo>
                    <a:pt x="13656" y="10016"/>
                  </a:lnTo>
                  <a:lnTo>
                    <a:pt x="14214" y="9932"/>
                  </a:lnTo>
                  <a:cubicBezTo>
                    <a:pt x="14466" y="9904"/>
                    <a:pt x="14675" y="9737"/>
                    <a:pt x="14772" y="9528"/>
                  </a:cubicBezTo>
                  <a:cubicBezTo>
                    <a:pt x="14884" y="9305"/>
                    <a:pt x="14870" y="9054"/>
                    <a:pt x="14758" y="8844"/>
                  </a:cubicBezTo>
                  <a:lnTo>
                    <a:pt x="13587" y="6710"/>
                  </a:lnTo>
                  <a:cubicBezTo>
                    <a:pt x="13587" y="6445"/>
                    <a:pt x="13587" y="5664"/>
                    <a:pt x="13573" y="5511"/>
                  </a:cubicBezTo>
                  <a:lnTo>
                    <a:pt x="13573" y="5497"/>
                  </a:lnTo>
                  <a:lnTo>
                    <a:pt x="13517" y="5036"/>
                  </a:lnTo>
                  <a:lnTo>
                    <a:pt x="13517" y="5022"/>
                  </a:lnTo>
                  <a:cubicBezTo>
                    <a:pt x="13294" y="3446"/>
                    <a:pt x="12513" y="2163"/>
                    <a:pt x="11257" y="1270"/>
                  </a:cubicBezTo>
                  <a:cubicBezTo>
                    <a:pt x="10086" y="447"/>
                    <a:pt x="8565" y="1"/>
                    <a:pt x="6877" y="1"/>
                  </a:cubicBezTo>
                  <a:cubicBezTo>
                    <a:pt x="6852" y="1"/>
                    <a:pt x="6826" y="0"/>
                    <a:pt x="68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5"/>
            <p:cNvSpPr/>
            <p:nvPr/>
          </p:nvSpPr>
          <p:spPr>
            <a:xfrm>
              <a:off x="2299525" y="2307650"/>
              <a:ext cx="17125" cy="16150"/>
            </a:xfrm>
            <a:custGeom>
              <a:rect b="b" l="l" r="r" t="t"/>
              <a:pathLst>
                <a:path extrusionOk="0" h="646" w="685">
                  <a:moveTo>
                    <a:pt x="330" y="1"/>
                  </a:moveTo>
                  <a:cubicBezTo>
                    <a:pt x="313" y="1"/>
                    <a:pt x="296" y="2"/>
                    <a:pt x="280" y="4"/>
                  </a:cubicBezTo>
                  <a:cubicBezTo>
                    <a:pt x="266" y="4"/>
                    <a:pt x="252" y="18"/>
                    <a:pt x="210" y="18"/>
                  </a:cubicBezTo>
                  <a:cubicBezTo>
                    <a:pt x="196" y="18"/>
                    <a:pt x="182" y="46"/>
                    <a:pt x="154" y="60"/>
                  </a:cubicBezTo>
                  <a:cubicBezTo>
                    <a:pt x="140" y="74"/>
                    <a:pt x="126" y="74"/>
                    <a:pt x="98" y="88"/>
                  </a:cubicBezTo>
                  <a:cubicBezTo>
                    <a:pt x="28" y="157"/>
                    <a:pt x="1" y="227"/>
                    <a:pt x="1" y="325"/>
                  </a:cubicBezTo>
                  <a:lnTo>
                    <a:pt x="1" y="395"/>
                  </a:lnTo>
                  <a:cubicBezTo>
                    <a:pt x="1" y="409"/>
                    <a:pt x="15" y="422"/>
                    <a:pt x="15" y="464"/>
                  </a:cubicBezTo>
                  <a:cubicBezTo>
                    <a:pt x="15" y="478"/>
                    <a:pt x="28" y="492"/>
                    <a:pt x="56" y="506"/>
                  </a:cubicBezTo>
                  <a:cubicBezTo>
                    <a:pt x="70" y="534"/>
                    <a:pt x="70" y="548"/>
                    <a:pt x="84" y="562"/>
                  </a:cubicBezTo>
                  <a:cubicBezTo>
                    <a:pt x="98" y="576"/>
                    <a:pt x="126" y="604"/>
                    <a:pt x="140" y="604"/>
                  </a:cubicBezTo>
                  <a:cubicBezTo>
                    <a:pt x="154" y="618"/>
                    <a:pt x="168" y="618"/>
                    <a:pt x="196" y="632"/>
                  </a:cubicBezTo>
                  <a:cubicBezTo>
                    <a:pt x="210" y="632"/>
                    <a:pt x="224" y="646"/>
                    <a:pt x="266" y="646"/>
                  </a:cubicBezTo>
                  <a:lnTo>
                    <a:pt x="335" y="646"/>
                  </a:lnTo>
                  <a:cubicBezTo>
                    <a:pt x="419" y="646"/>
                    <a:pt x="503" y="618"/>
                    <a:pt x="559" y="548"/>
                  </a:cubicBezTo>
                  <a:cubicBezTo>
                    <a:pt x="572" y="520"/>
                    <a:pt x="586" y="506"/>
                    <a:pt x="586" y="492"/>
                  </a:cubicBezTo>
                  <a:cubicBezTo>
                    <a:pt x="614" y="478"/>
                    <a:pt x="614" y="464"/>
                    <a:pt x="628" y="436"/>
                  </a:cubicBezTo>
                  <a:cubicBezTo>
                    <a:pt x="628" y="422"/>
                    <a:pt x="642" y="409"/>
                    <a:pt x="642" y="367"/>
                  </a:cubicBezTo>
                  <a:lnTo>
                    <a:pt x="642" y="297"/>
                  </a:lnTo>
                  <a:cubicBezTo>
                    <a:pt x="684" y="255"/>
                    <a:pt x="628" y="157"/>
                    <a:pt x="572" y="88"/>
                  </a:cubicBezTo>
                  <a:cubicBezTo>
                    <a:pt x="514" y="30"/>
                    <a:pt x="417" y="1"/>
                    <a:pt x="3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5"/>
            <p:cNvSpPr/>
            <p:nvPr/>
          </p:nvSpPr>
          <p:spPr>
            <a:xfrm>
              <a:off x="2193525" y="2021450"/>
              <a:ext cx="174025" cy="241325"/>
            </a:xfrm>
            <a:custGeom>
              <a:rect b="b" l="l" r="r" t="t"/>
              <a:pathLst>
                <a:path extrusionOk="0" h="9653" w="6961">
                  <a:moveTo>
                    <a:pt x="4868" y="656"/>
                  </a:moveTo>
                  <a:lnTo>
                    <a:pt x="4868" y="1409"/>
                  </a:lnTo>
                  <a:cubicBezTo>
                    <a:pt x="4799" y="1395"/>
                    <a:pt x="4729" y="1395"/>
                    <a:pt x="4673" y="1395"/>
                  </a:cubicBezTo>
                  <a:cubicBezTo>
                    <a:pt x="4366" y="1395"/>
                    <a:pt x="4045" y="1535"/>
                    <a:pt x="3822" y="1758"/>
                  </a:cubicBezTo>
                  <a:cubicBezTo>
                    <a:pt x="3599" y="2009"/>
                    <a:pt x="3487" y="2302"/>
                    <a:pt x="3501" y="2636"/>
                  </a:cubicBezTo>
                  <a:cubicBezTo>
                    <a:pt x="3543" y="3208"/>
                    <a:pt x="4017" y="3683"/>
                    <a:pt x="4589" y="3711"/>
                  </a:cubicBezTo>
                  <a:cubicBezTo>
                    <a:pt x="4673" y="3711"/>
                    <a:pt x="4757" y="3711"/>
                    <a:pt x="4854" y="3697"/>
                  </a:cubicBezTo>
                  <a:lnTo>
                    <a:pt x="4854" y="4352"/>
                  </a:lnTo>
                  <a:lnTo>
                    <a:pt x="3348" y="4352"/>
                  </a:lnTo>
                  <a:cubicBezTo>
                    <a:pt x="3334" y="4352"/>
                    <a:pt x="3292" y="4380"/>
                    <a:pt x="3278" y="4380"/>
                  </a:cubicBezTo>
                  <a:lnTo>
                    <a:pt x="3264" y="4380"/>
                  </a:lnTo>
                  <a:cubicBezTo>
                    <a:pt x="3264" y="4380"/>
                    <a:pt x="3250" y="4380"/>
                    <a:pt x="3250" y="4394"/>
                  </a:cubicBezTo>
                  <a:cubicBezTo>
                    <a:pt x="3250" y="4394"/>
                    <a:pt x="3236" y="4394"/>
                    <a:pt x="3236" y="4408"/>
                  </a:cubicBezTo>
                  <a:lnTo>
                    <a:pt x="3194" y="4408"/>
                  </a:lnTo>
                  <a:lnTo>
                    <a:pt x="3180" y="4422"/>
                  </a:lnTo>
                  <a:cubicBezTo>
                    <a:pt x="3180" y="4422"/>
                    <a:pt x="3167" y="4422"/>
                    <a:pt x="3167" y="4450"/>
                  </a:cubicBezTo>
                  <a:cubicBezTo>
                    <a:pt x="3167" y="4450"/>
                    <a:pt x="3139" y="4450"/>
                    <a:pt x="3139" y="4464"/>
                  </a:cubicBezTo>
                  <a:lnTo>
                    <a:pt x="3125" y="4478"/>
                  </a:lnTo>
                  <a:lnTo>
                    <a:pt x="3111" y="4492"/>
                  </a:lnTo>
                  <a:cubicBezTo>
                    <a:pt x="3097" y="4520"/>
                    <a:pt x="3097" y="4534"/>
                    <a:pt x="3097" y="4534"/>
                  </a:cubicBezTo>
                  <a:cubicBezTo>
                    <a:pt x="3097" y="4534"/>
                    <a:pt x="3097" y="4547"/>
                    <a:pt x="3069" y="4547"/>
                  </a:cubicBezTo>
                  <a:cubicBezTo>
                    <a:pt x="3069" y="4547"/>
                    <a:pt x="3069" y="4561"/>
                    <a:pt x="3055" y="4561"/>
                  </a:cubicBezTo>
                  <a:cubicBezTo>
                    <a:pt x="3055" y="4589"/>
                    <a:pt x="3041" y="4617"/>
                    <a:pt x="3041" y="4631"/>
                  </a:cubicBezTo>
                  <a:lnTo>
                    <a:pt x="3041" y="4659"/>
                  </a:lnTo>
                  <a:lnTo>
                    <a:pt x="3041" y="4673"/>
                  </a:lnTo>
                  <a:lnTo>
                    <a:pt x="3041" y="4687"/>
                  </a:lnTo>
                  <a:lnTo>
                    <a:pt x="3041" y="4701"/>
                  </a:lnTo>
                  <a:lnTo>
                    <a:pt x="3041" y="4729"/>
                  </a:lnTo>
                  <a:cubicBezTo>
                    <a:pt x="3055" y="4799"/>
                    <a:pt x="3069" y="4840"/>
                    <a:pt x="3125" y="4896"/>
                  </a:cubicBezTo>
                  <a:lnTo>
                    <a:pt x="3167" y="4938"/>
                  </a:lnTo>
                  <a:cubicBezTo>
                    <a:pt x="3167" y="4938"/>
                    <a:pt x="3167" y="4952"/>
                    <a:pt x="3180" y="4952"/>
                  </a:cubicBezTo>
                  <a:lnTo>
                    <a:pt x="3194" y="4966"/>
                  </a:lnTo>
                  <a:cubicBezTo>
                    <a:pt x="3194" y="4966"/>
                    <a:pt x="3194" y="4980"/>
                    <a:pt x="3208" y="4980"/>
                  </a:cubicBezTo>
                  <a:cubicBezTo>
                    <a:pt x="3208" y="4980"/>
                    <a:pt x="3208" y="5008"/>
                    <a:pt x="3236" y="5008"/>
                  </a:cubicBezTo>
                  <a:cubicBezTo>
                    <a:pt x="3236" y="5008"/>
                    <a:pt x="3236" y="5022"/>
                    <a:pt x="3250" y="5022"/>
                  </a:cubicBezTo>
                  <a:lnTo>
                    <a:pt x="3250" y="5036"/>
                  </a:lnTo>
                  <a:lnTo>
                    <a:pt x="3250" y="5050"/>
                  </a:lnTo>
                  <a:lnTo>
                    <a:pt x="3250" y="5078"/>
                  </a:lnTo>
                  <a:lnTo>
                    <a:pt x="3250" y="5091"/>
                  </a:lnTo>
                  <a:lnTo>
                    <a:pt x="3250" y="5105"/>
                  </a:lnTo>
                  <a:lnTo>
                    <a:pt x="3250" y="5119"/>
                  </a:lnTo>
                  <a:lnTo>
                    <a:pt x="3250" y="5161"/>
                  </a:lnTo>
                  <a:lnTo>
                    <a:pt x="3250" y="5175"/>
                  </a:lnTo>
                  <a:lnTo>
                    <a:pt x="3250" y="5189"/>
                  </a:lnTo>
                  <a:lnTo>
                    <a:pt x="3250" y="5231"/>
                  </a:lnTo>
                  <a:lnTo>
                    <a:pt x="3250" y="5245"/>
                  </a:lnTo>
                  <a:lnTo>
                    <a:pt x="3250" y="5259"/>
                  </a:lnTo>
                  <a:lnTo>
                    <a:pt x="3250" y="5301"/>
                  </a:lnTo>
                  <a:lnTo>
                    <a:pt x="3250" y="5315"/>
                  </a:lnTo>
                  <a:cubicBezTo>
                    <a:pt x="3194" y="5496"/>
                    <a:pt x="3055" y="5649"/>
                    <a:pt x="2860" y="5677"/>
                  </a:cubicBezTo>
                  <a:lnTo>
                    <a:pt x="2650" y="5677"/>
                  </a:lnTo>
                  <a:cubicBezTo>
                    <a:pt x="2483" y="5635"/>
                    <a:pt x="2344" y="5496"/>
                    <a:pt x="2302" y="5329"/>
                  </a:cubicBezTo>
                  <a:lnTo>
                    <a:pt x="2302" y="5315"/>
                  </a:lnTo>
                  <a:lnTo>
                    <a:pt x="2302" y="5287"/>
                  </a:lnTo>
                  <a:lnTo>
                    <a:pt x="2302" y="5259"/>
                  </a:lnTo>
                  <a:lnTo>
                    <a:pt x="2302" y="5245"/>
                  </a:lnTo>
                  <a:lnTo>
                    <a:pt x="2302" y="5217"/>
                  </a:lnTo>
                  <a:lnTo>
                    <a:pt x="2302" y="5189"/>
                  </a:lnTo>
                  <a:lnTo>
                    <a:pt x="2302" y="5175"/>
                  </a:lnTo>
                  <a:lnTo>
                    <a:pt x="2302" y="5147"/>
                  </a:lnTo>
                  <a:lnTo>
                    <a:pt x="2302" y="5119"/>
                  </a:lnTo>
                  <a:lnTo>
                    <a:pt x="2302" y="5105"/>
                  </a:lnTo>
                  <a:lnTo>
                    <a:pt x="2302" y="5091"/>
                  </a:lnTo>
                  <a:lnTo>
                    <a:pt x="2302" y="5078"/>
                  </a:lnTo>
                  <a:lnTo>
                    <a:pt x="2302" y="5050"/>
                  </a:lnTo>
                  <a:lnTo>
                    <a:pt x="2302" y="5036"/>
                  </a:lnTo>
                  <a:cubicBezTo>
                    <a:pt x="2302" y="5036"/>
                    <a:pt x="2302" y="5022"/>
                    <a:pt x="2330" y="5022"/>
                  </a:cubicBezTo>
                  <a:cubicBezTo>
                    <a:pt x="2330" y="5022"/>
                    <a:pt x="2330" y="5008"/>
                    <a:pt x="2344" y="5008"/>
                  </a:cubicBezTo>
                  <a:cubicBezTo>
                    <a:pt x="2344" y="5008"/>
                    <a:pt x="2344" y="4980"/>
                    <a:pt x="2358" y="4980"/>
                  </a:cubicBezTo>
                  <a:lnTo>
                    <a:pt x="2371" y="4966"/>
                  </a:lnTo>
                  <a:cubicBezTo>
                    <a:pt x="2371" y="4966"/>
                    <a:pt x="2371" y="4952"/>
                    <a:pt x="2399" y="4952"/>
                  </a:cubicBezTo>
                  <a:lnTo>
                    <a:pt x="2427" y="4910"/>
                  </a:lnTo>
                  <a:lnTo>
                    <a:pt x="2441" y="4896"/>
                  </a:lnTo>
                  <a:cubicBezTo>
                    <a:pt x="2441" y="4896"/>
                    <a:pt x="2441" y="4882"/>
                    <a:pt x="2469" y="4882"/>
                  </a:cubicBezTo>
                  <a:lnTo>
                    <a:pt x="2469" y="4868"/>
                  </a:lnTo>
                  <a:lnTo>
                    <a:pt x="2469" y="4840"/>
                  </a:lnTo>
                  <a:lnTo>
                    <a:pt x="2469" y="4826"/>
                  </a:lnTo>
                  <a:lnTo>
                    <a:pt x="2469" y="4812"/>
                  </a:lnTo>
                  <a:lnTo>
                    <a:pt x="2469" y="4799"/>
                  </a:lnTo>
                  <a:lnTo>
                    <a:pt x="2469" y="4771"/>
                  </a:lnTo>
                  <a:lnTo>
                    <a:pt x="2469" y="4757"/>
                  </a:lnTo>
                  <a:cubicBezTo>
                    <a:pt x="2483" y="4687"/>
                    <a:pt x="2483" y="4617"/>
                    <a:pt x="2441" y="4561"/>
                  </a:cubicBezTo>
                  <a:cubicBezTo>
                    <a:pt x="2441" y="4561"/>
                    <a:pt x="2441" y="4547"/>
                    <a:pt x="2427" y="4547"/>
                  </a:cubicBezTo>
                  <a:cubicBezTo>
                    <a:pt x="2427" y="4547"/>
                    <a:pt x="2427" y="4534"/>
                    <a:pt x="2413" y="4534"/>
                  </a:cubicBezTo>
                  <a:cubicBezTo>
                    <a:pt x="2413" y="4520"/>
                    <a:pt x="2399" y="4492"/>
                    <a:pt x="2399" y="4492"/>
                  </a:cubicBezTo>
                  <a:cubicBezTo>
                    <a:pt x="2399" y="4492"/>
                    <a:pt x="2399" y="4478"/>
                    <a:pt x="2371" y="4478"/>
                  </a:cubicBezTo>
                  <a:lnTo>
                    <a:pt x="2358" y="4464"/>
                  </a:lnTo>
                  <a:cubicBezTo>
                    <a:pt x="2358" y="4464"/>
                    <a:pt x="2344" y="4464"/>
                    <a:pt x="2344" y="4450"/>
                  </a:cubicBezTo>
                  <a:cubicBezTo>
                    <a:pt x="2344" y="4450"/>
                    <a:pt x="2330" y="4450"/>
                    <a:pt x="2330" y="4422"/>
                  </a:cubicBezTo>
                  <a:lnTo>
                    <a:pt x="2302" y="4408"/>
                  </a:lnTo>
                  <a:lnTo>
                    <a:pt x="2274" y="4408"/>
                  </a:lnTo>
                  <a:cubicBezTo>
                    <a:pt x="2274" y="4408"/>
                    <a:pt x="2260" y="4408"/>
                    <a:pt x="2260" y="4394"/>
                  </a:cubicBezTo>
                  <a:cubicBezTo>
                    <a:pt x="2260" y="4394"/>
                    <a:pt x="2232" y="4394"/>
                    <a:pt x="2232" y="4366"/>
                  </a:cubicBezTo>
                  <a:lnTo>
                    <a:pt x="2218" y="4366"/>
                  </a:lnTo>
                  <a:cubicBezTo>
                    <a:pt x="2204" y="4366"/>
                    <a:pt x="2162" y="4352"/>
                    <a:pt x="2148" y="4352"/>
                  </a:cubicBezTo>
                  <a:lnTo>
                    <a:pt x="684" y="4352"/>
                  </a:lnTo>
                  <a:lnTo>
                    <a:pt x="684" y="656"/>
                  </a:lnTo>
                  <a:close/>
                  <a:moveTo>
                    <a:pt x="4812" y="5008"/>
                  </a:moveTo>
                  <a:lnTo>
                    <a:pt x="4812" y="6333"/>
                  </a:lnTo>
                  <a:cubicBezTo>
                    <a:pt x="4812" y="6472"/>
                    <a:pt x="4896" y="6584"/>
                    <a:pt x="5022" y="6654"/>
                  </a:cubicBezTo>
                  <a:cubicBezTo>
                    <a:pt x="5072" y="6676"/>
                    <a:pt x="5127" y="6687"/>
                    <a:pt x="5181" y="6687"/>
                  </a:cubicBezTo>
                  <a:cubicBezTo>
                    <a:pt x="5263" y="6687"/>
                    <a:pt x="5345" y="6662"/>
                    <a:pt x="5412" y="6612"/>
                  </a:cubicBezTo>
                  <a:cubicBezTo>
                    <a:pt x="5496" y="6514"/>
                    <a:pt x="5622" y="6486"/>
                    <a:pt x="5733" y="6486"/>
                  </a:cubicBezTo>
                  <a:cubicBezTo>
                    <a:pt x="5873" y="6486"/>
                    <a:pt x="5998" y="6542"/>
                    <a:pt x="6110" y="6640"/>
                  </a:cubicBezTo>
                  <a:cubicBezTo>
                    <a:pt x="6249" y="6723"/>
                    <a:pt x="6305" y="6863"/>
                    <a:pt x="6277" y="7002"/>
                  </a:cubicBezTo>
                  <a:cubicBezTo>
                    <a:pt x="6263" y="7253"/>
                    <a:pt x="6054" y="7463"/>
                    <a:pt x="5817" y="7463"/>
                  </a:cubicBezTo>
                  <a:cubicBezTo>
                    <a:pt x="5677" y="7463"/>
                    <a:pt x="5552" y="7421"/>
                    <a:pt x="5440" y="7337"/>
                  </a:cubicBezTo>
                  <a:cubicBezTo>
                    <a:pt x="5377" y="7283"/>
                    <a:pt x="5290" y="7246"/>
                    <a:pt x="5202" y="7246"/>
                  </a:cubicBezTo>
                  <a:cubicBezTo>
                    <a:pt x="5155" y="7246"/>
                    <a:pt x="5108" y="7257"/>
                    <a:pt x="5064" y="7281"/>
                  </a:cubicBezTo>
                  <a:cubicBezTo>
                    <a:pt x="4938" y="7337"/>
                    <a:pt x="4854" y="7477"/>
                    <a:pt x="4854" y="7616"/>
                  </a:cubicBezTo>
                  <a:lnTo>
                    <a:pt x="4854" y="9011"/>
                  </a:lnTo>
                  <a:lnTo>
                    <a:pt x="3892" y="9011"/>
                  </a:lnTo>
                  <a:cubicBezTo>
                    <a:pt x="3906" y="8927"/>
                    <a:pt x="3934" y="8844"/>
                    <a:pt x="3934" y="8746"/>
                  </a:cubicBezTo>
                  <a:cubicBezTo>
                    <a:pt x="3934" y="8439"/>
                    <a:pt x="3794" y="8118"/>
                    <a:pt x="3557" y="7895"/>
                  </a:cubicBezTo>
                  <a:cubicBezTo>
                    <a:pt x="3344" y="7694"/>
                    <a:pt x="3086" y="7584"/>
                    <a:pt x="2792" y="7584"/>
                  </a:cubicBezTo>
                  <a:cubicBezTo>
                    <a:pt x="2760" y="7584"/>
                    <a:pt x="2726" y="7585"/>
                    <a:pt x="2692" y="7588"/>
                  </a:cubicBezTo>
                  <a:cubicBezTo>
                    <a:pt x="2120" y="7616"/>
                    <a:pt x="1646" y="8090"/>
                    <a:pt x="1604" y="8662"/>
                  </a:cubicBezTo>
                  <a:cubicBezTo>
                    <a:pt x="1604" y="8774"/>
                    <a:pt x="1604" y="8885"/>
                    <a:pt x="1646" y="8997"/>
                  </a:cubicBezTo>
                  <a:lnTo>
                    <a:pt x="684" y="8997"/>
                  </a:lnTo>
                  <a:lnTo>
                    <a:pt x="684" y="5008"/>
                  </a:lnTo>
                  <a:lnTo>
                    <a:pt x="1646" y="5008"/>
                  </a:lnTo>
                  <a:lnTo>
                    <a:pt x="1646" y="5036"/>
                  </a:lnTo>
                  <a:lnTo>
                    <a:pt x="1646" y="5078"/>
                  </a:lnTo>
                  <a:lnTo>
                    <a:pt x="1646" y="5105"/>
                  </a:lnTo>
                  <a:lnTo>
                    <a:pt x="1646" y="5147"/>
                  </a:lnTo>
                  <a:lnTo>
                    <a:pt x="1646" y="5175"/>
                  </a:lnTo>
                  <a:lnTo>
                    <a:pt x="1646" y="5231"/>
                  </a:lnTo>
                  <a:lnTo>
                    <a:pt x="1646" y="5245"/>
                  </a:lnTo>
                  <a:lnTo>
                    <a:pt x="1646" y="5315"/>
                  </a:lnTo>
                  <a:cubicBezTo>
                    <a:pt x="1660" y="5538"/>
                    <a:pt x="1730" y="5733"/>
                    <a:pt x="1855" y="5900"/>
                  </a:cubicBezTo>
                  <a:cubicBezTo>
                    <a:pt x="1855" y="5928"/>
                    <a:pt x="1869" y="5928"/>
                    <a:pt x="1869" y="5942"/>
                  </a:cubicBezTo>
                  <a:lnTo>
                    <a:pt x="1883" y="5956"/>
                  </a:lnTo>
                  <a:lnTo>
                    <a:pt x="1897" y="5984"/>
                  </a:lnTo>
                  <a:lnTo>
                    <a:pt x="1925" y="5998"/>
                  </a:lnTo>
                  <a:lnTo>
                    <a:pt x="1939" y="6012"/>
                  </a:lnTo>
                  <a:cubicBezTo>
                    <a:pt x="1939" y="6026"/>
                    <a:pt x="1953" y="6026"/>
                    <a:pt x="1953" y="6026"/>
                  </a:cubicBezTo>
                  <a:lnTo>
                    <a:pt x="1967" y="6054"/>
                  </a:lnTo>
                  <a:lnTo>
                    <a:pt x="1995" y="6068"/>
                  </a:lnTo>
                  <a:cubicBezTo>
                    <a:pt x="2162" y="6221"/>
                    <a:pt x="2371" y="6333"/>
                    <a:pt x="2581" y="6361"/>
                  </a:cubicBezTo>
                  <a:lnTo>
                    <a:pt x="2915" y="6361"/>
                  </a:lnTo>
                  <a:cubicBezTo>
                    <a:pt x="3139" y="6333"/>
                    <a:pt x="3348" y="6221"/>
                    <a:pt x="3501" y="6068"/>
                  </a:cubicBezTo>
                  <a:lnTo>
                    <a:pt x="3529" y="6054"/>
                  </a:lnTo>
                  <a:lnTo>
                    <a:pt x="3543" y="6026"/>
                  </a:lnTo>
                  <a:lnTo>
                    <a:pt x="3557" y="6012"/>
                  </a:lnTo>
                  <a:lnTo>
                    <a:pt x="3571" y="5998"/>
                  </a:lnTo>
                  <a:lnTo>
                    <a:pt x="3599" y="5984"/>
                  </a:lnTo>
                  <a:lnTo>
                    <a:pt x="3613" y="5956"/>
                  </a:lnTo>
                  <a:lnTo>
                    <a:pt x="3627" y="5942"/>
                  </a:lnTo>
                  <a:cubicBezTo>
                    <a:pt x="3641" y="5928"/>
                    <a:pt x="3641" y="5928"/>
                    <a:pt x="3641" y="5900"/>
                  </a:cubicBezTo>
                  <a:cubicBezTo>
                    <a:pt x="3766" y="5733"/>
                    <a:pt x="3836" y="5538"/>
                    <a:pt x="3850" y="5315"/>
                  </a:cubicBezTo>
                  <a:lnTo>
                    <a:pt x="3850" y="5245"/>
                  </a:lnTo>
                  <a:lnTo>
                    <a:pt x="3850" y="5231"/>
                  </a:lnTo>
                  <a:lnTo>
                    <a:pt x="3850" y="5175"/>
                  </a:lnTo>
                  <a:lnTo>
                    <a:pt x="3850" y="5147"/>
                  </a:lnTo>
                  <a:lnTo>
                    <a:pt x="3850" y="5105"/>
                  </a:lnTo>
                  <a:lnTo>
                    <a:pt x="3850" y="5078"/>
                  </a:lnTo>
                  <a:lnTo>
                    <a:pt x="3850" y="5036"/>
                  </a:lnTo>
                  <a:lnTo>
                    <a:pt x="3850" y="5008"/>
                  </a:lnTo>
                  <a:close/>
                  <a:moveTo>
                    <a:pt x="335" y="0"/>
                  </a:moveTo>
                  <a:cubicBezTo>
                    <a:pt x="168" y="0"/>
                    <a:pt x="0" y="140"/>
                    <a:pt x="0" y="335"/>
                  </a:cubicBezTo>
                  <a:lnTo>
                    <a:pt x="0" y="4673"/>
                  </a:lnTo>
                  <a:lnTo>
                    <a:pt x="0" y="9332"/>
                  </a:lnTo>
                  <a:cubicBezTo>
                    <a:pt x="0" y="9499"/>
                    <a:pt x="140" y="9653"/>
                    <a:pt x="335" y="9653"/>
                  </a:cubicBezTo>
                  <a:lnTo>
                    <a:pt x="2134" y="9653"/>
                  </a:lnTo>
                  <a:cubicBezTo>
                    <a:pt x="2274" y="9653"/>
                    <a:pt x="2399" y="9569"/>
                    <a:pt x="2469" y="9443"/>
                  </a:cubicBezTo>
                  <a:cubicBezTo>
                    <a:pt x="2511" y="9332"/>
                    <a:pt x="2497" y="9164"/>
                    <a:pt x="2413" y="9067"/>
                  </a:cubicBezTo>
                  <a:cubicBezTo>
                    <a:pt x="2330" y="8955"/>
                    <a:pt x="2274" y="8830"/>
                    <a:pt x="2288" y="8690"/>
                  </a:cubicBezTo>
                  <a:cubicBezTo>
                    <a:pt x="2302" y="8453"/>
                    <a:pt x="2497" y="8244"/>
                    <a:pt x="2748" y="8230"/>
                  </a:cubicBezTo>
                  <a:cubicBezTo>
                    <a:pt x="2772" y="8225"/>
                    <a:pt x="2796" y="8223"/>
                    <a:pt x="2820" y="8223"/>
                  </a:cubicBezTo>
                  <a:cubicBezTo>
                    <a:pt x="2934" y="8223"/>
                    <a:pt x="3041" y="8277"/>
                    <a:pt x="3111" y="8369"/>
                  </a:cubicBezTo>
                  <a:cubicBezTo>
                    <a:pt x="3208" y="8453"/>
                    <a:pt x="3264" y="8593"/>
                    <a:pt x="3264" y="8732"/>
                  </a:cubicBezTo>
                  <a:cubicBezTo>
                    <a:pt x="3264" y="8858"/>
                    <a:pt x="3208" y="8983"/>
                    <a:pt x="3139" y="9067"/>
                  </a:cubicBezTo>
                  <a:cubicBezTo>
                    <a:pt x="3055" y="9164"/>
                    <a:pt x="3027" y="9332"/>
                    <a:pt x="3097" y="9443"/>
                  </a:cubicBezTo>
                  <a:cubicBezTo>
                    <a:pt x="3139" y="9569"/>
                    <a:pt x="3278" y="9653"/>
                    <a:pt x="3418" y="9653"/>
                  </a:cubicBezTo>
                  <a:lnTo>
                    <a:pt x="5217" y="9653"/>
                  </a:lnTo>
                  <a:cubicBezTo>
                    <a:pt x="5398" y="9653"/>
                    <a:pt x="5552" y="9513"/>
                    <a:pt x="5552" y="9332"/>
                  </a:cubicBezTo>
                  <a:lnTo>
                    <a:pt x="5552" y="8090"/>
                  </a:lnTo>
                  <a:cubicBezTo>
                    <a:pt x="5649" y="8104"/>
                    <a:pt x="5761" y="8118"/>
                    <a:pt x="5887" y="8118"/>
                  </a:cubicBezTo>
                  <a:cubicBezTo>
                    <a:pt x="6458" y="8090"/>
                    <a:pt x="6933" y="7630"/>
                    <a:pt x="6961" y="7044"/>
                  </a:cubicBezTo>
                  <a:cubicBezTo>
                    <a:pt x="6961" y="6723"/>
                    <a:pt x="6849" y="6417"/>
                    <a:pt x="6626" y="6165"/>
                  </a:cubicBezTo>
                  <a:cubicBezTo>
                    <a:pt x="6403" y="5942"/>
                    <a:pt x="6110" y="5803"/>
                    <a:pt x="5775" y="5803"/>
                  </a:cubicBezTo>
                  <a:cubicBezTo>
                    <a:pt x="5691" y="5803"/>
                    <a:pt x="5608" y="5817"/>
                    <a:pt x="5510" y="5845"/>
                  </a:cubicBezTo>
                  <a:lnTo>
                    <a:pt x="5510" y="4673"/>
                  </a:lnTo>
                  <a:lnTo>
                    <a:pt x="5510" y="3194"/>
                  </a:lnTo>
                  <a:cubicBezTo>
                    <a:pt x="5510" y="3069"/>
                    <a:pt x="5440" y="2943"/>
                    <a:pt x="5329" y="2888"/>
                  </a:cubicBezTo>
                  <a:cubicBezTo>
                    <a:pt x="5284" y="2873"/>
                    <a:pt x="5237" y="2865"/>
                    <a:pt x="5191" y="2865"/>
                  </a:cubicBezTo>
                  <a:cubicBezTo>
                    <a:pt x="5110" y="2865"/>
                    <a:pt x="5034" y="2890"/>
                    <a:pt x="4980" y="2943"/>
                  </a:cubicBezTo>
                  <a:cubicBezTo>
                    <a:pt x="4868" y="3027"/>
                    <a:pt x="4743" y="3069"/>
                    <a:pt x="4631" y="3069"/>
                  </a:cubicBezTo>
                  <a:cubicBezTo>
                    <a:pt x="4380" y="3055"/>
                    <a:pt x="4171" y="2860"/>
                    <a:pt x="4157" y="2609"/>
                  </a:cubicBezTo>
                  <a:cubicBezTo>
                    <a:pt x="4143" y="2469"/>
                    <a:pt x="4185" y="2330"/>
                    <a:pt x="4296" y="2246"/>
                  </a:cubicBezTo>
                  <a:cubicBezTo>
                    <a:pt x="4380" y="2134"/>
                    <a:pt x="4520" y="2092"/>
                    <a:pt x="4659" y="2092"/>
                  </a:cubicBezTo>
                  <a:cubicBezTo>
                    <a:pt x="4785" y="2092"/>
                    <a:pt x="4882" y="2120"/>
                    <a:pt x="4980" y="2204"/>
                  </a:cubicBezTo>
                  <a:cubicBezTo>
                    <a:pt x="5040" y="2264"/>
                    <a:pt x="5116" y="2293"/>
                    <a:pt x="5191" y="2293"/>
                  </a:cubicBezTo>
                  <a:cubicBezTo>
                    <a:pt x="5238" y="2293"/>
                    <a:pt x="5286" y="2281"/>
                    <a:pt x="5329" y="2260"/>
                  </a:cubicBezTo>
                  <a:cubicBezTo>
                    <a:pt x="5440" y="2204"/>
                    <a:pt x="5510" y="2092"/>
                    <a:pt x="5510" y="1967"/>
                  </a:cubicBezTo>
                  <a:lnTo>
                    <a:pt x="5510" y="335"/>
                  </a:lnTo>
                  <a:cubicBezTo>
                    <a:pt x="5510" y="154"/>
                    <a:pt x="5370" y="0"/>
                    <a:pt x="51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 name="Google Shape;449;p35"/>
          <p:cNvGrpSpPr/>
          <p:nvPr/>
        </p:nvGrpSpPr>
        <p:grpSpPr>
          <a:xfrm>
            <a:off x="5419342" y="1326372"/>
            <a:ext cx="459348" cy="522764"/>
            <a:chOff x="5165275" y="1238575"/>
            <a:chExt cx="371400" cy="422675"/>
          </a:xfrm>
        </p:grpSpPr>
        <p:sp>
          <p:nvSpPr>
            <p:cNvPr id="450" name="Google Shape;450;p35"/>
            <p:cNvSpPr/>
            <p:nvPr/>
          </p:nvSpPr>
          <p:spPr>
            <a:xfrm>
              <a:off x="5165275" y="1238575"/>
              <a:ext cx="371400" cy="422675"/>
            </a:xfrm>
            <a:custGeom>
              <a:rect b="b" l="l" r="r" t="t"/>
              <a:pathLst>
                <a:path extrusionOk="0" h="16907" w="14856">
                  <a:moveTo>
                    <a:pt x="6863" y="684"/>
                  </a:moveTo>
                  <a:cubicBezTo>
                    <a:pt x="10155" y="698"/>
                    <a:pt x="12442" y="2400"/>
                    <a:pt x="12861" y="5120"/>
                  </a:cubicBezTo>
                  <a:lnTo>
                    <a:pt x="12917" y="5580"/>
                  </a:lnTo>
                  <a:cubicBezTo>
                    <a:pt x="12917" y="5678"/>
                    <a:pt x="12931" y="6082"/>
                    <a:pt x="12931" y="6403"/>
                  </a:cubicBezTo>
                  <a:lnTo>
                    <a:pt x="12219" y="6403"/>
                  </a:lnTo>
                  <a:cubicBezTo>
                    <a:pt x="12038" y="6403"/>
                    <a:pt x="11885" y="6542"/>
                    <a:pt x="11885" y="6724"/>
                  </a:cubicBezTo>
                  <a:cubicBezTo>
                    <a:pt x="11885" y="6919"/>
                    <a:pt x="12024" y="7059"/>
                    <a:pt x="12219" y="7059"/>
                  </a:cubicBezTo>
                  <a:lnTo>
                    <a:pt x="13014" y="7059"/>
                  </a:lnTo>
                  <a:lnTo>
                    <a:pt x="14158" y="9151"/>
                  </a:lnTo>
                  <a:cubicBezTo>
                    <a:pt x="14172" y="9193"/>
                    <a:pt x="14172" y="9221"/>
                    <a:pt x="14158" y="9235"/>
                  </a:cubicBezTo>
                  <a:cubicBezTo>
                    <a:pt x="14130" y="9262"/>
                    <a:pt x="14116" y="9276"/>
                    <a:pt x="14088" y="9290"/>
                  </a:cubicBezTo>
                  <a:lnTo>
                    <a:pt x="13251" y="9430"/>
                  </a:lnTo>
                  <a:cubicBezTo>
                    <a:pt x="13084" y="9472"/>
                    <a:pt x="12972" y="9583"/>
                    <a:pt x="12972" y="9765"/>
                  </a:cubicBezTo>
                  <a:lnTo>
                    <a:pt x="12972" y="13475"/>
                  </a:lnTo>
                  <a:lnTo>
                    <a:pt x="12972" y="13489"/>
                  </a:lnTo>
                  <a:cubicBezTo>
                    <a:pt x="12972" y="13559"/>
                    <a:pt x="12931" y="13614"/>
                    <a:pt x="12917" y="13656"/>
                  </a:cubicBezTo>
                  <a:cubicBezTo>
                    <a:pt x="12875" y="13698"/>
                    <a:pt x="12805" y="13726"/>
                    <a:pt x="12735" y="13726"/>
                  </a:cubicBezTo>
                  <a:cubicBezTo>
                    <a:pt x="12554" y="13698"/>
                    <a:pt x="10197" y="13517"/>
                    <a:pt x="9974" y="13475"/>
                  </a:cubicBezTo>
                  <a:lnTo>
                    <a:pt x="9848" y="13475"/>
                  </a:lnTo>
                  <a:cubicBezTo>
                    <a:pt x="9722" y="13489"/>
                    <a:pt x="9625" y="13600"/>
                    <a:pt x="9597" y="13726"/>
                  </a:cubicBezTo>
                  <a:lnTo>
                    <a:pt x="8927" y="16251"/>
                  </a:lnTo>
                  <a:lnTo>
                    <a:pt x="4366" y="15637"/>
                  </a:lnTo>
                  <a:lnTo>
                    <a:pt x="4882" y="13224"/>
                  </a:lnTo>
                  <a:lnTo>
                    <a:pt x="7156" y="13684"/>
                  </a:lnTo>
                  <a:lnTo>
                    <a:pt x="7226" y="13684"/>
                  </a:lnTo>
                  <a:cubicBezTo>
                    <a:pt x="7393" y="13684"/>
                    <a:pt x="7533" y="13573"/>
                    <a:pt x="7560" y="13419"/>
                  </a:cubicBezTo>
                  <a:cubicBezTo>
                    <a:pt x="7602" y="13252"/>
                    <a:pt x="7477" y="13070"/>
                    <a:pt x="7295" y="13043"/>
                  </a:cubicBezTo>
                  <a:lnTo>
                    <a:pt x="4715" y="12540"/>
                  </a:lnTo>
                  <a:cubicBezTo>
                    <a:pt x="2274" y="11648"/>
                    <a:pt x="656" y="9304"/>
                    <a:pt x="698" y="6710"/>
                  </a:cubicBezTo>
                  <a:cubicBezTo>
                    <a:pt x="726" y="3376"/>
                    <a:pt x="3460" y="684"/>
                    <a:pt x="6807" y="684"/>
                  </a:cubicBezTo>
                  <a:close/>
                  <a:moveTo>
                    <a:pt x="6793" y="1"/>
                  </a:moveTo>
                  <a:cubicBezTo>
                    <a:pt x="3097" y="1"/>
                    <a:pt x="70" y="2972"/>
                    <a:pt x="28" y="6668"/>
                  </a:cubicBezTo>
                  <a:cubicBezTo>
                    <a:pt x="0" y="9458"/>
                    <a:pt x="1688" y="11996"/>
                    <a:pt x="4255" y="13043"/>
                  </a:cubicBezTo>
                  <a:lnTo>
                    <a:pt x="3655" y="15832"/>
                  </a:lnTo>
                  <a:cubicBezTo>
                    <a:pt x="3641" y="15916"/>
                    <a:pt x="3655" y="16014"/>
                    <a:pt x="3711" y="16083"/>
                  </a:cubicBezTo>
                  <a:cubicBezTo>
                    <a:pt x="3766" y="16153"/>
                    <a:pt x="3850" y="16209"/>
                    <a:pt x="3934" y="16223"/>
                  </a:cubicBezTo>
                  <a:lnTo>
                    <a:pt x="9109" y="16906"/>
                  </a:lnTo>
                  <a:lnTo>
                    <a:pt x="9165" y="16906"/>
                  </a:lnTo>
                  <a:cubicBezTo>
                    <a:pt x="9304" y="16906"/>
                    <a:pt x="9443" y="16809"/>
                    <a:pt x="9485" y="16669"/>
                  </a:cubicBezTo>
                  <a:lnTo>
                    <a:pt x="10155" y="14117"/>
                  </a:lnTo>
                  <a:cubicBezTo>
                    <a:pt x="10211" y="14117"/>
                    <a:pt x="10266" y="14131"/>
                    <a:pt x="10308" y="14131"/>
                  </a:cubicBezTo>
                  <a:cubicBezTo>
                    <a:pt x="10629" y="14172"/>
                    <a:pt x="11006" y="14186"/>
                    <a:pt x="11271" y="14228"/>
                  </a:cubicBezTo>
                  <a:cubicBezTo>
                    <a:pt x="11494" y="14242"/>
                    <a:pt x="12666" y="14340"/>
                    <a:pt x="12735" y="14340"/>
                  </a:cubicBezTo>
                  <a:cubicBezTo>
                    <a:pt x="13000" y="14340"/>
                    <a:pt x="13224" y="14242"/>
                    <a:pt x="13405" y="14061"/>
                  </a:cubicBezTo>
                  <a:cubicBezTo>
                    <a:pt x="13558" y="13893"/>
                    <a:pt x="13642" y="13684"/>
                    <a:pt x="13642" y="13433"/>
                  </a:cubicBezTo>
                  <a:lnTo>
                    <a:pt x="13642" y="10030"/>
                  </a:lnTo>
                  <a:lnTo>
                    <a:pt x="14200" y="9932"/>
                  </a:lnTo>
                  <a:cubicBezTo>
                    <a:pt x="14451" y="9904"/>
                    <a:pt x="14660" y="9737"/>
                    <a:pt x="14758" y="9541"/>
                  </a:cubicBezTo>
                  <a:cubicBezTo>
                    <a:pt x="14856" y="9304"/>
                    <a:pt x="14856" y="9039"/>
                    <a:pt x="14730" y="8844"/>
                  </a:cubicBezTo>
                  <a:lnTo>
                    <a:pt x="13558" y="6710"/>
                  </a:lnTo>
                  <a:cubicBezTo>
                    <a:pt x="13558" y="6445"/>
                    <a:pt x="13558" y="5664"/>
                    <a:pt x="13544" y="5510"/>
                  </a:cubicBezTo>
                  <a:lnTo>
                    <a:pt x="13544" y="5496"/>
                  </a:lnTo>
                  <a:lnTo>
                    <a:pt x="13489" y="5036"/>
                  </a:lnTo>
                  <a:lnTo>
                    <a:pt x="13489" y="5022"/>
                  </a:lnTo>
                  <a:cubicBezTo>
                    <a:pt x="13265" y="3446"/>
                    <a:pt x="12484" y="2163"/>
                    <a:pt x="11229" y="1270"/>
                  </a:cubicBezTo>
                  <a:cubicBezTo>
                    <a:pt x="10057" y="447"/>
                    <a:pt x="8537" y="1"/>
                    <a:pt x="68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5"/>
            <p:cNvSpPr/>
            <p:nvPr/>
          </p:nvSpPr>
          <p:spPr>
            <a:xfrm>
              <a:off x="5370325" y="1570125"/>
              <a:ext cx="17100" cy="16150"/>
            </a:xfrm>
            <a:custGeom>
              <a:rect b="b" l="l" r="r" t="t"/>
              <a:pathLst>
                <a:path extrusionOk="0" h="646" w="684">
                  <a:moveTo>
                    <a:pt x="316" y="0"/>
                  </a:moveTo>
                  <a:cubicBezTo>
                    <a:pt x="298" y="0"/>
                    <a:pt x="281" y="1"/>
                    <a:pt x="265" y="4"/>
                  </a:cubicBezTo>
                  <a:cubicBezTo>
                    <a:pt x="251" y="4"/>
                    <a:pt x="223" y="18"/>
                    <a:pt x="195" y="18"/>
                  </a:cubicBezTo>
                  <a:cubicBezTo>
                    <a:pt x="181" y="18"/>
                    <a:pt x="154" y="46"/>
                    <a:pt x="140" y="59"/>
                  </a:cubicBezTo>
                  <a:cubicBezTo>
                    <a:pt x="126" y="73"/>
                    <a:pt x="112" y="73"/>
                    <a:pt x="98" y="87"/>
                  </a:cubicBezTo>
                  <a:cubicBezTo>
                    <a:pt x="70" y="115"/>
                    <a:pt x="56" y="129"/>
                    <a:pt x="56" y="143"/>
                  </a:cubicBezTo>
                  <a:cubicBezTo>
                    <a:pt x="42" y="157"/>
                    <a:pt x="42" y="185"/>
                    <a:pt x="14" y="199"/>
                  </a:cubicBezTo>
                  <a:cubicBezTo>
                    <a:pt x="14" y="213"/>
                    <a:pt x="0" y="227"/>
                    <a:pt x="0" y="269"/>
                  </a:cubicBezTo>
                  <a:lnTo>
                    <a:pt x="0" y="338"/>
                  </a:lnTo>
                  <a:cubicBezTo>
                    <a:pt x="0" y="422"/>
                    <a:pt x="42" y="506"/>
                    <a:pt x="112" y="562"/>
                  </a:cubicBezTo>
                  <a:cubicBezTo>
                    <a:pt x="126" y="576"/>
                    <a:pt x="140" y="603"/>
                    <a:pt x="154" y="603"/>
                  </a:cubicBezTo>
                  <a:cubicBezTo>
                    <a:pt x="181" y="617"/>
                    <a:pt x="195" y="617"/>
                    <a:pt x="209" y="631"/>
                  </a:cubicBezTo>
                  <a:cubicBezTo>
                    <a:pt x="223" y="631"/>
                    <a:pt x="251" y="645"/>
                    <a:pt x="279" y="645"/>
                  </a:cubicBezTo>
                  <a:lnTo>
                    <a:pt x="349" y="645"/>
                  </a:lnTo>
                  <a:cubicBezTo>
                    <a:pt x="432" y="645"/>
                    <a:pt x="530" y="617"/>
                    <a:pt x="572" y="548"/>
                  </a:cubicBezTo>
                  <a:cubicBezTo>
                    <a:pt x="642" y="478"/>
                    <a:pt x="684" y="408"/>
                    <a:pt x="684" y="311"/>
                  </a:cubicBezTo>
                  <a:cubicBezTo>
                    <a:pt x="656" y="297"/>
                    <a:pt x="656" y="283"/>
                    <a:pt x="656" y="269"/>
                  </a:cubicBezTo>
                  <a:cubicBezTo>
                    <a:pt x="656" y="255"/>
                    <a:pt x="628" y="227"/>
                    <a:pt x="628" y="199"/>
                  </a:cubicBezTo>
                  <a:cubicBezTo>
                    <a:pt x="628" y="185"/>
                    <a:pt x="614" y="157"/>
                    <a:pt x="600" y="143"/>
                  </a:cubicBezTo>
                  <a:cubicBezTo>
                    <a:pt x="586" y="129"/>
                    <a:pt x="586" y="115"/>
                    <a:pt x="558" y="87"/>
                  </a:cubicBezTo>
                  <a:cubicBezTo>
                    <a:pt x="500" y="29"/>
                    <a:pt x="403" y="0"/>
                    <a:pt x="3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5"/>
            <p:cNvSpPr/>
            <p:nvPr/>
          </p:nvSpPr>
          <p:spPr>
            <a:xfrm>
              <a:off x="5209550" y="1276575"/>
              <a:ext cx="229825" cy="211350"/>
            </a:xfrm>
            <a:custGeom>
              <a:rect b="b" l="l" r="r" t="t"/>
              <a:pathLst>
                <a:path extrusionOk="0" h="8454" w="9193">
                  <a:moveTo>
                    <a:pt x="5943" y="657"/>
                  </a:moveTo>
                  <a:cubicBezTo>
                    <a:pt x="7394" y="657"/>
                    <a:pt x="8565" y="1828"/>
                    <a:pt x="8565" y="3265"/>
                  </a:cubicBezTo>
                  <a:cubicBezTo>
                    <a:pt x="8565" y="3739"/>
                    <a:pt x="8440" y="4200"/>
                    <a:pt x="8216" y="4590"/>
                  </a:cubicBezTo>
                  <a:cubicBezTo>
                    <a:pt x="8133" y="4674"/>
                    <a:pt x="8105" y="4757"/>
                    <a:pt x="8147" y="4841"/>
                  </a:cubicBezTo>
                  <a:lnTo>
                    <a:pt x="8370" y="5664"/>
                  </a:lnTo>
                  <a:lnTo>
                    <a:pt x="7589" y="5455"/>
                  </a:lnTo>
                  <a:cubicBezTo>
                    <a:pt x="7554" y="5443"/>
                    <a:pt x="7515" y="5437"/>
                    <a:pt x="7475" y="5437"/>
                  </a:cubicBezTo>
                  <a:cubicBezTo>
                    <a:pt x="7420" y="5437"/>
                    <a:pt x="7365" y="5450"/>
                    <a:pt x="7324" y="5483"/>
                  </a:cubicBezTo>
                  <a:cubicBezTo>
                    <a:pt x="7087" y="5636"/>
                    <a:pt x="6808" y="5762"/>
                    <a:pt x="6501" y="5818"/>
                  </a:cubicBezTo>
                  <a:cubicBezTo>
                    <a:pt x="6529" y="5692"/>
                    <a:pt x="6557" y="5553"/>
                    <a:pt x="6557" y="5427"/>
                  </a:cubicBezTo>
                  <a:lnTo>
                    <a:pt x="6557" y="5371"/>
                  </a:lnTo>
                  <a:lnTo>
                    <a:pt x="6557" y="5343"/>
                  </a:lnTo>
                  <a:lnTo>
                    <a:pt x="6557" y="5274"/>
                  </a:lnTo>
                  <a:lnTo>
                    <a:pt x="6557" y="5260"/>
                  </a:lnTo>
                  <a:lnTo>
                    <a:pt x="6557" y="5176"/>
                  </a:lnTo>
                  <a:lnTo>
                    <a:pt x="6557" y="5036"/>
                  </a:lnTo>
                  <a:lnTo>
                    <a:pt x="6557" y="5009"/>
                  </a:lnTo>
                  <a:cubicBezTo>
                    <a:pt x="6557" y="4967"/>
                    <a:pt x="6557" y="4925"/>
                    <a:pt x="6543" y="4869"/>
                  </a:cubicBezTo>
                  <a:lnTo>
                    <a:pt x="6543" y="4855"/>
                  </a:lnTo>
                  <a:cubicBezTo>
                    <a:pt x="6543" y="4799"/>
                    <a:pt x="6515" y="4771"/>
                    <a:pt x="6515" y="4716"/>
                  </a:cubicBezTo>
                  <a:lnTo>
                    <a:pt x="6515" y="4702"/>
                  </a:lnTo>
                  <a:cubicBezTo>
                    <a:pt x="6515" y="4646"/>
                    <a:pt x="6501" y="4618"/>
                    <a:pt x="6501" y="4576"/>
                  </a:cubicBezTo>
                  <a:lnTo>
                    <a:pt x="6501" y="4562"/>
                  </a:lnTo>
                  <a:cubicBezTo>
                    <a:pt x="6501" y="4520"/>
                    <a:pt x="6487" y="4478"/>
                    <a:pt x="6473" y="4437"/>
                  </a:cubicBezTo>
                  <a:lnTo>
                    <a:pt x="6473" y="4423"/>
                  </a:lnTo>
                  <a:cubicBezTo>
                    <a:pt x="6445" y="4367"/>
                    <a:pt x="6445" y="4339"/>
                    <a:pt x="6431" y="4297"/>
                  </a:cubicBezTo>
                  <a:lnTo>
                    <a:pt x="6431" y="4283"/>
                  </a:lnTo>
                  <a:cubicBezTo>
                    <a:pt x="6417" y="4227"/>
                    <a:pt x="6403" y="4200"/>
                    <a:pt x="6403" y="4144"/>
                  </a:cubicBezTo>
                  <a:cubicBezTo>
                    <a:pt x="6375" y="4088"/>
                    <a:pt x="6361" y="4060"/>
                    <a:pt x="6347" y="4018"/>
                  </a:cubicBezTo>
                  <a:lnTo>
                    <a:pt x="6347" y="4004"/>
                  </a:lnTo>
                  <a:cubicBezTo>
                    <a:pt x="6333" y="3962"/>
                    <a:pt x="6306" y="3921"/>
                    <a:pt x="6292" y="3879"/>
                  </a:cubicBezTo>
                  <a:lnTo>
                    <a:pt x="6292" y="3865"/>
                  </a:lnTo>
                  <a:cubicBezTo>
                    <a:pt x="6278" y="3823"/>
                    <a:pt x="6264" y="3795"/>
                    <a:pt x="6236" y="3739"/>
                  </a:cubicBezTo>
                  <a:cubicBezTo>
                    <a:pt x="6236" y="3739"/>
                    <a:pt x="6236" y="3725"/>
                    <a:pt x="6222" y="3725"/>
                  </a:cubicBezTo>
                  <a:lnTo>
                    <a:pt x="6166" y="3614"/>
                  </a:lnTo>
                  <a:cubicBezTo>
                    <a:pt x="6166" y="3614"/>
                    <a:pt x="6166" y="3600"/>
                    <a:pt x="6152" y="3600"/>
                  </a:cubicBezTo>
                  <a:cubicBezTo>
                    <a:pt x="6138" y="3572"/>
                    <a:pt x="6124" y="3530"/>
                    <a:pt x="6082" y="3502"/>
                  </a:cubicBezTo>
                  <a:cubicBezTo>
                    <a:pt x="6082" y="3502"/>
                    <a:pt x="6082" y="3474"/>
                    <a:pt x="6068" y="3474"/>
                  </a:cubicBezTo>
                  <a:cubicBezTo>
                    <a:pt x="6054" y="3446"/>
                    <a:pt x="6013" y="3404"/>
                    <a:pt x="5999" y="3377"/>
                  </a:cubicBezTo>
                  <a:lnTo>
                    <a:pt x="5999" y="3363"/>
                  </a:lnTo>
                  <a:cubicBezTo>
                    <a:pt x="5985" y="3321"/>
                    <a:pt x="5943" y="3293"/>
                    <a:pt x="5929" y="3251"/>
                  </a:cubicBezTo>
                  <a:cubicBezTo>
                    <a:pt x="5887" y="3223"/>
                    <a:pt x="5873" y="3181"/>
                    <a:pt x="5845" y="3153"/>
                  </a:cubicBezTo>
                  <a:lnTo>
                    <a:pt x="5817" y="3125"/>
                  </a:lnTo>
                  <a:cubicBezTo>
                    <a:pt x="5789" y="3098"/>
                    <a:pt x="5775" y="3056"/>
                    <a:pt x="5734" y="3028"/>
                  </a:cubicBezTo>
                  <a:lnTo>
                    <a:pt x="5720" y="3014"/>
                  </a:lnTo>
                  <a:cubicBezTo>
                    <a:pt x="5678" y="2972"/>
                    <a:pt x="5664" y="2944"/>
                    <a:pt x="5636" y="2916"/>
                  </a:cubicBezTo>
                  <a:lnTo>
                    <a:pt x="5608" y="2902"/>
                  </a:lnTo>
                  <a:lnTo>
                    <a:pt x="5524" y="2819"/>
                  </a:lnTo>
                  <a:lnTo>
                    <a:pt x="5510" y="2805"/>
                  </a:lnTo>
                  <a:cubicBezTo>
                    <a:pt x="5469" y="2763"/>
                    <a:pt x="5441" y="2749"/>
                    <a:pt x="5427" y="2707"/>
                  </a:cubicBezTo>
                  <a:cubicBezTo>
                    <a:pt x="5427" y="2707"/>
                    <a:pt x="5399" y="2707"/>
                    <a:pt x="5399" y="2693"/>
                  </a:cubicBezTo>
                  <a:cubicBezTo>
                    <a:pt x="5371" y="2665"/>
                    <a:pt x="5329" y="2637"/>
                    <a:pt x="5301" y="2609"/>
                  </a:cubicBezTo>
                  <a:lnTo>
                    <a:pt x="5287" y="2609"/>
                  </a:lnTo>
                  <a:cubicBezTo>
                    <a:pt x="5245" y="2568"/>
                    <a:pt x="5218" y="2554"/>
                    <a:pt x="5176" y="2526"/>
                  </a:cubicBezTo>
                  <a:cubicBezTo>
                    <a:pt x="5148" y="2498"/>
                    <a:pt x="5106" y="2470"/>
                    <a:pt x="5078" y="2456"/>
                  </a:cubicBezTo>
                  <a:cubicBezTo>
                    <a:pt x="5078" y="2456"/>
                    <a:pt x="5050" y="2456"/>
                    <a:pt x="5050" y="2428"/>
                  </a:cubicBezTo>
                  <a:cubicBezTo>
                    <a:pt x="5022" y="2414"/>
                    <a:pt x="4980" y="2386"/>
                    <a:pt x="4953" y="2358"/>
                  </a:cubicBezTo>
                  <a:cubicBezTo>
                    <a:pt x="4953" y="2358"/>
                    <a:pt x="4939" y="2358"/>
                    <a:pt x="4939" y="2344"/>
                  </a:cubicBezTo>
                  <a:cubicBezTo>
                    <a:pt x="4897" y="2330"/>
                    <a:pt x="4869" y="2316"/>
                    <a:pt x="4827" y="2275"/>
                  </a:cubicBezTo>
                  <a:cubicBezTo>
                    <a:pt x="4827" y="2275"/>
                    <a:pt x="4813" y="2275"/>
                    <a:pt x="4813" y="2261"/>
                  </a:cubicBezTo>
                  <a:lnTo>
                    <a:pt x="4701" y="2205"/>
                  </a:lnTo>
                  <a:cubicBezTo>
                    <a:pt x="4701" y="2205"/>
                    <a:pt x="4687" y="2205"/>
                    <a:pt x="4687" y="2191"/>
                  </a:cubicBezTo>
                  <a:cubicBezTo>
                    <a:pt x="4660" y="2177"/>
                    <a:pt x="4618" y="2149"/>
                    <a:pt x="4562" y="2135"/>
                  </a:cubicBezTo>
                  <a:lnTo>
                    <a:pt x="4548" y="2135"/>
                  </a:lnTo>
                  <a:cubicBezTo>
                    <a:pt x="4520" y="2121"/>
                    <a:pt x="4464" y="2107"/>
                    <a:pt x="4422" y="2079"/>
                  </a:cubicBezTo>
                  <a:lnTo>
                    <a:pt x="4409" y="2079"/>
                  </a:lnTo>
                  <a:cubicBezTo>
                    <a:pt x="4381" y="2065"/>
                    <a:pt x="4325" y="2051"/>
                    <a:pt x="4283" y="2037"/>
                  </a:cubicBezTo>
                  <a:cubicBezTo>
                    <a:pt x="4255" y="2010"/>
                    <a:pt x="4199" y="2010"/>
                    <a:pt x="4144" y="1996"/>
                  </a:cubicBezTo>
                  <a:lnTo>
                    <a:pt x="4130" y="1996"/>
                  </a:lnTo>
                  <a:cubicBezTo>
                    <a:pt x="4102" y="1982"/>
                    <a:pt x="4046" y="1982"/>
                    <a:pt x="4004" y="1968"/>
                  </a:cubicBezTo>
                  <a:lnTo>
                    <a:pt x="3990" y="1968"/>
                  </a:lnTo>
                  <a:cubicBezTo>
                    <a:pt x="3962" y="1940"/>
                    <a:pt x="3906" y="1940"/>
                    <a:pt x="3865" y="1940"/>
                  </a:cubicBezTo>
                  <a:lnTo>
                    <a:pt x="3851" y="1940"/>
                  </a:lnTo>
                  <a:cubicBezTo>
                    <a:pt x="3823" y="1940"/>
                    <a:pt x="3767" y="1926"/>
                    <a:pt x="3711" y="1926"/>
                  </a:cubicBezTo>
                  <a:lnTo>
                    <a:pt x="3697" y="1926"/>
                  </a:lnTo>
                  <a:cubicBezTo>
                    <a:pt x="4171" y="1159"/>
                    <a:pt x="5022" y="657"/>
                    <a:pt x="5943" y="657"/>
                  </a:cubicBezTo>
                  <a:close/>
                  <a:moveTo>
                    <a:pt x="3293" y="2595"/>
                  </a:moveTo>
                  <a:cubicBezTo>
                    <a:pt x="4632" y="2595"/>
                    <a:pt x="5748" y="3600"/>
                    <a:pt x="5887" y="4911"/>
                  </a:cubicBezTo>
                  <a:lnTo>
                    <a:pt x="2944" y="4911"/>
                  </a:lnTo>
                  <a:cubicBezTo>
                    <a:pt x="2777" y="4911"/>
                    <a:pt x="2609" y="5050"/>
                    <a:pt x="2609" y="5246"/>
                  </a:cubicBezTo>
                  <a:cubicBezTo>
                    <a:pt x="2609" y="5441"/>
                    <a:pt x="2735" y="5539"/>
                    <a:pt x="2916" y="5539"/>
                  </a:cubicBezTo>
                  <a:lnTo>
                    <a:pt x="5859" y="5539"/>
                  </a:lnTo>
                  <a:lnTo>
                    <a:pt x="5859" y="5580"/>
                  </a:lnTo>
                  <a:lnTo>
                    <a:pt x="5859" y="5608"/>
                  </a:lnTo>
                  <a:cubicBezTo>
                    <a:pt x="5859" y="5636"/>
                    <a:pt x="5845" y="5678"/>
                    <a:pt x="5845" y="5720"/>
                  </a:cubicBezTo>
                  <a:lnTo>
                    <a:pt x="5845" y="5734"/>
                  </a:lnTo>
                  <a:cubicBezTo>
                    <a:pt x="5845" y="5762"/>
                    <a:pt x="5831" y="5804"/>
                    <a:pt x="5831" y="5831"/>
                  </a:cubicBezTo>
                  <a:lnTo>
                    <a:pt x="5831" y="5859"/>
                  </a:lnTo>
                  <a:cubicBezTo>
                    <a:pt x="5803" y="5887"/>
                    <a:pt x="5803" y="5929"/>
                    <a:pt x="5789" y="5971"/>
                  </a:cubicBezTo>
                  <a:cubicBezTo>
                    <a:pt x="5455" y="7045"/>
                    <a:pt x="4464" y="7826"/>
                    <a:pt x="3279" y="7826"/>
                  </a:cubicBezTo>
                  <a:cubicBezTo>
                    <a:pt x="2790" y="7826"/>
                    <a:pt x="2302" y="7687"/>
                    <a:pt x="1884" y="7422"/>
                  </a:cubicBezTo>
                  <a:cubicBezTo>
                    <a:pt x="1828" y="7394"/>
                    <a:pt x="1758" y="7366"/>
                    <a:pt x="1716" y="7366"/>
                  </a:cubicBezTo>
                  <a:cubicBezTo>
                    <a:pt x="1675" y="7366"/>
                    <a:pt x="1661" y="7366"/>
                    <a:pt x="1619" y="7394"/>
                  </a:cubicBezTo>
                  <a:lnTo>
                    <a:pt x="838" y="7603"/>
                  </a:lnTo>
                  <a:lnTo>
                    <a:pt x="838" y="7603"/>
                  </a:lnTo>
                  <a:lnTo>
                    <a:pt x="1061" y="6780"/>
                  </a:lnTo>
                  <a:cubicBezTo>
                    <a:pt x="1089" y="6696"/>
                    <a:pt x="1089" y="6599"/>
                    <a:pt x="1033" y="6529"/>
                  </a:cubicBezTo>
                  <a:cubicBezTo>
                    <a:pt x="796" y="6138"/>
                    <a:pt x="684" y="5678"/>
                    <a:pt x="684" y="5204"/>
                  </a:cubicBezTo>
                  <a:cubicBezTo>
                    <a:pt x="684" y="3767"/>
                    <a:pt x="1842" y="2595"/>
                    <a:pt x="3293" y="2595"/>
                  </a:cubicBezTo>
                  <a:close/>
                  <a:moveTo>
                    <a:pt x="5915" y="1"/>
                  </a:moveTo>
                  <a:cubicBezTo>
                    <a:pt x="5231" y="1"/>
                    <a:pt x="4576" y="196"/>
                    <a:pt x="4032" y="587"/>
                  </a:cubicBezTo>
                  <a:cubicBezTo>
                    <a:pt x="3544" y="936"/>
                    <a:pt x="3181" y="1396"/>
                    <a:pt x="2930" y="1912"/>
                  </a:cubicBezTo>
                  <a:cubicBezTo>
                    <a:pt x="1298" y="2093"/>
                    <a:pt x="1" y="3488"/>
                    <a:pt x="1" y="5176"/>
                  </a:cubicBezTo>
                  <a:cubicBezTo>
                    <a:pt x="1" y="5720"/>
                    <a:pt x="126" y="6236"/>
                    <a:pt x="391" y="6710"/>
                  </a:cubicBezTo>
                  <a:lnTo>
                    <a:pt x="57" y="7952"/>
                  </a:lnTo>
                  <a:cubicBezTo>
                    <a:pt x="15" y="8063"/>
                    <a:pt x="57" y="8189"/>
                    <a:pt x="140" y="8259"/>
                  </a:cubicBezTo>
                  <a:cubicBezTo>
                    <a:pt x="202" y="8320"/>
                    <a:pt x="285" y="8359"/>
                    <a:pt x="369" y="8359"/>
                  </a:cubicBezTo>
                  <a:cubicBezTo>
                    <a:pt x="400" y="8359"/>
                    <a:pt x="431" y="8353"/>
                    <a:pt x="461" y="8342"/>
                  </a:cubicBezTo>
                  <a:lnTo>
                    <a:pt x="1661" y="8021"/>
                  </a:lnTo>
                  <a:cubicBezTo>
                    <a:pt x="2149" y="8300"/>
                    <a:pt x="2707" y="8454"/>
                    <a:pt x="3279" y="8454"/>
                  </a:cubicBezTo>
                  <a:cubicBezTo>
                    <a:pt x="4604" y="8454"/>
                    <a:pt x="5762" y="7673"/>
                    <a:pt x="6278" y="6515"/>
                  </a:cubicBezTo>
                  <a:cubicBezTo>
                    <a:pt x="6738" y="6459"/>
                    <a:pt x="7170" y="6320"/>
                    <a:pt x="7547" y="6097"/>
                  </a:cubicBezTo>
                  <a:lnTo>
                    <a:pt x="8760" y="6431"/>
                  </a:lnTo>
                  <a:cubicBezTo>
                    <a:pt x="8788" y="6438"/>
                    <a:pt x="8817" y="6442"/>
                    <a:pt x="8846" y="6442"/>
                  </a:cubicBezTo>
                  <a:cubicBezTo>
                    <a:pt x="8931" y="6442"/>
                    <a:pt x="9015" y="6410"/>
                    <a:pt x="9067" y="6348"/>
                  </a:cubicBezTo>
                  <a:cubicBezTo>
                    <a:pt x="9151" y="6250"/>
                    <a:pt x="9193" y="6138"/>
                    <a:pt x="9151" y="6027"/>
                  </a:cubicBezTo>
                  <a:lnTo>
                    <a:pt x="8802" y="4813"/>
                  </a:lnTo>
                  <a:cubicBezTo>
                    <a:pt x="9053" y="4339"/>
                    <a:pt x="9193" y="3809"/>
                    <a:pt x="9193" y="3279"/>
                  </a:cubicBezTo>
                  <a:cubicBezTo>
                    <a:pt x="9193" y="1466"/>
                    <a:pt x="7714" y="1"/>
                    <a:pt x="59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5"/>
            <p:cNvSpPr/>
            <p:nvPr/>
          </p:nvSpPr>
          <p:spPr>
            <a:xfrm>
              <a:off x="5241650" y="1398425"/>
              <a:ext cx="16750" cy="16625"/>
            </a:xfrm>
            <a:custGeom>
              <a:rect b="b" l="l" r="r" t="t"/>
              <a:pathLst>
                <a:path extrusionOk="0" h="665" w="670">
                  <a:moveTo>
                    <a:pt x="338" y="0"/>
                  </a:moveTo>
                  <a:cubicBezTo>
                    <a:pt x="313" y="0"/>
                    <a:pt x="289" y="3"/>
                    <a:pt x="265" y="9"/>
                  </a:cubicBezTo>
                  <a:cubicBezTo>
                    <a:pt x="251" y="9"/>
                    <a:pt x="237" y="23"/>
                    <a:pt x="195" y="23"/>
                  </a:cubicBezTo>
                  <a:cubicBezTo>
                    <a:pt x="181" y="23"/>
                    <a:pt x="167" y="37"/>
                    <a:pt x="153" y="51"/>
                  </a:cubicBezTo>
                  <a:cubicBezTo>
                    <a:pt x="126" y="79"/>
                    <a:pt x="112" y="79"/>
                    <a:pt x="98" y="93"/>
                  </a:cubicBezTo>
                  <a:cubicBezTo>
                    <a:pt x="84" y="107"/>
                    <a:pt x="56" y="121"/>
                    <a:pt x="56" y="148"/>
                  </a:cubicBezTo>
                  <a:cubicBezTo>
                    <a:pt x="42" y="162"/>
                    <a:pt x="42" y="176"/>
                    <a:pt x="28" y="190"/>
                  </a:cubicBezTo>
                  <a:cubicBezTo>
                    <a:pt x="28" y="218"/>
                    <a:pt x="0" y="232"/>
                    <a:pt x="0" y="260"/>
                  </a:cubicBezTo>
                  <a:lnTo>
                    <a:pt x="0" y="330"/>
                  </a:lnTo>
                  <a:lnTo>
                    <a:pt x="0" y="400"/>
                  </a:lnTo>
                  <a:cubicBezTo>
                    <a:pt x="0" y="413"/>
                    <a:pt x="28" y="441"/>
                    <a:pt x="28" y="469"/>
                  </a:cubicBezTo>
                  <a:cubicBezTo>
                    <a:pt x="28" y="483"/>
                    <a:pt x="42" y="511"/>
                    <a:pt x="56" y="525"/>
                  </a:cubicBezTo>
                  <a:cubicBezTo>
                    <a:pt x="84" y="539"/>
                    <a:pt x="84" y="553"/>
                    <a:pt x="98" y="581"/>
                  </a:cubicBezTo>
                  <a:cubicBezTo>
                    <a:pt x="112" y="595"/>
                    <a:pt x="126" y="609"/>
                    <a:pt x="153" y="609"/>
                  </a:cubicBezTo>
                  <a:cubicBezTo>
                    <a:pt x="167" y="623"/>
                    <a:pt x="181" y="623"/>
                    <a:pt x="195" y="651"/>
                  </a:cubicBezTo>
                  <a:cubicBezTo>
                    <a:pt x="209" y="651"/>
                    <a:pt x="237" y="665"/>
                    <a:pt x="265" y="665"/>
                  </a:cubicBezTo>
                  <a:lnTo>
                    <a:pt x="335" y="665"/>
                  </a:lnTo>
                  <a:cubicBezTo>
                    <a:pt x="418" y="665"/>
                    <a:pt x="516" y="623"/>
                    <a:pt x="558" y="553"/>
                  </a:cubicBezTo>
                  <a:cubicBezTo>
                    <a:pt x="628" y="483"/>
                    <a:pt x="670" y="413"/>
                    <a:pt x="670" y="330"/>
                  </a:cubicBezTo>
                  <a:cubicBezTo>
                    <a:pt x="656" y="316"/>
                    <a:pt x="656" y="288"/>
                    <a:pt x="656" y="260"/>
                  </a:cubicBezTo>
                  <a:cubicBezTo>
                    <a:pt x="656" y="246"/>
                    <a:pt x="642" y="232"/>
                    <a:pt x="642" y="190"/>
                  </a:cubicBezTo>
                  <a:cubicBezTo>
                    <a:pt x="642" y="176"/>
                    <a:pt x="614" y="162"/>
                    <a:pt x="600" y="148"/>
                  </a:cubicBezTo>
                  <a:cubicBezTo>
                    <a:pt x="586" y="121"/>
                    <a:pt x="586" y="107"/>
                    <a:pt x="558" y="93"/>
                  </a:cubicBezTo>
                  <a:cubicBezTo>
                    <a:pt x="514" y="38"/>
                    <a:pt x="427" y="0"/>
                    <a:pt x="3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4" name="Google Shape;454;p35"/>
          <p:cNvSpPr txBox="1"/>
          <p:nvPr/>
        </p:nvSpPr>
        <p:spPr>
          <a:xfrm>
            <a:off x="117625" y="663000"/>
            <a:ext cx="8971800" cy="448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900">
                <a:solidFill>
                  <a:schemeClr val="dk1"/>
                </a:solidFill>
                <a:latin typeface="Roboto"/>
                <a:ea typeface="Roboto"/>
                <a:cs typeface="Roboto"/>
                <a:sym typeface="Roboto"/>
              </a:rPr>
              <a:t>1.Logistic Regression</a:t>
            </a:r>
            <a:endParaRPr b="1" sz="19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900">
                <a:solidFill>
                  <a:schemeClr val="dk1"/>
                </a:solidFill>
                <a:latin typeface="Roboto"/>
                <a:ea typeface="Roboto"/>
                <a:cs typeface="Roboto"/>
                <a:sym typeface="Roboto"/>
              </a:rPr>
              <a:t>2.KNN classifier</a:t>
            </a:r>
            <a:endParaRPr b="1" sz="19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900">
                <a:solidFill>
                  <a:schemeClr val="dk1"/>
                </a:solidFill>
                <a:latin typeface="Roboto"/>
                <a:ea typeface="Roboto"/>
                <a:cs typeface="Roboto"/>
                <a:sym typeface="Roboto"/>
              </a:rPr>
              <a:t>3.Decision Tree Classifier</a:t>
            </a:r>
            <a:endParaRPr b="1" sz="19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900">
                <a:solidFill>
                  <a:schemeClr val="dk1"/>
                </a:solidFill>
                <a:latin typeface="Roboto"/>
                <a:ea typeface="Roboto"/>
                <a:cs typeface="Roboto"/>
                <a:sym typeface="Roboto"/>
              </a:rPr>
              <a:t>4.Random Forest</a:t>
            </a:r>
            <a:endParaRPr b="1" sz="19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900">
                <a:solidFill>
                  <a:schemeClr val="dk1"/>
                </a:solidFill>
                <a:latin typeface="Roboto"/>
                <a:ea typeface="Roboto"/>
                <a:cs typeface="Roboto"/>
                <a:sym typeface="Roboto"/>
              </a:rPr>
              <a:t>5.Bagging</a:t>
            </a:r>
            <a:endParaRPr b="1" sz="19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1900">
                <a:solidFill>
                  <a:schemeClr val="dk1"/>
                </a:solidFill>
                <a:latin typeface="Roboto"/>
                <a:ea typeface="Roboto"/>
                <a:cs typeface="Roboto"/>
                <a:sym typeface="Roboto"/>
              </a:rPr>
              <a:t>6.Boosting</a:t>
            </a:r>
            <a:endParaRPr b="1" sz="19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900">
                <a:solidFill>
                  <a:schemeClr val="dk1"/>
                </a:solidFill>
                <a:latin typeface="Roboto"/>
                <a:ea typeface="Roboto"/>
                <a:cs typeface="Roboto"/>
                <a:sym typeface="Roboto"/>
              </a:rPr>
              <a:t>7.Stacking</a:t>
            </a:r>
            <a:endParaRPr b="1" sz="19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900">
                <a:solidFill>
                  <a:schemeClr val="dk1"/>
                </a:solidFill>
                <a:latin typeface="Roboto"/>
                <a:ea typeface="Roboto"/>
                <a:cs typeface="Roboto"/>
                <a:sym typeface="Roboto"/>
              </a:rPr>
              <a:t>8.DNNClassifier</a:t>
            </a:r>
            <a:endParaRPr b="1" sz="19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1900">
                <a:solidFill>
                  <a:schemeClr val="dk1"/>
                </a:solidFill>
                <a:latin typeface="Roboto"/>
                <a:ea typeface="Roboto"/>
                <a:cs typeface="Roboto"/>
                <a:sym typeface="Roboto"/>
              </a:rPr>
              <a:t>9.Clustering</a:t>
            </a:r>
            <a:endParaRPr b="1" sz="19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1900">
                <a:solidFill>
                  <a:schemeClr val="dk1"/>
                </a:solidFill>
                <a:latin typeface="Roboto"/>
                <a:ea typeface="Roboto"/>
                <a:cs typeface="Roboto"/>
                <a:sym typeface="Roboto"/>
              </a:rPr>
              <a:t>10.GaussianNB</a:t>
            </a:r>
            <a:endParaRPr b="1" sz="19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900">
                <a:solidFill>
                  <a:schemeClr val="dk1"/>
                </a:solidFill>
                <a:latin typeface="Roboto"/>
                <a:ea typeface="Roboto"/>
                <a:cs typeface="Roboto"/>
                <a:sym typeface="Roboto"/>
              </a:rPr>
              <a:t>11.DNN[Deep learning neural network]</a:t>
            </a:r>
            <a:endParaRPr b="1" sz="19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0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6"/>
          <p:cNvSpPr txBox="1"/>
          <p:nvPr>
            <p:ph type="title"/>
          </p:nvPr>
        </p:nvSpPr>
        <p:spPr>
          <a:xfrm>
            <a:off x="-96225" y="0"/>
            <a:ext cx="8433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EVALUATION METRIC</a:t>
            </a:r>
            <a:endParaRPr/>
          </a:p>
        </p:txBody>
      </p:sp>
      <p:sp>
        <p:nvSpPr>
          <p:cNvPr id="460" name="Google Shape;460;p36"/>
          <p:cNvSpPr/>
          <p:nvPr/>
        </p:nvSpPr>
        <p:spPr>
          <a:xfrm>
            <a:off x="46000" y="846600"/>
            <a:ext cx="3483000" cy="4296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1" name="Google Shape;461;p36"/>
          <p:cNvGrpSpPr/>
          <p:nvPr/>
        </p:nvGrpSpPr>
        <p:grpSpPr>
          <a:xfrm>
            <a:off x="2524370" y="1060438"/>
            <a:ext cx="1004637" cy="1676100"/>
            <a:chOff x="5154570" y="749688"/>
            <a:chExt cx="1004637" cy="1676100"/>
          </a:xfrm>
        </p:grpSpPr>
        <p:sp>
          <p:nvSpPr>
            <p:cNvPr id="462" name="Google Shape;462;p36"/>
            <p:cNvSpPr/>
            <p:nvPr/>
          </p:nvSpPr>
          <p:spPr>
            <a:xfrm>
              <a:off x="5154570" y="1093338"/>
              <a:ext cx="988800" cy="988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3" name="Google Shape;463;p36"/>
            <p:cNvGrpSpPr/>
            <p:nvPr/>
          </p:nvGrpSpPr>
          <p:grpSpPr>
            <a:xfrm rot="-5400000">
              <a:off x="4826756" y="1093338"/>
              <a:ext cx="1676100" cy="988800"/>
              <a:chOff x="5250125" y="1017725"/>
              <a:chExt cx="1676100" cy="988800"/>
            </a:xfrm>
          </p:grpSpPr>
          <p:sp>
            <p:nvSpPr>
              <p:cNvPr id="464" name="Google Shape;464;p36"/>
              <p:cNvSpPr/>
              <p:nvPr/>
            </p:nvSpPr>
            <p:spPr>
              <a:xfrm flipH="1">
                <a:off x="5250125" y="1017725"/>
                <a:ext cx="343500" cy="4944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6"/>
              <p:cNvSpPr/>
              <p:nvPr/>
            </p:nvSpPr>
            <p:spPr>
              <a:xfrm flipH="1" rot="10800000">
                <a:off x="6582725" y="1512125"/>
                <a:ext cx="343500" cy="4944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6" name="Google Shape;466;p36"/>
          <p:cNvGrpSpPr/>
          <p:nvPr/>
        </p:nvGrpSpPr>
        <p:grpSpPr>
          <a:xfrm>
            <a:off x="2524370" y="3146338"/>
            <a:ext cx="1004637" cy="1676100"/>
            <a:chOff x="5154570" y="2717713"/>
            <a:chExt cx="1004637" cy="1676100"/>
          </a:xfrm>
        </p:grpSpPr>
        <p:sp>
          <p:nvSpPr>
            <p:cNvPr id="467" name="Google Shape;467;p36"/>
            <p:cNvSpPr/>
            <p:nvPr/>
          </p:nvSpPr>
          <p:spPr>
            <a:xfrm>
              <a:off x="5154570" y="3061363"/>
              <a:ext cx="988800" cy="988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36"/>
            <p:cNvGrpSpPr/>
            <p:nvPr/>
          </p:nvGrpSpPr>
          <p:grpSpPr>
            <a:xfrm rot="-5400000">
              <a:off x="4826756" y="3061363"/>
              <a:ext cx="1676100" cy="988800"/>
              <a:chOff x="5250125" y="1017725"/>
              <a:chExt cx="1676100" cy="988800"/>
            </a:xfrm>
          </p:grpSpPr>
          <p:sp>
            <p:nvSpPr>
              <p:cNvPr id="469" name="Google Shape;469;p36"/>
              <p:cNvSpPr/>
              <p:nvPr/>
            </p:nvSpPr>
            <p:spPr>
              <a:xfrm flipH="1">
                <a:off x="5250125" y="1017725"/>
                <a:ext cx="343500" cy="4944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6"/>
              <p:cNvSpPr/>
              <p:nvPr/>
            </p:nvSpPr>
            <p:spPr>
              <a:xfrm flipH="1" rot="10800000">
                <a:off x="6582725" y="1512125"/>
                <a:ext cx="343500" cy="4944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1" name="Google Shape;471;p36"/>
          <p:cNvGrpSpPr/>
          <p:nvPr/>
        </p:nvGrpSpPr>
        <p:grpSpPr>
          <a:xfrm>
            <a:off x="2900712" y="3583716"/>
            <a:ext cx="460213" cy="522764"/>
            <a:chOff x="2094475" y="1976100"/>
            <a:chExt cx="372100" cy="422675"/>
          </a:xfrm>
        </p:grpSpPr>
        <p:sp>
          <p:nvSpPr>
            <p:cNvPr id="472" name="Google Shape;472;p36"/>
            <p:cNvSpPr/>
            <p:nvPr/>
          </p:nvSpPr>
          <p:spPr>
            <a:xfrm>
              <a:off x="2094475" y="1976100"/>
              <a:ext cx="372100" cy="422675"/>
            </a:xfrm>
            <a:custGeom>
              <a:rect b="b" l="l" r="r" t="t"/>
              <a:pathLst>
                <a:path extrusionOk="0" h="16907" w="14884">
                  <a:moveTo>
                    <a:pt x="6891" y="684"/>
                  </a:moveTo>
                  <a:cubicBezTo>
                    <a:pt x="10197" y="698"/>
                    <a:pt x="12471" y="2400"/>
                    <a:pt x="12889" y="5120"/>
                  </a:cubicBezTo>
                  <a:lnTo>
                    <a:pt x="12945" y="5580"/>
                  </a:lnTo>
                  <a:cubicBezTo>
                    <a:pt x="12945" y="5678"/>
                    <a:pt x="12959" y="6082"/>
                    <a:pt x="12959" y="6403"/>
                  </a:cubicBezTo>
                  <a:lnTo>
                    <a:pt x="12248" y="6403"/>
                  </a:lnTo>
                  <a:cubicBezTo>
                    <a:pt x="12080" y="6403"/>
                    <a:pt x="11913" y="6543"/>
                    <a:pt x="11913" y="6724"/>
                  </a:cubicBezTo>
                  <a:cubicBezTo>
                    <a:pt x="11913" y="6919"/>
                    <a:pt x="12052" y="7059"/>
                    <a:pt x="12248" y="7059"/>
                  </a:cubicBezTo>
                  <a:lnTo>
                    <a:pt x="13057" y="7059"/>
                  </a:lnTo>
                  <a:lnTo>
                    <a:pt x="14214" y="9165"/>
                  </a:lnTo>
                  <a:cubicBezTo>
                    <a:pt x="14187" y="9193"/>
                    <a:pt x="14187" y="9221"/>
                    <a:pt x="14187" y="9235"/>
                  </a:cubicBezTo>
                  <a:cubicBezTo>
                    <a:pt x="14159" y="9263"/>
                    <a:pt x="14145" y="9277"/>
                    <a:pt x="14117" y="9291"/>
                  </a:cubicBezTo>
                  <a:lnTo>
                    <a:pt x="13280" y="9430"/>
                  </a:lnTo>
                  <a:cubicBezTo>
                    <a:pt x="13126" y="9472"/>
                    <a:pt x="13001" y="9584"/>
                    <a:pt x="13001" y="9765"/>
                  </a:cubicBezTo>
                  <a:lnTo>
                    <a:pt x="13001" y="13475"/>
                  </a:lnTo>
                  <a:lnTo>
                    <a:pt x="13001" y="13489"/>
                  </a:lnTo>
                  <a:cubicBezTo>
                    <a:pt x="13001" y="13559"/>
                    <a:pt x="12959" y="13615"/>
                    <a:pt x="12945" y="13657"/>
                  </a:cubicBezTo>
                  <a:cubicBezTo>
                    <a:pt x="12903" y="13698"/>
                    <a:pt x="12834" y="13726"/>
                    <a:pt x="12764" y="13726"/>
                  </a:cubicBezTo>
                  <a:cubicBezTo>
                    <a:pt x="12582" y="13698"/>
                    <a:pt x="10225" y="13517"/>
                    <a:pt x="10002" y="13475"/>
                  </a:cubicBezTo>
                  <a:lnTo>
                    <a:pt x="9876" y="13475"/>
                  </a:lnTo>
                  <a:cubicBezTo>
                    <a:pt x="9751" y="13489"/>
                    <a:pt x="9653" y="13601"/>
                    <a:pt x="9639" y="13726"/>
                  </a:cubicBezTo>
                  <a:lnTo>
                    <a:pt x="8956" y="16251"/>
                  </a:lnTo>
                  <a:lnTo>
                    <a:pt x="4409" y="15637"/>
                  </a:lnTo>
                  <a:lnTo>
                    <a:pt x="4911" y="13238"/>
                  </a:lnTo>
                  <a:lnTo>
                    <a:pt x="7198" y="13684"/>
                  </a:lnTo>
                  <a:lnTo>
                    <a:pt x="7268" y="13684"/>
                  </a:lnTo>
                  <a:cubicBezTo>
                    <a:pt x="7421" y="13684"/>
                    <a:pt x="7561" y="13587"/>
                    <a:pt x="7589" y="13419"/>
                  </a:cubicBezTo>
                  <a:cubicBezTo>
                    <a:pt x="7631" y="13252"/>
                    <a:pt x="7505" y="13071"/>
                    <a:pt x="7338" y="13043"/>
                  </a:cubicBezTo>
                  <a:lnTo>
                    <a:pt x="4757" y="12541"/>
                  </a:lnTo>
                  <a:cubicBezTo>
                    <a:pt x="2316" y="11648"/>
                    <a:pt x="684" y="9305"/>
                    <a:pt x="726" y="6710"/>
                  </a:cubicBezTo>
                  <a:cubicBezTo>
                    <a:pt x="754" y="3376"/>
                    <a:pt x="3502" y="684"/>
                    <a:pt x="6850" y="684"/>
                  </a:cubicBezTo>
                  <a:close/>
                  <a:moveTo>
                    <a:pt x="6801" y="0"/>
                  </a:moveTo>
                  <a:cubicBezTo>
                    <a:pt x="3125" y="0"/>
                    <a:pt x="98" y="2984"/>
                    <a:pt x="43" y="6668"/>
                  </a:cubicBezTo>
                  <a:cubicBezTo>
                    <a:pt x="1" y="9458"/>
                    <a:pt x="1703" y="11997"/>
                    <a:pt x="4255" y="13043"/>
                  </a:cubicBezTo>
                  <a:lnTo>
                    <a:pt x="3669" y="15833"/>
                  </a:lnTo>
                  <a:cubicBezTo>
                    <a:pt x="3655" y="15916"/>
                    <a:pt x="3669" y="16028"/>
                    <a:pt x="3725" y="16084"/>
                  </a:cubicBezTo>
                  <a:cubicBezTo>
                    <a:pt x="3767" y="16153"/>
                    <a:pt x="3865" y="16209"/>
                    <a:pt x="3948" y="16223"/>
                  </a:cubicBezTo>
                  <a:lnTo>
                    <a:pt x="9123" y="16907"/>
                  </a:lnTo>
                  <a:lnTo>
                    <a:pt x="9179" y="16907"/>
                  </a:lnTo>
                  <a:cubicBezTo>
                    <a:pt x="9318" y="16907"/>
                    <a:pt x="9458" y="16809"/>
                    <a:pt x="9500" y="16669"/>
                  </a:cubicBezTo>
                  <a:lnTo>
                    <a:pt x="10169" y="14117"/>
                  </a:lnTo>
                  <a:cubicBezTo>
                    <a:pt x="10225" y="14117"/>
                    <a:pt x="10281" y="14131"/>
                    <a:pt x="10323" y="14131"/>
                  </a:cubicBezTo>
                  <a:cubicBezTo>
                    <a:pt x="10644" y="14173"/>
                    <a:pt x="11020" y="14187"/>
                    <a:pt x="11285" y="14228"/>
                  </a:cubicBezTo>
                  <a:cubicBezTo>
                    <a:pt x="11508" y="14242"/>
                    <a:pt x="12680" y="14340"/>
                    <a:pt x="12750" y="14340"/>
                  </a:cubicBezTo>
                  <a:cubicBezTo>
                    <a:pt x="13015" y="14340"/>
                    <a:pt x="13238" y="14242"/>
                    <a:pt x="13419" y="14061"/>
                  </a:cubicBezTo>
                  <a:cubicBezTo>
                    <a:pt x="13573" y="13894"/>
                    <a:pt x="13656" y="13684"/>
                    <a:pt x="13656" y="13433"/>
                  </a:cubicBezTo>
                  <a:lnTo>
                    <a:pt x="13656" y="10016"/>
                  </a:lnTo>
                  <a:lnTo>
                    <a:pt x="14214" y="9932"/>
                  </a:lnTo>
                  <a:cubicBezTo>
                    <a:pt x="14466" y="9904"/>
                    <a:pt x="14675" y="9737"/>
                    <a:pt x="14772" y="9528"/>
                  </a:cubicBezTo>
                  <a:cubicBezTo>
                    <a:pt x="14884" y="9305"/>
                    <a:pt x="14870" y="9054"/>
                    <a:pt x="14758" y="8844"/>
                  </a:cubicBezTo>
                  <a:lnTo>
                    <a:pt x="13587" y="6710"/>
                  </a:lnTo>
                  <a:cubicBezTo>
                    <a:pt x="13587" y="6445"/>
                    <a:pt x="13587" y="5664"/>
                    <a:pt x="13573" y="5511"/>
                  </a:cubicBezTo>
                  <a:lnTo>
                    <a:pt x="13573" y="5497"/>
                  </a:lnTo>
                  <a:lnTo>
                    <a:pt x="13517" y="5036"/>
                  </a:lnTo>
                  <a:lnTo>
                    <a:pt x="13517" y="5022"/>
                  </a:lnTo>
                  <a:cubicBezTo>
                    <a:pt x="13294" y="3446"/>
                    <a:pt x="12513" y="2163"/>
                    <a:pt x="11257" y="1270"/>
                  </a:cubicBezTo>
                  <a:cubicBezTo>
                    <a:pt x="10086" y="447"/>
                    <a:pt x="8565" y="1"/>
                    <a:pt x="6877" y="1"/>
                  </a:cubicBezTo>
                  <a:cubicBezTo>
                    <a:pt x="6852" y="1"/>
                    <a:pt x="6826" y="0"/>
                    <a:pt x="68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6"/>
            <p:cNvSpPr/>
            <p:nvPr/>
          </p:nvSpPr>
          <p:spPr>
            <a:xfrm>
              <a:off x="2299525" y="2307650"/>
              <a:ext cx="17125" cy="16150"/>
            </a:xfrm>
            <a:custGeom>
              <a:rect b="b" l="l" r="r" t="t"/>
              <a:pathLst>
                <a:path extrusionOk="0" h="646" w="685">
                  <a:moveTo>
                    <a:pt x="330" y="1"/>
                  </a:moveTo>
                  <a:cubicBezTo>
                    <a:pt x="313" y="1"/>
                    <a:pt x="296" y="2"/>
                    <a:pt x="280" y="4"/>
                  </a:cubicBezTo>
                  <a:cubicBezTo>
                    <a:pt x="266" y="4"/>
                    <a:pt x="252" y="18"/>
                    <a:pt x="210" y="18"/>
                  </a:cubicBezTo>
                  <a:cubicBezTo>
                    <a:pt x="196" y="18"/>
                    <a:pt x="182" y="46"/>
                    <a:pt x="154" y="60"/>
                  </a:cubicBezTo>
                  <a:cubicBezTo>
                    <a:pt x="140" y="74"/>
                    <a:pt x="126" y="74"/>
                    <a:pt x="98" y="88"/>
                  </a:cubicBezTo>
                  <a:cubicBezTo>
                    <a:pt x="28" y="157"/>
                    <a:pt x="1" y="227"/>
                    <a:pt x="1" y="325"/>
                  </a:cubicBezTo>
                  <a:lnTo>
                    <a:pt x="1" y="395"/>
                  </a:lnTo>
                  <a:cubicBezTo>
                    <a:pt x="1" y="409"/>
                    <a:pt x="15" y="422"/>
                    <a:pt x="15" y="464"/>
                  </a:cubicBezTo>
                  <a:cubicBezTo>
                    <a:pt x="15" y="478"/>
                    <a:pt x="28" y="492"/>
                    <a:pt x="56" y="506"/>
                  </a:cubicBezTo>
                  <a:cubicBezTo>
                    <a:pt x="70" y="534"/>
                    <a:pt x="70" y="548"/>
                    <a:pt x="84" y="562"/>
                  </a:cubicBezTo>
                  <a:cubicBezTo>
                    <a:pt x="98" y="576"/>
                    <a:pt x="126" y="604"/>
                    <a:pt x="140" y="604"/>
                  </a:cubicBezTo>
                  <a:cubicBezTo>
                    <a:pt x="154" y="618"/>
                    <a:pt x="168" y="618"/>
                    <a:pt x="196" y="632"/>
                  </a:cubicBezTo>
                  <a:cubicBezTo>
                    <a:pt x="210" y="632"/>
                    <a:pt x="224" y="646"/>
                    <a:pt x="266" y="646"/>
                  </a:cubicBezTo>
                  <a:lnTo>
                    <a:pt x="335" y="646"/>
                  </a:lnTo>
                  <a:cubicBezTo>
                    <a:pt x="419" y="646"/>
                    <a:pt x="503" y="618"/>
                    <a:pt x="559" y="548"/>
                  </a:cubicBezTo>
                  <a:cubicBezTo>
                    <a:pt x="572" y="520"/>
                    <a:pt x="586" y="506"/>
                    <a:pt x="586" y="492"/>
                  </a:cubicBezTo>
                  <a:cubicBezTo>
                    <a:pt x="614" y="478"/>
                    <a:pt x="614" y="464"/>
                    <a:pt x="628" y="436"/>
                  </a:cubicBezTo>
                  <a:cubicBezTo>
                    <a:pt x="628" y="422"/>
                    <a:pt x="642" y="409"/>
                    <a:pt x="642" y="367"/>
                  </a:cubicBezTo>
                  <a:lnTo>
                    <a:pt x="642" y="297"/>
                  </a:lnTo>
                  <a:cubicBezTo>
                    <a:pt x="684" y="255"/>
                    <a:pt x="628" y="157"/>
                    <a:pt x="572" y="88"/>
                  </a:cubicBezTo>
                  <a:cubicBezTo>
                    <a:pt x="514" y="30"/>
                    <a:pt x="417" y="1"/>
                    <a:pt x="3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6"/>
            <p:cNvSpPr/>
            <p:nvPr/>
          </p:nvSpPr>
          <p:spPr>
            <a:xfrm>
              <a:off x="2193525" y="2021450"/>
              <a:ext cx="174025" cy="241325"/>
            </a:xfrm>
            <a:custGeom>
              <a:rect b="b" l="l" r="r" t="t"/>
              <a:pathLst>
                <a:path extrusionOk="0" h="9653" w="6961">
                  <a:moveTo>
                    <a:pt x="4868" y="656"/>
                  </a:moveTo>
                  <a:lnTo>
                    <a:pt x="4868" y="1409"/>
                  </a:lnTo>
                  <a:cubicBezTo>
                    <a:pt x="4799" y="1395"/>
                    <a:pt x="4729" y="1395"/>
                    <a:pt x="4673" y="1395"/>
                  </a:cubicBezTo>
                  <a:cubicBezTo>
                    <a:pt x="4366" y="1395"/>
                    <a:pt x="4045" y="1535"/>
                    <a:pt x="3822" y="1758"/>
                  </a:cubicBezTo>
                  <a:cubicBezTo>
                    <a:pt x="3599" y="2009"/>
                    <a:pt x="3487" y="2302"/>
                    <a:pt x="3501" y="2636"/>
                  </a:cubicBezTo>
                  <a:cubicBezTo>
                    <a:pt x="3543" y="3208"/>
                    <a:pt x="4017" y="3683"/>
                    <a:pt x="4589" y="3711"/>
                  </a:cubicBezTo>
                  <a:cubicBezTo>
                    <a:pt x="4673" y="3711"/>
                    <a:pt x="4757" y="3711"/>
                    <a:pt x="4854" y="3697"/>
                  </a:cubicBezTo>
                  <a:lnTo>
                    <a:pt x="4854" y="4352"/>
                  </a:lnTo>
                  <a:lnTo>
                    <a:pt x="3348" y="4352"/>
                  </a:lnTo>
                  <a:cubicBezTo>
                    <a:pt x="3334" y="4352"/>
                    <a:pt x="3292" y="4380"/>
                    <a:pt x="3278" y="4380"/>
                  </a:cubicBezTo>
                  <a:lnTo>
                    <a:pt x="3264" y="4380"/>
                  </a:lnTo>
                  <a:cubicBezTo>
                    <a:pt x="3264" y="4380"/>
                    <a:pt x="3250" y="4380"/>
                    <a:pt x="3250" y="4394"/>
                  </a:cubicBezTo>
                  <a:cubicBezTo>
                    <a:pt x="3250" y="4394"/>
                    <a:pt x="3236" y="4394"/>
                    <a:pt x="3236" y="4408"/>
                  </a:cubicBezTo>
                  <a:lnTo>
                    <a:pt x="3194" y="4408"/>
                  </a:lnTo>
                  <a:lnTo>
                    <a:pt x="3180" y="4422"/>
                  </a:lnTo>
                  <a:cubicBezTo>
                    <a:pt x="3180" y="4422"/>
                    <a:pt x="3167" y="4422"/>
                    <a:pt x="3167" y="4450"/>
                  </a:cubicBezTo>
                  <a:cubicBezTo>
                    <a:pt x="3167" y="4450"/>
                    <a:pt x="3139" y="4450"/>
                    <a:pt x="3139" y="4464"/>
                  </a:cubicBezTo>
                  <a:lnTo>
                    <a:pt x="3125" y="4478"/>
                  </a:lnTo>
                  <a:lnTo>
                    <a:pt x="3111" y="4492"/>
                  </a:lnTo>
                  <a:cubicBezTo>
                    <a:pt x="3097" y="4520"/>
                    <a:pt x="3097" y="4534"/>
                    <a:pt x="3097" y="4534"/>
                  </a:cubicBezTo>
                  <a:cubicBezTo>
                    <a:pt x="3097" y="4534"/>
                    <a:pt x="3097" y="4547"/>
                    <a:pt x="3069" y="4547"/>
                  </a:cubicBezTo>
                  <a:cubicBezTo>
                    <a:pt x="3069" y="4547"/>
                    <a:pt x="3069" y="4561"/>
                    <a:pt x="3055" y="4561"/>
                  </a:cubicBezTo>
                  <a:cubicBezTo>
                    <a:pt x="3055" y="4589"/>
                    <a:pt x="3041" y="4617"/>
                    <a:pt x="3041" y="4631"/>
                  </a:cubicBezTo>
                  <a:lnTo>
                    <a:pt x="3041" y="4659"/>
                  </a:lnTo>
                  <a:lnTo>
                    <a:pt x="3041" y="4673"/>
                  </a:lnTo>
                  <a:lnTo>
                    <a:pt x="3041" y="4687"/>
                  </a:lnTo>
                  <a:lnTo>
                    <a:pt x="3041" y="4701"/>
                  </a:lnTo>
                  <a:lnTo>
                    <a:pt x="3041" y="4729"/>
                  </a:lnTo>
                  <a:cubicBezTo>
                    <a:pt x="3055" y="4799"/>
                    <a:pt x="3069" y="4840"/>
                    <a:pt x="3125" y="4896"/>
                  </a:cubicBezTo>
                  <a:lnTo>
                    <a:pt x="3167" y="4938"/>
                  </a:lnTo>
                  <a:cubicBezTo>
                    <a:pt x="3167" y="4938"/>
                    <a:pt x="3167" y="4952"/>
                    <a:pt x="3180" y="4952"/>
                  </a:cubicBezTo>
                  <a:lnTo>
                    <a:pt x="3194" y="4966"/>
                  </a:lnTo>
                  <a:cubicBezTo>
                    <a:pt x="3194" y="4966"/>
                    <a:pt x="3194" y="4980"/>
                    <a:pt x="3208" y="4980"/>
                  </a:cubicBezTo>
                  <a:cubicBezTo>
                    <a:pt x="3208" y="4980"/>
                    <a:pt x="3208" y="5008"/>
                    <a:pt x="3236" y="5008"/>
                  </a:cubicBezTo>
                  <a:cubicBezTo>
                    <a:pt x="3236" y="5008"/>
                    <a:pt x="3236" y="5022"/>
                    <a:pt x="3250" y="5022"/>
                  </a:cubicBezTo>
                  <a:lnTo>
                    <a:pt x="3250" y="5036"/>
                  </a:lnTo>
                  <a:lnTo>
                    <a:pt x="3250" y="5050"/>
                  </a:lnTo>
                  <a:lnTo>
                    <a:pt x="3250" y="5078"/>
                  </a:lnTo>
                  <a:lnTo>
                    <a:pt x="3250" y="5091"/>
                  </a:lnTo>
                  <a:lnTo>
                    <a:pt x="3250" y="5105"/>
                  </a:lnTo>
                  <a:lnTo>
                    <a:pt x="3250" y="5119"/>
                  </a:lnTo>
                  <a:lnTo>
                    <a:pt x="3250" y="5161"/>
                  </a:lnTo>
                  <a:lnTo>
                    <a:pt x="3250" y="5175"/>
                  </a:lnTo>
                  <a:lnTo>
                    <a:pt x="3250" y="5189"/>
                  </a:lnTo>
                  <a:lnTo>
                    <a:pt x="3250" y="5231"/>
                  </a:lnTo>
                  <a:lnTo>
                    <a:pt x="3250" y="5245"/>
                  </a:lnTo>
                  <a:lnTo>
                    <a:pt x="3250" y="5259"/>
                  </a:lnTo>
                  <a:lnTo>
                    <a:pt x="3250" y="5301"/>
                  </a:lnTo>
                  <a:lnTo>
                    <a:pt x="3250" y="5315"/>
                  </a:lnTo>
                  <a:cubicBezTo>
                    <a:pt x="3194" y="5496"/>
                    <a:pt x="3055" y="5649"/>
                    <a:pt x="2860" y="5677"/>
                  </a:cubicBezTo>
                  <a:lnTo>
                    <a:pt x="2650" y="5677"/>
                  </a:lnTo>
                  <a:cubicBezTo>
                    <a:pt x="2483" y="5635"/>
                    <a:pt x="2344" y="5496"/>
                    <a:pt x="2302" y="5329"/>
                  </a:cubicBezTo>
                  <a:lnTo>
                    <a:pt x="2302" y="5315"/>
                  </a:lnTo>
                  <a:lnTo>
                    <a:pt x="2302" y="5287"/>
                  </a:lnTo>
                  <a:lnTo>
                    <a:pt x="2302" y="5259"/>
                  </a:lnTo>
                  <a:lnTo>
                    <a:pt x="2302" y="5245"/>
                  </a:lnTo>
                  <a:lnTo>
                    <a:pt x="2302" y="5217"/>
                  </a:lnTo>
                  <a:lnTo>
                    <a:pt x="2302" y="5189"/>
                  </a:lnTo>
                  <a:lnTo>
                    <a:pt x="2302" y="5175"/>
                  </a:lnTo>
                  <a:lnTo>
                    <a:pt x="2302" y="5147"/>
                  </a:lnTo>
                  <a:lnTo>
                    <a:pt x="2302" y="5119"/>
                  </a:lnTo>
                  <a:lnTo>
                    <a:pt x="2302" y="5105"/>
                  </a:lnTo>
                  <a:lnTo>
                    <a:pt x="2302" y="5091"/>
                  </a:lnTo>
                  <a:lnTo>
                    <a:pt x="2302" y="5078"/>
                  </a:lnTo>
                  <a:lnTo>
                    <a:pt x="2302" y="5050"/>
                  </a:lnTo>
                  <a:lnTo>
                    <a:pt x="2302" y="5036"/>
                  </a:lnTo>
                  <a:cubicBezTo>
                    <a:pt x="2302" y="5036"/>
                    <a:pt x="2302" y="5022"/>
                    <a:pt x="2330" y="5022"/>
                  </a:cubicBezTo>
                  <a:cubicBezTo>
                    <a:pt x="2330" y="5022"/>
                    <a:pt x="2330" y="5008"/>
                    <a:pt x="2344" y="5008"/>
                  </a:cubicBezTo>
                  <a:cubicBezTo>
                    <a:pt x="2344" y="5008"/>
                    <a:pt x="2344" y="4980"/>
                    <a:pt x="2358" y="4980"/>
                  </a:cubicBezTo>
                  <a:lnTo>
                    <a:pt x="2371" y="4966"/>
                  </a:lnTo>
                  <a:cubicBezTo>
                    <a:pt x="2371" y="4966"/>
                    <a:pt x="2371" y="4952"/>
                    <a:pt x="2399" y="4952"/>
                  </a:cubicBezTo>
                  <a:lnTo>
                    <a:pt x="2427" y="4910"/>
                  </a:lnTo>
                  <a:lnTo>
                    <a:pt x="2441" y="4896"/>
                  </a:lnTo>
                  <a:cubicBezTo>
                    <a:pt x="2441" y="4896"/>
                    <a:pt x="2441" y="4882"/>
                    <a:pt x="2469" y="4882"/>
                  </a:cubicBezTo>
                  <a:lnTo>
                    <a:pt x="2469" y="4868"/>
                  </a:lnTo>
                  <a:lnTo>
                    <a:pt x="2469" y="4840"/>
                  </a:lnTo>
                  <a:lnTo>
                    <a:pt x="2469" y="4826"/>
                  </a:lnTo>
                  <a:lnTo>
                    <a:pt x="2469" y="4812"/>
                  </a:lnTo>
                  <a:lnTo>
                    <a:pt x="2469" y="4799"/>
                  </a:lnTo>
                  <a:lnTo>
                    <a:pt x="2469" y="4771"/>
                  </a:lnTo>
                  <a:lnTo>
                    <a:pt x="2469" y="4757"/>
                  </a:lnTo>
                  <a:cubicBezTo>
                    <a:pt x="2483" y="4687"/>
                    <a:pt x="2483" y="4617"/>
                    <a:pt x="2441" y="4561"/>
                  </a:cubicBezTo>
                  <a:cubicBezTo>
                    <a:pt x="2441" y="4561"/>
                    <a:pt x="2441" y="4547"/>
                    <a:pt x="2427" y="4547"/>
                  </a:cubicBezTo>
                  <a:cubicBezTo>
                    <a:pt x="2427" y="4547"/>
                    <a:pt x="2427" y="4534"/>
                    <a:pt x="2413" y="4534"/>
                  </a:cubicBezTo>
                  <a:cubicBezTo>
                    <a:pt x="2413" y="4520"/>
                    <a:pt x="2399" y="4492"/>
                    <a:pt x="2399" y="4492"/>
                  </a:cubicBezTo>
                  <a:cubicBezTo>
                    <a:pt x="2399" y="4492"/>
                    <a:pt x="2399" y="4478"/>
                    <a:pt x="2371" y="4478"/>
                  </a:cubicBezTo>
                  <a:lnTo>
                    <a:pt x="2358" y="4464"/>
                  </a:lnTo>
                  <a:cubicBezTo>
                    <a:pt x="2358" y="4464"/>
                    <a:pt x="2344" y="4464"/>
                    <a:pt x="2344" y="4450"/>
                  </a:cubicBezTo>
                  <a:cubicBezTo>
                    <a:pt x="2344" y="4450"/>
                    <a:pt x="2330" y="4450"/>
                    <a:pt x="2330" y="4422"/>
                  </a:cubicBezTo>
                  <a:lnTo>
                    <a:pt x="2302" y="4408"/>
                  </a:lnTo>
                  <a:lnTo>
                    <a:pt x="2274" y="4408"/>
                  </a:lnTo>
                  <a:cubicBezTo>
                    <a:pt x="2274" y="4408"/>
                    <a:pt x="2260" y="4408"/>
                    <a:pt x="2260" y="4394"/>
                  </a:cubicBezTo>
                  <a:cubicBezTo>
                    <a:pt x="2260" y="4394"/>
                    <a:pt x="2232" y="4394"/>
                    <a:pt x="2232" y="4366"/>
                  </a:cubicBezTo>
                  <a:lnTo>
                    <a:pt x="2218" y="4366"/>
                  </a:lnTo>
                  <a:cubicBezTo>
                    <a:pt x="2204" y="4366"/>
                    <a:pt x="2162" y="4352"/>
                    <a:pt x="2148" y="4352"/>
                  </a:cubicBezTo>
                  <a:lnTo>
                    <a:pt x="684" y="4352"/>
                  </a:lnTo>
                  <a:lnTo>
                    <a:pt x="684" y="656"/>
                  </a:lnTo>
                  <a:close/>
                  <a:moveTo>
                    <a:pt x="4812" y="5008"/>
                  </a:moveTo>
                  <a:lnTo>
                    <a:pt x="4812" y="6333"/>
                  </a:lnTo>
                  <a:cubicBezTo>
                    <a:pt x="4812" y="6472"/>
                    <a:pt x="4896" y="6584"/>
                    <a:pt x="5022" y="6654"/>
                  </a:cubicBezTo>
                  <a:cubicBezTo>
                    <a:pt x="5072" y="6676"/>
                    <a:pt x="5127" y="6687"/>
                    <a:pt x="5181" y="6687"/>
                  </a:cubicBezTo>
                  <a:cubicBezTo>
                    <a:pt x="5263" y="6687"/>
                    <a:pt x="5345" y="6662"/>
                    <a:pt x="5412" y="6612"/>
                  </a:cubicBezTo>
                  <a:cubicBezTo>
                    <a:pt x="5496" y="6514"/>
                    <a:pt x="5622" y="6486"/>
                    <a:pt x="5733" y="6486"/>
                  </a:cubicBezTo>
                  <a:cubicBezTo>
                    <a:pt x="5873" y="6486"/>
                    <a:pt x="5998" y="6542"/>
                    <a:pt x="6110" y="6640"/>
                  </a:cubicBezTo>
                  <a:cubicBezTo>
                    <a:pt x="6249" y="6723"/>
                    <a:pt x="6305" y="6863"/>
                    <a:pt x="6277" y="7002"/>
                  </a:cubicBezTo>
                  <a:cubicBezTo>
                    <a:pt x="6263" y="7253"/>
                    <a:pt x="6054" y="7463"/>
                    <a:pt x="5817" y="7463"/>
                  </a:cubicBezTo>
                  <a:cubicBezTo>
                    <a:pt x="5677" y="7463"/>
                    <a:pt x="5552" y="7421"/>
                    <a:pt x="5440" y="7337"/>
                  </a:cubicBezTo>
                  <a:cubicBezTo>
                    <a:pt x="5377" y="7283"/>
                    <a:pt x="5290" y="7246"/>
                    <a:pt x="5202" y="7246"/>
                  </a:cubicBezTo>
                  <a:cubicBezTo>
                    <a:pt x="5155" y="7246"/>
                    <a:pt x="5108" y="7257"/>
                    <a:pt x="5064" y="7281"/>
                  </a:cubicBezTo>
                  <a:cubicBezTo>
                    <a:pt x="4938" y="7337"/>
                    <a:pt x="4854" y="7477"/>
                    <a:pt x="4854" y="7616"/>
                  </a:cubicBezTo>
                  <a:lnTo>
                    <a:pt x="4854" y="9011"/>
                  </a:lnTo>
                  <a:lnTo>
                    <a:pt x="3892" y="9011"/>
                  </a:lnTo>
                  <a:cubicBezTo>
                    <a:pt x="3906" y="8927"/>
                    <a:pt x="3934" y="8844"/>
                    <a:pt x="3934" y="8746"/>
                  </a:cubicBezTo>
                  <a:cubicBezTo>
                    <a:pt x="3934" y="8439"/>
                    <a:pt x="3794" y="8118"/>
                    <a:pt x="3557" y="7895"/>
                  </a:cubicBezTo>
                  <a:cubicBezTo>
                    <a:pt x="3344" y="7694"/>
                    <a:pt x="3086" y="7584"/>
                    <a:pt x="2792" y="7584"/>
                  </a:cubicBezTo>
                  <a:cubicBezTo>
                    <a:pt x="2760" y="7584"/>
                    <a:pt x="2726" y="7585"/>
                    <a:pt x="2692" y="7588"/>
                  </a:cubicBezTo>
                  <a:cubicBezTo>
                    <a:pt x="2120" y="7616"/>
                    <a:pt x="1646" y="8090"/>
                    <a:pt x="1604" y="8662"/>
                  </a:cubicBezTo>
                  <a:cubicBezTo>
                    <a:pt x="1604" y="8774"/>
                    <a:pt x="1604" y="8885"/>
                    <a:pt x="1646" y="8997"/>
                  </a:cubicBezTo>
                  <a:lnTo>
                    <a:pt x="684" y="8997"/>
                  </a:lnTo>
                  <a:lnTo>
                    <a:pt x="684" y="5008"/>
                  </a:lnTo>
                  <a:lnTo>
                    <a:pt x="1646" y="5008"/>
                  </a:lnTo>
                  <a:lnTo>
                    <a:pt x="1646" y="5036"/>
                  </a:lnTo>
                  <a:lnTo>
                    <a:pt x="1646" y="5078"/>
                  </a:lnTo>
                  <a:lnTo>
                    <a:pt x="1646" y="5105"/>
                  </a:lnTo>
                  <a:lnTo>
                    <a:pt x="1646" y="5147"/>
                  </a:lnTo>
                  <a:lnTo>
                    <a:pt x="1646" y="5175"/>
                  </a:lnTo>
                  <a:lnTo>
                    <a:pt x="1646" y="5231"/>
                  </a:lnTo>
                  <a:lnTo>
                    <a:pt x="1646" y="5245"/>
                  </a:lnTo>
                  <a:lnTo>
                    <a:pt x="1646" y="5315"/>
                  </a:lnTo>
                  <a:cubicBezTo>
                    <a:pt x="1660" y="5538"/>
                    <a:pt x="1730" y="5733"/>
                    <a:pt x="1855" y="5900"/>
                  </a:cubicBezTo>
                  <a:cubicBezTo>
                    <a:pt x="1855" y="5928"/>
                    <a:pt x="1869" y="5928"/>
                    <a:pt x="1869" y="5942"/>
                  </a:cubicBezTo>
                  <a:lnTo>
                    <a:pt x="1883" y="5956"/>
                  </a:lnTo>
                  <a:lnTo>
                    <a:pt x="1897" y="5984"/>
                  </a:lnTo>
                  <a:lnTo>
                    <a:pt x="1925" y="5998"/>
                  </a:lnTo>
                  <a:lnTo>
                    <a:pt x="1939" y="6012"/>
                  </a:lnTo>
                  <a:cubicBezTo>
                    <a:pt x="1939" y="6026"/>
                    <a:pt x="1953" y="6026"/>
                    <a:pt x="1953" y="6026"/>
                  </a:cubicBezTo>
                  <a:lnTo>
                    <a:pt x="1967" y="6054"/>
                  </a:lnTo>
                  <a:lnTo>
                    <a:pt x="1995" y="6068"/>
                  </a:lnTo>
                  <a:cubicBezTo>
                    <a:pt x="2162" y="6221"/>
                    <a:pt x="2371" y="6333"/>
                    <a:pt x="2581" y="6361"/>
                  </a:cubicBezTo>
                  <a:lnTo>
                    <a:pt x="2915" y="6361"/>
                  </a:lnTo>
                  <a:cubicBezTo>
                    <a:pt x="3139" y="6333"/>
                    <a:pt x="3348" y="6221"/>
                    <a:pt x="3501" y="6068"/>
                  </a:cubicBezTo>
                  <a:lnTo>
                    <a:pt x="3529" y="6054"/>
                  </a:lnTo>
                  <a:lnTo>
                    <a:pt x="3543" y="6026"/>
                  </a:lnTo>
                  <a:lnTo>
                    <a:pt x="3557" y="6012"/>
                  </a:lnTo>
                  <a:lnTo>
                    <a:pt x="3571" y="5998"/>
                  </a:lnTo>
                  <a:lnTo>
                    <a:pt x="3599" y="5984"/>
                  </a:lnTo>
                  <a:lnTo>
                    <a:pt x="3613" y="5956"/>
                  </a:lnTo>
                  <a:lnTo>
                    <a:pt x="3627" y="5942"/>
                  </a:lnTo>
                  <a:cubicBezTo>
                    <a:pt x="3641" y="5928"/>
                    <a:pt x="3641" y="5928"/>
                    <a:pt x="3641" y="5900"/>
                  </a:cubicBezTo>
                  <a:cubicBezTo>
                    <a:pt x="3766" y="5733"/>
                    <a:pt x="3836" y="5538"/>
                    <a:pt x="3850" y="5315"/>
                  </a:cubicBezTo>
                  <a:lnTo>
                    <a:pt x="3850" y="5245"/>
                  </a:lnTo>
                  <a:lnTo>
                    <a:pt x="3850" y="5231"/>
                  </a:lnTo>
                  <a:lnTo>
                    <a:pt x="3850" y="5175"/>
                  </a:lnTo>
                  <a:lnTo>
                    <a:pt x="3850" y="5147"/>
                  </a:lnTo>
                  <a:lnTo>
                    <a:pt x="3850" y="5105"/>
                  </a:lnTo>
                  <a:lnTo>
                    <a:pt x="3850" y="5078"/>
                  </a:lnTo>
                  <a:lnTo>
                    <a:pt x="3850" y="5036"/>
                  </a:lnTo>
                  <a:lnTo>
                    <a:pt x="3850" y="5008"/>
                  </a:lnTo>
                  <a:close/>
                  <a:moveTo>
                    <a:pt x="335" y="0"/>
                  </a:moveTo>
                  <a:cubicBezTo>
                    <a:pt x="168" y="0"/>
                    <a:pt x="0" y="140"/>
                    <a:pt x="0" y="335"/>
                  </a:cubicBezTo>
                  <a:lnTo>
                    <a:pt x="0" y="4673"/>
                  </a:lnTo>
                  <a:lnTo>
                    <a:pt x="0" y="9332"/>
                  </a:lnTo>
                  <a:cubicBezTo>
                    <a:pt x="0" y="9499"/>
                    <a:pt x="140" y="9653"/>
                    <a:pt x="335" y="9653"/>
                  </a:cubicBezTo>
                  <a:lnTo>
                    <a:pt x="2134" y="9653"/>
                  </a:lnTo>
                  <a:cubicBezTo>
                    <a:pt x="2274" y="9653"/>
                    <a:pt x="2399" y="9569"/>
                    <a:pt x="2469" y="9443"/>
                  </a:cubicBezTo>
                  <a:cubicBezTo>
                    <a:pt x="2511" y="9332"/>
                    <a:pt x="2497" y="9164"/>
                    <a:pt x="2413" y="9067"/>
                  </a:cubicBezTo>
                  <a:cubicBezTo>
                    <a:pt x="2330" y="8955"/>
                    <a:pt x="2274" y="8830"/>
                    <a:pt x="2288" y="8690"/>
                  </a:cubicBezTo>
                  <a:cubicBezTo>
                    <a:pt x="2302" y="8453"/>
                    <a:pt x="2497" y="8244"/>
                    <a:pt x="2748" y="8230"/>
                  </a:cubicBezTo>
                  <a:cubicBezTo>
                    <a:pt x="2772" y="8225"/>
                    <a:pt x="2796" y="8223"/>
                    <a:pt x="2820" y="8223"/>
                  </a:cubicBezTo>
                  <a:cubicBezTo>
                    <a:pt x="2934" y="8223"/>
                    <a:pt x="3041" y="8277"/>
                    <a:pt x="3111" y="8369"/>
                  </a:cubicBezTo>
                  <a:cubicBezTo>
                    <a:pt x="3208" y="8453"/>
                    <a:pt x="3264" y="8593"/>
                    <a:pt x="3264" y="8732"/>
                  </a:cubicBezTo>
                  <a:cubicBezTo>
                    <a:pt x="3264" y="8858"/>
                    <a:pt x="3208" y="8983"/>
                    <a:pt x="3139" y="9067"/>
                  </a:cubicBezTo>
                  <a:cubicBezTo>
                    <a:pt x="3055" y="9164"/>
                    <a:pt x="3027" y="9332"/>
                    <a:pt x="3097" y="9443"/>
                  </a:cubicBezTo>
                  <a:cubicBezTo>
                    <a:pt x="3139" y="9569"/>
                    <a:pt x="3278" y="9653"/>
                    <a:pt x="3418" y="9653"/>
                  </a:cubicBezTo>
                  <a:lnTo>
                    <a:pt x="5217" y="9653"/>
                  </a:lnTo>
                  <a:cubicBezTo>
                    <a:pt x="5398" y="9653"/>
                    <a:pt x="5552" y="9513"/>
                    <a:pt x="5552" y="9332"/>
                  </a:cubicBezTo>
                  <a:lnTo>
                    <a:pt x="5552" y="8090"/>
                  </a:lnTo>
                  <a:cubicBezTo>
                    <a:pt x="5649" y="8104"/>
                    <a:pt x="5761" y="8118"/>
                    <a:pt x="5887" y="8118"/>
                  </a:cubicBezTo>
                  <a:cubicBezTo>
                    <a:pt x="6458" y="8090"/>
                    <a:pt x="6933" y="7630"/>
                    <a:pt x="6961" y="7044"/>
                  </a:cubicBezTo>
                  <a:cubicBezTo>
                    <a:pt x="6961" y="6723"/>
                    <a:pt x="6849" y="6417"/>
                    <a:pt x="6626" y="6165"/>
                  </a:cubicBezTo>
                  <a:cubicBezTo>
                    <a:pt x="6403" y="5942"/>
                    <a:pt x="6110" y="5803"/>
                    <a:pt x="5775" y="5803"/>
                  </a:cubicBezTo>
                  <a:cubicBezTo>
                    <a:pt x="5691" y="5803"/>
                    <a:pt x="5608" y="5817"/>
                    <a:pt x="5510" y="5845"/>
                  </a:cubicBezTo>
                  <a:lnTo>
                    <a:pt x="5510" y="4673"/>
                  </a:lnTo>
                  <a:lnTo>
                    <a:pt x="5510" y="3194"/>
                  </a:lnTo>
                  <a:cubicBezTo>
                    <a:pt x="5510" y="3069"/>
                    <a:pt x="5440" y="2943"/>
                    <a:pt x="5329" y="2888"/>
                  </a:cubicBezTo>
                  <a:cubicBezTo>
                    <a:pt x="5284" y="2873"/>
                    <a:pt x="5237" y="2865"/>
                    <a:pt x="5191" y="2865"/>
                  </a:cubicBezTo>
                  <a:cubicBezTo>
                    <a:pt x="5110" y="2865"/>
                    <a:pt x="5034" y="2890"/>
                    <a:pt x="4980" y="2943"/>
                  </a:cubicBezTo>
                  <a:cubicBezTo>
                    <a:pt x="4868" y="3027"/>
                    <a:pt x="4743" y="3069"/>
                    <a:pt x="4631" y="3069"/>
                  </a:cubicBezTo>
                  <a:cubicBezTo>
                    <a:pt x="4380" y="3055"/>
                    <a:pt x="4171" y="2860"/>
                    <a:pt x="4157" y="2609"/>
                  </a:cubicBezTo>
                  <a:cubicBezTo>
                    <a:pt x="4143" y="2469"/>
                    <a:pt x="4185" y="2330"/>
                    <a:pt x="4296" y="2246"/>
                  </a:cubicBezTo>
                  <a:cubicBezTo>
                    <a:pt x="4380" y="2134"/>
                    <a:pt x="4520" y="2092"/>
                    <a:pt x="4659" y="2092"/>
                  </a:cubicBezTo>
                  <a:cubicBezTo>
                    <a:pt x="4785" y="2092"/>
                    <a:pt x="4882" y="2120"/>
                    <a:pt x="4980" y="2204"/>
                  </a:cubicBezTo>
                  <a:cubicBezTo>
                    <a:pt x="5040" y="2264"/>
                    <a:pt x="5116" y="2293"/>
                    <a:pt x="5191" y="2293"/>
                  </a:cubicBezTo>
                  <a:cubicBezTo>
                    <a:pt x="5238" y="2293"/>
                    <a:pt x="5286" y="2281"/>
                    <a:pt x="5329" y="2260"/>
                  </a:cubicBezTo>
                  <a:cubicBezTo>
                    <a:pt x="5440" y="2204"/>
                    <a:pt x="5510" y="2092"/>
                    <a:pt x="5510" y="1967"/>
                  </a:cubicBezTo>
                  <a:lnTo>
                    <a:pt x="5510" y="335"/>
                  </a:lnTo>
                  <a:cubicBezTo>
                    <a:pt x="5510" y="154"/>
                    <a:pt x="5370" y="0"/>
                    <a:pt x="51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 name="Google Shape;475;p36"/>
          <p:cNvGrpSpPr/>
          <p:nvPr/>
        </p:nvGrpSpPr>
        <p:grpSpPr>
          <a:xfrm>
            <a:off x="2901130" y="1598147"/>
            <a:ext cx="459348" cy="522764"/>
            <a:chOff x="5165275" y="1238575"/>
            <a:chExt cx="371400" cy="422675"/>
          </a:xfrm>
        </p:grpSpPr>
        <p:sp>
          <p:nvSpPr>
            <p:cNvPr id="476" name="Google Shape;476;p36"/>
            <p:cNvSpPr/>
            <p:nvPr/>
          </p:nvSpPr>
          <p:spPr>
            <a:xfrm>
              <a:off x="5165275" y="1238575"/>
              <a:ext cx="371400" cy="422675"/>
            </a:xfrm>
            <a:custGeom>
              <a:rect b="b" l="l" r="r" t="t"/>
              <a:pathLst>
                <a:path extrusionOk="0" h="16907" w="14856">
                  <a:moveTo>
                    <a:pt x="6863" y="684"/>
                  </a:moveTo>
                  <a:cubicBezTo>
                    <a:pt x="10155" y="698"/>
                    <a:pt x="12442" y="2400"/>
                    <a:pt x="12861" y="5120"/>
                  </a:cubicBezTo>
                  <a:lnTo>
                    <a:pt x="12917" y="5580"/>
                  </a:lnTo>
                  <a:cubicBezTo>
                    <a:pt x="12917" y="5678"/>
                    <a:pt x="12931" y="6082"/>
                    <a:pt x="12931" y="6403"/>
                  </a:cubicBezTo>
                  <a:lnTo>
                    <a:pt x="12219" y="6403"/>
                  </a:lnTo>
                  <a:cubicBezTo>
                    <a:pt x="12038" y="6403"/>
                    <a:pt x="11885" y="6542"/>
                    <a:pt x="11885" y="6724"/>
                  </a:cubicBezTo>
                  <a:cubicBezTo>
                    <a:pt x="11885" y="6919"/>
                    <a:pt x="12024" y="7059"/>
                    <a:pt x="12219" y="7059"/>
                  </a:cubicBezTo>
                  <a:lnTo>
                    <a:pt x="13014" y="7059"/>
                  </a:lnTo>
                  <a:lnTo>
                    <a:pt x="14158" y="9151"/>
                  </a:lnTo>
                  <a:cubicBezTo>
                    <a:pt x="14172" y="9193"/>
                    <a:pt x="14172" y="9221"/>
                    <a:pt x="14158" y="9235"/>
                  </a:cubicBezTo>
                  <a:cubicBezTo>
                    <a:pt x="14130" y="9262"/>
                    <a:pt x="14116" y="9276"/>
                    <a:pt x="14088" y="9290"/>
                  </a:cubicBezTo>
                  <a:lnTo>
                    <a:pt x="13251" y="9430"/>
                  </a:lnTo>
                  <a:cubicBezTo>
                    <a:pt x="13084" y="9472"/>
                    <a:pt x="12972" y="9583"/>
                    <a:pt x="12972" y="9765"/>
                  </a:cubicBezTo>
                  <a:lnTo>
                    <a:pt x="12972" y="13475"/>
                  </a:lnTo>
                  <a:lnTo>
                    <a:pt x="12972" y="13489"/>
                  </a:lnTo>
                  <a:cubicBezTo>
                    <a:pt x="12972" y="13559"/>
                    <a:pt x="12931" y="13614"/>
                    <a:pt x="12917" y="13656"/>
                  </a:cubicBezTo>
                  <a:cubicBezTo>
                    <a:pt x="12875" y="13698"/>
                    <a:pt x="12805" y="13726"/>
                    <a:pt x="12735" y="13726"/>
                  </a:cubicBezTo>
                  <a:cubicBezTo>
                    <a:pt x="12554" y="13698"/>
                    <a:pt x="10197" y="13517"/>
                    <a:pt x="9974" y="13475"/>
                  </a:cubicBezTo>
                  <a:lnTo>
                    <a:pt x="9848" y="13475"/>
                  </a:lnTo>
                  <a:cubicBezTo>
                    <a:pt x="9722" y="13489"/>
                    <a:pt x="9625" y="13600"/>
                    <a:pt x="9597" y="13726"/>
                  </a:cubicBezTo>
                  <a:lnTo>
                    <a:pt x="8927" y="16251"/>
                  </a:lnTo>
                  <a:lnTo>
                    <a:pt x="4366" y="15637"/>
                  </a:lnTo>
                  <a:lnTo>
                    <a:pt x="4882" y="13224"/>
                  </a:lnTo>
                  <a:lnTo>
                    <a:pt x="7156" y="13684"/>
                  </a:lnTo>
                  <a:lnTo>
                    <a:pt x="7226" y="13684"/>
                  </a:lnTo>
                  <a:cubicBezTo>
                    <a:pt x="7393" y="13684"/>
                    <a:pt x="7533" y="13573"/>
                    <a:pt x="7560" y="13419"/>
                  </a:cubicBezTo>
                  <a:cubicBezTo>
                    <a:pt x="7602" y="13252"/>
                    <a:pt x="7477" y="13070"/>
                    <a:pt x="7295" y="13043"/>
                  </a:cubicBezTo>
                  <a:lnTo>
                    <a:pt x="4715" y="12540"/>
                  </a:lnTo>
                  <a:cubicBezTo>
                    <a:pt x="2274" y="11648"/>
                    <a:pt x="656" y="9304"/>
                    <a:pt x="698" y="6710"/>
                  </a:cubicBezTo>
                  <a:cubicBezTo>
                    <a:pt x="726" y="3376"/>
                    <a:pt x="3460" y="684"/>
                    <a:pt x="6807" y="684"/>
                  </a:cubicBezTo>
                  <a:close/>
                  <a:moveTo>
                    <a:pt x="6793" y="1"/>
                  </a:moveTo>
                  <a:cubicBezTo>
                    <a:pt x="3097" y="1"/>
                    <a:pt x="70" y="2972"/>
                    <a:pt x="28" y="6668"/>
                  </a:cubicBezTo>
                  <a:cubicBezTo>
                    <a:pt x="0" y="9458"/>
                    <a:pt x="1688" y="11996"/>
                    <a:pt x="4255" y="13043"/>
                  </a:cubicBezTo>
                  <a:lnTo>
                    <a:pt x="3655" y="15832"/>
                  </a:lnTo>
                  <a:cubicBezTo>
                    <a:pt x="3641" y="15916"/>
                    <a:pt x="3655" y="16014"/>
                    <a:pt x="3711" y="16083"/>
                  </a:cubicBezTo>
                  <a:cubicBezTo>
                    <a:pt x="3766" y="16153"/>
                    <a:pt x="3850" y="16209"/>
                    <a:pt x="3934" y="16223"/>
                  </a:cubicBezTo>
                  <a:lnTo>
                    <a:pt x="9109" y="16906"/>
                  </a:lnTo>
                  <a:lnTo>
                    <a:pt x="9165" y="16906"/>
                  </a:lnTo>
                  <a:cubicBezTo>
                    <a:pt x="9304" y="16906"/>
                    <a:pt x="9443" y="16809"/>
                    <a:pt x="9485" y="16669"/>
                  </a:cubicBezTo>
                  <a:lnTo>
                    <a:pt x="10155" y="14117"/>
                  </a:lnTo>
                  <a:cubicBezTo>
                    <a:pt x="10211" y="14117"/>
                    <a:pt x="10266" y="14131"/>
                    <a:pt x="10308" y="14131"/>
                  </a:cubicBezTo>
                  <a:cubicBezTo>
                    <a:pt x="10629" y="14172"/>
                    <a:pt x="11006" y="14186"/>
                    <a:pt x="11271" y="14228"/>
                  </a:cubicBezTo>
                  <a:cubicBezTo>
                    <a:pt x="11494" y="14242"/>
                    <a:pt x="12666" y="14340"/>
                    <a:pt x="12735" y="14340"/>
                  </a:cubicBezTo>
                  <a:cubicBezTo>
                    <a:pt x="13000" y="14340"/>
                    <a:pt x="13224" y="14242"/>
                    <a:pt x="13405" y="14061"/>
                  </a:cubicBezTo>
                  <a:cubicBezTo>
                    <a:pt x="13558" y="13893"/>
                    <a:pt x="13642" y="13684"/>
                    <a:pt x="13642" y="13433"/>
                  </a:cubicBezTo>
                  <a:lnTo>
                    <a:pt x="13642" y="10030"/>
                  </a:lnTo>
                  <a:lnTo>
                    <a:pt x="14200" y="9932"/>
                  </a:lnTo>
                  <a:cubicBezTo>
                    <a:pt x="14451" y="9904"/>
                    <a:pt x="14660" y="9737"/>
                    <a:pt x="14758" y="9541"/>
                  </a:cubicBezTo>
                  <a:cubicBezTo>
                    <a:pt x="14856" y="9304"/>
                    <a:pt x="14856" y="9039"/>
                    <a:pt x="14730" y="8844"/>
                  </a:cubicBezTo>
                  <a:lnTo>
                    <a:pt x="13558" y="6710"/>
                  </a:lnTo>
                  <a:cubicBezTo>
                    <a:pt x="13558" y="6445"/>
                    <a:pt x="13558" y="5664"/>
                    <a:pt x="13544" y="5510"/>
                  </a:cubicBezTo>
                  <a:lnTo>
                    <a:pt x="13544" y="5496"/>
                  </a:lnTo>
                  <a:lnTo>
                    <a:pt x="13489" y="5036"/>
                  </a:lnTo>
                  <a:lnTo>
                    <a:pt x="13489" y="5022"/>
                  </a:lnTo>
                  <a:cubicBezTo>
                    <a:pt x="13265" y="3446"/>
                    <a:pt x="12484" y="2163"/>
                    <a:pt x="11229" y="1270"/>
                  </a:cubicBezTo>
                  <a:cubicBezTo>
                    <a:pt x="10057" y="447"/>
                    <a:pt x="8537" y="1"/>
                    <a:pt x="68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6"/>
            <p:cNvSpPr/>
            <p:nvPr/>
          </p:nvSpPr>
          <p:spPr>
            <a:xfrm>
              <a:off x="5370325" y="1570125"/>
              <a:ext cx="17100" cy="16150"/>
            </a:xfrm>
            <a:custGeom>
              <a:rect b="b" l="l" r="r" t="t"/>
              <a:pathLst>
                <a:path extrusionOk="0" h="646" w="684">
                  <a:moveTo>
                    <a:pt x="316" y="0"/>
                  </a:moveTo>
                  <a:cubicBezTo>
                    <a:pt x="298" y="0"/>
                    <a:pt x="281" y="1"/>
                    <a:pt x="265" y="4"/>
                  </a:cubicBezTo>
                  <a:cubicBezTo>
                    <a:pt x="251" y="4"/>
                    <a:pt x="223" y="18"/>
                    <a:pt x="195" y="18"/>
                  </a:cubicBezTo>
                  <a:cubicBezTo>
                    <a:pt x="181" y="18"/>
                    <a:pt x="154" y="46"/>
                    <a:pt x="140" y="59"/>
                  </a:cubicBezTo>
                  <a:cubicBezTo>
                    <a:pt x="126" y="73"/>
                    <a:pt x="112" y="73"/>
                    <a:pt x="98" y="87"/>
                  </a:cubicBezTo>
                  <a:cubicBezTo>
                    <a:pt x="70" y="115"/>
                    <a:pt x="56" y="129"/>
                    <a:pt x="56" y="143"/>
                  </a:cubicBezTo>
                  <a:cubicBezTo>
                    <a:pt x="42" y="157"/>
                    <a:pt x="42" y="185"/>
                    <a:pt x="14" y="199"/>
                  </a:cubicBezTo>
                  <a:cubicBezTo>
                    <a:pt x="14" y="213"/>
                    <a:pt x="0" y="227"/>
                    <a:pt x="0" y="269"/>
                  </a:cubicBezTo>
                  <a:lnTo>
                    <a:pt x="0" y="338"/>
                  </a:lnTo>
                  <a:cubicBezTo>
                    <a:pt x="0" y="422"/>
                    <a:pt x="42" y="506"/>
                    <a:pt x="112" y="562"/>
                  </a:cubicBezTo>
                  <a:cubicBezTo>
                    <a:pt x="126" y="576"/>
                    <a:pt x="140" y="603"/>
                    <a:pt x="154" y="603"/>
                  </a:cubicBezTo>
                  <a:cubicBezTo>
                    <a:pt x="181" y="617"/>
                    <a:pt x="195" y="617"/>
                    <a:pt x="209" y="631"/>
                  </a:cubicBezTo>
                  <a:cubicBezTo>
                    <a:pt x="223" y="631"/>
                    <a:pt x="251" y="645"/>
                    <a:pt x="279" y="645"/>
                  </a:cubicBezTo>
                  <a:lnTo>
                    <a:pt x="349" y="645"/>
                  </a:lnTo>
                  <a:cubicBezTo>
                    <a:pt x="432" y="645"/>
                    <a:pt x="530" y="617"/>
                    <a:pt x="572" y="548"/>
                  </a:cubicBezTo>
                  <a:cubicBezTo>
                    <a:pt x="642" y="478"/>
                    <a:pt x="684" y="408"/>
                    <a:pt x="684" y="311"/>
                  </a:cubicBezTo>
                  <a:cubicBezTo>
                    <a:pt x="656" y="297"/>
                    <a:pt x="656" y="283"/>
                    <a:pt x="656" y="269"/>
                  </a:cubicBezTo>
                  <a:cubicBezTo>
                    <a:pt x="656" y="255"/>
                    <a:pt x="628" y="227"/>
                    <a:pt x="628" y="199"/>
                  </a:cubicBezTo>
                  <a:cubicBezTo>
                    <a:pt x="628" y="185"/>
                    <a:pt x="614" y="157"/>
                    <a:pt x="600" y="143"/>
                  </a:cubicBezTo>
                  <a:cubicBezTo>
                    <a:pt x="586" y="129"/>
                    <a:pt x="586" y="115"/>
                    <a:pt x="558" y="87"/>
                  </a:cubicBezTo>
                  <a:cubicBezTo>
                    <a:pt x="500" y="29"/>
                    <a:pt x="403" y="0"/>
                    <a:pt x="3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6"/>
            <p:cNvSpPr/>
            <p:nvPr/>
          </p:nvSpPr>
          <p:spPr>
            <a:xfrm>
              <a:off x="5209550" y="1276575"/>
              <a:ext cx="229825" cy="211350"/>
            </a:xfrm>
            <a:custGeom>
              <a:rect b="b" l="l" r="r" t="t"/>
              <a:pathLst>
                <a:path extrusionOk="0" h="8454" w="9193">
                  <a:moveTo>
                    <a:pt x="5943" y="657"/>
                  </a:moveTo>
                  <a:cubicBezTo>
                    <a:pt x="7394" y="657"/>
                    <a:pt x="8565" y="1828"/>
                    <a:pt x="8565" y="3265"/>
                  </a:cubicBezTo>
                  <a:cubicBezTo>
                    <a:pt x="8565" y="3739"/>
                    <a:pt x="8440" y="4200"/>
                    <a:pt x="8216" y="4590"/>
                  </a:cubicBezTo>
                  <a:cubicBezTo>
                    <a:pt x="8133" y="4674"/>
                    <a:pt x="8105" y="4757"/>
                    <a:pt x="8147" y="4841"/>
                  </a:cubicBezTo>
                  <a:lnTo>
                    <a:pt x="8370" y="5664"/>
                  </a:lnTo>
                  <a:lnTo>
                    <a:pt x="7589" y="5455"/>
                  </a:lnTo>
                  <a:cubicBezTo>
                    <a:pt x="7554" y="5443"/>
                    <a:pt x="7515" y="5437"/>
                    <a:pt x="7475" y="5437"/>
                  </a:cubicBezTo>
                  <a:cubicBezTo>
                    <a:pt x="7420" y="5437"/>
                    <a:pt x="7365" y="5450"/>
                    <a:pt x="7324" y="5483"/>
                  </a:cubicBezTo>
                  <a:cubicBezTo>
                    <a:pt x="7087" y="5636"/>
                    <a:pt x="6808" y="5762"/>
                    <a:pt x="6501" y="5818"/>
                  </a:cubicBezTo>
                  <a:cubicBezTo>
                    <a:pt x="6529" y="5692"/>
                    <a:pt x="6557" y="5553"/>
                    <a:pt x="6557" y="5427"/>
                  </a:cubicBezTo>
                  <a:lnTo>
                    <a:pt x="6557" y="5371"/>
                  </a:lnTo>
                  <a:lnTo>
                    <a:pt x="6557" y="5343"/>
                  </a:lnTo>
                  <a:lnTo>
                    <a:pt x="6557" y="5274"/>
                  </a:lnTo>
                  <a:lnTo>
                    <a:pt x="6557" y="5260"/>
                  </a:lnTo>
                  <a:lnTo>
                    <a:pt x="6557" y="5176"/>
                  </a:lnTo>
                  <a:lnTo>
                    <a:pt x="6557" y="5036"/>
                  </a:lnTo>
                  <a:lnTo>
                    <a:pt x="6557" y="5009"/>
                  </a:lnTo>
                  <a:cubicBezTo>
                    <a:pt x="6557" y="4967"/>
                    <a:pt x="6557" y="4925"/>
                    <a:pt x="6543" y="4869"/>
                  </a:cubicBezTo>
                  <a:lnTo>
                    <a:pt x="6543" y="4855"/>
                  </a:lnTo>
                  <a:cubicBezTo>
                    <a:pt x="6543" y="4799"/>
                    <a:pt x="6515" y="4771"/>
                    <a:pt x="6515" y="4716"/>
                  </a:cubicBezTo>
                  <a:lnTo>
                    <a:pt x="6515" y="4702"/>
                  </a:lnTo>
                  <a:cubicBezTo>
                    <a:pt x="6515" y="4646"/>
                    <a:pt x="6501" y="4618"/>
                    <a:pt x="6501" y="4576"/>
                  </a:cubicBezTo>
                  <a:lnTo>
                    <a:pt x="6501" y="4562"/>
                  </a:lnTo>
                  <a:cubicBezTo>
                    <a:pt x="6501" y="4520"/>
                    <a:pt x="6487" y="4478"/>
                    <a:pt x="6473" y="4437"/>
                  </a:cubicBezTo>
                  <a:lnTo>
                    <a:pt x="6473" y="4423"/>
                  </a:lnTo>
                  <a:cubicBezTo>
                    <a:pt x="6445" y="4367"/>
                    <a:pt x="6445" y="4339"/>
                    <a:pt x="6431" y="4297"/>
                  </a:cubicBezTo>
                  <a:lnTo>
                    <a:pt x="6431" y="4283"/>
                  </a:lnTo>
                  <a:cubicBezTo>
                    <a:pt x="6417" y="4227"/>
                    <a:pt x="6403" y="4200"/>
                    <a:pt x="6403" y="4144"/>
                  </a:cubicBezTo>
                  <a:cubicBezTo>
                    <a:pt x="6375" y="4088"/>
                    <a:pt x="6361" y="4060"/>
                    <a:pt x="6347" y="4018"/>
                  </a:cubicBezTo>
                  <a:lnTo>
                    <a:pt x="6347" y="4004"/>
                  </a:lnTo>
                  <a:cubicBezTo>
                    <a:pt x="6333" y="3962"/>
                    <a:pt x="6306" y="3921"/>
                    <a:pt x="6292" y="3879"/>
                  </a:cubicBezTo>
                  <a:lnTo>
                    <a:pt x="6292" y="3865"/>
                  </a:lnTo>
                  <a:cubicBezTo>
                    <a:pt x="6278" y="3823"/>
                    <a:pt x="6264" y="3795"/>
                    <a:pt x="6236" y="3739"/>
                  </a:cubicBezTo>
                  <a:cubicBezTo>
                    <a:pt x="6236" y="3739"/>
                    <a:pt x="6236" y="3725"/>
                    <a:pt x="6222" y="3725"/>
                  </a:cubicBezTo>
                  <a:lnTo>
                    <a:pt x="6166" y="3614"/>
                  </a:lnTo>
                  <a:cubicBezTo>
                    <a:pt x="6166" y="3614"/>
                    <a:pt x="6166" y="3600"/>
                    <a:pt x="6152" y="3600"/>
                  </a:cubicBezTo>
                  <a:cubicBezTo>
                    <a:pt x="6138" y="3572"/>
                    <a:pt x="6124" y="3530"/>
                    <a:pt x="6082" y="3502"/>
                  </a:cubicBezTo>
                  <a:cubicBezTo>
                    <a:pt x="6082" y="3502"/>
                    <a:pt x="6082" y="3474"/>
                    <a:pt x="6068" y="3474"/>
                  </a:cubicBezTo>
                  <a:cubicBezTo>
                    <a:pt x="6054" y="3446"/>
                    <a:pt x="6013" y="3404"/>
                    <a:pt x="5999" y="3377"/>
                  </a:cubicBezTo>
                  <a:lnTo>
                    <a:pt x="5999" y="3363"/>
                  </a:lnTo>
                  <a:cubicBezTo>
                    <a:pt x="5985" y="3321"/>
                    <a:pt x="5943" y="3293"/>
                    <a:pt x="5929" y="3251"/>
                  </a:cubicBezTo>
                  <a:cubicBezTo>
                    <a:pt x="5887" y="3223"/>
                    <a:pt x="5873" y="3181"/>
                    <a:pt x="5845" y="3153"/>
                  </a:cubicBezTo>
                  <a:lnTo>
                    <a:pt x="5817" y="3125"/>
                  </a:lnTo>
                  <a:cubicBezTo>
                    <a:pt x="5789" y="3098"/>
                    <a:pt x="5775" y="3056"/>
                    <a:pt x="5734" y="3028"/>
                  </a:cubicBezTo>
                  <a:lnTo>
                    <a:pt x="5720" y="3014"/>
                  </a:lnTo>
                  <a:cubicBezTo>
                    <a:pt x="5678" y="2972"/>
                    <a:pt x="5664" y="2944"/>
                    <a:pt x="5636" y="2916"/>
                  </a:cubicBezTo>
                  <a:lnTo>
                    <a:pt x="5608" y="2902"/>
                  </a:lnTo>
                  <a:lnTo>
                    <a:pt x="5524" y="2819"/>
                  </a:lnTo>
                  <a:lnTo>
                    <a:pt x="5510" y="2805"/>
                  </a:lnTo>
                  <a:cubicBezTo>
                    <a:pt x="5469" y="2763"/>
                    <a:pt x="5441" y="2749"/>
                    <a:pt x="5427" y="2707"/>
                  </a:cubicBezTo>
                  <a:cubicBezTo>
                    <a:pt x="5427" y="2707"/>
                    <a:pt x="5399" y="2707"/>
                    <a:pt x="5399" y="2693"/>
                  </a:cubicBezTo>
                  <a:cubicBezTo>
                    <a:pt x="5371" y="2665"/>
                    <a:pt x="5329" y="2637"/>
                    <a:pt x="5301" y="2609"/>
                  </a:cubicBezTo>
                  <a:lnTo>
                    <a:pt x="5287" y="2609"/>
                  </a:lnTo>
                  <a:cubicBezTo>
                    <a:pt x="5245" y="2568"/>
                    <a:pt x="5218" y="2554"/>
                    <a:pt x="5176" y="2526"/>
                  </a:cubicBezTo>
                  <a:cubicBezTo>
                    <a:pt x="5148" y="2498"/>
                    <a:pt x="5106" y="2470"/>
                    <a:pt x="5078" y="2456"/>
                  </a:cubicBezTo>
                  <a:cubicBezTo>
                    <a:pt x="5078" y="2456"/>
                    <a:pt x="5050" y="2456"/>
                    <a:pt x="5050" y="2428"/>
                  </a:cubicBezTo>
                  <a:cubicBezTo>
                    <a:pt x="5022" y="2414"/>
                    <a:pt x="4980" y="2386"/>
                    <a:pt x="4953" y="2358"/>
                  </a:cubicBezTo>
                  <a:cubicBezTo>
                    <a:pt x="4953" y="2358"/>
                    <a:pt x="4939" y="2358"/>
                    <a:pt x="4939" y="2344"/>
                  </a:cubicBezTo>
                  <a:cubicBezTo>
                    <a:pt x="4897" y="2330"/>
                    <a:pt x="4869" y="2316"/>
                    <a:pt x="4827" y="2275"/>
                  </a:cubicBezTo>
                  <a:cubicBezTo>
                    <a:pt x="4827" y="2275"/>
                    <a:pt x="4813" y="2275"/>
                    <a:pt x="4813" y="2261"/>
                  </a:cubicBezTo>
                  <a:lnTo>
                    <a:pt x="4701" y="2205"/>
                  </a:lnTo>
                  <a:cubicBezTo>
                    <a:pt x="4701" y="2205"/>
                    <a:pt x="4687" y="2205"/>
                    <a:pt x="4687" y="2191"/>
                  </a:cubicBezTo>
                  <a:cubicBezTo>
                    <a:pt x="4660" y="2177"/>
                    <a:pt x="4618" y="2149"/>
                    <a:pt x="4562" y="2135"/>
                  </a:cubicBezTo>
                  <a:lnTo>
                    <a:pt x="4548" y="2135"/>
                  </a:lnTo>
                  <a:cubicBezTo>
                    <a:pt x="4520" y="2121"/>
                    <a:pt x="4464" y="2107"/>
                    <a:pt x="4422" y="2079"/>
                  </a:cubicBezTo>
                  <a:lnTo>
                    <a:pt x="4409" y="2079"/>
                  </a:lnTo>
                  <a:cubicBezTo>
                    <a:pt x="4381" y="2065"/>
                    <a:pt x="4325" y="2051"/>
                    <a:pt x="4283" y="2037"/>
                  </a:cubicBezTo>
                  <a:cubicBezTo>
                    <a:pt x="4255" y="2010"/>
                    <a:pt x="4199" y="2010"/>
                    <a:pt x="4144" y="1996"/>
                  </a:cubicBezTo>
                  <a:lnTo>
                    <a:pt x="4130" y="1996"/>
                  </a:lnTo>
                  <a:cubicBezTo>
                    <a:pt x="4102" y="1982"/>
                    <a:pt x="4046" y="1982"/>
                    <a:pt x="4004" y="1968"/>
                  </a:cubicBezTo>
                  <a:lnTo>
                    <a:pt x="3990" y="1968"/>
                  </a:lnTo>
                  <a:cubicBezTo>
                    <a:pt x="3962" y="1940"/>
                    <a:pt x="3906" y="1940"/>
                    <a:pt x="3865" y="1940"/>
                  </a:cubicBezTo>
                  <a:lnTo>
                    <a:pt x="3851" y="1940"/>
                  </a:lnTo>
                  <a:cubicBezTo>
                    <a:pt x="3823" y="1940"/>
                    <a:pt x="3767" y="1926"/>
                    <a:pt x="3711" y="1926"/>
                  </a:cubicBezTo>
                  <a:lnTo>
                    <a:pt x="3697" y="1926"/>
                  </a:lnTo>
                  <a:cubicBezTo>
                    <a:pt x="4171" y="1159"/>
                    <a:pt x="5022" y="657"/>
                    <a:pt x="5943" y="657"/>
                  </a:cubicBezTo>
                  <a:close/>
                  <a:moveTo>
                    <a:pt x="3293" y="2595"/>
                  </a:moveTo>
                  <a:cubicBezTo>
                    <a:pt x="4632" y="2595"/>
                    <a:pt x="5748" y="3600"/>
                    <a:pt x="5887" y="4911"/>
                  </a:cubicBezTo>
                  <a:lnTo>
                    <a:pt x="2944" y="4911"/>
                  </a:lnTo>
                  <a:cubicBezTo>
                    <a:pt x="2777" y="4911"/>
                    <a:pt x="2609" y="5050"/>
                    <a:pt x="2609" y="5246"/>
                  </a:cubicBezTo>
                  <a:cubicBezTo>
                    <a:pt x="2609" y="5441"/>
                    <a:pt x="2735" y="5539"/>
                    <a:pt x="2916" y="5539"/>
                  </a:cubicBezTo>
                  <a:lnTo>
                    <a:pt x="5859" y="5539"/>
                  </a:lnTo>
                  <a:lnTo>
                    <a:pt x="5859" y="5580"/>
                  </a:lnTo>
                  <a:lnTo>
                    <a:pt x="5859" y="5608"/>
                  </a:lnTo>
                  <a:cubicBezTo>
                    <a:pt x="5859" y="5636"/>
                    <a:pt x="5845" y="5678"/>
                    <a:pt x="5845" y="5720"/>
                  </a:cubicBezTo>
                  <a:lnTo>
                    <a:pt x="5845" y="5734"/>
                  </a:lnTo>
                  <a:cubicBezTo>
                    <a:pt x="5845" y="5762"/>
                    <a:pt x="5831" y="5804"/>
                    <a:pt x="5831" y="5831"/>
                  </a:cubicBezTo>
                  <a:lnTo>
                    <a:pt x="5831" y="5859"/>
                  </a:lnTo>
                  <a:cubicBezTo>
                    <a:pt x="5803" y="5887"/>
                    <a:pt x="5803" y="5929"/>
                    <a:pt x="5789" y="5971"/>
                  </a:cubicBezTo>
                  <a:cubicBezTo>
                    <a:pt x="5455" y="7045"/>
                    <a:pt x="4464" y="7826"/>
                    <a:pt x="3279" y="7826"/>
                  </a:cubicBezTo>
                  <a:cubicBezTo>
                    <a:pt x="2790" y="7826"/>
                    <a:pt x="2302" y="7687"/>
                    <a:pt x="1884" y="7422"/>
                  </a:cubicBezTo>
                  <a:cubicBezTo>
                    <a:pt x="1828" y="7394"/>
                    <a:pt x="1758" y="7366"/>
                    <a:pt x="1716" y="7366"/>
                  </a:cubicBezTo>
                  <a:cubicBezTo>
                    <a:pt x="1675" y="7366"/>
                    <a:pt x="1661" y="7366"/>
                    <a:pt x="1619" y="7394"/>
                  </a:cubicBezTo>
                  <a:lnTo>
                    <a:pt x="838" y="7603"/>
                  </a:lnTo>
                  <a:lnTo>
                    <a:pt x="838" y="7603"/>
                  </a:lnTo>
                  <a:lnTo>
                    <a:pt x="1061" y="6780"/>
                  </a:lnTo>
                  <a:cubicBezTo>
                    <a:pt x="1089" y="6696"/>
                    <a:pt x="1089" y="6599"/>
                    <a:pt x="1033" y="6529"/>
                  </a:cubicBezTo>
                  <a:cubicBezTo>
                    <a:pt x="796" y="6138"/>
                    <a:pt x="684" y="5678"/>
                    <a:pt x="684" y="5204"/>
                  </a:cubicBezTo>
                  <a:cubicBezTo>
                    <a:pt x="684" y="3767"/>
                    <a:pt x="1842" y="2595"/>
                    <a:pt x="3293" y="2595"/>
                  </a:cubicBezTo>
                  <a:close/>
                  <a:moveTo>
                    <a:pt x="5915" y="1"/>
                  </a:moveTo>
                  <a:cubicBezTo>
                    <a:pt x="5231" y="1"/>
                    <a:pt x="4576" y="196"/>
                    <a:pt x="4032" y="587"/>
                  </a:cubicBezTo>
                  <a:cubicBezTo>
                    <a:pt x="3544" y="936"/>
                    <a:pt x="3181" y="1396"/>
                    <a:pt x="2930" y="1912"/>
                  </a:cubicBezTo>
                  <a:cubicBezTo>
                    <a:pt x="1298" y="2093"/>
                    <a:pt x="1" y="3488"/>
                    <a:pt x="1" y="5176"/>
                  </a:cubicBezTo>
                  <a:cubicBezTo>
                    <a:pt x="1" y="5720"/>
                    <a:pt x="126" y="6236"/>
                    <a:pt x="391" y="6710"/>
                  </a:cubicBezTo>
                  <a:lnTo>
                    <a:pt x="57" y="7952"/>
                  </a:lnTo>
                  <a:cubicBezTo>
                    <a:pt x="15" y="8063"/>
                    <a:pt x="57" y="8189"/>
                    <a:pt x="140" y="8259"/>
                  </a:cubicBezTo>
                  <a:cubicBezTo>
                    <a:pt x="202" y="8320"/>
                    <a:pt x="285" y="8359"/>
                    <a:pt x="369" y="8359"/>
                  </a:cubicBezTo>
                  <a:cubicBezTo>
                    <a:pt x="400" y="8359"/>
                    <a:pt x="431" y="8353"/>
                    <a:pt x="461" y="8342"/>
                  </a:cubicBezTo>
                  <a:lnTo>
                    <a:pt x="1661" y="8021"/>
                  </a:lnTo>
                  <a:cubicBezTo>
                    <a:pt x="2149" y="8300"/>
                    <a:pt x="2707" y="8454"/>
                    <a:pt x="3279" y="8454"/>
                  </a:cubicBezTo>
                  <a:cubicBezTo>
                    <a:pt x="4604" y="8454"/>
                    <a:pt x="5762" y="7673"/>
                    <a:pt x="6278" y="6515"/>
                  </a:cubicBezTo>
                  <a:cubicBezTo>
                    <a:pt x="6738" y="6459"/>
                    <a:pt x="7170" y="6320"/>
                    <a:pt x="7547" y="6097"/>
                  </a:cubicBezTo>
                  <a:lnTo>
                    <a:pt x="8760" y="6431"/>
                  </a:lnTo>
                  <a:cubicBezTo>
                    <a:pt x="8788" y="6438"/>
                    <a:pt x="8817" y="6442"/>
                    <a:pt x="8846" y="6442"/>
                  </a:cubicBezTo>
                  <a:cubicBezTo>
                    <a:pt x="8931" y="6442"/>
                    <a:pt x="9015" y="6410"/>
                    <a:pt x="9067" y="6348"/>
                  </a:cubicBezTo>
                  <a:cubicBezTo>
                    <a:pt x="9151" y="6250"/>
                    <a:pt x="9193" y="6138"/>
                    <a:pt x="9151" y="6027"/>
                  </a:cubicBezTo>
                  <a:lnTo>
                    <a:pt x="8802" y="4813"/>
                  </a:lnTo>
                  <a:cubicBezTo>
                    <a:pt x="9053" y="4339"/>
                    <a:pt x="9193" y="3809"/>
                    <a:pt x="9193" y="3279"/>
                  </a:cubicBezTo>
                  <a:cubicBezTo>
                    <a:pt x="9193" y="1466"/>
                    <a:pt x="7714" y="1"/>
                    <a:pt x="59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6"/>
            <p:cNvSpPr/>
            <p:nvPr/>
          </p:nvSpPr>
          <p:spPr>
            <a:xfrm>
              <a:off x="5241650" y="1398425"/>
              <a:ext cx="16750" cy="16625"/>
            </a:xfrm>
            <a:custGeom>
              <a:rect b="b" l="l" r="r" t="t"/>
              <a:pathLst>
                <a:path extrusionOk="0" h="665" w="670">
                  <a:moveTo>
                    <a:pt x="338" y="0"/>
                  </a:moveTo>
                  <a:cubicBezTo>
                    <a:pt x="313" y="0"/>
                    <a:pt x="289" y="3"/>
                    <a:pt x="265" y="9"/>
                  </a:cubicBezTo>
                  <a:cubicBezTo>
                    <a:pt x="251" y="9"/>
                    <a:pt x="237" y="23"/>
                    <a:pt x="195" y="23"/>
                  </a:cubicBezTo>
                  <a:cubicBezTo>
                    <a:pt x="181" y="23"/>
                    <a:pt x="167" y="37"/>
                    <a:pt x="153" y="51"/>
                  </a:cubicBezTo>
                  <a:cubicBezTo>
                    <a:pt x="126" y="79"/>
                    <a:pt x="112" y="79"/>
                    <a:pt x="98" y="93"/>
                  </a:cubicBezTo>
                  <a:cubicBezTo>
                    <a:pt x="84" y="107"/>
                    <a:pt x="56" y="121"/>
                    <a:pt x="56" y="148"/>
                  </a:cubicBezTo>
                  <a:cubicBezTo>
                    <a:pt x="42" y="162"/>
                    <a:pt x="42" y="176"/>
                    <a:pt x="28" y="190"/>
                  </a:cubicBezTo>
                  <a:cubicBezTo>
                    <a:pt x="28" y="218"/>
                    <a:pt x="0" y="232"/>
                    <a:pt x="0" y="260"/>
                  </a:cubicBezTo>
                  <a:lnTo>
                    <a:pt x="0" y="330"/>
                  </a:lnTo>
                  <a:lnTo>
                    <a:pt x="0" y="400"/>
                  </a:lnTo>
                  <a:cubicBezTo>
                    <a:pt x="0" y="413"/>
                    <a:pt x="28" y="441"/>
                    <a:pt x="28" y="469"/>
                  </a:cubicBezTo>
                  <a:cubicBezTo>
                    <a:pt x="28" y="483"/>
                    <a:pt x="42" y="511"/>
                    <a:pt x="56" y="525"/>
                  </a:cubicBezTo>
                  <a:cubicBezTo>
                    <a:pt x="84" y="539"/>
                    <a:pt x="84" y="553"/>
                    <a:pt x="98" y="581"/>
                  </a:cubicBezTo>
                  <a:cubicBezTo>
                    <a:pt x="112" y="595"/>
                    <a:pt x="126" y="609"/>
                    <a:pt x="153" y="609"/>
                  </a:cubicBezTo>
                  <a:cubicBezTo>
                    <a:pt x="167" y="623"/>
                    <a:pt x="181" y="623"/>
                    <a:pt x="195" y="651"/>
                  </a:cubicBezTo>
                  <a:cubicBezTo>
                    <a:pt x="209" y="651"/>
                    <a:pt x="237" y="665"/>
                    <a:pt x="265" y="665"/>
                  </a:cubicBezTo>
                  <a:lnTo>
                    <a:pt x="335" y="665"/>
                  </a:lnTo>
                  <a:cubicBezTo>
                    <a:pt x="418" y="665"/>
                    <a:pt x="516" y="623"/>
                    <a:pt x="558" y="553"/>
                  </a:cubicBezTo>
                  <a:cubicBezTo>
                    <a:pt x="628" y="483"/>
                    <a:pt x="670" y="413"/>
                    <a:pt x="670" y="330"/>
                  </a:cubicBezTo>
                  <a:cubicBezTo>
                    <a:pt x="656" y="316"/>
                    <a:pt x="656" y="288"/>
                    <a:pt x="656" y="260"/>
                  </a:cubicBezTo>
                  <a:cubicBezTo>
                    <a:pt x="656" y="246"/>
                    <a:pt x="642" y="232"/>
                    <a:pt x="642" y="190"/>
                  </a:cubicBezTo>
                  <a:cubicBezTo>
                    <a:pt x="642" y="176"/>
                    <a:pt x="614" y="162"/>
                    <a:pt x="600" y="148"/>
                  </a:cubicBezTo>
                  <a:cubicBezTo>
                    <a:pt x="586" y="121"/>
                    <a:pt x="586" y="107"/>
                    <a:pt x="558" y="93"/>
                  </a:cubicBezTo>
                  <a:cubicBezTo>
                    <a:pt x="514" y="38"/>
                    <a:pt x="427" y="0"/>
                    <a:pt x="3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0" name="Google Shape;480;p36"/>
          <p:cNvSpPr txBox="1"/>
          <p:nvPr/>
        </p:nvSpPr>
        <p:spPr>
          <a:xfrm>
            <a:off x="4339550" y="663000"/>
            <a:ext cx="4715100" cy="448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latin typeface="Roboto"/>
              <a:ea typeface="Roboto"/>
              <a:cs typeface="Roboto"/>
              <a:sym typeface="Roboto"/>
            </a:endParaRPr>
          </a:p>
          <a:p>
            <a:pPr indent="-349250" lvl="0" marL="457200" rtl="0" algn="l">
              <a:lnSpc>
                <a:spcPct val="115000"/>
              </a:lnSpc>
              <a:spcBef>
                <a:spcPts val="0"/>
              </a:spcBef>
              <a:spcAft>
                <a:spcPts val="0"/>
              </a:spcAft>
              <a:buSzPts val="1900"/>
              <a:buFont typeface="Roboto"/>
              <a:buAutoNum type="arabicPeriod"/>
            </a:pPr>
            <a:r>
              <a:rPr b="1" lang="en" sz="1900">
                <a:solidFill>
                  <a:srgbClr val="212121"/>
                </a:solidFill>
                <a:highlight>
                  <a:schemeClr val="lt1"/>
                </a:highlight>
                <a:latin typeface="Roboto"/>
                <a:ea typeface="Roboto"/>
                <a:cs typeface="Roboto"/>
                <a:sym typeface="Roboto"/>
              </a:rPr>
              <a:t>Accuracy Score</a:t>
            </a:r>
            <a:endParaRPr b="1" sz="1900">
              <a:solidFill>
                <a:srgbClr val="212121"/>
              </a:solidFill>
              <a:highlight>
                <a:schemeClr val="lt1"/>
              </a:highlight>
              <a:latin typeface="Roboto"/>
              <a:ea typeface="Roboto"/>
              <a:cs typeface="Roboto"/>
              <a:sym typeface="Roboto"/>
            </a:endParaRPr>
          </a:p>
          <a:p>
            <a:pPr indent="-349250" lvl="0" marL="457200" rtl="0" algn="l">
              <a:lnSpc>
                <a:spcPct val="115000"/>
              </a:lnSpc>
              <a:spcBef>
                <a:spcPts val="0"/>
              </a:spcBef>
              <a:spcAft>
                <a:spcPts val="0"/>
              </a:spcAft>
              <a:buClr>
                <a:srgbClr val="212121"/>
              </a:buClr>
              <a:buSzPts val="1900"/>
              <a:buFont typeface="Roboto"/>
              <a:buAutoNum type="arabicPeriod"/>
            </a:pPr>
            <a:r>
              <a:rPr b="1" lang="en" sz="1900">
                <a:solidFill>
                  <a:srgbClr val="212121"/>
                </a:solidFill>
                <a:highlight>
                  <a:schemeClr val="lt1"/>
                </a:highlight>
                <a:latin typeface="Roboto"/>
                <a:ea typeface="Roboto"/>
                <a:cs typeface="Roboto"/>
                <a:sym typeface="Roboto"/>
              </a:rPr>
              <a:t>Confusion matrix: True Positives (TP), True Negatives (TN), False Positives (FP), False Negatives (FN), </a:t>
            </a:r>
            <a:endParaRPr b="1" sz="1900">
              <a:solidFill>
                <a:srgbClr val="212121"/>
              </a:solidFill>
              <a:highlight>
                <a:schemeClr val="lt1"/>
              </a:highlight>
              <a:latin typeface="Roboto"/>
              <a:ea typeface="Roboto"/>
              <a:cs typeface="Roboto"/>
              <a:sym typeface="Roboto"/>
            </a:endParaRPr>
          </a:p>
          <a:p>
            <a:pPr indent="-349250" lvl="0" marL="457200" rtl="0" algn="l">
              <a:lnSpc>
                <a:spcPct val="115000"/>
              </a:lnSpc>
              <a:spcBef>
                <a:spcPts val="0"/>
              </a:spcBef>
              <a:spcAft>
                <a:spcPts val="0"/>
              </a:spcAft>
              <a:buClr>
                <a:srgbClr val="212121"/>
              </a:buClr>
              <a:buSzPts val="1900"/>
              <a:buFont typeface="Roboto"/>
              <a:buAutoNum type="arabicPeriod"/>
            </a:pPr>
            <a:r>
              <a:rPr b="1" lang="en" sz="1900">
                <a:solidFill>
                  <a:srgbClr val="212121"/>
                </a:solidFill>
                <a:highlight>
                  <a:schemeClr val="lt1"/>
                </a:highlight>
                <a:latin typeface="Roboto"/>
                <a:ea typeface="Roboto"/>
                <a:cs typeface="Roboto"/>
                <a:sym typeface="Roboto"/>
              </a:rPr>
              <a:t>Receiver Operating Characteristic Area Under Curve Score</a:t>
            </a:r>
            <a:endParaRPr b="1" sz="1900">
              <a:solidFill>
                <a:srgbClr val="212121"/>
              </a:solidFill>
              <a:highlight>
                <a:schemeClr val="lt1"/>
              </a:highlight>
              <a:latin typeface="Roboto"/>
              <a:ea typeface="Roboto"/>
              <a:cs typeface="Roboto"/>
              <a:sym typeface="Roboto"/>
            </a:endParaRPr>
          </a:p>
          <a:p>
            <a:pPr indent="-349250" lvl="0" marL="457200" rtl="0" algn="l">
              <a:lnSpc>
                <a:spcPct val="115000"/>
              </a:lnSpc>
              <a:spcBef>
                <a:spcPts val="0"/>
              </a:spcBef>
              <a:spcAft>
                <a:spcPts val="0"/>
              </a:spcAft>
              <a:buClr>
                <a:srgbClr val="212121"/>
              </a:buClr>
              <a:buSzPts val="1900"/>
              <a:buFont typeface="Roboto"/>
              <a:buAutoNum type="arabicPeriod"/>
            </a:pPr>
            <a:r>
              <a:rPr b="1" lang="en" sz="1900">
                <a:solidFill>
                  <a:srgbClr val="212121"/>
                </a:solidFill>
                <a:highlight>
                  <a:schemeClr val="lt1"/>
                </a:highlight>
                <a:latin typeface="Roboto"/>
                <a:ea typeface="Roboto"/>
                <a:cs typeface="Roboto"/>
                <a:sym typeface="Roboto"/>
              </a:rPr>
              <a:t>F1-Score</a:t>
            </a:r>
            <a:endParaRPr b="1" sz="1900">
              <a:solidFill>
                <a:srgbClr val="212121"/>
              </a:solidFill>
              <a:highlight>
                <a:schemeClr val="lt1"/>
              </a:highlight>
              <a:latin typeface="Roboto"/>
              <a:ea typeface="Roboto"/>
              <a:cs typeface="Roboto"/>
              <a:sym typeface="Roboto"/>
            </a:endParaRPr>
          </a:p>
          <a:p>
            <a:pPr indent="-349250" lvl="0" marL="457200" rtl="0" algn="l">
              <a:lnSpc>
                <a:spcPct val="115000"/>
              </a:lnSpc>
              <a:spcBef>
                <a:spcPts val="0"/>
              </a:spcBef>
              <a:spcAft>
                <a:spcPts val="0"/>
              </a:spcAft>
              <a:buClr>
                <a:srgbClr val="212121"/>
              </a:buClr>
              <a:buSzPts val="1900"/>
              <a:buFont typeface="Roboto"/>
              <a:buAutoNum type="arabicPeriod"/>
            </a:pPr>
            <a:r>
              <a:rPr b="1" lang="en" sz="1900">
                <a:solidFill>
                  <a:srgbClr val="212121"/>
                </a:solidFill>
                <a:highlight>
                  <a:schemeClr val="lt1"/>
                </a:highlight>
                <a:latin typeface="Roboto"/>
                <a:ea typeface="Roboto"/>
                <a:cs typeface="Roboto"/>
                <a:sym typeface="Roboto"/>
              </a:rPr>
              <a:t>Recall/Sensitivity</a:t>
            </a:r>
            <a:endParaRPr b="1" sz="1900">
              <a:solidFill>
                <a:srgbClr val="212121"/>
              </a:solidFill>
              <a:highlight>
                <a:schemeClr val="lt1"/>
              </a:highlight>
              <a:latin typeface="Roboto"/>
              <a:ea typeface="Roboto"/>
              <a:cs typeface="Roboto"/>
              <a:sym typeface="Roboto"/>
            </a:endParaRPr>
          </a:p>
          <a:p>
            <a:pPr indent="-349250" lvl="0" marL="457200" rtl="0" algn="l">
              <a:lnSpc>
                <a:spcPct val="115000"/>
              </a:lnSpc>
              <a:spcBef>
                <a:spcPts val="0"/>
              </a:spcBef>
              <a:spcAft>
                <a:spcPts val="0"/>
              </a:spcAft>
              <a:buClr>
                <a:srgbClr val="212121"/>
              </a:buClr>
              <a:buSzPts val="1900"/>
              <a:buFont typeface="Roboto"/>
              <a:buAutoNum type="arabicPeriod"/>
            </a:pPr>
            <a:r>
              <a:rPr b="1" lang="en" sz="1900">
                <a:solidFill>
                  <a:srgbClr val="212121"/>
                </a:solidFill>
                <a:highlight>
                  <a:schemeClr val="lt1"/>
                </a:highlight>
                <a:latin typeface="Roboto"/>
                <a:ea typeface="Roboto"/>
                <a:cs typeface="Roboto"/>
                <a:sym typeface="Roboto"/>
              </a:rPr>
              <a:t>Specificity</a:t>
            </a:r>
            <a:endParaRPr b="1" sz="1900">
              <a:solidFill>
                <a:srgbClr val="212121"/>
              </a:solidFill>
              <a:highlight>
                <a:schemeClr val="lt1"/>
              </a:highlight>
              <a:latin typeface="Roboto"/>
              <a:ea typeface="Roboto"/>
              <a:cs typeface="Roboto"/>
              <a:sym typeface="Roboto"/>
            </a:endParaRPr>
          </a:p>
          <a:p>
            <a:pPr indent="-349250" lvl="0" marL="457200" rtl="0" algn="l">
              <a:lnSpc>
                <a:spcPct val="115000"/>
              </a:lnSpc>
              <a:spcBef>
                <a:spcPts val="0"/>
              </a:spcBef>
              <a:spcAft>
                <a:spcPts val="0"/>
              </a:spcAft>
              <a:buClr>
                <a:srgbClr val="212121"/>
              </a:buClr>
              <a:buSzPts val="1900"/>
              <a:buFont typeface="Roboto"/>
              <a:buAutoNum type="arabicPeriod"/>
            </a:pPr>
            <a:r>
              <a:rPr b="1" lang="en" sz="1900">
                <a:solidFill>
                  <a:srgbClr val="212121"/>
                </a:solidFill>
                <a:highlight>
                  <a:schemeClr val="lt1"/>
                </a:highlight>
                <a:latin typeface="Roboto"/>
                <a:ea typeface="Roboto"/>
                <a:cs typeface="Roboto"/>
                <a:sym typeface="Roboto"/>
              </a:rPr>
              <a:t>Cross validation Score</a:t>
            </a:r>
            <a:endParaRPr b="1" sz="1900">
              <a:solidFill>
                <a:srgbClr val="212121"/>
              </a:solidFill>
              <a:highlight>
                <a:schemeClr val="lt1"/>
              </a:highlight>
              <a:latin typeface="Roboto"/>
              <a:ea typeface="Roboto"/>
              <a:cs typeface="Roboto"/>
              <a:sym typeface="Roboto"/>
            </a:endParaRPr>
          </a:p>
          <a:p>
            <a:pPr indent="-349250" lvl="0" marL="457200" rtl="0" algn="l">
              <a:lnSpc>
                <a:spcPct val="115000"/>
              </a:lnSpc>
              <a:spcBef>
                <a:spcPts val="0"/>
              </a:spcBef>
              <a:spcAft>
                <a:spcPts val="0"/>
              </a:spcAft>
              <a:buClr>
                <a:srgbClr val="212121"/>
              </a:buClr>
              <a:buSzPts val="1900"/>
              <a:buFont typeface="Roboto"/>
              <a:buAutoNum type="arabicPeriod"/>
            </a:pPr>
            <a:r>
              <a:rPr b="1" lang="en" sz="1900">
                <a:solidFill>
                  <a:srgbClr val="212121"/>
                </a:solidFill>
                <a:highlight>
                  <a:schemeClr val="lt1"/>
                </a:highlight>
                <a:latin typeface="Roboto"/>
                <a:ea typeface="Roboto"/>
                <a:cs typeface="Roboto"/>
                <a:sym typeface="Roboto"/>
              </a:rPr>
              <a:t>Precision</a:t>
            </a:r>
            <a:endParaRPr b="1" sz="1900">
              <a:solidFill>
                <a:srgbClr val="212121"/>
              </a:solidFill>
              <a:highlight>
                <a:schemeClr val="lt1"/>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sz="1000">
              <a:solidFill>
                <a:srgbClr val="21212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7"/>
          <p:cNvSpPr txBox="1"/>
          <p:nvPr>
            <p:ph type="title"/>
          </p:nvPr>
        </p:nvSpPr>
        <p:spPr>
          <a:xfrm>
            <a:off x="710100" y="445025"/>
            <a:ext cx="7723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Experimental Results</a:t>
            </a:r>
            <a:endParaRPr/>
          </a:p>
        </p:txBody>
      </p:sp>
      <p:pic>
        <p:nvPicPr>
          <p:cNvPr id="486" name="Google Shape;486;p37"/>
          <p:cNvPicPr preferRelativeResize="0"/>
          <p:nvPr/>
        </p:nvPicPr>
        <p:blipFill>
          <a:blip r:embed="rId3">
            <a:alphaModFix/>
          </a:blip>
          <a:stretch>
            <a:fillRect/>
          </a:stretch>
        </p:blipFill>
        <p:spPr>
          <a:xfrm>
            <a:off x="710100" y="1539963"/>
            <a:ext cx="7934325" cy="2466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pic>
        <p:nvPicPr>
          <p:cNvPr id="491" name="Google Shape;491;p38"/>
          <p:cNvPicPr preferRelativeResize="0"/>
          <p:nvPr/>
        </p:nvPicPr>
        <p:blipFill>
          <a:blip r:embed="rId3">
            <a:alphaModFix/>
          </a:blip>
          <a:stretch>
            <a:fillRect/>
          </a:stretch>
        </p:blipFill>
        <p:spPr>
          <a:xfrm>
            <a:off x="62750" y="2110950"/>
            <a:ext cx="4221425" cy="2915050"/>
          </a:xfrm>
          <a:prstGeom prst="rect">
            <a:avLst/>
          </a:prstGeom>
          <a:noFill/>
          <a:ln>
            <a:noFill/>
          </a:ln>
        </p:spPr>
      </p:pic>
      <p:pic>
        <p:nvPicPr>
          <p:cNvPr id="492" name="Google Shape;492;p38"/>
          <p:cNvPicPr preferRelativeResize="0"/>
          <p:nvPr/>
        </p:nvPicPr>
        <p:blipFill>
          <a:blip r:embed="rId4">
            <a:alphaModFix/>
          </a:blip>
          <a:stretch>
            <a:fillRect/>
          </a:stretch>
        </p:blipFill>
        <p:spPr>
          <a:xfrm>
            <a:off x="62750" y="2110950"/>
            <a:ext cx="4221425" cy="2894437"/>
          </a:xfrm>
          <a:prstGeom prst="rect">
            <a:avLst/>
          </a:prstGeom>
          <a:noFill/>
          <a:ln>
            <a:noFill/>
          </a:ln>
        </p:spPr>
      </p:pic>
      <p:pic>
        <p:nvPicPr>
          <p:cNvPr id="493" name="Google Shape;493;p38"/>
          <p:cNvPicPr preferRelativeResize="0"/>
          <p:nvPr/>
        </p:nvPicPr>
        <p:blipFill>
          <a:blip r:embed="rId5">
            <a:alphaModFix/>
          </a:blip>
          <a:stretch>
            <a:fillRect/>
          </a:stretch>
        </p:blipFill>
        <p:spPr>
          <a:xfrm>
            <a:off x="4436575" y="152400"/>
            <a:ext cx="4314175" cy="2917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pic>
        <p:nvPicPr>
          <p:cNvPr id="498" name="Google Shape;498;p39"/>
          <p:cNvPicPr preferRelativeResize="0"/>
          <p:nvPr/>
        </p:nvPicPr>
        <p:blipFill>
          <a:blip r:embed="rId3">
            <a:alphaModFix/>
          </a:blip>
          <a:stretch>
            <a:fillRect/>
          </a:stretch>
        </p:blipFill>
        <p:spPr>
          <a:xfrm>
            <a:off x="5038188" y="2111425"/>
            <a:ext cx="3629025" cy="2743200"/>
          </a:xfrm>
          <a:prstGeom prst="rect">
            <a:avLst/>
          </a:prstGeom>
          <a:noFill/>
          <a:ln>
            <a:noFill/>
          </a:ln>
        </p:spPr>
      </p:pic>
      <p:sp>
        <p:nvSpPr>
          <p:cNvPr id="499" name="Google Shape;499;p39"/>
          <p:cNvSpPr txBox="1"/>
          <p:nvPr/>
        </p:nvSpPr>
        <p:spPr>
          <a:xfrm>
            <a:off x="5524763" y="1691750"/>
            <a:ext cx="2566200" cy="30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Roboto"/>
                <a:ea typeface="Roboto"/>
                <a:cs typeface="Roboto"/>
                <a:sym typeface="Roboto"/>
              </a:rPr>
              <a:t>Deep Neural Network</a:t>
            </a:r>
            <a:endParaRPr b="1" sz="1600">
              <a:latin typeface="Roboto"/>
              <a:ea typeface="Roboto"/>
              <a:cs typeface="Roboto"/>
              <a:sym typeface="Roboto"/>
            </a:endParaRPr>
          </a:p>
        </p:txBody>
      </p:sp>
      <p:pic>
        <p:nvPicPr>
          <p:cNvPr id="500" name="Google Shape;500;p39"/>
          <p:cNvPicPr preferRelativeResize="0"/>
          <p:nvPr/>
        </p:nvPicPr>
        <p:blipFill rotWithShape="1">
          <a:blip r:embed="rId4">
            <a:alphaModFix/>
          </a:blip>
          <a:srcRect b="26355" l="0" r="0" t="8083"/>
          <a:stretch/>
        </p:blipFill>
        <p:spPr>
          <a:xfrm>
            <a:off x="234150" y="1145787"/>
            <a:ext cx="3422799" cy="2590175"/>
          </a:xfrm>
          <a:prstGeom prst="rect">
            <a:avLst/>
          </a:prstGeom>
          <a:noFill/>
          <a:ln>
            <a:noFill/>
          </a:ln>
        </p:spPr>
      </p:pic>
      <p:sp>
        <p:nvSpPr>
          <p:cNvPr id="501" name="Google Shape;501;p39"/>
          <p:cNvSpPr txBox="1"/>
          <p:nvPr/>
        </p:nvSpPr>
        <p:spPr>
          <a:xfrm>
            <a:off x="508388" y="532325"/>
            <a:ext cx="2655900" cy="4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Roboto"/>
                <a:ea typeface="Roboto"/>
                <a:cs typeface="Roboto"/>
                <a:sym typeface="Roboto"/>
              </a:rPr>
              <a:t>Random Forest Classifier</a:t>
            </a:r>
            <a:endParaRPr b="1" sz="16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0"/>
          <p:cNvSpPr txBox="1"/>
          <p:nvPr>
            <p:ph type="title"/>
          </p:nvPr>
        </p:nvSpPr>
        <p:spPr>
          <a:xfrm>
            <a:off x="710100" y="445025"/>
            <a:ext cx="772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CONCLUSION</a:t>
            </a:r>
            <a:endParaRPr/>
          </a:p>
        </p:txBody>
      </p:sp>
      <p:sp>
        <p:nvSpPr>
          <p:cNvPr id="507" name="Google Shape;507;p40"/>
          <p:cNvSpPr txBox="1"/>
          <p:nvPr/>
        </p:nvSpPr>
        <p:spPr>
          <a:xfrm>
            <a:off x="710100" y="1017725"/>
            <a:ext cx="7995900" cy="38400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Font typeface="Roboto"/>
              <a:buChar char="●"/>
            </a:pPr>
            <a:r>
              <a:rPr b="1" lang="en" sz="1600">
                <a:latin typeface="Roboto"/>
                <a:ea typeface="Roboto"/>
                <a:cs typeface="Roboto"/>
                <a:sym typeface="Roboto"/>
              </a:rPr>
              <a:t>Select k-Best have been used to extract top 20 best features using the chi2  correlation parameter.</a:t>
            </a:r>
            <a:endParaRPr b="1" sz="1600">
              <a:latin typeface="Roboto"/>
              <a:ea typeface="Roboto"/>
              <a:cs typeface="Roboto"/>
              <a:sym typeface="Roboto"/>
            </a:endParaRPr>
          </a:p>
          <a:p>
            <a:pPr indent="0" lvl="0" marL="457200" rtl="0" algn="l">
              <a:lnSpc>
                <a:spcPct val="100000"/>
              </a:lnSpc>
              <a:spcBef>
                <a:spcPts val="0"/>
              </a:spcBef>
              <a:spcAft>
                <a:spcPts val="0"/>
              </a:spcAft>
              <a:buNone/>
            </a:pPr>
            <a:r>
              <a:t/>
            </a:r>
            <a:endParaRPr b="1" sz="1600">
              <a:latin typeface="Roboto"/>
              <a:ea typeface="Roboto"/>
              <a:cs typeface="Roboto"/>
              <a:sym typeface="Roboto"/>
            </a:endParaRPr>
          </a:p>
          <a:p>
            <a:pPr indent="-330200" lvl="0" marL="457200" rtl="0" algn="l">
              <a:lnSpc>
                <a:spcPct val="100000"/>
              </a:lnSpc>
              <a:spcBef>
                <a:spcPts val="0"/>
              </a:spcBef>
              <a:spcAft>
                <a:spcPts val="0"/>
              </a:spcAft>
              <a:buSzPts val="1600"/>
              <a:buFont typeface="Roboto"/>
              <a:buChar char="●"/>
            </a:pPr>
            <a:r>
              <a:rPr b="1" lang="en" sz="1600">
                <a:latin typeface="Roboto"/>
                <a:ea typeface="Roboto"/>
                <a:cs typeface="Roboto"/>
                <a:sym typeface="Roboto"/>
              </a:rPr>
              <a:t>K- Means clustering has been used  in order to classify the data </a:t>
            </a:r>
            <a:r>
              <a:rPr b="1" lang="en" sz="1600">
                <a:latin typeface="Roboto"/>
                <a:ea typeface="Roboto"/>
                <a:cs typeface="Roboto"/>
                <a:sym typeface="Roboto"/>
              </a:rPr>
              <a:t>points</a:t>
            </a:r>
            <a:r>
              <a:rPr b="1" lang="en" sz="1600">
                <a:latin typeface="Roboto"/>
                <a:ea typeface="Roboto"/>
                <a:cs typeface="Roboto"/>
                <a:sym typeface="Roboto"/>
              </a:rPr>
              <a:t> into two clusters.</a:t>
            </a:r>
            <a:endParaRPr b="1" sz="1600">
              <a:latin typeface="Roboto"/>
              <a:ea typeface="Roboto"/>
              <a:cs typeface="Roboto"/>
              <a:sym typeface="Roboto"/>
            </a:endParaRPr>
          </a:p>
          <a:p>
            <a:pPr indent="0" lvl="0" marL="457200" rtl="0" algn="l">
              <a:lnSpc>
                <a:spcPct val="100000"/>
              </a:lnSpc>
              <a:spcBef>
                <a:spcPts val="0"/>
              </a:spcBef>
              <a:spcAft>
                <a:spcPts val="0"/>
              </a:spcAft>
              <a:buNone/>
            </a:pPr>
            <a:r>
              <a:t/>
            </a:r>
            <a:endParaRPr b="1" sz="1600">
              <a:latin typeface="Roboto"/>
              <a:ea typeface="Roboto"/>
              <a:cs typeface="Roboto"/>
              <a:sym typeface="Roboto"/>
            </a:endParaRPr>
          </a:p>
          <a:p>
            <a:pPr indent="-330200" lvl="0" marL="457200" rtl="0" algn="l">
              <a:lnSpc>
                <a:spcPct val="100000"/>
              </a:lnSpc>
              <a:spcBef>
                <a:spcPts val="0"/>
              </a:spcBef>
              <a:spcAft>
                <a:spcPts val="0"/>
              </a:spcAft>
              <a:buSzPts val="1600"/>
              <a:buFont typeface="Roboto"/>
              <a:buChar char="●"/>
            </a:pPr>
            <a:r>
              <a:rPr b="1" lang="en" sz="1600">
                <a:latin typeface="Roboto"/>
                <a:ea typeface="Roboto"/>
                <a:cs typeface="Roboto"/>
                <a:sym typeface="Roboto"/>
              </a:rPr>
              <a:t>Grid Search CV has been used to fine tune the parameters of machine learning models.</a:t>
            </a:r>
            <a:endParaRPr b="1" sz="1600">
              <a:latin typeface="Roboto"/>
              <a:ea typeface="Roboto"/>
              <a:cs typeface="Roboto"/>
              <a:sym typeface="Roboto"/>
            </a:endParaRPr>
          </a:p>
          <a:p>
            <a:pPr indent="0" lvl="0" marL="457200" rtl="0" algn="l">
              <a:lnSpc>
                <a:spcPct val="100000"/>
              </a:lnSpc>
              <a:spcBef>
                <a:spcPts val="0"/>
              </a:spcBef>
              <a:spcAft>
                <a:spcPts val="0"/>
              </a:spcAft>
              <a:buNone/>
            </a:pPr>
            <a:r>
              <a:t/>
            </a:r>
            <a:endParaRPr b="1" sz="1600">
              <a:latin typeface="Roboto"/>
              <a:ea typeface="Roboto"/>
              <a:cs typeface="Roboto"/>
              <a:sym typeface="Roboto"/>
            </a:endParaRPr>
          </a:p>
          <a:p>
            <a:pPr indent="-330200" lvl="0" marL="457200" rtl="0" algn="l">
              <a:lnSpc>
                <a:spcPct val="100000"/>
              </a:lnSpc>
              <a:spcBef>
                <a:spcPts val="0"/>
              </a:spcBef>
              <a:spcAft>
                <a:spcPts val="0"/>
              </a:spcAft>
              <a:buSzPts val="1600"/>
              <a:buFont typeface="Roboto"/>
              <a:buChar char="●"/>
            </a:pPr>
            <a:r>
              <a:rPr b="1" lang="en" sz="1600">
                <a:latin typeface="Roboto"/>
                <a:ea typeface="Roboto"/>
                <a:cs typeface="Roboto"/>
                <a:sym typeface="Roboto"/>
              </a:rPr>
              <a:t>The best machine learning model as per the research paper has been the Random Forest Classifier  with  81%  as train  accuracy.</a:t>
            </a:r>
            <a:endParaRPr b="1" sz="1600">
              <a:latin typeface="Roboto"/>
              <a:ea typeface="Roboto"/>
              <a:cs typeface="Roboto"/>
              <a:sym typeface="Roboto"/>
            </a:endParaRPr>
          </a:p>
          <a:p>
            <a:pPr indent="0" lvl="0" marL="457200" rtl="0" algn="l">
              <a:lnSpc>
                <a:spcPct val="100000"/>
              </a:lnSpc>
              <a:spcBef>
                <a:spcPts val="0"/>
              </a:spcBef>
              <a:spcAft>
                <a:spcPts val="0"/>
              </a:spcAft>
              <a:buNone/>
            </a:pPr>
            <a:r>
              <a:t/>
            </a:r>
            <a:endParaRPr b="1" sz="1600">
              <a:latin typeface="Roboto"/>
              <a:ea typeface="Roboto"/>
              <a:cs typeface="Roboto"/>
              <a:sym typeface="Roboto"/>
            </a:endParaRPr>
          </a:p>
          <a:p>
            <a:pPr indent="-330200" lvl="0" marL="457200" rtl="0" algn="l">
              <a:lnSpc>
                <a:spcPct val="100000"/>
              </a:lnSpc>
              <a:spcBef>
                <a:spcPts val="0"/>
              </a:spcBef>
              <a:spcAft>
                <a:spcPts val="0"/>
              </a:spcAft>
              <a:buSzPts val="1600"/>
              <a:buFont typeface="Roboto"/>
              <a:buChar char="●"/>
            </a:pPr>
            <a:r>
              <a:rPr b="1" lang="en" sz="1600">
                <a:latin typeface="Roboto"/>
                <a:ea typeface="Roboto"/>
                <a:cs typeface="Roboto"/>
                <a:sym typeface="Roboto"/>
              </a:rPr>
              <a:t>The novelty introduced was the </a:t>
            </a:r>
            <a:r>
              <a:rPr b="1" lang="en" sz="1600">
                <a:latin typeface="Roboto"/>
                <a:ea typeface="Roboto"/>
                <a:cs typeface="Roboto"/>
                <a:sym typeface="Roboto"/>
              </a:rPr>
              <a:t>application</a:t>
            </a:r>
            <a:r>
              <a:rPr b="1" lang="en" sz="1600">
                <a:latin typeface="Roboto"/>
                <a:ea typeface="Roboto"/>
                <a:cs typeface="Roboto"/>
                <a:sym typeface="Roboto"/>
              </a:rPr>
              <a:t> of  Deep Neural network </a:t>
            </a:r>
            <a:r>
              <a:rPr b="1" lang="en" sz="1600">
                <a:latin typeface="Roboto"/>
                <a:ea typeface="Roboto"/>
                <a:cs typeface="Roboto"/>
                <a:sym typeface="Roboto"/>
              </a:rPr>
              <a:t>technique</a:t>
            </a:r>
            <a:r>
              <a:rPr b="1" lang="en" sz="1600">
                <a:latin typeface="Roboto"/>
                <a:ea typeface="Roboto"/>
                <a:cs typeface="Roboto"/>
                <a:sym typeface="Roboto"/>
              </a:rPr>
              <a:t> which gave the test accuracy as 83%.</a:t>
            </a:r>
            <a:endParaRPr b="1" sz="16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grpSp>
        <p:nvGrpSpPr>
          <p:cNvPr id="512" name="Google Shape;512;p41"/>
          <p:cNvGrpSpPr/>
          <p:nvPr/>
        </p:nvGrpSpPr>
        <p:grpSpPr>
          <a:xfrm>
            <a:off x="-239" y="884526"/>
            <a:ext cx="4317088" cy="4064682"/>
            <a:chOff x="4977138" y="539392"/>
            <a:chExt cx="3880529" cy="4064682"/>
          </a:xfrm>
        </p:grpSpPr>
        <p:grpSp>
          <p:nvGrpSpPr>
            <p:cNvPr id="513" name="Google Shape;513;p41"/>
            <p:cNvGrpSpPr/>
            <p:nvPr/>
          </p:nvGrpSpPr>
          <p:grpSpPr>
            <a:xfrm>
              <a:off x="4977138" y="1616275"/>
              <a:ext cx="1441963" cy="1477044"/>
              <a:chOff x="6518672" y="2803010"/>
              <a:chExt cx="869281" cy="890429"/>
            </a:xfrm>
          </p:grpSpPr>
          <p:sp>
            <p:nvSpPr>
              <p:cNvPr id="514" name="Google Shape;514;p41"/>
              <p:cNvSpPr/>
              <p:nvPr/>
            </p:nvSpPr>
            <p:spPr>
              <a:xfrm>
                <a:off x="6518672" y="2803010"/>
                <a:ext cx="869281" cy="890429"/>
              </a:xfrm>
              <a:custGeom>
                <a:rect b="b" l="l" r="r" t="t"/>
                <a:pathLst>
                  <a:path extrusionOk="0" h="16628" w="16249">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1"/>
              <p:cNvSpPr/>
              <p:nvPr/>
            </p:nvSpPr>
            <p:spPr>
              <a:xfrm>
                <a:off x="6826344" y="3129770"/>
                <a:ext cx="235122" cy="232461"/>
              </a:xfrm>
              <a:custGeom>
                <a:rect b="b" l="l" r="r" t="t"/>
                <a:pathLst>
                  <a:path extrusionOk="0" h="4341" w="4395">
                    <a:moveTo>
                      <a:pt x="2167" y="1"/>
                    </a:moveTo>
                    <a:cubicBezTo>
                      <a:pt x="2150" y="1"/>
                      <a:pt x="2133" y="1"/>
                      <a:pt x="2116" y="1"/>
                    </a:cubicBezTo>
                    <a:cubicBezTo>
                      <a:pt x="895" y="55"/>
                      <a:pt x="0" y="1059"/>
                      <a:pt x="27" y="2252"/>
                    </a:cubicBezTo>
                    <a:cubicBezTo>
                      <a:pt x="54" y="3446"/>
                      <a:pt x="1085" y="4341"/>
                      <a:pt x="2252" y="4341"/>
                    </a:cubicBezTo>
                    <a:cubicBezTo>
                      <a:pt x="3472" y="4314"/>
                      <a:pt x="4394" y="3310"/>
                      <a:pt x="4367" y="2117"/>
                    </a:cubicBezTo>
                    <a:cubicBezTo>
                      <a:pt x="4340" y="914"/>
                      <a:pt x="3339" y="1"/>
                      <a:pt x="21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6" name="Google Shape;516;p41"/>
            <p:cNvSpPr/>
            <p:nvPr/>
          </p:nvSpPr>
          <p:spPr>
            <a:xfrm>
              <a:off x="6744285" y="539392"/>
              <a:ext cx="987022" cy="987878"/>
            </a:xfrm>
            <a:custGeom>
              <a:rect b="b" l="l" r="r" t="t"/>
              <a:pathLst>
                <a:path extrusionOk="0" h="11121" w="11122">
                  <a:moveTo>
                    <a:pt x="5530" y="2467"/>
                  </a:moveTo>
                  <a:cubicBezTo>
                    <a:pt x="7220" y="2467"/>
                    <a:pt x="8627" y="3751"/>
                    <a:pt x="8681" y="5452"/>
                  </a:cubicBezTo>
                  <a:lnTo>
                    <a:pt x="8681" y="5886"/>
                  </a:lnTo>
                  <a:cubicBezTo>
                    <a:pt x="8626" y="6483"/>
                    <a:pt x="8409" y="6971"/>
                    <a:pt x="8111" y="7378"/>
                  </a:cubicBezTo>
                  <a:lnTo>
                    <a:pt x="8084" y="7432"/>
                  </a:lnTo>
                  <a:cubicBezTo>
                    <a:pt x="8030" y="7486"/>
                    <a:pt x="7975" y="7513"/>
                    <a:pt x="7948" y="7595"/>
                  </a:cubicBezTo>
                  <a:cubicBezTo>
                    <a:pt x="7596" y="7974"/>
                    <a:pt x="7189" y="8273"/>
                    <a:pt x="6728" y="8436"/>
                  </a:cubicBezTo>
                  <a:cubicBezTo>
                    <a:pt x="6646" y="8463"/>
                    <a:pt x="6592" y="8517"/>
                    <a:pt x="6511" y="8517"/>
                  </a:cubicBezTo>
                  <a:cubicBezTo>
                    <a:pt x="6266" y="8571"/>
                    <a:pt x="6050" y="8598"/>
                    <a:pt x="5805" y="8652"/>
                  </a:cubicBezTo>
                  <a:lnTo>
                    <a:pt x="5507" y="8652"/>
                  </a:lnTo>
                  <a:cubicBezTo>
                    <a:pt x="3825" y="8571"/>
                    <a:pt x="2551" y="7323"/>
                    <a:pt x="2469" y="5696"/>
                  </a:cubicBezTo>
                  <a:cubicBezTo>
                    <a:pt x="2415" y="3987"/>
                    <a:pt x="3744" y="2550"/>
                    <a:pt x="5426" y="2468"/>
                  </a:cubicBezTo>
                  <a:cubicBezTo>
                    <a:pt x="5461" y="2467"/>
                    <a:pt x="5495" y="2467"/>
                    <a:pt x="5530" y="2467"/>
                  </a:cubicBezTo>
                  <a:close/>
                  <a:moveTo>
                    <a:pt x="5561" y="0"/>
                  </a:moveTo>
                  <a:lnTo>
                    <a:pt x="5046" y="27"/>
                  </a:lnTo>
                  <a:lnTo>
                    <a:pt x="4965" y="27"/>
                  </a:lnTo>
                  <a:cubicBezTo>
                    <a:pt x="4829" y="27"/>
                    <a:pt x="4802" y="109"/>
                    <a:pt x="4802" y="244"/>
                  </a:cubicBezTo>
                  <a:lnTo>
                    <a:pt x="4802" y="814"/>
                  </a:lnTo>
                  <a:cubicBezTo>
                    <a:pt x="4802" y="841"/>
                    <a:pt x="4802" y="868"/>
                    <a:pt x="4748" y="868"/>
                  </a:cubicBezTo>
                  <a:cubicBezTo>
                    <a:pt x="4449" y="922"/>
                    <a:pt x="4124" y="1004"/>
                    <a:pt x="3798" y="1112"/>
                  </a:cubicBezTo>
                  <a:cubicBezTo>
                    <a:pt x="3771" y="1112"/>
                    <a:pt x="3744" y="1112"/>
                    <a:pt x="3744" y="1085"/>
                  </a:cubicBezTo>
                  <a:cubicBezTo>
                    <a:pt x="3635" y="922"/>
                    <a:pt x="3527" y="732"/>
                    <a:pt x="3473" y="570"/>
                  </a:cubicBezTo>
                  <a:cubicBezTo>
                    <a:pt x="3411" y="487"/>
                    <a:pt x="3348" y="451"/>
                    <a:pt x="3286" y="451"/>
                  </a:cubicBezTo>
                  <a:cubicBezTo>
                    <a:pt x="3267" y="451"/>
                    <a:pt x="3248" y="455"/>
                    <a:pt x="3229" y="461"/>
                  </a:cubicBezTo>
                  <a:cubicBezTo>
                    <a:pt x="3012" y="570"/>
                    <a:pt x="2822" y="678"/>
                    <a:pt x="2632" y="814"/>
                  </a:cubicBezTo>
                  <a:cubicBezTo>
                    <a:pt x="2523" y="868"/>
                    <a:pt x="2523" y="949"/>
                    <a:pt x="2551" y="1031"/>
                  </a:cubicBezTo>
                  <a:cubicBezTo>
                    <a:pt x="2632" y="1166"/>
                    <a:pt x="2713" y="1356"/>
                    <a:pt x="2795" y="1492"/>
                  </a:cubicBezTo>
                  <a:cubicBezTo>
                    <a:pt x="2822" y="1519"/>
                    <a:pt x="2822" y="1546"/>
                    <a:pt x="2849" y="1627"/>
                  </a:cubicBezTo>
                  <a:cubicBezTo>
                    <a:pt x="2551" y="1817"/>
                    <a:pt x="2279" y="2061"/>
                    <a:pt x="2035" y="2333"/>
                  </a:cubicBezTo>
                  <a:cubicBezTo>
                    <a:pt x="1872" y="2197"/>
                    <a:pt x="1710" y="2089"/>
                    <a:pt x="1547" y="1953"/>
                  </a:cubicBezTo>
                  <a:cubicBezTo>
                    <a:pt x="1510" y="1929"/>
                    <a:pt x="1468" y="1915"/>
                    <a:pt x="1428" y="1915"/>
                  </a:cubicBezTo>
                  <a:cubicBezTo>
                    <a:pt x="1379" y="1915"/>
                    <a:pt x="1333" y="1935"/>
                    <a:pt x="1303" y="1980"/>
                  </a:cubicBezTo>
                  <a:cubicBezTo>
                    <a:pt x="1167" y="2197"/>
                    <a:pt x="1004" y="2360"/>
                    <a:pt x="869" y="2577"/>
                  </a:cubicBezTo>
                  <a:cubicBezTo>
                    <a:pt x="787" y="2631"/>
                    <a:pt x="815" y="2740"/>
                    <a:pt x="896" y="2794"/>
                  </a:cubicBezTo>
                  <a:cubicBezTo>
                    <a:pt x="1059" y="2929"/>
                    <a:pt x="1194" y="3038"/>
                    <a:pt x="1357" y="3146"/>
                  </a:cubicBezTo>
                  <a:lnTo>
                    <a:pt x="1411" y="3173"/>
                  </a:lnTo>
                  <a:cubicBezTo>
                    <a:pt x="1330" y="3336"/>
                    <a:pt x="1221" y="3526"/>
                    <a:pt x="1167" y="3662"/>
                  </a:cubicBezTo>
                  <a:lnTo>
                    <a:pt x="950" y="4150"/>
                  </a:lnTo>
                  <a:lnTo>
                    <a:pt x="923" y="4150"/>
                  </a:lnTo>
                  <a:cubicBezTo>
                    <a:pt x="733" y="4123"/>
                    <a:pt x="543" y="4096"/>
                    <a:pt x="353" y="4069"/>
                  </a:cubicBezTo>
                  <a:cubicBezTo>
                    <a:pt x="330" y="4057"/>
                    <a:pt x="307" y="4051"/>
                    <a:pt x="286" y="4051"/>
                  </a:cubicBezTo>
                  <a:cubicBezTo>
                    <a:pt x="212" y="4051"/>
                    <a:pt x="158" y="4119"/>
                    <a:pt x="137" y="4204"/>
                  </a:cubicBezTo>
                  <a:cubicBezTo>
                    <a:pt x="109" y="4258"/>
                    <a:pt x="109" y="4367"/>
                    <a:pt x="82" y="4421"/>
                  </a:cubicBezTo>
                  <a:cubicBezTo>
                    <a:pt x="28" y="4557"/>
                    <a:pt x="1" y="4747"/>
                    <a:pt x="1" y="4882"/>
                  </a:cubicBezTo>
                  <a:lnTo>
                    <a:pt x="1" y="4937"/>
                  </a:lnTo>
                  <a:cubicBezTo>
                    <a:pt x="28" y="5018"/>
                    <a:pt x="109" y="5072"/>
                    <a:pt x="164" y="5072"/>
                  </a:cubicBezTo>
                  <a:cubicBezTo>
                    <a:pt x="272" y="5072"/>
                    <a:pt x="408" y="5099"/>
                    <a:pt x="516" y="5154"/>
                  </a:cubicBezTo>
                  <a:cubicBezTo>
                    <a:pt x="625" y="5181"/>
                    <a:pt x="679" y="5181"/>
                    <a:pt x="787" y="5208"/>
                  </a:cubicBezTo>
                  <a:lnTo>
                    <a:pt x="815" y="6293"/>
                  </a:lnTo>
                  <a:lnTo>
                    <a:pt x="787" y="6293"/>
                  </a:lnTo>
                  <a:cubicBezTo>
                    <a:pt x="625" y="6320"/>
                    <a:pt x="435" y="6401"/>
                    <a:pt x="245" y="6428"/>
                  </a:cubicBezTo>
                  <a:cubicBezTo>
                    <a:pt x="137" y="6455"/>
                    <a:pt x="109" y="6510"/>
                    <a:pt x="82" y="6564"/>
                  </a:cubicBezTo>
                  <a:lnTo>
                    <a:pt x="82" y="6645"/>
                  </a:lnTo>
                  <a:lnTo>
                    <a:pt x="82" y="6672"/>
                  </a:lnTo>
                  <a:cubicBezTo>
                    <a:pt x="137" y="6862"/>
                    <a:pt x="164" y="7079"/>
                    <a:pt x="245" y="7269"/>
                  </a:cubicBezTo>
                  <a:cubicBezTo>
                    <a:pt x="265" y="7370"/>
                    <a:pt x="315" y="7426"/>
                    <a:pt x="395" y="7426"/>
                  </a:cubicBezTo>
                  <a:cubicBezTo>
                    <a:pt x="423" y="7426"/>
                    <a:pt x="454" y="7419"/>
                    <a:pt x="489" y="7405"/>
                  </a:cubicBezTo>
                  <a:cubicBezTo>
                    <a:pt x="543" y="7378"/>
                    <a:pt x="625" y="7378"/>
                    <a:pt x="679" y="7351"/>
                  </a:cubicBezTo>
                  <a:lnTo>
                    <a:pt x="1086" y="7242"/>
                  </a:lnTo>
                  <a:cubicBezTo>
                    <a:pt x="1221" y="7595"/>
                    <a:pt x="1384" y="7893"/>
                    <a:pt x="1601" y="8191"/>
                  </a:cubicBezTo>
                  <a:cubicBezTo>
                    <a:pt x="1438" y="8327"/>
                    <a:pt x="1249" y="8463"/>
                    <a:pt x="1113" y="8625"/>
                  </a:cubicBezTo>
                  <a:cubicBezTo>
                    <a:pt x="1059" y="8707"/>
                    <a:pt x="1032" y="8815"/>
                    <a:pt x="1086" y="8869"/>
                  </a:cubicBezTo>
                  <a:cubicBezTo>
                    <a:pt x="1113" y="8897"/>
                    <a:pt x="1113" y="8951"/>
                    <a:pt x="1167" y="8978"/>
                  </a:cubicBezTo>
                  <a:cubicBezTo>
                    <a:pt x="1303" y="9114"/>
                    <a:pt x="1411" y="9276"/>
                    <a:pt x="1520" y="9412"/>
                  </a:cubicBezTo>
                  <a:cubicBezTo>
                    <a:pt x="1561" y="9466"/>
                    <a:pt x="1608" y="9493"/>
                    <a:pt x="1655" y="9493"/>
                  </a:cubicBezTo>
                  <a:cubicBezTo>
                    <a:pt x="1703" y="9493"/>
                    <a:pt x="1750" y="9466"/>
                    <a:pt x="1791" y="9412"/>
                  </a:cubicBezTo>
                  <a:cubicBezTo>
                    <a:pt x="1872" y="9385"/>
                    <a:pt x="1900" y="9303"/>
                    <a:pt x="1981" y="9276"/>
                  </a:cubicBezTo>
                  <a:cubicBezTo>
                    <a:pt x="2062" y="9168"/>
                    <a:pt x="2171" y="9114"/>
                    <a:pt x="2279" y="9005"/>
                  </a:cubicBezTo>
                  <a:cubicBezTo>
                    <a:pt x="2415" y="9114"/>
                    <a:pt x="2551" y="9249"/>
                    <a:pt x="2686" y="9358"/>
                  </a:cubicBezTo>
                  <a:cubicBezTo>
                    <a:pt x="2822" y="9439"/>
                    <a:pt x="2985" y="9548"/>
                    <a:pt x="3120" y="9656"/>
                  </a:cubicBezTo>
                  <a:lnTo>
                    <a:pt x="3120" y="9683"/>
                  </a:lnTo>
                  <a:cubicBezTo>
                    <a:pt x="3066" y="9846"/>
                    <a:pt x="2957" y="10063"/>
                    <a:pt x="2876" y="10226"/>
                  </a:cubicBezTo>
                  <a:cubicBezTo>
                    <a:pt x="2849" y="10334"/>
                    <a:pt x="2849" y="10388"/>
                    <a:pt x="2957" y="10470"/>
                  </a:cubicBezTo>
                  <a:cubicBezTo>
                    <a:pt x="3147" y="10578"/>
                    <a:pt x="3391" y="10660"/>
                    <a:pt x="3635" y="10768"/>
                  </a:cubicBezTo>
                  <a:cubicBezTo>
                    <a:pt x="3661" y="10775"/>
                    <a:pt x="3684" y="10778"/>
                    <a:pt x="3704" y="10778"/>
                  </a:cubicBezTo>
                  <a:cubicBezTo>
                    <a:pt x="3768" y="10778"/>
                    <a:pt x="3805" y="10743"/>
                    <a:pt x="3825" y="10660"/>
                  </a:cubicBezTo>
                  <a:cubicBezTo>
                    <a:pt x="3880" y="10578"/>
                    <a:pt x="3934" y="10470"/>
                    <a:pt x="3961" y="10361"/>
                  </a:cubicBezTo>
                  <a:cubicBezTo>
                    <a:pt x="4015" y="10253"/>
                    <a:pt x="4042" y="10199"/>
                    <a:pt x="4097" y="10090"/>
                  </a:cubicBezTo>
                  <a:cubicBezTo>
                    <a:pt x="4449" y="10199"/>
                    <a:pt x="4748" y="10253"/>
                    <a:pt x="5100" y="10307"/>
                  </a:cubicBezTo>
                  <a:lnTo>
                    <a:pt x="5154" y="10307"/>
                  </a:lnTo>
                  <a:lnTo>
                    <a:pt x="5182" y="10931"/>
                  </a:lnTo>
                  <a:cubicBezTo>
                    <a:pt x="5182" y="11067"/>
                    <a:pt x="5263" y="11121"/>
                    <a:pt x="5371" y="11121"/>
                  </a:cubicBezTo>
                  <a:cubicBezTo>
                    <a:pt x="5588" y="11121"/>
                    <a:pt x="5833" y="11121"/>
                    <a:pt x="6077" y="11067"/>
                  </a:cubicBezTo>
                  <a:lnTo>
                    <a:pt x="6158" y="11067"/>
                  </a:lnTo>
                  <a:cubicBezTo>
                    <a:pt x="6212" y="11039"/>
                    <a:pt x="6212" y="11012"/>
                    <a:pt x="6239" y="10931"/>
                  </a:cubicBezTo>
                  <a:lnTo>
                    <a:pt x="6239" y="10904"/>
                  </a:lnTo>
                  <a:lnTo>
                    <a:pt x="6239" y="10524"/>
                  </a:lnTo>
                  <a:lnTo>
                    <a:pt x="6239" y="10334"/>
                  </a:lnTo>
                  <a:lnTo>
                    <a:pt x="6239" y="10253"/>
                  </a:lnTo>
                  <a:cubicBezTo>
                    <a:pt x="6321" y="10253"/>
                    <a:pt x="6348" y="10226"/>
                    <a:pt x="6402" y="10226"/>
                  </a:cubicBezTo>
                  <a:cubicBezTo>
                    <a:pt x="6728" y="10171"/>
                    <a:pt x="6999" y="10090"/>
                    <a:pt x="7297" y="9982"/>
                  </a:cubicBezTo>
                  <a:cubicBezTo>
                    <a:pt x="7297" y="9982"/>
                    <a:pt x="7297" y="10036"/>
                    <a:pt x="7324" y="10036"/>
                  </a:cubicBezTo>
                  <a:cubicBezTo>
                    <a:pt x="7433" y="10199"/>
                    <a:pt x="7514" y="10361"/>
                    <a:pt x="7596" y="10524"/>
                  </a:cubicBezTo>
                  <a:cubicBezTo>
                    <a:pt x="7658" y="10607"/>
                    <a:pt x="7688" y="10642"/>
                    <a:pt x="7748" y="10642"/>
                  </a:cubicBezTo>
                  <a:cubicBezTo>
                    <a:pt x="7766" y="10642"/>
                    <a:pt x="7787" y="10639"/>
                    <a:pt x="7813" y="10633"/>
                  </a:cubicBezTo>
                  <a:cubicBezTo>
                    <a:pt x="7840" y="10633"/>
                    <a:pt x="7840" y="10633"/>
                    <a:pt x="7867" y="10605"/>
                  </a:cubicBezTo>
                  <a:cubicBezTo>
                    <a:pt x="7975" y="10578"/>
                    <a:pt x="8084" y="10497"/>
                    <a:pt x="8192" y="10470"/>
                  </a:cubicBezTo>
                  <a:cubicBezTo>
                    <a:pt x="8274" y="10388"/>
                    <a:pt x="8382" y="10361"/>
                    <a:pt x="8491" y="10307"/>
                  </a:cubicBezTo>
                  <a:cubicBezTo>
                    <a:pt x="8572" y="10226"/>
                    <a:pt x="8572" y="10171"/>
                    <a:pt x="8545" y="10063"/>
                  </a:cubicBezTo>
                  <a:cubicBezTo>
                    <a:pt x="8518" y="10036"/>
                    <a:pt x="8518" y="9954"/>
                    <a:pt x="8491" y="9927"/>
                  </a:cubicBezTo>
                  <a:cubicBezTo>
                    <a:pt x="8409" y="9792"/>
                    <a:pt x="8355" y="9629"/>
                    <a:pt x="8247" y="9493"/>
                  </a:cubicBezTo>
                  <a:cubicBezTo>
                    <a:pt x="8382" y="9385"/>
                    <a:pt x="8518" y="9276"/>
                    <a:pt x="8653" y="9141"/>
                  </a:cubicBezTo>
                  <a:cubicBezTo>
                    <a:pt x="8735" y="9086"/>
                    <a:pt x="8789" y="9032"/>
                    <a:pt x="8870" y="8978"/>
                  </a:cubicBezTo>
                  <a:lnTo>
                    <a:pt x="9060" y="8761"/>
                  </a:lnTo>
                  <a:lnTo>
                    <a:pt x="9087" y="8815"/>
                  </a:lnTo>
                  <a:cubicBezTo>
                    <a:pt x="9277" y="8897"/>
                    <a:pt x="9413" y="9032"/>
                    <a:pt x="9576" y="9141"/>
                  </a:cubicBezTo>
                  <a:cubicBezTo>
                    <a:pt x="9626" y="9178"/>
                    <a:pt x="9665" y="9199"/>
                    <a:pt x="9700" y="9199"/>
                  </a:cubicBezTo>
                  <a:cubicBezTo>
                    <a:pt x="9740" y="9199"/>
                    <a:pt x="9776" y="9172"/>
                    <a:pt x="9820" y="9114"/>
                  </a:cubicBezTo>
                  <a:cubicBezTo>
                    <a:pt x="9847" y="9086"/>
                    <a:pt x="9847" y="9032"/>
                    <a:pt x="9874" y="9032"/>
                  </a:cubicBezTo>
                  <a:cubicBezTo>
                    <a:pt x="10010" y="8869"/>
                    <a:pt x="10118" y="8707"/>
                    <a:pt x="10254" y="8544"/>
                  </a:cubicBezTo>
                  <a:cubicBezTo>
                    <a:pt x="10281" y="8463"/>
                    <a:pt x="10281" y="8408"/>
                    <a:pt x="10254" y="8327"/>
                  </a:cubicBezTo>
                  <a:lnTo>
                    <a:pt x="10227" y="8300"/>
                  </a:lnTo>
                  <a:cubicBezTo>
                    <a:pt x="10145" y="8219"/>
                    <a:pt x="10091" y="8191"/>
                    <a:pt x="9982" y="8137"/>
                  </a:cubicBezTo>
                  <a:cubicBezTo>
                    <a:pt x="9901" y="8056"/>
                    <a:pt x="9820" y="8002"/>
                    <a:pt x="9738" y="7947"/>
                  </a:cubicBezTo>
                  <a:lnTo>
                    <a:pt x="9711" y="7920"/>
                  </a:lnTo>
                  <a:lnTo>
                    <a:pt x="9820" y="7730"/>
                  </a:lnTo>
                  <a:cubicBezTo>
                    <a:pt x="9847" y="7676"/>
                    <a:pt x="9847" y="7649"/>
                    <a:pt x="9874" y="7622"/>
                  </a:cubicBezTo>
                  <a:cubicBezTo>
                    <a:pt x="9982" y="7405"/>
                    <a:pt x="10091" y="7188"/>
                    <a:pt x="10145" y="6971"/>
                  </a:cubicBezTo>
                  <a:lnTo>
                    <a:pt x="10661" y="7079"/>
                  </a:lnTo>
                  <a:cubicBezTo>
                    <a:pt x="10688" y="7079"/>
                    <a:pt x="10769" y="7079"/>
                    <a:pt x="10796" y="7106"/>
                  </a:cubicBezTo>
                  <a:cubicBezTo>
                    <a:pt x="10810" y="7111"/>
                    <a:pt x="10824" y="7113"/>
                    <a:pt x="10838" y="7113"/>
                  </a:cubicBezTo>
                  <a:cubicBezTo>
                    <a:pt x="10904" y="7113"/>
                    <a:pt x="10964" y="7061"/>
                    <a:pt x="10986" y="6971"/>
                  </a:cubicBezTo>
                  <a:cubicBezTo>
                    <a:pt x="11040" y="6917"/>
                    <a:pt x="11040" y="6808"/>
                    <a:pt x="11067" y="6727"/>
                  </a:cubicBezTo>
                  <a:cubicBezTo>
                    <a:pt x="11095" y="6591"/>
                    <a:pt x="11122" y="6428"/>
                    <a:pt x="11122" y="6293"/>
                  </a:cubicBezTo>
                  <a:lnTo>
                    <a:pt x="11122" y="6184"/>
                  </a:lnTo>
                  <a:cubicBezTo>
                    <a:pt x="11095" y="6130"/>
                    <a:pt x="11013" y="6103"/>
                    <a:pt x="10959" y="6103"/>
                  </a:cubicBezTo>
                  <a:cubicBezTo>
                    <a:pt x="10823" y="6049"/>
                    <a:pt x="10715" y="6049"/>
                    <a:pt x="10579" y="6021"/>
                  </a:cubicBezTo>
                  <a:cubicBezTo>
                    <a:pt x="10525" y="6021"/>
                    <a:pt x="10444" y="5994"/>
                    <a:pt x="10389" y="5994"/>
                  </a:cubicBezTo>
                  <a:lnTo>
                    <a:pt x="10389" y="5452"/>
                  </a:lnTo>
                  <a:cubicBezTo>
                    <a:pt x="10389" y="5289"/>
                    <a:pt x="10335" y="5099"/>
                    <a:pt x="10335" y="4909"/>
                  </a:cubicBezTo>
                  <a:cubicBezTo>
                    <a:pt x="10552" y="4828"/>
                    <a:pt x="10742" y="4801"/>
                    <a:pt x="10932" y="4747"/>
                  </a:cubicBezTo>
                  <a:cubicBezTo>
                    <a:pt x="10932" y="4665"/>
                    <a:pt x="10986" y="4638"/>
                    <a:pt x="11013" y="4530"/>
                  </a:cubicBezTo>
                  <a:lnTo>
                    <a:pt x="11013" y="4448"/>
                  </a:lnTo>
                  <a:cubicBezTo>
                    <a:pt x="11013" y="4394"/>
                    <a:pt x="10986" y="4367"/>
                    <a:pt x="10986" y="4340"/>
                  </a:cubicBezTo>
                  <a:cubicBezTo>
                    <a:pt x="10959" y="4231"/>
                    <a:pt x="10932" y="4096"/>
                    <a:pt x="10878" y="3987"/>
                  </a:cubicBezTo>
                  <a:cubicBezTo>
                    <a:pt x="10850" y="3933"/>
                    <a:pt x="10850" y="3852"/>
                    <a:pt x="10823" y="3797"/>
                  </a:cubicBezTo>
                  <a:cubicBezTo>
                    <a:pt x="10803" y="3714"/>
                    <a:pt x="10750" y="3679"/>
                    <a:pt x="10678" y="3679"/>
                  </a:cubicBezTo>
                  <a:cubicBezTo>
                    <a:pt x="10656" y="3679"/>
                    <a:pt x="10632" y="3682"/>
                    <a:pt x="10606" y="3689"/>
                  </a:cubicBezTo>
                  <a:cubicBezTo>
                    <a:pt x="10416" y="3716"/>
                    <a:pt x="10254" y="3797"/>
                    <a:pt x="10037" y="3824"/>
                  </a:cubicBezTo>
                  <a:cubicBezTo>
                    <a:pt x="10010" y="3824"/>
                    <a:pt x="9982" y="3824"/>
                    <a:pt x="9982" y="3797"/>
                  </a:cubicBezTo>
                  <a:cubicBezTo>
                    <a:pt x="9874" y="3580"/>
                    <a:pt x="9793" y="3390"/>
                    <a:pt x="9711" y="3201"/>
                  </a:cubicBezTo>
                  <a:lnTo>
                    <a:pt x="9494" y="2902"/>
                  </a:lnTo>
                  <a:lnTo>
                    <a:pt x="9521" y="2875"/>
                  </a:lnTo>
                  <a:cubicBezTo>
                    <a:pt x="9657" y="2740"/>
                    <a:pt x="9847" y="2604"/>
                    <a:pt x="9982" y="2468"/>
                  </a:cubicBezTo>
                  <a:cubicBezTo>
                    <a:pt x="10037" y="2387"/>
                    <a:pt x="10064" y="2333"/>
                    <a:pt x="10010" y="2224"/>
                  </a:cubicBezTo>
                  <a:cubicBezTo>
                    <a:pt x="9982" y="2170"/>
                    <a:pt x="9901" y="2116"/>
                    <a:pt x="9874" y="2061"/>
                  </a:cubicBezTo>
                  <a:cubicBezTo>
                    <a:pt x="9765" y="1926"/>
                    <a:pt x="9657" y="1817"/>
                    <a:pt x="9521" y="1682"/>
                  </a:cubicBezTo>
                  <a:cubicBezTo>
                    <a:pt x="9494" y="1655"/>
                    <a:pt x="9454" y="1641"/>
                    <a:pt x="9413" y="1641"/>
                  </a:cubicBezTo>
                  <a:cubicBezTo>
                    <a:pt x="9372" y="1641"/>
                    <a:pt x="9331" y="1655"/>
                    <a:pt x="9304" y="1682"/>
                  </a:cubicBezTo>
                  <a:cubicBezTo>
                    <a:pt x="9169" y="1790"/>
                    <a:pt x="9060" y="1899"/>
                    <a:pt x="8925" y="1980"/>
                  </a:cubicBezTo>
                  <a:cubicBezTo>
                    <a:pt x="8898" y="2034"/>
                    <a:pt x="8843" y="2061"/>
                    <a:pt x="8789" y="2089"/>
                  </a:cubicBezTo>
                  <a:cubicBezTo>
                    <a:pt x="8518" y="1844"/>
                    <a:pt x="8247" y="1655"/>
                    <a:pt x="7948" y="1438"/>
                  </a:cubicBezTo>
                  <a:cubicBezTo>
                    <a:pt x="7948" y="1410"/>
                    <a:pt x="7948" y="1410"/>
                    <a:pt x="7975" y="1383"/>
                  </a:cubicBezTo>
                  <a:cubicBezTo>
                    <a:pt x="8030" y="1221"/>
                    <a:pt x="8111" y="1004"/>
                    <a:pt x="8219" y="841"/>
                  </a:cubicBezTo>
                  <a:cubicBezTo>
                    <a:pt x="8247" y="732"/>
                    <a:pt x="8247" y="624"/>
                    <a:pt x="8111" y="597"/>
                  </a:cubicBezTo>
                  <a:cubicBezTo>
                    <a:pt x="8002" y="542"/>
                    <a:pt x="7867" y="488"/>
                    <a:pt x="7785" y="434"/>
                  </a:cubicBezTo>
                  <a:lnTo>
                    <a:pt x="7460" y="325"/>
                  </a:lnTo>
                  <a:cubicBezTo>
                    <a:pt x="7441" y="319"/>
                    <a:pt x="7422" y="316"/>
                    <a:pt x="7402" y="316"/>
                  </a:cubicBezTo>
                  <a:cubicBezTo>
                    <a:pt x="7340" y="316"/>
                    <a:pt x="7278" y="351"/>
                    <a:pt x="7216" y="434"/>
                  </a:cubicBezTo>
                  <a:cubicBezTo>
                    <a:pt x="7162" y="597"/>
                    <a:pt x="7053" y="759"/>
                    <a:pt x="6999" y="949"/>
                  </a:cubicBezTo>
                  <a:cubicBezTo>
                    <a:pt x="6960" y="969"/>
                    <a:pt x="6949" y="988"/>
                    <a:pt x="6927" y="988"/>
                  </a:cubicBezTo>
                  <a:cubicBezTo>
                    <a:pt x="6917" y="988"/>
                    <a:pt x="6906" y="984"/>
                    <a:pt x="6890" y="976"/>
                  </a:cubicBezTo>
                  <a:cubicBezTo>
                    <a:pt x="6592" y="868"/>
                    <a:pt x="6266" y="841"/>
                    <a:pt x="5941" y="814"/>
                  </a:cubicBezTo>
                  <a:cubicBezTo>
                    <a:pt x="5914" y="814"/>
                    <a:pt x="5860" y="759"/>
                    <a:pt x="5860" y="732"/>
                  </a:cubicBezTo>
                  <a:cubicBezTo>
                    <a:pt x="5860" y="542"/>
                    <a:pt x="5860" y="325"/>
                    <a:pt x="5833" y="163"/>
                  </a:cubicBezTo>
                  <a:cubicBezTo>
                    <a:pt x="5833" y="54"/>
                    <a:pt x="5778" y="0"/>
                    <a:pt x="56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1"/>
            <p:cNvSpPr/>
            <p:nvPr/>
          </p:nvSpPr>
          <p:spPr>
            <a:xfrm>
              <a:off x="5415577" y="1276591"/>
              <a:ext cx="2570854" cy="3327483"/>
            </a:xfrm>
            <a:custGeom>
              <a:rect b="b" l="l" r="r" t="t"/>
              <a:pathLst>
                <a:path extrusionOk="0" h="37459" w="28969">
                  <a:moveTo>
                    <a:pt x="16081" y="1"/>
                  </a:moveTo>
                  <a:cubicBezTo>
                    <a:pt x="16064" y="1"/>
                    <a:pt x="16047" y="1"/>
                    <a:pt x="16031" y="1"/>
                  </a:cubicBezTo>
                  <a:cubicBezTo>
                    <a:pt x="8951" y="28"/>
                    <a:pt x="3201" y="5805"/>
                    <a:pt x="3201" y="12885"/>
                  </a:cubicBezTo>
                  <a:lnTo>
                    <a:pt x="3201" y="13400"/>
                  </a:lnTo>
                  <a:cubicBezTo>
                    <a:pt x="3255" y="13943"/>
                    <a:pt x="3147" y="14458"/>
                    <a:pt x="2930" y="14946"/>
                  </a:cubicBezTo>
                  <a:lnTo>
                    <a:pt x="136" y="22270"/>
                  </a:lnTo>
                  <a:cubicBezTo>
                    <a:pt x="1" y="22649"/>
                    <a:pt x="272" y="23029"/>
                    <a:pt x="624" y="23056"/>
                  </a:cubicBezTo>
                  <a:lnTo>
                    <a:pt x="2442" y="23137"/>
                  </a:lnTo>
                  <a:cubicBezTo>
                    <a:pt x="2849" y="23165"/>
                    <a:pt x="3174" y="23463"/>
                    <a:pt x="3201" y="23870"/>
                  </a:cubicBezTo>
                  <a:lnTo>
                    <a:pt x="3716" y="29566"/>
                  </a:lnTo>
                  <a:cubicBezTo>
                    <a:pt x="3798" y="30135"/>
                    <a:pt x="4259" y="30624"/>
                    <a:pt x="4883" y="30624"/>
                  </a:cubicBezTo>
                  <a:lnTo>
                    <a:pt x="9223" y="30624"/>
                  </a:lnTo>
                  <a:cubicBezTo>
                    <a:pt x="9792" y="30624"/>
                    <a:pt x="10253" y="31085"/>
                    <a:pt x="10253" y="31681"/>
                  </a:cubicBezTo>
                  <a:lnTo>
                    <a:pt x="10199" y="37459"/>
                  </a:lnTo>
                  <a:lnTo>
                    <a:pt x="26229" y="37459"/>
                  </a:lnTo>
                  <a:lnTo>
                    <a:pt x="24683" y="27125"/>
                  </a:lnTo>
                  <a:cubicBezTo>
                    <a:pt x="24548" y="26311"/>
                    <a:pt x="24629" y="25470"/>
                    <a:pt x="24954" y="24684"/>
                  </a:cubicBezTo>
                  <a:lnTo>
                    <a:pt x="27423" y="18988"/>
                  </a:lnTo>
                  <a:cubicBezTo>
                    <a:pt x="27802" y="18391"/>
                    <a:pt x="28426" y="16628"/>
                    <a:pt x="28426" y="16628"/>
                  </a:cubicBezTo>
                  <a:cubicBezTo>
                    <a:pt x="28806" y="15380"/>
                    <a:pt x="28969" y="14078"/>
                    <a:pt x="28969" y="12722"/>
                  </a:cubicBezTo>
                  <a:cubicBezTo>
                    <a:pt x="28888" y="5686"/>
                    <a:pt x="23110" y="1"/>
                    <a:pt x="1608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1"/>
            <p:cNvSpPr/>
            <p:nvPr/>
          </p:nvSpPr>
          <p:spPr>
            <a:xfrm>
              <a:off x="5882559" y="761023"/>
              <a:ext cx="450203" cy="457830"/>
            </a:xfrm>
            <a:custGeom>
              <a:rect b="b" l="l" r="r" t="t"/>
              <a:pathLst>
                <a:path extrusionOk="0" h="5154" w="5073">
                  <a:moveTo>
                    <a:pt x="2547" y="1166"/>
                  </a:moveTo>
                  <a:cubicBezTo>
                    <a:pt x="3312" y="1166"/>
                    <a:pt x="3961" y="1754"/>
                    <a:pt x="3988" y="2523"/>
                  </a:cubicBezTo>
                  <a:lnTo>
                    <a:pt x="3988" y="2713"/>
                  </a:lnTo>
                  <a:cubicBezTo>
                    <a:pt x="3961" y="2984"/>
                    <a:pt x="3852" y="3201"/>
                    <a:pt x="3717" y="3391"/>
                  </a:cubicBezTo>
                  <a:lnTo>
                    <a:pt x="3717" y="3445"/>
                  </a:lnTo>
                  <a:cubicBezTo>
                    <a:pt x="3689" y="3472"/>
                    <a:pt x="3689" y="3499"/>
                    <a:pt x="3662" y="3499"/>
                  </a:cubicBezTo>
                  <a:cubicBezTo>
                    <a:pt x="3500" y="3662"/>
                    <a:pt x="3310" y="3798"/>
                    <a:pt x="3120" y="3906"/>
                  </a:cubicBezTo>
                  <a:cubicBezTo>
                    <a:pt x="3066" y="3906"/>
                    <a:pt x="3038" y="3933"/>
                    <a:pt x="3011" y="3933"/>
                  </a:cubicBezTo>
                  <a:cubicBezTo>
                    <a:pt x="2903" y="3988"/>
                    <a:pt x="2794" y="4015"/>
                    <a:pt x="2659" y="4015"/>
                  </a:cubicBezTo>
                  <a:lnTo>
                    <a:pt x="2523" y="4015"/>
                  </a:lnTo>
                  <a:cubicBezTo>
                    <a:pt x="1736" y="3933"/>
                    <a:pt x="1167" y="3364"/>
                    <a:pt x="1140" y="2631"/>
                  </a:cubicBezTo>
                  <a:cubicBezTo>
                    <a:pt x="1113" y="1845"/>
                    <a:pt x="1709" y="1194"/>
                    <a:pt x="2496" y="1167"/>
                  </a:cubicBezTo>
                  <a:cubicBezTo>
                    <a:pt x="2513" y="1166"/>
                    <a:pt x="2530" y="1166"/>
                    <a:pt x="2547" y="1166"/>
                  </a:cubicBezTo>
                  <a:close/>
                  <a:moveTo>
                    <a:pt x="2306" y="0"/>
                  </a:moveTo>
                  <a:cubicBezTo>
                    <a:pt x="2225" y="0"/>
                    <a:pt x="2225" y="55"/>
                    <a:pt x="2225" y="109"/>
                  </a:cubicBezTo>
                  <a:lnTo>
                    <a:pt x="2225" y="380"/>
                  </a:lnTo>
                  <a:cubicBezTo>
                    <a:pt x="2225" y="380"/>
                    <a:pt x="2225" y="407"/>
                    <a:pt x="2198" y="407"/>
                  </a:cubicBezTo>
                  <a:cubicBezTo>
                    <a:pt x="2062" y="462"/>
                    <a:pt x="1899" y="489"/>
                    <a:pt x="1764" y="516"/>
                  </a:cubicBezTo>
                  <a:lnTo>
                    <a:pt x="1709" y="516"/>
                  </a:lnTo>
                  <a:cubicBezTo>
                    <a:pt x="1682" y="462"/>
                    <a:pt x="1628" y="353"/>
                    <a:pt x="1574" y="272"/>
                  </a:cubicBezTo>
                  <a:cubicBezTo>
                    <a:pt x="1555" y="252"/>
                    <a:pt x="1535" y="233"/>
                    <a:pt x="1516" y="233"/>
                  </a:cubicBezTo>
                  <a:cubicBezTo>
                    <a:pt x="1508" y="233"/>
                    <a:pt x="1500" y="237"/>
                    <a:pt x="1492" y="245"/>
                  </a:cubicBezTo>
                  <a:cubicBezTo>
                    <a:pt x="1384" y="272"/>
                    <a:pt x="1275" y="353"/>
                    <a:pt x="1221" y="380"/>
                  </a:cubicBezTo>
                  <a:cubicBezTo>
                    <a:pt x="1167" y="407"/>
                    <a:pt x="1167" y="462"/>
                    <a:pt x="1167" y="489"/>
                  </a:cubicBezTo>
                  <a:lnTo>
                    <a:pt x="1275" y="678"/>
                  </a:lnTo>
                  <a:cubicBezTo>
                    <a:pt x="1275" y="733"/>
                    <a:pt x="1302" y="733"/>
                    <a:pt x="1302" y="760"/>
                  </a:cubicBezTo>
                  <a:cubicBezTo>
                    <a:pt x="1167" y="868"/>
                    <a:pt x="1031" y="950"/>
                    <a:pt x="950" y="1058"/>
                  </a:cubicBezTo>
                  <a:cubicBezTo>
                    <a:pt x="869" y="1004"/>
                    <a:pt x="760" y="950"/>
                    <a:pt x="706" y="895"/>
                  </a:cubicBezTo>
                  <a:cubicBezTo>
                    <a:pt x="692" y="868"/>
                    <a:pt x="672" y="855"/>
                    <a:pt x="652" y="855"/>
                  </a:cubicBezTo>
                  <a:cubicBezTo>
                    <a:pt x="631" y="855"/>
                    <a:pt x="611" y="868"/>
                    <a:pt x="597" y="895"/>
                  </a:cubicBezTo>
                  <a:cubicBezTo>
                    <a:pt x="543" y="1004"/>
                    <a:pt x="462" y="1058"/>
                    <a:pt x="407" y="1167"/>
                  </a:cubicBezTo>
                  <a:cubicBezTo>
                    <a:pt x="353" y="1194"/>
                    <a:pt x="407" y="1221"/>
                    <a:pt x="435" y="1275"/>
                  </a:cubicBezTo>
                  <a:cubicBezTo>
                    <a:pt x="489" y="1329"/>
                    <a:pt x="570" y="1357"/>
                    <a:pt x="624" y="1438"/>
                  </a:cubicBezTo>
                  <a:lnTo>
                    <a:pt x="679" y="1438"/>
                  </a:lnTo>
                  <a:cubicBezTo>
                    <a:pt x="624" y="1492"/>
                    <a:pt x="597" y="1574"/>
                    <a:pt x="570" y="1682"/>
                  </a:cubicBezTo>
                  <a:cubicBezTo>
                    <a:pt x="543" y="1736"/>
                    <a:pt x="489" y="1818"/>
                    <a:pt x="462" y="1899"/>
                  </a:cubicBezTo>
                  <a:lnTo>
                    <a:pt x="435" y="1899"/>
                  </a:lnTo>
                  <a:cubicBezTo>
                    <a:pt x="326" y="1899"/>
                    <a:pt x="272" y="1872"/>
                    <a:pt x="163" y="1872"/>
                  </a:cubicBezTo>
                  <a:cubicBezTo>
                    <a:pt x="136" y="1872"/>
                    <a:pt x="82" y="1872"/>
                    <a:pt x="55" y="1926"/>
                  </a:cubicBezTo>
                  <a:cubicBezTo>
                    <a:pt x="55" y="1980"/>
                    <a:pt x="28" y="2008"/>
                    <a:pt x="28" y="2035"/>
                  </a:cubicBezTo>
                  <a:cubicBezTo>
                    <a:pt x="28" y="2116"/>
                    <a:pt x="1" y="2170"/>
                    <a:pt x="1" y="2252"/>
                  </a:cubicBezTo>
                  <a:lnTo>
                    <a:pt x="1" y="2279"/>
                  </a:lnTo>
                  <a:cubicBezTo>
                    <a:pt x="1" y="2306"/>
                    <a:pt x="28" y="2360"/>
                    <a:pt x="55" y="2360"/>
                  </a:cubicBezTo>
                  <a:cubicBezTo>
                    <a:pt x="82" y="2360"/>
                    <a:pt x="163" y="2387"/>
                    <a:pt x="190" y="2387"/>
                  </a:cubicBezTo>
                  <a:cubicBezTo>
                    <a:pt x="218" y="2387"/>
                    <a:pt x="272" y="2387"/>
                    <a:pt x="299" y="2414"/>
                  </a:cubicBezTo>
                  <a:lnTo>
                    <a:pt x="326" y="2930"/>
                  </a:lnTo>
                  <a:lnTo>
                    <a:pt x="299" y="2930"/>
                  </a:lnTo>
                  <a:cubicBezTo>
                    <a:pt x="218" y="2957"/>
                    <a:pt x="136" y="2957"/>
                    <a:pt x="55" y="2984"/>
                  </a:cubicBezTo>
                  <a:cubicBezTo>
                    <a:pt x="28" y="2984"/>
                    <a:pt x="1" y="3038"/>
                    <a:pt x="1" y="3065"/>
                  </a:cubicBezTo>
                  <a:lnTo>
                    <a:pt x="1" y="3093"/>
                  </a:lnTo>
                  <a:lnTo>
                    <a:pt x="1" y="3120"/>
                  </a:lnTo>
                  <a:cubicBezTo>
                    <a:pt x="28" y="3228"/>
                    <a:pt x="28" y="3337"/>
                    <a:pt x="55" y="3391"/>
                  </a:cubicBezTo>
                  <a:cubicBezTo>
                    <a:pt x="55" y="3472"/>
                    <a:pt x="82" y="3472"/>
                    <a:pt x="163" y="3472"/>
                  </a:cubicBezTo>
                  <a:cubicBezTo>
                    <a:pt x="190" y="3472"/>
                    <a:pt x="218" y="3472"/>
                    <a:pt x="272" y="3445"/>
                  </a:cubicBezTo>
                  <a:cubicBezTo>
                    <a:pt x="326" y="3445"/>
                    <a:pt x="407" y="3391"/>
                    <a:pt x="435" y="3391"/>
                  </a:cubicBezTo>
                  <a:cubicBezTo>
                    <a:pt x="489" y="3581"/>
                    <a:pt x="570" y="3716"/>
                    <a:pt x="679" y="3852"/>
                  </a:cubicBezTo>
                  <a:cubicBezTo>
                    <a:pt x="597" y="3906"/>
                    <a:pt x="543" y="3988"/>
                    <a:pt x="435" y="4042"/>
                  </a:cubicBezTo>
                  <a:cubicBezTo>
                    <a:pt x="407" y="4069"/>
                    <a:pt x="407" y="4123"/>
                    <a:pt x="435" y="4150"/>
                  </a:cubicBezTo>
                  <a:lnTo>
                    <a:pt x="462" y="4177"/>
                  </a:lnTo>
                  <a:cubicBezTo>
                    <a:pt x="543" y="4259"/>
                    <a:pt x="570" y="4313"/>
                    <a:pt x="624" y="4394"/>
                  </a:cubicBezTo>
                  <a:cubicBezTo>
                    <a:pt x="652" y="4408"/>
                    <a:pt x="672" y="4415"/>
                    <a:pt x="692" y="4415"/>
                  </a:cubicBezTo>
                  <a:cubicBezTo>
                    <a:pt x="713" y="4415"/>
                    <a:pt x="733" y="4408"/>
                    <a:pt x="760" y="4394"/>
                  </a:cubicBezTo>
                  <a:cubicBezTo>
                    <a:pt x="814" y="4340"/>
                    <a:pt x="841" y="4340"/>
                    <a:pt x="841" y="4313"/>
                  </a:cubicBezTo>
                  <a:cubicBezTo>
                    <a:pt x="869" y="4286"/>
                    <a:pt x="950" y="4259"/>
                    <a:pt x="977" y="4177"/>
                  </a:cubicBezTo>
                  <a:cubicBezTo>
                    <a:pt x="1031" y="4259"/>
                    <a:pt x="1113" y="4286"/>
                    <a:pt x="1167" y="4340"/>
                  </a:cubicBezTo>
                  <a:cubicBezTo>
                    <a:pt x="1248" y="4394"/>
                    <a:pt x="1302" y="4449"/>
                    <a:pt x="1384" y="4476"/>
                  </a:cubicBezTo>
                  <a:lnTo>
                    <a:pt x="1384" y="4530"/>
                  </a:lnTo>
                  <a:cubicBezTo>
                    <a:pt x="1357" y="4584"/>
                    <a:pt x="1302" y="4693"/>
                    <a:pt x="1275" y="4747"/>
                  </a:cubicBezTo>
                  <a:cubicBezTo>
                    <a:pt x="1248" y="4801"/>
                    <a:pt x="1275" y="4828"/>
                    <a:pt x="1302" y="4856"/>
                  </a:cubicBezTo>
                  <a:cubicBezTo>
                    <a:pt x="1411" y="4883"/>
                    <a:pt x="1519" y="4964"/>
                    <a:pt x="1628" y="4991"/>
                  </a:cubicBezTo>
                  <a:cubicBezTo>
                    <a:pt x="1636" y="4999"/>
                    <a:pt x="1644" y="5002"/>
                    <a:pt x="1652" y="5002"/>
                  </a:cubicBezTo>
                  <a:cubicBezTo>
                    <a:pt x="1671" y="5002"/>
                    <a:pt x="1690" y="4983"/>
                    <a:pt x="1709" y="4964"/>
                  </a:cubicBezTo>
                  <a:cubicBezTo>
                    <a:pt x="1764" y="4937"/>
                    <a:pt x="1764" y="4856"/>
                    <a:pt x="1791" y="4828"/>
                  </a:cubicBezTo>
                  <a:cubicBezTo>
                    <a:pt x="1818" y="4801"/>
                    <a:pt x="1818" y="4747"/>
                    <a:pt x="1845" y="4693"/>
                  </a:cubicBezTo>
                  <a:cubicBezTo>
                    <a:pt x="1981" y="4720"/>
                    <a:pt x="2170" y="4747"/>
                    <a:pt x="2306" y="4801"/>
                  </a:cubicBezTo>
                  <a:lnTo>
                    <a:pt x="2333" y="4801"/>
                  </a:lnTo>
                  <a:lnTo>
                    <a:pt x="2333" y="5100"/>
                  </a:lnTo>
                  <a:cubicBezTo>
                    <a:pt x="2333" y="5154"/>
                    <a:pt x="2360" y="5154"/>
                    <a:pt x="2387" y="5154"/>
                  </a:cubicBezTo>
                  <a:lnTo>
                    <a:pt x="2767" y="5154"/>
                  </a:lnTo>
                  <a:cubicBezTo>
                    <a:pt x="2794" y="5154"/>
                    <a:pt x="2794" y="5127"/>
                    <a:pt x="2794" y="5100"/>
                  </a:cubicBezTo>
                  <a:lnTo>
                    <a:pt x="2794" y="4937"/>
                  </a:lnTo>
                  <a:lnTo>
                    <a:pt x="2794" y="4828"/>
                  </a:lnTo>
                  <a:lnTo>
                    <a:pt x="2794" y="4801"/>
                  </a:lnTo>
                  <a:lnTo>
                    <a:pt x="2876" y="4801"/>
                  </a:lnTo>
                  <a:lnTo>
                    <a:pt x="3283" y="4693"/>
                  </a:lnTo>
                  <a:lnTo>
                    <a:pt x="3283" y="4720"/>
                  </a:lnTo>
                  <a:cubicBezTo>
                    <a:pt x="3310" y="4801"/>
                    <a:pt x="3337" y="4883"/>
                    <a:pt x="3418" y="4964"/>
                  </a:cubicBezTo>
                  <a:cubicBezTo>
                    <a:pt x="3437" y="4983"/>
                    <a:pt x="3457" y="5002"/>
                    <a:pt x="3485" y="5002"/>
                  </a:cubicBezTo>
                  <a:cubicBezTo>
                    <a:pt x="3497" y="5002"/>
                    <a:pt x="3511" y="4999"/>
                    <a:pt x="3527" y="4991"/>
                  </a:cubicBezTo>
                  <a:lnTo>
                    <a:pt x="3554" y="4991"/>
                  </a:lnTo>
                  <a:cubicBezTo>
                    <a:pt x="3581" y="4964"/>
                    <a:pt x="3662" y="4964"/>
                    <a:pt x="3689" y="4937"/>
                  </a:cubicBezTo>
                  <a:cubicBezTo>
                    <a:pt x="3717" y="4883"/>
                    <a:pt x="3798" y="4856"/>
                    <a:pt x="3825" y="4856"/>
                  </a:cubicBezTo>
                  <a:cubicBezTo>
                    <a:pt x="3852" y="4828"/>
                    <a:pt x="3879" y="4801"/>
                    <a:pt x="3852" y="4747"/>
                  </a:cubicBezTo>
                  <a:cubicBezTo>
                    <a:pt x="3852" y="4720"/>
                    <a:pt x="3825" y="4720"/>
                    <a:pt x="3825" y="4693"/>
                  </a:cubicBezTo>
                  <a:lnTo>
                    <a:pt x="3717" y="4476"/>
                  </a:lnTo>
                  <a:cubicBezTo>
                    <a:pt x="3798" y="4422"/>
                    <a:pt x="3852" y="4394"/>
                    <a:pt x="3933" y="4313"/>
                  </a:cubicBezTo>
                  <a:cubicBezTo>
                    <a:pt x="3961" y="4286"/>
                    <a:pt x="3988" y="4259"/>
                    <a:pt x="4015" y="4259"/>
                  </a:cubicBezTo>
                  <a:lnTo>
                    <a:pt x="4123" y="4150"/>
                  </a:lnTo>
                  <a:lnTo>
                    <a:pt x="4150" y="4150"/>
                  </a:lnTo>
                  <a:cubicBezTo>
                    <a:pt x="4232" y="4205"/>
                    <a:pt x="4286" y="4259"/>
                    <a:pt x="4367" y="4313"/>
                  </a:cubicBezTo>
                  <a:cubicBezTo>
                    <a:pt x="4381" y="4327"/>
                    <a:pt x="4395" y="4333"/>
                    <a:pt x="4412" y="4333"/>
                  </a:cubicBezTo>
                  <a:cubicBezTo>
                    <a:pt x="4429" y="4333"/>
                    <a:pt x="4449" y="4327"/>
                    <a:pt x="4476" y="4313"/>
                  </a:cubicBezTo>
                  <a:lnTo>
                    <a:pt x="4503" y="4286"/>
                  </a:lnTo>
                  <a:cubicBezTo>
                    <a:pt x="4557" y="4205"/>
                    <a:pt x="4612" y="4150"/>
                    <a:pt x="4666" y="4042"/>
                  </a:cubicBezTo>
                  <a:cubicBezTo>
                    <a:pt x="4693" y="4015"/>
                    <a:pt x="4693" y="3988"/>
                    <a:pt x="4666" y="3933"/>
                  </a:cubicBezTo>
                  <a:lnTo>
                    <a:pt x="4639" y="3933"/>
                  </a:lnTo>
                  <a:cubicBezTo>
                    <a:pt x="4612" y="3906"/>
                    <a:pt x="4557" y="3906"/>
                    <a:pt x="4530" y="3879"/>
                  </a:cubicBezTo>
                  <a:cubicBezTo>
                    <a:pt x="4503" y="3852"/>
                    <a:pt x="4476" y="3798"/>
                    <a:pt x="4422" y="3798"/>
                  </a:cubicBezTo>
                  <a:lnTo>
                    <a:pt x="4395" y="3798"/>
                  </a:lnTo>
                  <a:cubicBezTo>
                    <a:pt x="4422" y="3771"/>
                    <a:pt x="4422" y="3743"/>
                    <a:pt x="4476" y="3716"/>
                  </a:cubicBezTo>
                  <a:cubicBezTo>
                    <a:pt x="4476" y="3662"/>
                    <a:pt x="4503" y="3662"/>
                    <a:pt x="4503" y="3635"/>
                  </a:cubicBezTo>
                  <a:cubicBezTo>
                    <a:pt x="4530" y="3526"/>
                    <a:pt x="4612" y="3445"/>
                    <a:pt x="4612" y="3337"/>
                  </a:cubicBezTo>
                  <a:cubicBezTo>
                    <a:pt x="4666" y="3337"/>
                    <a:pt x="4774" y="3364"/>
                    <a:pt x="4829" y="3364"/>
                  </a:cubicBezTo>
                  <a:lnTo>
                    <a:pt x="4910" y="3364"/>
                  </a:lnTo>
                  <a:cubicBezTo>
                    <a:pt x="4937" y="3364"/>
                    <a:pt x="4964" y="3364"/>
                    <a:pt x="5018" y="3310"/>
                  </a:cubicBezTo>
                  <a:cubicBezTo>
                    <a:pt x="5018" y="3255"/>
                    <a:pt x="5046" y="3228"/>
                    <a:pt x="5046" y="3201"/>
                  </a:cubicBezTo>
                  <a:cubicBezTo>
                    <a:pt x="5046" y="3120"/>
                    <a:pt x="5073" y="3065"/>
                    <a:pt x="5073" y="2984"/>
                  </a:cubicBezTo>
                  <a:lnTo>
                    <a:pt x="5073" y="2957"/>
                  </a:lnTo>
                  <a:cubicBezTo>
                    <a:pt x="5073" y="2930"/>
                    <a:pt x="5046" y="2930"/>
                    <a:pt x="5018" y="2903"/>
                  </a:cubicBezTo>
                  <a:cubicBezTo>
                    <a:pt x="4937" y="2903"/>
                    <a:pt x="4910" y="2848"/>
                    <a:pt x="4829" y="2848"/>
                  </a:cubicBezTo>
                  <a:cubicBezTo>
                    <a:pt x="4801" y="2848"/>
                    <a:pt x="4774" y="2848"/>
                    <a:pt x="4747" y="2821"/>
                  </a:cubicBezTo>
                  <a:lnTo>
                    <a:pt x="4747" y="2577"/>
                  </a:lnTo>
                  <a:cubicBezTo>
                    <a:pt x="4747" y="2523"/>
                    <a:pt x="4747" y="2414"/>
                    <a:pt x="4693" y="2360"/>
                  </a:cubicBezTo>
                  <a:cubicBezTo>
                    <a:pt x="4801" y="2306"/>
                    <a:pt x="4883" y="2306"/>
                    <a:pt x="4964" y="2279"/>
                  </a:cubicBezTo>
                  <a:cubicBezTo>
                    <a:pt x="5018" y="2143"/>
                    <a:pt x="5046" y="2116"/>
                    <a:pt x="5046" y="2089"/>
                  </a:cubicBezTo>
                  <a:lnTo>
                    <a:pt x="5046" y="2035"/>
                  </a:lnTo>
                  <a:lnTo>
                    <a:pt x="5046" y="2008"/>
                  </a:lnTo>
                  <a:cubicBezTo>
                    <a:pt x="5046" y="1926"/>
                    <a:pt x="5018" y="1899"/>
                    <a:pt x="5018" y="1845"/>
                  </a:cubicBezTo>
                  <a:cubicBezTo>
                    <a:pt x="5018" y="1791"/>
                    <a:pt x="4964" y="1763"/>
                    <a:pt x="4964" y="1736"/>
                  </a:cubicBezTo>
                  <a:cubicBezTo>
                    <a:pt x="4964" y="1709"/>
                    <a:pt x="4937" y="1655"/>
                    <a:pt x="4883" y="1655"/>
                  </a:cubicBezTo>
                  <a:cubicBezTo>
                    <a:pt x="4774" y="1709"/>
                    <a:pt x="4693" y="1709"/>
                    <a:pt x="4612" y="1736"/>
                  </a:cubicBezTo>
                  <a:lnTo>
                    <a:pt x="4557" y="1736"/>
                  </a:lnTo>
                  <a:cubicBezTo>
                    <a:pt x="4530" y="1628"/>
                    <a:pt x="4503" y="1574"/>
                    <a:pt x="4422" y="1465"/>
                  </a:cubicBezTo>
                  <a:cubicBezTo>
                    <a:pt x="4395" y="1438"/>
                    <a:pt x="4367" y="1357"/>
                    <a:pt x="4340" y="1329"/>
                  </a:cubicBezTo>
                  <a:lnTo>
                    <a:pt x="4367" y="1302"/>
                  </a:lnTo>
                  <a:cubicBezTo>
                    <a:pt x="4422" y="1221"/>
                    <a:pt x="4503" y="1194"/>
                    <a:pt x="4557" y="1112"/>
                  </a:cubicBezTo>
                  <a:cubicBezTo>
                    <a:pt x="4584" y="1085"/>
                    <a:pt x="4584" y="1058"/>
                    <a:pt x="4557" y="1031"/>
                  </a:cubicBezTo>
                  <a:cubicBezTo>
                    <a:pt x="4530" y="977"/>
                    <a:pt x="4530" y="950"/>
                    <a:pt x="4503" y="950"/>
                  </a:cubicBezTo>
                  <a:cubicBezTo>
                    <a:pt x="4476" y="895"/>
                    <a:pt x="4395" y="841"/>
                    <a:pt x="4367" y="787"/>
                  </a:cubicBezTo>
                  <a:cubicBezTo>
                    <a:pt x="4354" y="773"/>
                    <a:pt x="4334" y="767"/>
                    <a:pt x="4313" y="767"/>
                  </a:cubicBezTo>
                  <a:cubicBezTo>
                    <a:pt x="4293" y="767"/>
                    <a:pt x="4273" y="773"/>
                    <a:pt x="4259" y="787"/>
                  </a:cubicBezTo>
                  <a:cubicBezTo>
                    <a:pt x="4178" y="814"/>
                    <a:pt x="4150" y="895"/>
                    <a:pt x="4096" y="923"/>
                  </a:cubicBezTo>
                  <a:cubicBezTo>
                    <a:pt x="4069" y="923"/>
                    <a:pt x="4069" y="950"/>
                    <a:pt x="4015" y="950"/>
                  </a:cubicBezTo>
                  <a:cubicBezTo>
                    <a:pt x="3879" y="841"/>
                    <a:pt x="3771" y="760"/>
                    <a:pt x="3608" y="651"/>
                  </a:cubicBezTo>
                  <a:lnTo>
                    <a:pt x="3608" y="624"/>
                  </a:lnTo>
                  <a:cubicBezTo>
                    <a:pt x="3635" y="543"/>
                    <a:pt x="3689" y="434"/>
                    <a:pt x="3717" y="380"/>
                  </a:cubicBezTo>
                  <a:cubicBezTo>
                    <a:pt x="3744" y="299"/>
                    <a:pt x="3717" y="272"/>
                    <a:pt x="3689" y="272"/>
                  </a:cubicBezTo>
                  <a:cubicBezTo>
                    <a:pt x="3662" y="245"/>
                    <a:pt x="3581" y="245"/>
                    <a:pt x="3500" y="217"/>
                  </a:cubicBezTo>
                  <a:cubicBezTo>
                    <a:pt x="3472" y="163"/>
                    <a:pt x="3418" y="163"/>
                    <a:pt x="3364" y="136"/>
                  </a:cubicBezTo>
                  <a:cubicBezTo>
                    <a:pt x="3356" y="128"/>
                    <a:pt x="3348" y="125"/>
                    <a:pt x="3340" y="125"/>
                  </a:cubicBezTo>
                  <a:cubicBezTo>
                    <a:pt x="3321" y="125"/>
                    <a:pt x="3302" y="144"/>
                    <a:pt x="3283" y="163"/>
                  </a:cubicBezTo>
                  <a:cubicBezTo>
                    <a:pt x="3228" y="245"/>
                    <a:pt x="3201" y="353"/>
                    <a:pt x="3174" y="407"/>
                  </a:cubicBezTo>
                  <a:cubicBezTo>
                    <a:pt x="3174" y="462"/>
                    <a:pt x="3147" y="462"/>
                    <a:pt x="3147" y="462"/>
                  </a:cubicBezTo>
                  <a:cubicBezTo>
                    <a:pt x="3011" y="407"/>
                    <a:pt x="2876" y="380"/>
                    <a:pt x="2686" y="380"/>
                  </a:cubicBezTo>
                  <a:cubicBezTo>
                    <a:pt x="2659" y="380"/>
                    <a:pt x="2659" y="380"/>
                    <a:pt x="2659" y="353"/>
                  </a:cubicBezTo>
                  <a:lnTo>
                    <a:pt x="2659" y="82"/>
                  </a:lnTo>
                  <a:cubicBezTo>
                    <a:pt x="2659" y="28"/>
                    <a:pt x="2632" y="0"/>
                    <a:pt x="26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9" name="Google Shape;519;p41"/>
            <p:cNvGrpSpPr/>
            <p:nvPr/>
          </p:nvGrpSpPr>
          <p:grpSpPr>
            <a:xfrm>
              <a:off x="7906568" y="842848"/>
              <a:ext cx="488700" cy="481985"/>
              <a:chOff x="8284666" y="2336753"/>
              <a:chExt cx="294611" cy="290562"/>
            </a:xfrm>
          </p:grpSpPr>
          <p:sp>
            <p:nvSpPr>
              <p:cNvPr id="520" name="Google Shape;520;p41"/>
              <p:cNvSpPr/>
              <p:nvPr/>
            </p:nvSpPr>
            <p:spPr>
              <a:xfrm>
                <a:off x="8284666" y="2336753"/>
                <a:ext cx="294611" cy="290562"/>
              </a:xfrm>
              <a:custGeom>
                <a:rect b="b" l="l" r="r" t="t"/>
                <a:pathLst>
                  <a:path extrusionOk="0" h="5426" w="5507">
                    <a:moveTo>
                      <a:pt x="2549" y="1329"/>
                    </a:moveTo>
                    <a:cubicBezTo>
                      <a:pt x="3368" y="1329"/>
                      <a:pt x="4097" y="1945"/>
                      <a:pt x="4124" y="2821"/>
                    </a:cubicBezTo>
                    <a:lnTo>
                      <a:pt x="4124" y="3066"/>
                    </a:lnTo>
                    <a:cubicBezTo>
                      <a:pt x="4096" y="3337"/>
                      <a:pt x="3988" y="3608"/>
                      <a:pt x="3852" y="3798"/>
                    </a:cubicBezTo>
                    <a:lnTo>
                      <a:pt x="3852" y="3825"/>
                    </a:lnTo>
                    <a:cubicBezTo>
                      <a:pt x="3825" y="3879"/>
                      <a:pt x="3825" y="3906"/>
                      <a:pt x="3798" y="3934"/>
                    </a:cubicBezTo>
                    <a:cubicBezTo>
                      <a:pt x="3635" y="4151"/>
                      <a:pt x="3418" y="4286"/>
                      <a:pt x="3174" y="4368"/>
                    </a:cubicBezTo>
                    <a:cubicBezTo>
                      <a:pt x="3147" y="4368"/>
                      <a:pt x="3120" y="4422"/>
                      <a:pt x="3066" y="4422"/>
                    </a:cubicBezTo>
                    <a:cubicBezTo>
                      <a:pt x="2984" y="4449"/>
                      <a:pt x="2849" y="4476"/>
                      <a:pt x="2713" y="4476"/>
                    </a:cubicBezTo>
                    <a:lnTo>
                      <a:pt x="2523" y="4476"/>
                    </a:lnTo>
                    <a:cubicBezTo>
                      <a:pt x="1764" y="4368"/>
                      <a:pt x="1086" y="3744"/>
                      <a:pt x="1031" y="2930"/>
                    </a:cubicBezTo>
                    <a:cubicBezTo>
                      <a:pt x="1004" y="2062"/>
                      <a:pt x="1655" y="1357"/>
                      <a:pt x="2496" y="1330"/>
                    </a:cubicBezTo>
                    <a:cubicBezTo>
                      <a:pt x="2514" y="1329"/>
                      <a:pt x="2531" y="1329"/>
                      <a:pt x="2549" y="1329"/>
                    </a:cubicBezTo>
                    <a:close/>
                    <a:moveTo>
                      <a:pt x="2442" y="1"/>
                    </a:moveTo>
                    <a:cubicBezTo>
                      <a:pt x="2360" y="1"/>
                      <a:pt x="2333" y="28"/>
                      <a:pt x="2333" y="109"/>
                    </a:cubicBezTo>
                    <a:lnTo>
                      <a:pt x="2333" y="407"/>
                    </a:lnTo>
                    <a:cubicBezTo>
                      <a:pt x="2333" y="435"/>
                      <a:pt x="2333" y="435"/>
                      <a:pt x="2306" y="435"/>
                    </a:cubicBezTo>
                    <a:cubicBezTo>
                      <a:pt x="2116" y="489"/>
                      <a:pt x="1981" y="516"/>
                      <a:pt x="1818" y="570"/>
                    </a:cubicBezTo>
                    <a:lnTo>
                      <a:pt x="1791" y="570"/>
                    </a:lnTo>
                    <a:cubicBezTo>
                      <a:pt x="1764" y="462"/>
                      <a:pt x="1682" y="407"/>
                      <a:pt x="1655" y="299"/>
                    </a:cubicBezTo>
                    <a:cubicBezTo>
                      <a:pt x="1639" y="267"/>
                      <a:pt x="1614" y="254"/>
                      <a:pt x="1591" y="254"/>
                    </a:cubicBezTo>
                    <a:cubicBezTo>
                      <a:pt x="1574" y="254"/>
                      <a:pt x="1558" y="261"/>
                      <a:pt x="1547" y="272"/>
                    </a:cubicBezTo>
                    <a:cubicBezTo>
                      <a:pt x="1438" y="326"/>
                      <a:pt x="1357" y="380"/>
                      <a:pt x="1248" y="435"/>
                    </a:cubicBezTo>
                    <a:cubicBezTo>
                      <a:pt x="1221" y="462"/>
                      <a:pt x="1167" y="516"/>
                      <a:pt x="1221" y="543"/>
                    </a:cubicBezTo>
                    <a:cubicBezTo>
                      <a:pt x="1248" y="597"/>
                      <a:pt x="1276" y="679"/>
                      <a:pt x="1303" y="787"/>
                    </a:cubicBezTo>
                    <a:cubicBezTo>
                      <a:pt x="1303" y="814"/>
                      <a:pt x="1357" y="814"/>
                      <a:pt x="1357" y="841"/>
                    </a:cubicBezTo>
                    <a:cubicBezTo>
                      <a:pt x="1221" y="950"/>
                      <a:pt x="1086" y="1058"/>
                      <a:pt x="950" y="1194"/>
                    </a:cubicBezTo>
                    <a:cubicBezTo>
                      <a:pt x="842" y="1113"/>
                      <a:pt x="760" y="1058"/>
                      <a:pt x="679" y="977"/>
                    </a:cubicBezTo>
                    <a:cubicBezTo>
                      <a:pt x="652" y="964"/>
                      <a:pt x="625" y="957"/>
                      <a:pt x="604" y="957"/>
                    </a:cubicBezTo>
                    <a:cubicBezTo>
                      <a:pt x="584" y="957"/>
                      <a:pt x="570" y="964"/>
                      <a:pt x="570" y="977"/>
                    </a:cubicBezTo>
                    <a:lnTo>
                      <a:pt x="353" y="1275"/>
                    </a:lnTo>
                    <a:cubicBezTo>
                      <a:pt x="326" y="1330"/>
                      <a:pt x="353" y="1357"/>
                      <a:pt x="408" y="1384"/>
                    </a:cubicBezTo>
                    <a:cubicBezTo>
                      <a:pt x="462" y="1465"/>
                      <a:pt x="570" y="1492"/>
                      <a:pt x="625" y="1547"/>
                    </a:cubicBezTo>
                    <a:lnTo>
                      <a:pt x="679" y="1601"/>
                    </a:lnTo>
                    <a:cubicBezTo>
                      <a:pt x="625" y="1655"/>
                      <a:pt x="597" y="1764"/>
                      <a:pt x="570" y="1818"/>
                    </a:cubicBezTo>
                    <a:cubicBezTo>
                      <a:pt x="543" y="1899"/>
                      <a:pt x="489" y="2008"/>
                      <a:pt x="462" y="2062"/>
                    </a:cubicBezTo>
                    <a:lnTo>
                      <a:pt x="435" y="2062"/>
                    </a:lnTo>
                    <a:cubicBezTo>
                      <a:pt x="326" y="2035"/>
                      <a:pt x="218" y="2035"/>
                      <a:pt x="163" y="2008"/>
                    </a:cubicBezTo>
                    <a:cubicBezTo>
                      <a:pt x="82" y="2008"/>
                      <a:pt x="55" y="2008"/>
                      <a:pt x="55" y="2062"/>
                    </a:cubicBezTo>
                    <a:cubicBezTo>
                      <a:pt x="55" y="2089"/>
                      <a:pt x="28" y="2143"/>
                      <a:pt x="28" y="2198"/>
                    </a:cubicBezTo>
                    <a:cubicBezTo>
                      <a:pt x="28" y="2279"/>
                      <a:pt x="1" y="2333"/>
                      <a:pt x="1" y="2415"/>
                    </a:cubicBezTo>
                    <a:lnTo>
                      <a:pt x="1" y="2442"/>
                    </a:lnTo>
                    <a:cubicBezTo>
                      <a:pt x="1" y="2469"/>
                      <a:pt x="28" y="2496"/>
                      <a:pt x="82" y="2496"/>
                    </a:cubicBezTo>
                    <a:cubicBezTo>
                      <a:pt x="163" y="2496"/>
                      <a:pt x="191" y="2550"/>
                      <a:pt x="272" y="2550"/>
                    </a:cubicBezTo>
                    <a:cubicBezTo>
                      <a:pt x="299" y="2550"/>
                      <a:pt x="353" y="2577"/>
                      <a:pt x="408" y="2577"/>
                    </a:cubicBezTo>
                    <a:lnTo>
                      <a:pt x="435" y="3120"/>
                    </a:lnTo>
                    <a:lnTo>
                      <a:pt x="408" y="3120"/>
                    </a:lnTo>
                    <a:cubicBezTo>
                      <a:pt x="299" y="3147"/>
                      <a:pt x="218" y="3147"/>
                      <a:pt x="136" y="3174"/>
                    </a:cubicBezTo>
                    <a:cubicBezTo>
                      <a:pt x="82" y="3174"/>
                      <a:pt x="55" y="3228"/>
                      <a:pt x="28" y="3255"/>
                    </a:cubicBezTo>
                    <a:lnTo>
                      <a:pt x="28" y="3283"/>
                    </a:lnTo>
                    <a:lnTo>
                      <a:pt x="28" y="3310"/>
                    </a:lnTo>
                    <a:cubicBezTo>
                      <a:pt x="55" y="3418"/>
                      <a:pt x="82" y="3527"/>
                      <a:pt x="82" y="3635"/>
                    </a:cubicBezTo>
                    <a:cubicBezTo>
                      <a:pt x="136" y="3689"/>
                      <a:pt x="163" y="3689"/>
                      <a:pt x="191" y="3689"/>
                    </a:cubicBezTo>
                    <a:cubicBezTo>
                      <a:pt x="218" y="3689"/>
                      <a:pt x="272" y="3662"/>
                      <a:pt x="299" y="3662"/>
                    </a:cubicBezTo>
                    <a:cubicBezTo>
                      <a:pt x="353" y="3662"/>
                      <a:pt x="435" y="3635"/>
                      <a:pt x="489" y="3581"/>
                    </a:cubicBezTo>
                    <a:cubicBezTo>
                      <a:pt x="570" y="3771"/>
                      <a:pt x="625" y="3934"/>
                      <a:pt x="733" y="4069"/>
                    </a:cubicBezTo>
                    <a:cubicBezTo>
                      <a:pt x="679" y="4123"/>
                      <a:pt x="570" y="4205"/>
                      <a:pt x="489" y="4259"/>
                    </a:cubicBezTo>
                    <a:cubicBezTo>
                      <a:pt x="462" y="4313"/>
                      <a:pt x="462" y="4340"/>
                      <a:pt x="489" y="4368"/>
                    </a:cubicBezTo>
                    <a:lnTo>
                      <a:pt x="543" y="4395"/>
                    </a:lnTo>
                    <a:lnTo>
                      <a:pt x="733" y="4612"/>
                    </a:lnTo>
                    <a:cubicBezTo>
                      <a:pt x="747" y="4625"/>
                      <a:pt x="767" y="4632"/>
                      <a:pt x="791" y="4632"/>
                    </a:cubicBezTo>
                    <a:cubicBezTo>
                      <a:pt x="814" y="4632"/>
                      <a:pt x="842" y="4625"/>
                      <a:pt x="869" y="4612"/>
                    </a:cubicBezTo>
                    <a:cubicBezTo>
                      <a:pt x="896" y="4585"/>
                      <a:pt x="950" y="4585"/>
                      <a:pt x="977" y="4557"/>
                    </a:cubicBezTo>
                    <a:cubicBezTo>
                      <a:pt x="1031" y="4503"/>
                      <a:pt x="1086" y="4449"/>
                      <a:pt x="1140" y="4422"/>
                    </a:cubicBezTo>
                    <a:cubicBezTo>
                      <a:pt x="1221" y="4476"/>
                      <a:pt x="1276" y="4503"/>
                      <a:pt x="1357" y="4585"/>
                    </a:cubicBezTo>
                    <a:cubicBezTo>
                      <a:pt x="1411" y="4639"/>
                      <a:pt x="1493" y="4693"/>
                      <a:pt x="1574" y="4720"/>
                    </a:cubicBezTo>
                    <a:lnTo>
                      <a:pt x="1574" y="4747"/>
                    </a:lnTo>
                    <a:cubicBezTo>
                      <a:pt x="1547" y="4856"/>
                      <a:pt x="1520" y="4910"/>
                      <a:pt x="1493" y="5019"/>
                    </a:cubicBezTo>
                    <a:cubicBezTo>
                      <a:pt x="1438" y="5046"/>
                      <a:pt x="1493" y="5127"/>
                      <a:pt x="1520" y="5127"/>
                    </a:cubicBezTo>
                    <a:cubicBezTo>
                      <a:pt x="1628" y="5154"/>
                      <a:pt x="1710" y="5235"/>
                      <a:pt x="1845" y="5263"/>
                    </a:cubicBezTo>
                    <a:cubicBezTo>
                      <a:pt x="1861" y="5271"/>
                      <a:pt x="1877" y="5274"/>
                      <a:pt x="1891" y="5274"/>
                    </a:cubicBezTo>
                    <a:cubicBezTo>
                      <a:pt x="1927" y="5274"/>
                      <a:pt x="1954" y="5255"/>
                      <a:pt x="1954" y="5235"/>
                    </a:cubicBezTo>
                    <a:cubicBezTo>
                      <a:pt x="1981" y="5154"/>
                      <a:pt x="1981" y="5127"/>
                      <a:pt x="2035" y="5046"/>
                    </a:cubicBezTo>
                    <a:cubicBezTo>
                      <a:pt x="2062" y="5019"/>
                      <a:pt x="2062" y="4964"/>
                      <a:pt x="2089" y="4910"/>
                    </a:cubicBezTo>
                    <a:lnTo>
                      <a:pt x="2605" y="5019"/>
                    </a:lnTo>
                    <a:lnTo>
                      <a:pt x="2632" y="5019"/>
                    </a:lnTo>
                    <a:lnTo>
                      <a:pt x="2632" y="5317"/>
                    </a:lnTo>
                    <a:cubicBezTo>
                      <a:pt x="2632" y="5398"/>
                      <a:pt x="2659" y="5425"/>
                      <a:pt x="2740" y="5425"/>
                    </a:cubicBezTo>
                    <a:lnTo>
                      <a:pt x="3120" y="5425"/>
                    </a:lnTo>
                    <a:cubicBezTo>
                      <a:pt x="3147" y="5425"/>
                      <a:pt x="3147" y="5398"/>
                      <a:pt x="3147" y="5371"/>
                    </a:cubicBezTo>
                    <a:lnTo>
                      <a:pt x="3147" y="5317"/>
                    </a:lnTo>
                    <a:lnTo>
                      <a:pt x="3147" y="5154"/>
                    </a:lnTo>
                    <a:lnTo>
                      <a:pt x="3147" y="5046"/>
                    </a:lnTo>
                    <a:lnTo>
                      <a:pt x="3147" y="5019"/>
                    </a:lnTo>
                    <a:lnTo>
                      <a:pt x="3201" y="5019"/>
                    </a:lnTo>
                    <a:cubicBezTo>
                      <a:pt x="3337" y="4991"/>
                      <a:pt x="3527" y="4964"/>
                      <a:pt x="3662" y="4883"/>
                    </a:cubicBezTo>
                    <a:lnTo>
                      <a:pt x="3662" y="4910"/>
                    </a:lnTo>
                    <a:cubicBezTo>
                      <a:pt x="3690" y="5019"/>
                      <a:pt x="3744" y="5100"/>
                      <a:pt x="3798" y="5181"/>
                    </a:cubicBezTo>
                    <a:cubicBezTo>
                      <a:pt x="3825" y="5235"/>
                      <a:pt x="3852" y="5263"/>
                      <a:pt x="3879" y="5263"/>
                    </a:cubicBezTo>
                    <a:lnTo>
                      <a:pt x="3934" y="5263"/>
                    </a:lnTo>
                    <a:cubicBezTo>
                      <a:pt x="3961" y="5235"/>
                      <a:pt x="4015" y="5235"/>
                      <a:pt x="4069" y="5181"/>
                    </a:cubicBezTo>
                    <a:cubicBezTo>
                      <a:pt x="4124" y="5154"/>
                      <a:pt x="4151" y="5127"/>
                      <a:pt x="4205" y="5100"/>
                    </a:cubicBezTo>
                    <a:cubicBezTo>
                      <a:pt x="4232" y="5046"/>
                      <a:pt x="4259" y="5019"/>
                      <a:pt x="4232" y="4964"/>
                    </a:cubicBezTo>
                    <a:cubicBezTo>
                      <a:pt x="4232" y="4910"/>
                      <a:pt x="4205" y="4910"/>
                      <a:pt x="4205" y="4883"/>
                    </a:cubicBezTo>
                    <a:lnTo>
                      <a:pt x="4096" y="4693"/>
                    </a:lnTo>
                    <a:cubicBezTo>
                      <a:pt x="4151" y="4612"/>
                      <a:pt x="4232" y="4585"/>
                      <a:pt x="4286" y="4503"/>
                    </a:cubicBezTo>
                    <a:lnTo>
                      <a:pt x="4395" y="4422"/>
                    </a:lnTo>
                    <a:lnTo>
                      <a:pt x="4503" y="4313"/>
                    </a:lnTo>
                    <a:lnTo>
                      <a:pt x="4530" y="4340"/>
                    </a:lnTo>
                    <a:cubicBezTo>
                      <a:pt x="4612" y="4422"/>
                      <a:pt x="4693" y="4449"/>
                      <a:pt x="4775" y="4503"/>
                    </a:cubicBezTo>
                    <a:cubicBezTo>
                      <a:pt x="4788" y="4530"/>
                      <a:pt x="4815" y="4544"/>
                      <a:pt x="4842" y="4544"/>
                    </a:cubicBezTo>
                    <a:cubicBezTo>
                      <a:pt x="4869" y="4544"/>
                      <a:pt x="4897" y="4530"/>
                      <a:pt x="4910" y="4503"/>
                    </a:cubicBezTo>
                    <a:lnTo>
                      <a:pt x="4937" y="4476"/>
                    </a:lnTo>
                    <a:cubicBezTo>
                      <a:pt x="5019" y="4422"/>
                      <a:pt x="5073" y="4313"/>
                      <a:pt x="5100" y="4232"/>
                    </a:cubicBezTo>
                    <a:cubicBezTo>
                      <a:pt x="5154" y="4205"/>
                      <a:pt x="5154" y="4178"/>
                      <a:pt x="5100" y="4151"/>
                    </a:cubicBezTo>
                    <a:lnTo>
                      <a:pt x="5073" y="4096"/>
                    </a:lnTo>
                    <a:cubicBezTo>
                      <a:pt x="5046" y="4069"/>
                      <a:pt x="5019" y="4042"/>
                      <a:pt x="4964" y="4042"/>
                    </a:cubicBezTo>
                    <a:cubicBezTo>
                      <a:pt x="4937" y="3988"/>
                      <a:pt x="4910" y="3961"/>
                      <a:pt x="4829" y="3934"/>
                    </a:cubicBezTo>
                    <a:lnTo>
                      <a:pt x="4802" y="3906"/>
                    </a:lnTo>
                    <a:cubicBezTo>
                      <a:pt x="4829" y="3852"/>
                      <a:pt x="4829" y="3825"/>
                      <a:pt x="4883" y="3798"/>
                    </a:cubicBezTo>
                    <a:cubicBezTo>
                      <a:pt x="4883" y="3771"/>
                      <a:pt x="4910" y="3771"/>
                      <a:pt x="4910" y="3717"/>
                    </a:cubicBezTo>
                    <a:cubicBezTo>
                      <a:pt x="4964" y="3635"/>
                      <a:pt x="5019" y="3527"/>
                      <a:pt x="5046" y="3391"/>
                    </a:cubicBezTo>
                    <a:cubicBezTo>
                      <a:pt x="5154" y="3391"/>
                      <a:pt x="5208" y="3418"/>
                      <a:pt x="5290" y="3418"/>
                    </a:cubicBezTo>
                    <a:lnTo>
                      <a:pt x="5344" y="3418"/>
                    </a:lnTo>
                    <a:cubicBezTo>
                      <a:pt x="5425" y="3418"/>
                      <a:pt x="5453" y="3418"/>
                      <a:pt x="5453" y="3364"/>
                    </a:cubicBezTo>
                    <a:cubicBezTo>
                      <a:pt x="5453" y="3310"/>
                      <a:pt x="5480" y="3283"/>
                      <a:pt x="5480" y="3255"/>
                    </a:cubicBezTo>
                    <a:cubicBezTo>
                      <a:pt x="5480" y="3201"/>
                      <a:pt x="5507" y="3120"/>
                      <a:pt x="5507" y="3038"/>
                    </a:cubicBezTo>
                    <a:lnTo>
                      <a:pt x="5507" y="2984"/>
                    </a:lnTo>
                    <a:cubicBezTo>
                      <a:pt x="5480" y="2957"/>
                      <a:pt x="5480" y="2930"/>
                      <a:pt x="5425" y="2930"/>
                    </a:cubicBezTo>
                    <a:cubicBezTo>
                      <a:pt x="5344" y="2930"/>
                      <a:pt x="5290" y="2876"/>
                      <a:pt x="5208" y="2876"/>
                    </a:cubicBezTo>
                    <a:cubicBezTo>
                      <a:pt x="5181" y="2876"/>
                      <a:pt x="5154" y="2876"/>
                      <a:pt x="5100" y="2849"/>
                    </a:cubicBezTo>
                    <a:lnTo>
                      <a:pt x="5100" y="2577"/>
                    </a:lnTo>
                    <a:cubicBezTo>
                      <a:pt x="5100" y="2469"/>
                      <a:pt x="5100" y="2415"/>
                      <a:pt x="5073" y="2306"/>
                    </a:cubicBezTo>
                    <a:cubicBezTo>
                      <a:pt x="5158" y="2285"/>
                      <a:pt x="5244" y="2246"/>
                      <a:pt x="5316" y="2231"/>
                    </a:cubicBezTo>
                    <a:lnTo>
                      <a:pt x="5316" y="2231"/>
                    </a:lnTo>
                    <a:cubicBezTo>
                      <a:pt x="5317" y="2238"/>
                      <a:pt x="5317" y="2245"/>
                      <a:pt x="5317" y="2252"/>
                    </a:cubicBezTo>
                    <a:lnTo>
                      <a:pt x="5317" y="2279"/>
                    </a:lnTo>
                    <a:lnTo>
                      <a:pt x="5317" y="2333"/>
                    </a:lnTo>
                    <a:cubicBezTo>
                      <a:pt x="5306" y="2365"/>
                      <a:pt x="5300" y="2385"/>
                      <a:pt x="5301" y="2385"/>
                    </a:cubicBezTo>
                    <a:cubicBezTo>
                      <a:pt x="5303" y="2385"/>
                      <a:pt x="5322" y="2340"/>
                      <a:pt x="5371" y="2225"/>
                    </a:cubicBezTo>
                    <a:cubicBezTo>
                      <a:pt x="5354" y="2225"/>
                      <a:pt x="5336" y="2227"/>
                      <a:pt x="5316" y="2231"/>
                    </a:cubicBezTo>
                    <a:lnTo>
                      <a:pt x="5316" y="2231"/>
                    </a:lnTo>
                    <a:cubicBezTo>
                      <a:pt x="5312" y="2165"/>
                      <a:pt x="5290" y="2136"/>
                      <a:pt x="5290" y="2062"/>
                    </a:cubicBezTo>
                    <a:cubicBezTo>
                      <a:pt x="5290" y="2035"/>
                      <a:pt x="5236" y="2008"/>
                      <a:pt x="5236" y="1954"/>
                    </a:cubicBezTo>
                    <a:cubicBezTo>
                      <a:pt x="5236" y="1899"/>
                      <a:pt x="5181" y="1899"/>
                      <a:pt x="5154" y="1899"/>
                    </a:cubicBezTo>
                    <a:cubicBezTo>
                      <a:pt x="5046" y="1926"/>
                      <a:pt x="4937" y="1926"/>
                      <a:pt x="4883" y="1954"/>
                    </a:cubicBezTo>
                    <a:cubicBezTo>
                      <a:pt x="4829" y="1954"/>
                      <a:pt x="4829" y="1954"/>
                      <a:pt x="4829" y="1926"/>
                    </a:cubicBezTo>
                    <a:cubicBezTo>
                      <a:pt x="4802" y="1818"/>
                      <a:pt x="4747" y="1737"/>
                      <a:pt x="4693" y="1628"/>
                    </a:cubicBezTo>
                    <a:cubicBezTo>
                      <a:pt x="4666" y="1574"/>
                      <a:pt x="4639" y="1520"/>
                      <a:pt x="4612" y="1465"/>
                    </a:cubicBezTo>
                    <a:lnTo>
                      <a:pt x="4639" y="1411"/>
                    </a:lnTo>
                    <a:cubicBezTo>
                      <a:pt x="4693" y="1357"/>
                      <a:pt x="4775" y="1275"/>
                      <a:pt x="4883" y="1221"/>
                    </a:cubicBezTo>
                    <a:cubicBezTo>
                      <a:pt x="4910" y="1194"/>
                      <a:pt x="4910" y="1140"/>
                      <a:pt x="4883" y="1113"/>
                    </a:cubicBezTo>
                    <a:cubicBezTo>
                      <a:pt x="4829" y="1086"/>
                      <a:pt x="4829" y="1058"/>
                      <a:pt x="4802" y="1004"/>
                    </a:cubicBezTo>
                    <a:cubicBezTo>
                      <a:pt x="4747" y="950"/>
                      <a:pt x="4693" y="869"/>
                      <a:pt x="4639" y="841"/>
                    </a:cubicBezTo>
                    <a:cubicBezTo>
                      <a:pt x="4625" y="828"/>
                      <a:pt x="4605" y="821"/>
                      <a:pt x="4585" y="821"/>
                    </a:cubicBezTo>
                    <a:cubicBezTo>
                      <a:pt x="4564" y="821"/>
                      <a:pt x="4544" y="828"/>
                      <a:pt x="4530" y="841"/>
                    </a:cubicBezTo>
                    <a:cubicBezTo>
                      <a:pt x="4476" y="923"/>
                      <a:pt x="4395" y="950"/>
                      <a:pt x="4368" y="1004"/>
                    </a:cubicBezTo>
                    <a:cubicBezTo>
                      <a:pt x="4341" y="1004"/>
                      <a:pt x="4341" y="1058"/>
                      <a:pt x="4286" y="1086"/>
                    </a:cubicBezTo>
                    <a:cubicBezTo>
                      <a:pt x="4151" y="950"/>
                      <a:pt x="4015" y="841"/>
                      <a:pt x="3852" y="787"/>
                    </a:cubicBezTo>
                    <a:lnTo>
                      <a:pt x="3852" y="733"/>
                    </a:lnTo>
                    <a:cubicBezTo>
                      <a:pt x="3879" y="652"/>
                      <a:pt x="3934" y="570"/>
                      <a:pt x="3961" y="462"/>
                    </a:cubicBezTo>
                    <a:cubicBezTo>
                      <a:pt x="3988" y="407"/>
                      <a:pt x="3961" y="380"/>
                      <a:pt x="3934" y="326"/>
                    </a:cubicBezTo>
                    <a:cubicBezTo>
                      <a:pt x="3852" y="299"/>
                      <a:pt x="3825" y="272"/>
                      <a:pt x="3744" y="272"/>
                    </a:cubicBezTo>
                    <a:cubicBezTo>
                      <a:pt x="3717" y="245"/>
                      <a:pt x="3662" y="245"/>
                      <a:pt x="3608" y="190"/>
                    </a:cubicBezTo>
                    <a:cubicBezTo>
                      <a:pt x="3594" y="183"/>
                      <a:pt x="3581" y="180"/>
                      <a:pt x="3570" y="180"/>
                    </a:cubicBezTo>
                    <a:cubicBezTo>
                      <a:pt x="3541" y="180"/>
                      <a:pt x="3527" y="205"/>
                      <a:pt x="3527" y="245"/>
                    </a:cubicBezTo>
                    <a:cubicBezTo>
                      <a:pt x="3473" y="326"/>
                      <a:pt x="3445" y="407"/>
                      <a:pt x="3418" y="516"/>
                    </a:cubicBezTo>
                    <a:cubicBezTo>
                      <a:pt x="3418" y="543"/>
                      <a:pt x="3391" y="543"/>
                      <a:pt x="3391" y="543"/>
                    </a:cubicBezTo>
                    <a:cubicBezTo>
                      <a:pt x="3256" y="516"/>
                      <a:pt x="3066" y="489"/>
                      <a:pt x="2903" y="435"/>
                    </a:cubicBezTo>
                    <a:cubicBezTo>
                      <a:pt x="2876" y="435"/>
                      <a:pt x="2876" y="435"/>
                      <a:pt x="2876" y="407"/>
                    </a:cubicBezTo>
                    <a:lnTo>
                      <a:pt x="2876" y="109"/>
                    </a:lnTo>
                    <a:cubicBezTo>
                      <a:pt x="2876" y="28"/>
                      <a:pt x="2849" y="28"/>
                      <a:pt x="27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1"/>
              <p:cNvSpPr/>
              <p:nvPr/>
            </p:nvSpPr>
            <p:spPr>
              <a:xfrm>
                <a:off x="8383371" y="2451510"/>
                <a:ext cx="78374" cy="78504"/>
              </a:xfrm>
              <a:custGeom>
                <a:rect b="b" l="l" r="r" t="t"/>
                <a:pathLst>
                  <a:path extrusionOk="0" h="1466" w="1465">
                    <a:moveTo>
                      <a:pt x="732" y="0"/>
                    </a:moveTo>
                    <a:cubicBezTo>
                      <a:pt x="326" y="0"/>
                      <a:pt x="0" y="326"/>
                      <a:pt x="0" y="733"/>
                    </a:cubicBezTo>
                    <a:cubicBezTo>
                      <a:pt x="0" y="1140"/>
                      <a:pt x="353" y="1465"/>
                      <a:pt x="760" y="1465"/>
                    </a:cubicBezTo>
                    <a:cubicBezTo>
                      <a:pt x="1166" y="1465"/>
                      <a:pt x="1465" y="1112"/>
                      <a:pt x="1465" y="706"/>
                    </a:cubicBezTo>
                    <a:cubicBezTo>
                      <a:pt x="1465" y="299"/>
                      <a:pt x="1139" y="0"/>
                      <a:pt x="7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 name="Google Shape;522;p41"/>
            <p:cNvGrpSpPr/>
            <p:nvPr/>
          </p:nvGrpSpPr>
          <p:grpSpPr>
            <a:xfrm>
              <a:off x="7415704" y="2763233"/>
              <a:ext cx="1441963" cy="1477044"/>
              <a:chOff x="6518672" y="2803010"/>
              <a:chExt cx="869281" cy="890429"/>
            </a:xfrm>
          </p:grpSpPr>
          <p:sp>
            <p:nvSpPr>
              <p:cNvPr id="523" name="Google Shape;523;p41"/>
              <p:cNvSpPr/>
              <p:nvPr/>
            </p:nvSpPr>
            <p:spPr>
              <a:xfrm>
                <a:off x="6518672" y="2803010"/>
                <a:ext cx="869281" cy="890429"/>
              </a:xfrm>
              <a:custGeom>
                <a:rect b="b" l="l" r="r" t="t"/>
                <a:pathLst>
                  <a:path extrusionOk="0" h="16628" w="16249">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1"/>
              <p:cNvSpPr/>
              <p:nvPr/>
            </p:nvSpPr>
            <p:spPr>
              <a:xfrm>
                <a:off x="6826344" y="3129770"/>
                <a:ext cx="235122" cy="232461"/>
              </a:xfrm>
              <a:custGeom>
                <a:rect b="b" l="l" r="r" t="t"/>
                <a:pathLst>
                  <a:path extrusionOk="0" h="4341" w="4395">
                    <a:moveTo>
                      <a:pt x="2167" y="1"/>
                    </a:moveTo>
                    <a:cubicBezTo>
                      <a:pt x="2150" y="1"/>
                      <a:pt x="2133" y="1"/>
                      <a:pt x="2116" y="1"/>
                    </a:cubicBezTo>
                    <a:cubicBezTo>
                      <a:pt x="895" y="55"/>
                      <a:pt x="0" y="1059"/>
                      <a:pt x="27" y="2252"/>
                    </a:cubicBezTo>
                    <a:cubicBezTo>
                      <a:pt x="54" y="3446"/>
                      <a:pt x="1085" y="4341"/>
                      <a:pt x="2252" y="4341"/>
                    </a:cubicBezTo>
                    <a:cubicBezTo>
                      <a:pt x="3472" y="4314"/>
                      <a:pt x="4394" y="3310"/>
                      <a:pt x="4367" y="2117"/>
                    </a:cubicBezTo>
                    <a:cubicBezTo>
                      <a:pt x="4340" y="914"/>
                      <a:pt x="3339" y="1"/>
                      <a:pt x="21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5" name="Google Shape;525;p41"/>
            <p:cNvGrpSpPr/>
            <p:nvPr/>
          </p:nvGrpSpPr>
          <p:grpSpPr>
            <a:xfrm>
              <a:off x="6113436" y="1633865"/>
              <a:ext cx="1441997" cy="1441880"/>
              <a:chOff x="5568717" y="1285046"/>
              <a:chExt cx="2573616" cy="2573408"/>
            </a:xfrm>
          </p:grpSpPr>
          <p:sp>
            <p:nvSpPr>
              <p:cNvPr id="526" name="Google Shape;526;p41"/>
              <p:cNvSpPr/>
              <p:nvPr/>
            </p:nvSpPr>
            <p:spPr>
              <a:xfrm>
                <a:off x="5568717" y="1285046"/>
                <a:ext cx="2573616" cy="2573408"/>
              </a:xfrm>
              <a:custGeom>
                <a:rect b="b" l="l" r="r" t="t"/>
                <a:pathLst>
                  <a:path extrusionOk="0" h="12345" w="12346">
                    <a:moveTo>
                      <a:pt x="6180" y="0"/>
                    </a:moveTo>
                    <a:cubicBezTo>
                      <a:pt x="2777" y="0"/>
                      <a:pt x="1" y="2762"/>
                      <a:pt x="1" y="6166"/>
                    </a:cubicBezTo>
                    <a:cubicBezTo>
                      <a:pt x="1" y="9583"/>
                      <a:pt x="2777" y="12345"/>
                      <a:pt x="6180" y="12345"/>
                    </a:cubicBezTo>
                    <a:cubicBezTo>
                      <a:pt x="9584" y="12345"/>
                      <a:pt x="12346" y="9583"/>
                      <a:pt x="12346" y="6166"/>
                    </a:cubicBezTo>
                    <a:cubicBezTo>
                      <a:pt x="12346" y="2762"/>
                      <a:pt x="9584" y="0"/>
                      <a:pt x="61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7" name="Google Shape;527;p41"/>
              <p:cNvGrpSpPr/>
              <p:nvPr/>
            </p:nvGrpSpPr>
            <p:grpSpPr>
              <a:xfrm>
                <a:off x="6095025" y="1811250"/>
                <a:ext cx="1521000" cy="1521000"/>
                <a:chOff x="6095025" y="1811250"/>
                <a:chExt cx="1521000" cy="1521000"/>
              </a:xfrm>
            </p:grpSpPr>
            <p:sp>
              <p:nvSpPr>
                <p:cNvPr id="528" name="Google Shape;528;p41"/>
                <p:cNvSpPr/>
                <p:nvPr/>
              </p:nvSpPr>
              <p:spPr>
                <a:xfrm>
                  <a:off x="6536025" y="1811250"/>
                  <a:ext cx="639000" cy="1521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1"/>
                <p:cNvSpPr/>
                <p:nvPr/>
              </p:nvSpPr>
              <p:spPr>
                <a:xfrm rot="5400000">
                  <a:off x="6536025" y="1811250"/>
                  <a:ext cx="639000" cy="1521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530" name="Google Shape;530;p41"/>
          <p:cNvSpPr txBox="1"/>
          <p:nvPr>
            <p:ph type="title"/>
          </p:nvPr>
        </p:nvSpPr>
        <p:spPr>
          <a:xfrm>
            <a:off x="5035550" y="2206800"/>
            <a:ext cx="4252800" cy="10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THANKS</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p:nvPr/>
        </p:nvSpPr>
        <p:spPr>
          <a:xfrm>
            <a:off x="4309050" y="275550"/>
            <a:ext cx="876812" cy="1016653"/>
          </a:xfrm>
          <a:custGeom>
            <a:rect b="b" l="l" r="r" t="t"/>
            <a:pathLst>
              <a:path extrusionOk="0" h="16791" w="11447">
                <a:moveTo>
                  <a:pt x="1" y="1"/>
                </a:moveTo>
                <a:lnTo>
                  <a:pt x="1" y="16791"/>
                </a:lnTo>
                <a:lnTo>
                  <a:pt x="11447" y="16791"/>
                </a:lnTo>
                <a:lnTo>
                  <a:pt x="114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a:off x="4309100" y="1292207"/>
            <a:ext cx="876812" cy="1015018"/>
          </a:xfrm>
          <a:custGeom>
            <a:rect b="b" l="l" r="r" t="t"/>
            <a:pathLst>
              <a:path extrusionOk="0" h="16764" w="11447">
                <a:moveTo>
                  <a:pt x="1" y="1"/>
                </a:moveTo>
                <a:lnTo>
                  <a:pt x="1" y="16763"/>
                </a:lnTo>
                <a:lnTo>
                  <a:pt x="11447" y="16763"/>
                </a:lnTo>
                <a:lnTo>
                  <a:pt x="114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p:nvPr/>
        </p:nvSpPr>
        <p:spPr>
          <a:xfrm>
            <a:off x="4309100" y="2307231"/>
            <a:ext cx="876812" cy="1016593"/>
          </a:xfrm>
          <a:custGeom>
            <a:rect b="b" l="l" r="r" t="t"/>
            <a:pathLst>
              <a:path extrusionOk="0" h="16790" w="11447">
                <a:moveTo>
                  <a:pt x="1" y="0"/>
                </a:moveTo>
                <a:lnTo>
                  <a:pt x="1" y="16790"/>
                </a:lnTo>
                <a:lnTo>
                  <a:pt x="11447" y="16790"/>
                </a:lnTo>
                <a:lnTo>
                  <a:pt x="1144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a:off x="4309100" y="3323825"/>
            <a:ext cx="876812" cy="901215"/>
          </a:xfrm>
          <a:custGeom>
            <a:rect b="b" l="l" r="r" t="t"/>
            <a:pathLst>
              <a:path extrusionOk="0" h="16791" w="11447">
                <a:moveTo>
                  <a:pt x="1" y="1"/>
                </a:moveTo>
                <a:lnTo>
                  <a:pt x="1" y="16790"/>
                </a:lnTo>
                <a:lnTo>
                  <a:pt x="11447" y="16790"/>
                </a:lnTo>
                <a:lnTo>
                  <a:pt x="114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txBox="1"/>
          <p:nvPr>
            <p:ph type="title"/>
          </p:nvPr>
        </p:nvSpPr>
        <p:spPr>
          <a:xfrm>
            <a:off x="0" y="581700"/>
            <a:ext cx="4206000" cy="29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t>TABLE </a:t>
            </a:r>
            <a:endParaRPr/>
          </a:p>
          <a:p>
            <a:pPr indent="457200" lvl="0" marL="457200" rtl="0" algn="l">
              <a:spcBef>
                <a:spcPts val="0"/>
              </a:spcBef>
              <a:spcAft>
                <a:spcPts val="0"/>
              </a:spcAft>
              <a:buNone/>
            </a:pPr>
            <a:r>
              <a:rPr lang="en"/>
              <a:t>    OF                CONTENTS</a:t>
            </a:r>
            <a:endParaRPr/>
          </a:p>
        </p:txBody>
      </p:sp>
      <p:sp>
        <p:nvSpPr>
          <p:cNvPr id="213" name="Google Shape;213;p24"/>
          <p:cNvSpPr txBox="1"/>
          <p:nvPr>
            <p:ph idx="2" type="title"/>
          </p:nvPr>
        </p:nvSpPr>
        <p:spPr>
          <a:xfrm>
            <a:off x="4309050" y="728525"/>
            <a:ext cx="876900" cy="638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01</a:t>
            </a:r>
            <a:endParaRPr/>
          </a:p>
        </p:txBody>
      </p:sp>
      <p:sp>
        <p:nvSpPr>
          <p:cNvPr id="214" name="Google Shape;214;p24"/>
          <p:cNvSpPr txBox="1"/>
          <p:nvPr>
            <p:ph idx="3" type="title"/>
          </p:nvPr>
        </p:nvSpPr>
        <p:spPr>
          <a:xfrm>
            <a:off x="4309050" y="1744291"/>
            <a:ext cx="876900" cy="638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02</a:t>
            </a:r>
            <a:endParaRPr/>
          </a:p>
        </p:txBody>
      </p:sp>
      <p:sp>
        <p:nvSpPr>
          <p:cNvPr id="215" name="Google Shape;215;p24"/>
          <p:cNvSpPr txBox="1"/>
          <p:nvPr>
            <p:ph idx="4" type="title"/>
          </p:nvPr>
        </p:nvSpPr>
        <p:spPr>
          <a:xfrm>
            <a:off x="4309050" y="2760037"/>
            <a:ext cx="876900" cy="638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03</a:t>
            </a:r>
            <a:endParaRPr/>
          </a:p>
        </p:txBody>
      </p:sp>
      <p:sp>
        <p:nvSpPr>
          <p:cNvPr id="216" name="Google Shape;216;p24"/>
          <p:cNvSpPr txBox="1"/>
          <p:nvPr>
            <p:ph idx="5" type="title"/>
          </p:nvPr>
        </p:nvSpPr>
        <p:spPr>
          <a:xfrm>
            <a:off x="4309050" y="3550262"/>
            <a:ext cx="876900" cy="638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04</a:t>
            </a:r>
            <a:endParaRPr/>
          </a:p>
        </p:txBody>
      </p:sp>
      <p:sp>
        <p:nvSpPr>
          <p:cNvPr id="217" name="Google Shape;217;p24"/>
          <p:cNvSpPr txBox="1"/>
          <p:nvPr>
            <p:ph idx="6" type="subTitle"/>
          </p:nvPr>
        </p:nvSpPr>
        <p:spPr>
          <a:xfrm>
            <a:off x="5289000" y="581700"/>
            <a:ext cx="2792700" cy="3702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INTRODUCTION</a:t>
            </a:r>
            <a:endParaRPr sz="1600"/>
          </a:p>
        </p:txBody>
      </p:sp>
      <p:sp>
        <p:nvSpPr>
          <p:cNvPr id="218" name="Google Shape;218;p24"/>
          <p:cNvSpPr txBox="1"/>
          <p:nvPr>
            <p:ph idx="8" type="subTitle"/>
          </p:nvPr>
        </p:nvSpPr>
        <p:spPr>
          <a:xfrm>
            <a:off x="5289000" y="1503337"/>
            <a:ext cx="2792700" cy="3702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DATASET  AND EDA</a:t>
            </a:r>
            <a:endParaRPr sz="1600"/>
          </a:p>
        </p:txBody>
      </p:sp>
      <p:sp>
        <p:nvSpPr>
          <p:cNvPr id="219" name="Google Shape;219;p24"/>
          <p:cNvSpPr txBox="1"/>
          <p:nvPr>
            <p:ph idx="13" type="subTitle"/>
          </p:nvPr>
        </p:nvSpPr>
        <p:spPr>
          <a:xfrm>
            <a:off x="5289000" y="2579125"/>
            <a:ext cx="3714900" cy="7446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METHODOLOGY AND MODELS</a:t>
            </a:r>
            <a:endParaRPr sz="1600"/>
          </a:p>
        </p:txBody>
      </p:sp>
      <p:sp>
        <p:nvSpPr>
          <p:cNvPr id="220" name="Google Shape;220;p24"/>
          <p:cNvSpPr txBox="1"/>
          <p:nvPr>
            <p:ph idx="15" type="subTitle"/>
          </p:nvPr>
        </p:nvSpPr>
        <p:spPr>
          <a:xfrm>
            <a:off x="5337525" y="3589337"/>
            <a:ext cx="2792700" cy="3702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RESULT</a:t>
            </a:r>
            <a:endParaRPr sz="1600"/>
          </a:p>
        </p:txBody>
      </p:sp>
      <p:sp>
        <p:nvSpPr>
          <p:cNvPr id="221" name="Google Shape;221;p24"/>
          <p:cNvSpPr txBox="1"/>
          <p:nvPr/>
        </p:nvSpPr>
        <p:spPr>
          <a:xfrm>
            <a:off x="4283800" y="4638325"/>
            <a:ext cx="8769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22" name="Google Shape;222;p24"/>
          <p:cNvSpPr/>
          <p:nvPr/>
        </p:nvSpPr>
        <p:spPr>
          <a:xfrm>
            <a:off x="4309100" y="4340475"/>
            <a:ext cx="876897" cy="803030"/>
          </a:xfrm>
          <a:custGeom>
            <a:rect b="b" l="l" r="r" t="t"/>
            <a:pathLst>
              <a:path extrusionOk="0" h="16791" w="11447">
                <a:moveTo>
                  <a:pt x="1" y="1"/>
                </a:moveTo>
                <a:lnTo>
                  <a:pt x="1" y="16790"/>
                </a:lnTo>
                <a:lnTo>
                  <a:pt x="11447" y="16790"/>
                </a:lnTo>
                <a:lnTo>
                  <a:pt x="114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a:off x="4309100" y="4242277"/>
            <a:ext cx="851542" cy="901233"/>
          </a:xfrm>
          <a:custGeom>
            <a:rect b="b" l="l" r="r" t="t"/>
            <a:pathLst>
              <a:path extrusionOk="0" h="16764" w="11447">
                <a:moveTo>
                  <a:pt x="1" y="1"/>
                </a:moveTo>
                <a:lnTo>
                  <a:pt x="1" y="16763"/>
                </a:lnTo>
                <a:lnTo>
                  <a:pt x="11447" y="16763"/>
                </a:lnTo>
                <a:lnTo>
                  <a:pt x="114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txBox="1"/>
          <p:nvPr/>
        </p:nvSpPr>
        <p:spPr>
          <a:xfrm>
            <a:off x="4309100" y="4556125"/>
            <a:ext cx="755400" cy="53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chemeClr val="accent5"/>
                </a:solidFill>
                <a:latin typeface="Raleway"/>
                <a:ea typeface="Raleway"/>
                <a:cs typeface="Raleway"/>
                <a:sym typeface="Raleway"/>
              </a:rPr>
              <a:t>05</a:t>
            </a:r>
            <a:endParaRPr b="1" sz="2400">
              <a:solidFill>
                <a:schemeClr val="accent5"/>
              </a:solidFill>
              <a:latin typeface="Raleway"/>
              <a:ea typeface="Raleway"/>
              <a:cs typeface="Raleway"/>
              <a:sym typeface="Raleway"/>
            </a:endParaRPr>
          </a:p>
          <a:p>
            <a:pPr indent="0" lvl="0" marL="0" rtl="0" algn="l">
              <a:spcBef>
                <a:spcPts val="0"/>
              </a:spcBef>
              <a:spcAft>
                <a:spcPts val="0"/>
              </a:spcAft>
              <a:buNone/>
            </a:pPr>
            <a:r>
              <a:t/>
            </a:r>
            <a:endParaRPr>
              <a:latin typeface="Roboto"/>
              <a:ea typeface="Roboto"/>
              <a:cs typeface="Roboto"/>
              <a:sym typeface="Roboto"/>
            </a:endParaRPr>
          </a:p>
        </p:txBody>
      </p:sp>
      <p:sp>
        <p:nvSpPr>
          <p:cNvPr id="225" name="Google Shape;225;p24"/>
          <p:cNvSpPr txBox="1"/>
          <p:nvPr/>
        </p:nvSpPr>
        <p:spPr>
          <a:xfrm>
            <a:off x="5289075" y="4407025"/>
            <a:ext cx="27927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accent5"/>
                </a:solidFill>
                <a:latin typeface="Raleway"/>
                <a:ea typeface="Raleway"/>
                <a:cs typeface="Raleway"/>
                <a:sym typeface="Raleway"/>
              </a:rPr>
              <a:t>CONCLUSION</a:t>
            </a:r>
            <a:endParaRPr b="1" sz="1600">
              <a:solidFill>
                <a:schemeClr val="accent5"/>
              </a:solidFill>
              <a:latin typeface="Raleway"/>
              <a:ea typeface="Raleway"/>
              <a:cs typeface="Raleway"/>
              <a:sym typeface="Raleway"/>
            </a:endParaRPr>
          </a:p>
          <a:p>
            <a:pPr indent="0" lvl="0" marL="0" rtl="0" algn="l">
              <a:spcBef>
                <a:spcPts val="80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5"/>
          <p:cNvSpPr txBox="1"/>
          <p:nvPr>
            <p:ph type="title"/>
          </p:nvPr>
        </p:nvSpPr>
        <p:spPr>
          <a:xfrm>
            <a:off x="701725" y="182175"/>
            <a:ext cx="3536100" cy="5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INTRODUCTION</a:t>
            </a:r>
            <a:endParaRPr sz="2800"/>
          </a:p>
        </p:txBody>
      </p:sp>
      <p:sp>
        <p:nvSpPr>
          <p:cNvPr id="231" name="Google Shape;231;p25"/>
          <p:cNvSpPr txBox="1"/>
          <p:nvPr>
            <p:ph idx="1" type="subTitle"/>
          </p:nvPr>
        </p:nvSpPr>
        <p:spPr>
          <a:xfrm>
            <a:off x="186625" y="1082275"/>
            <a:ext cx="4160100" cy="396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500"/>
              <a:t>Mental health is a major factor for human beings. It will affect emotional, psychological and social factors of an individual which determines the thought process of an individual. With growing age our social surrounding puts out a lot of thoughts, positive ones lead to a healthy &amp; progressive mind and the negative ones contribute to mental illness like stress,depression, social anxiety etc. </a:t>
            </a:r>
            <a:endParaRPr b="1" sz="1500"/>
          </a:p>
        </p:txBody>
      </p:sp>
      <p:grpSp>
        <p:nvGrpSpPr>
          <p:cNvPr id="232" name="Google Shape;232;p25"/>
          <p:cNvGrpSpPr/>
          <p:nvPr/>
        </p:nvGrpSpPr>
        <p:grpSpPr>
          <a:xfrm>
            <a:off x="5024188" y="996099"/>
            <a:ext cx="3409719" cy="3378252"/>
            <a:chOff x="5024188" y="996099"/>
            <a:chExt cx="3409719" cy="3378252"/>
          </a:xfrm>
        </p:grpSpPr>
        <p:grpSp>
          <p:nvGrpSpPr>
            <p:cNvPr id="233" name="Google Shape;233;p25"/>
            <p:cNvGrpSpPr/>
            <p:nvPr/>
          </p:nvGrpSpPr>
          <p:grpSpPr>
            <a:xfrm>
              <a:off x="5513708" y="1594531"/>
              <a:ext cx="2174167" cy="1954304"/>
              <a:chOff x="6704834" y="801859"/>
              <a:chExt cx="720782" cy="647893"/>
            </a:xfrm>
          </p:grpSpPr>
          <p:grpSp>
            <p:nvGrpSpPr>
              <p:cNvPr id="234" name="Google Shape;234;p25"/>
              <p:cNvGrpSpPr/>
              <p:nvPr/>
            </p:nvGrpSpPr>
            <p:grpSpPr>
              <a:xfrm flipH="1">
                <a:off x="6704834" y="801859"/>
                <a:ext cx="720782" cy="647893"/>
                <a:chOff x="3852150" y="539875"/>
                <a:chExt cx="1065300" cy="946244"/>
              </a:xfrm>
            </p:grpSpPr>
            <p:sp>
              <p:nvSpPr>
                <p:cNvPr id="235" name="Google Shape;235;p25"/>
                <p:cNvSpPr/>
                <p:nvPr/>
              </p:nvSpPr>
              <p:spPr>
                <a:xfrm>
                  <a:off x="3852150" y="539875"/>
                  <a:ext cx="1065300" cy="72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a:off x="4618301" y="1207900"/>
                  <a:ext cx="299149" cy="278219"/>
                </a:xfrm>
                <a:custGeom>
                  <a:rect b="b" l="l" r="r" t="t"/>
                  <a:pathLst>
                    <a:path extrusionOk="0" h="33581" w="25850">
                      <a:moveTo>
                        <a:pt x="0" y="1"/>
                      </a:moveTo>
                      <a:lnTo>
                        <a:pt x="12911" y="16818"/>
                      </a:lnTo>
                      <a:lnTo>
                        <a:pt x="25768" y="33580"/>
                      </a:lnTo>
                      <a:lnTo>
                        <a:pt x="25849" y="33580"/>
                      </a:lnTo>
                      <a:lnTo>
                        <a:pt x="2584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25"/>
              <p:cNvGrpSpPr/>
              <p:nvPr/>
            </p:nvGrpSpPr>
            <p:grpSpPr>
              <a:xfrm rot="-5400000">
                <a:off x="6899057" y="875716"/>
                <a:ext cx="332353" cy="329432"/>
                <a:chOff x="2329446" y="3739831"/>
                <a:chExt cx="685547" cy="679521"/>
              </a:xfrm>
            </p:grpSpPr>
            <p:sp>
              <p:nvSpPr>
                <p:cNvPr id="238" name="Google Shape;238;p25"/>
                <p:cNvSpPr/>
                <p:nvPr/>
              </p:nvSpPr>
              <p:spPr>
                <a:xfrm>
                  <a:off x="2329446" y="3739831"/>
                  <a:ext cx="685547" cy="679521"/>
                </a:xfrm>
                <a:custGeom>
                  <a:rect b="b" l="l" r="r" t="t"/>
                  <a:pathLst>
                    <a:path extrusionOk="0" h="9472" w="9556">
                      <a:moveTo>
                        <a:pt x="4757" y="684"/>
                      </a:moveTo>
                      <a:cubicBezTo>
                        <a:pt x="5078" y="684"/>
                        <a:pt x="5371" y="823"/>
                        <a:pt x="5580" y="1046"/>
                      </a:cubicBezTo>
                      <a:cubicBezTo>
                        <a:pt x="5301" y="1214"/>
                        <a:pt x="5134" y="1521"/>
                        <a:pt x="5134" y="1869"/>
                      </a:cubicBezTo>
                      <a:cubicBezTo>
                        <a:pt x="5134" y="2037"/>
                        <a:pt x="5273" y="2204"/>
                        <a:pt x="5468" y="2204"/>
                      </a:cubicBezTo>
                      <a:cubicBezTo>
                        <a:pt x="5636" y="2204"/>
                        <a:pt x="5789" y="2065"/>
                        <a:pt x="5789" y="1869"/>
                      </a:cubicBezTo>
                      <a:cubicBezTo>
                        <a:pt x="5789" y="1716"/>
                        <a:pt x="5929" y="1562"/>
                        <a:pt x="6096" y="1562"/>
                      </a:cubicBezTo>
                      <a:cubicBezTo>
                        <a:pt x="6194" y="1562"/>
                        <a:pt x="6305" y="1507"/>
                        <a:pt x="6347" y="1409"/>
                      </a:cubicBezTo>
                      <a:cubicBezTo>
                        <a:pt x="6521" y="1312"/>
                        <a:pt x="6710" y="1263"/>
                        <a:pt x="6897" y="1263"/>
                      </a:cubicBezTo>
                      <a:cubicBezTo>
                        <a:pt x="7115" y="1263"/>
                        <a:pt x="7331" y="1330"/>
                        <a:pt x="7519" y="1465"/>
                      </a:cubicBezTo>
                      <a:cubicBezTo>
                        <a:pt x="7812" y="1674"/>
                        <a:pt x="8007" y="2037"/>
                        <a:pt x="8007" y="2427"/>
                      </a:cubicBezTo>
                      <a:cubicBezTo>
                        <a:pt x="7630" y="2567"/>
                        <a:pt x="7365" y="2915"/>
                        <a:pt x="7365" y="3348"/>
                      </a:cubicBezTo>
                      <a:cubicBezTo>
                        <a:pt x="7365" y="3515"/>
                        <a:pt x="7505" y="3683"/>
                        <a:pt x="7700" y="3683"/>
                      </a:cubicBezTo>
                      <a:cubicBezTo>
                        <a:pt x="7881" y="3683"/>
                        <a:pt x="8021" y="3543"/>
                        <a:pt x="8021" y="3348"/>
                      </a:cubicBezTo>
                      <a:cubicBezTo>
                        <a:pt x="8021" y="3167"/>
                        <a:pt x="8160" y="3027"/>
                        <a:pt x="8328" y="3027"/>
                      </a:cubicBezTo>
                      <a:cubicBezTo>
                        <a:pt x="8537" y="3153"/>
                        <a:pt x="8690" y="3334"/>
                        <a:pt x="8774" y="3571"/>
                      </a:cubicBezTo>
                      <a:cubicBezTo>
                        <a:pt x="8886" y="3906"/>
                        <a:pt x="8858" y="4185"/>
                        <a:pt x="8746" y="4422"/>
                      </a:cubicBezTo>
                      <a:lnTo>
                        <a:pt x="823" y="4422"/>
                      </a:lnTo>
                      <a:cubicBezTo>
                        <a:pt x="754" y="4296"/>
                        <a:pt x="726" y="4115"/>
                        <a:pt x="726" y="3962"/>
                      </a:cubicBezTo>
                      <a:cubicBezTo>
                        <a:pt x="740" y="3459"/>
                        <a:pt x="1005" y="3083"/>
                        <a:pt x="1437" y="2915"/>
                      </a:cubicBezTo>
                      <a:cubicBezTo>
                        <a:pt x="1577" y="2860"/>
                        <a:pt x="1660" y="2720"/>
                        <a:pt x="1646" y="2567"/>
                      </a:cubicBezTo>
                      <a:cubicBezTo>
                        <a:pt x="1591" y="2065"/>
                        <a:pt x="1814" y="1646"/>
                        <a:pt x="2274" y="1409"/>
                      </a:cubicBezTo>
                      <a:cubicBezTo>
                        <a:pt x="2395" y="1364"/>
                        <a:pt x="2528" y="1339"/>
                        <a:pt x="2660" y="1339"/>
                      </a:cubicBezTo>
                      <a:cubicBezTo>
                        <a:pt x="2772" y="1339"/>
                        <a:pt x="2883" y="1357"/>
                        <a:pt x="2985" y="1395"/>
                      </a:cubicBezTo>
                      <a:cubicBezTo>
                        <a:pt x="2846" y="1744"/>
                        <a:pt x="2916" y="2162"/>
                        <a:pt x="3195" y="2441"/>
                      </a:cubicBezTo>
                      <a:cubicBezTo>
                        <a:pt x="3264" y="2511"/>
                        <a:pt x="3348" y="2553"/>
                        <a:pt x="3418" y="2553"/>
                      </a:cubicBezTo>
                      <a:cubicBezTo>
                        <a:pt x="3515" y="2553"/>
                        <a:pt x="3599" y="2511"/>
                        <a:pt x="3655" y="2441"/>
                      </a:cubicBezTo>
                      <a:cubicBezTo>
                        <a:pt x="3767" y="2316"/>
                        <a:pt x="3767" y="2106"/>
                        <a:pt x="3655" y="1967"/>
                      </a:cubicBezTo>
                      <a:cubicBezTo>
                        <a:pt x="3529" y="1841"/>
                        <a:pt x="3543" y="1660"/>
                        <a:pt x="3669" y="1535"/>
                      </a:cubicBezTo>
                      <a:cubicBezTo>
                        <a:pt x="3711" y="1479"/>
                        <a:pt x="3753" y="1409"/>
                        <a:pt x="3753" y="1339"/>
                      </a:cubicBezTo>
                      <a:cubicBezTo>
                        <a:pt x="3948" y="935"/>
                        <a:pt x="4325" y="684"/>
                        <a:pt x="4757" y="684"/>
                      </a:cubicBezTo>
                      <a:close/>
                      <a:moveTo>
                        <a:pt x="8718" y="5077"/>
                      </a:moveTo>
                      <a:cubicBezTo>
                        <a:pt x="8788" y="5217"/>
                        <a:pt x="8830" y="5384"/>
                        <a:pt x="8830" y="5552"/>
                      </a:cubicBezTo>
                      <a:cubicBezTo>
                        <a:pt x="8830" y="6040"/>
                        <a:pt x="8579" y="6403"/>
                        <a:pt x="8132" y="6556"/>
                      </a:cubicBezTo>
                      <a:cubicBezTo>
                        <a:pt x="7993" y="6612"/>
                        <a:pt x="7909" y="6751"/>
                        <a:pt x="7923" y="6905"/>
                      </a:cubicBezTo>
                      <a:cubicBezTo>
                        <a:pt x="7965" y="7407"/>
                        <a:pt x="7742" y="7825"/>
                        <a:pt x="7296" y="8063"/>
                      </a:cubicBezTo>
                      <a:cubicBezTo>
                        <a:pt x="7169" y="8110"/>
                        <a:pt x="7033" y="8135"/>
                        <a:pt x="6899" y="8135"/>
                      </a:cubicBezTo>
                      <a:cubicBezTo>
                        <a:pt x="6796" y="8135"/>
                        <a:pt x="6695" y="8121"/>
                        <a:pt x="6598" y="8090"/>
                      </a:cubicBezTo>
                      <a:cubicBezTo>
                        <a:pt x="6696" y="7756"/>
                        <a:pt x="6626" y="7379"/>
                        <a:pt x="6375" y="7114"/>
                      </a:cubicBezTo>
                      <a:cubicBezTo>
                        <a:pt x="6312" y="7051"/>
                        <a:pt x="6229" y="7020"/>
                        <a:pt x="6143" y="7020"/>
                      </a:cubicBezTo>
                      <a:cubicBezTo>
                        <a:pt x="6058" y="7020"/>
                        <a:pt x="5970" y="7051"/>
                        <a:pt x="5901" y="7114"/>
                      </a:cubicBezTo>
                      <a:cubicBezTo>
                        <a:pt x="5775" y="7240"/>
                        <a:pt x="5775" y="7449"/>
                        <a:pt x="5901" y="7588"/>
                      </a:cubicBezTo>
                      <a:cubicBezTo>
                        <a:pt x="5984" y="7672"/>
                        <a:pt x="5998" y="7811"/>
                        <a:pt x="5957" y="7937"/>
                      </a:cubicBezTo>
                      <a:cubicBezTo>
                        <a:pt x="5901" y="7965"/>
                        <a:pt x="5845" y="8021"/>
                        <a:pt x="5817" y="8090"/>
                      </a:cubicBezTo>
                      <a:cubicBezTo>
                        <a:pt x="5636" y="8523"/>
                        <a:pt x="5231" y="8802"/>
                        <a:pt x="4785" y="8802"/>
                      </a:cubicBezTo>
                      <a:cubicBezTo>
                        <a:pt x="4478" y="8802"/>
                        <a:pt x="4227" y="8690"/>
                        <a:pt x="4018" y="8495"/>
                      </a:cubicBezTo>
                      <a:cubicBezTo>
                        <a:pt x="4255" y="8314"/>
                        <a:pt x="4436" y="8035"/>
                        <a:pt x="4436" y="7714"/>
                      </a:cubicBezTo>
                      <a:cubicBezTo>
                        <a:pt x="4436" y="7532"/>
                        <a:pt x="4297" y="7379"/>
                        <a:pt x="4101" y="7379"/>
                      </a:cubicBezTo>
                      <a:cubicBezTo>
                        <a:pt x="3920" y="7379"/>
                        <a:pt x="3767" y="7519"/>
                        <a:pt x="3767" y="7714"/>
                      </a:cubicBezTo>
                      <a:cubicBezTo>
                        <a:pt x="3767" y="7825"/>
                        <a:pt x="3697" y="7937"/>
                        <a:pt x="3571" y="7993"/>
                      </a:cubicBezTo>
                      <a:lnTo>
                        <a:pt x="3557" y="7993"/>
                      </a:lnTo>
                      <a:cubicBezTo>
                        <a:pt x="3529" y="7993"/>
                        <a:pt x="3515" y="7965"/>
                        <a:pt x="3474" y="7965"/>
                      </a:cubicBezTo>
                      <a:cubicBezTo>
                        <a:pt x="3404" y="7965"/>
                        <a:pt x="3334" y="7993"/>
                        <a:pt x="3278" y="8021"/>
                      </a:cubicBezTo>
                      <a:cubicBezTo>
                        <a:pt x="3090" y="8153"/>
                        <a:pt x="2870" y="8219"/>
                        <a:pt x="2651" y="8219"/>
                      </a:cubicBezTo>
                      <a:cubicBezTo>
                        <a:pt x="2431" y="8219"/>
                        <a:pt x="2211" y="8153"/>
                        <a:pt x="2023" y="8021"/>
                      </a:cubicBezTo>
                      <a:cubicBezTo>
                        <a:pt x="1744" y="7825"/>
                        <a:pt x="1577" y="7505"/>
                        <a:pt x="1535" y="7156"/>
                      </a:cubicBezTo>
                      <a:cubicBezTo>
                        <a:pt x="1925" y="7016"/>
                        <a:pt x="2190" y="6668"/>
                        <a:pt x="2190" y="6221"/>
                      </a:cubicBezTo>
                      <a:cubicBezTo>
                        <a:pt x="2190" y="6054"/>
                        <a:pt x="2051" y="5900"/>
                        <a:pt x="1856" y="5900"/>
                      </a:cubicBezTo>
                      <a:cubicBezTo>
                        <a:pt x="1674" y="5900"/>
                        <a:pt x="1521" y="6040"/>
                        <a:pt x="1521" y="6221"/>
                      </a:cubicBezTo>
                      <a:cubicBezTo>
                        <a:pt x="1521" y="6361"/>
                        <a:pt x="1437" y="6472"/>
                        <a:pt x="1326" y="6528"/>
                      </a:cubicBezTo>
                      <a:cubicBezTo>
                        <a:pt x="1061" y="6417"/>
                        <a:pt x="879" y="6207"/>
                        <a:pt x="768" y="5928"/>
                      </a:cubicBezTo>
                      <a:cubicBezTo>
                        <a:pt x="670" y="5594"/>
                        <a:pt x="684" y="5315"/>
                        <a:pt x="809" y="5077"/>
                      </a:cubicBezTo>
                      <a:close/>
                      <a:moveTo>
                        <a:pt x="4785" y="0"/>
                      </a:moveTo>
                      <a:cubicBezTo>
                        <a:pt x="4185" y="0"/>
                        <a:pt x="3627" y="307"/>
                        <a:pt x="3320" y="795"/>
                      </a:cubicBezTo>
                      <a:cubicBezTo>
                        <a:pt x="3111" y="712"/>
                        <a:pt x="2888" y="670"/>
                        <a:pt x="2666" y="670"/>
                      </a:cubicBezTo>
                      <a:cubicBezTo>
                        <a:pt x="2445" y="670"/>
                        <a:pt x="2225" y="712"/>
                        <a:pt x="2023" y="795"/>
                      </a:cubicBezTo>
                      <a:lnTo>
                        <a:pt x="2009" y="795"/>
                      </a:lnTo>
                      <a:cubicBezTo>
                        <a:pt x="1353" y="1116"/>
                        <a:pt x="977" y="1688"/>
                        <a:pt x="977" y="2385"/>
                      </a:cubicBezTo>
                      <a:cubicBezTo>
                        <a:pt x="419" y="2678"/>
                        <a:pt x="98" y="3222"/>
                        <a:pt x="56" y="3906"/>
                      </a:cubicBezTo>
                      <a:lnTo>
                        <a:pt x="56" y="3920"/>
                      </a:lnTo>
                      <a:cubicBezTo>
                        <a:pt x="56" y="4199"/>
                        <a:pt x="126" y="4478"/>
                        <a:pt x="252" y="4729"/>
                      </a:cubicBezTo>
                      <a:cubicBezTo>
                        <a:pt x="14" y="5147"/>
                        <a:pt x="0" y="5621"/>
                        <a:pt x="154" y="6124"/>
                      </a:cubicBezTo>
                      <a:lnTo>
                        <a:pt x="154" y="6138"/>
                      </a:lnTo>
                      <a:cubicBezTo>
                        <a:pt x="293" y="6500"/>
                        <a:pt x="558" y="6821"/>
                        <a:pt x="879" y="7030"/>
                      </a:cubicBezTo>
                      <a:lnTo>
                        <a:pt x="879" y="7058"/>
                      </a:lnTo>
                      <a:cubicBezTo>
                        <a:pt x="879" y="7658"/>
                        <a:pt x="1158" y="8230"/>
                        <a:pt x="1646" y="8565"/>
                      </a:cubicBezTo>
                      <a:cubicBezTo>
                        <a:pt x="1947" y="8773"/>
                        <a:pt x="2297" y="8882"/>
                        <a:pt x="2649" y="8882"/>
                      </a:cubicBezTo>
                      <a:cubicBezTo>
                        <a:pt x="2886" y="8882"/>
                        <a:pt x="3124" y="8833"/>
                        <a:pt x="3348" y="8732"/>
                      </a:cubicBezTo>
                      <a:cubicBezTo>
                        <a:pt x="3683" y="9192"/>
                        <a:pt x="4213" y="9471"/>
                        <a:pt x="4785" y="9471"/>
                      </a:cubicBezTo>
                      <a:cubicBezTo>
                        <a:pt x="5371" y="9471"/>
                        <a:pt x="5929" y="9150"/>
                        <a:pt x="6249" y="8662"/>
                      </a:cubicBezTo>
                      <a:cubicBezTo>
                        <a:pt x="6459" y="8753"/>
                        <a:pt x="6682" y="8798"/>
                        <a:pt x="6902" y="8798"/>
                      </a:cubicBezTo>
                      <a:cubicBezTo>
                        <a:pt x="7121" y="8798"/>
                        <a:pt x="7337" y="8753"/>
                        <a:pt x="7533" y="8662"/>
                      </a:cubicBezTo>
                      <a:lnTo>
                        <a:pt x="7561" y="8662"/>
                      </a:lnTo>
                      <a:cubicBezTo>
                        <a:pt x="8216" y="8355"/>
                        <a:pt x="8579" y="7784"/>
                        <a:pt x="8579" y="7086"/>
                      </a:cubicBezTo>
                      <a:cubicBezTo>
                        <a:pt x="9137" y="6779"/>
                        <a:pt x="9472" y="6249"/>
                        <a:pt x="9513" y="5566"/>
                      </a:cubicBezTo>
                      <a:lnTo>
                        <a:pt x="9513" y="5552"/>
                      </a:lnTo>
                      <a:cubicBezTo>
                        <a:pt x="9513" y="5273"/>
                        <a:pt x="9444" y="4994"/>
                        <a:pt x="9318" y="4743"/>
                      </a:cubicBezTo>
                      <a:cubicBezTo>
                        <a:pt x="9541" y="4324"/>
                        <a:pt x="9555" y="3850"/>
                        <a:pt x="9402" y="3348"/>
                      </a:cubicBezTo>
                      <a:lnTo>
                        <a:pt x="9402" y="3334"/>
                      </a:lnTo>
                      <a:cubicBezTo>
                        <a:pt x="9262" y="2957"/>
                        <a:pt x="8997" y="2650"/>
                        <a:pt x="8690" y="2441"/>
                      </a:cubicBezTo>
                      <a:lnTo>
                        <a:pt x="8690" y="2399"/>
                      </a:lnTo>
                      <a:cubicBezTo>
                        <a:pt x="8690" y="1814"/>
                        <a:pt x="8411" y="1242"/>
                        <a:pt x="7923" y="907"/>
                      </a:cubicBezTo>
                      <a:cubicBezTo>
                        <a:pt x="7619" y="695"/>
                        <a:pt x="7258" y="586"/>
                        <a:pt x="6896" y="586"/>
                      </a:cubicBezTo>
                      <a:cubicBezTo>
                        <a:pt x="6662" y="586"/>
                        <a:pt x="6427" y="632"/>
                        <a:pt x="6208" y="726"/>
                      </a:cubicBezTo>
                      <a:cubicBezTo>
                        <a:pt x="5887" y="279"/>
                        <a:pt x="5357" y="0"/>
                        <a:pt x="47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p:nvPr/>
              </p:nvSpPr>
              <p:spPr>
                <a:xfrm>
                  <a:off x="2475509" y="3927933"/>
                  <a:ext cx="122173" cy="121169"/>
                </a:xfrm>
                <a:custGeom>
                  <a:rect b="b" l="l" r="r" t="t"/>
                  <a:pathLst>
                    <a:path extrusionOk="0" h="1689" w="1703">
                      <a:moveTo>
                        <a:pt x="336" y="1"/>
                      </a:moveTo>
                      <a:cubicBezTo>
                        <a:pt x="140" y="1"/>
                        <a:pt x="1" y="140"/>
                        <a:pt x="1" y="321"/>
                      </a:cubicBezTo>
                      <a:cubicBezTo>
                        <a:pt x="1" y="1075"/>
                        <a:pt x="615" y="1688"/>
                        <a:pt x="1368" y="1688"/>
                      </a:cubicBezTo>
                      <a:cubicBezTo>
                        <a:pt x="1535" y="1688"/>
                        <a:pt x="1703" y="1549"/>
                        <a:pt x="1703" y="1354"/>
                      </a:cubicBezTo>
                      <a:cubicBezTo>
                        <a:pt x="1703" y="1158"/>
                        <a:pt x="1563" y="1019"/>
                        <a:pt x="1368" y="1019"/>
                      </a:cubicBezTo>
                      <a:cubicBezTo>
                        <a:pt x="991" y="1019"/>
                        <a:pt x="670" y="712"/>
                        <a:pt x="670" y="321"/>
                      </a:cubicBezTo>
                      <a:cubicBezTo>
                        <a:pt x="670" y="154"/>
                        <a:pt x="531" y="1"/>
                        <a:pt x="3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a:off x="2684703" y="3913944"/>
                  <a:ext cx="122101" cy="121169"/>
                </a:xfrm>
                <a:custGeom>
                  <a:rect b="b" l="l" r="r" t="t"/>
                  <a:pathLst>
                    <a:path extrusionOk="0" h="1689" w="1702">
                      <a:moveTo>
                        <a:pt x="335" y="0"/>
                      </a:moveTo>
                      <a:cubicBezTo>
                        <a:pt x="140" y="0"/>
                        <a:pt x="0" y="140"/>
                        <a:pt x="0" y="335"/>
                      </a:cubicBezTo>
                      <a:cubicBezTo>
                        <a:pt x="0" y="1074"/>
                        <a:pt x="614" y="1688"/>
                        <a:pt x="1367" y="1688"/>
                      </a:cubicBezTo>
                      <a:cubicBezTo>
                        <a:pt x="1535" y="1688"/>
                        <a:pt x="1702" y="1549"/>
                        <a:pt x="1702" y="1353"/>
                      </a:cubicBezTo>
                      <a:cubicBezTo>
                        <a:pt x="1702" y="1172"/>
                        <a:pt x="1535" y="1032"/>
                        <a:pt x="1367" y="1032"/>
                      </a:cubicBezTo>
                      <a:cubicBezTo>
                        <a:pt x="977" y="1032"/>
                        <a:pt x="670" y="712"/>
                        <a:pt x="670" y="335"/>
                      </a:cubicBezTo>
                      <a:cubicBezTo>
                        <a:pt x="670" y="154"/>
                        <a:pt x="530" y="0"/>
                        <a:pt x="3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a:off x="2747691" y="4118044"/>
                  <a:ext cx="121169" cy="121169"/>
                </a:xfrm>
                <a:custGeom>
                  <a:rect b="b" l="l" r="r" t="t"/>
                  <a:pathLst>
                    <a:path extrusionOk="0" h="1689" w="1689">
                      <a:moveTo>
                        <a:pt x="336" y="1"/>
                      </a:moveTo>
                      <a:cubicBezTo>
                        <a:pt x="154" y="1"/>
                        <a:pt x="1" y="126"/>
                        <a:pt x="1" y="322"/>
                      </a:cubicBezTo>
                      <a:cubicBezTo>
                        <a:pt x="1" y="503"/>
                        <a:pt x="140" y="656"/>
                        <a:pt x="336" y="656"/>
                      </a:cubicBezTo>
                      <a:cubicBezTo>
                        <a:pt x="712" y="656"/>
                        <a:pt x="1033" y="963"/>
                        <a:pt x="1033" y="1354"/>
                      </a:cubicBezTo>
                      <a:cubicBezTo>
                        <a:pt x="1033" y="1521"/>
                        <a:pt x="1173" y="1689"/>
                        <a:pt x="1354" y="1689"/>
                      </a:cubicBezTo>
                      <a:cubicBezTo>
                        <a:pt x="1549" y="1689"/>
                        <a:pt x="1689" y="1549"/>
                        <a:pt x="1689" y="1354"/>
                      </a:cubicBezTo>
                      <a:cubicBezTo>
                        <a:pt x="1689" y="601"/>
                        <a:pt x="1075" y="1"/>
                        <a:pt x="3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2539573" y="4130097"/>
                  <a:ext cx="122173" cy="121097"/>
                </a:xfrm>
                <a:custGeom>
                  <a:rect b="b" l="l" r="r" t="t"/>
                  <a:pathLst>
                    <a:path extrusionOk="0" h="1688" w="1703">
                      <a:moveTo>
                        <a:pt x="335" y="0"/>
                      </a:moveTo>
                      <a:cubicBezTo>
                        <a:pt x="168" y="0"/>
                        <a:pt x="1" y="140"/>
                        <a:pt x="1" y="335"/>
                      </a:cubicBezTo>
                      <a:cubicBezTo>
                        <a:pt x="1" y="530"/>
                        <a:pt x="140" y="656"/>
                        <a:pt x="335" y="656"/>
                      </a:cubicBezTo>
                      <a:cubicBezTo>
                        <a:pt x="726" y="656"/>
                        <a:pt x="1033" y="977"/>
                        <a:pt x="1033" y="1353"/>
                      </a:cubicBezTo>
                      <a:cubicBezTo>
                        <a:pt x="1033" y="1535"/>
                        <a:pt x="1172" y="1688"/>
                        <a:pt x="1368" y="1688"/>
                      </a:cubicBezTo>
                      <a:cubicBezTo>
                        <a:pt x="1535" y="1688"/>
                        <a:pt x="1702" y="1548"/>
                        <a:pt x="1702" y="1353"/>
                      </a:cubicBezTo>
                      <a:cubicBezTo>
                        <a:pt x="1702" y="614"/>
                        <a:pt x="1089" y="0"/>
                        <a:pt x="3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3" name="Google Shape;243;p25"/>
            <p:cNvSpPr/>
            <p:nvPr/>
          </p:nvSpPr>
          <p:spPr>
            <a:xfrm>
              <a:off x="7085078" y="996099"/>
              <a:ext cx="1188298" cy="1194653"/>
            </a:xfrm>
            <a:custGeom>
              <a:rect b="b" l="l" r="r" t="t"/>
              <a:pathLst>
                <a:path extrusionOk="0" h="2637" w="2623">
                  <a:moveTo>
                    <a:pt x="2274" y="349"/>
                  </a:moveTo>
                  <a:lnTo>
                    <a:pt x="2274" y="2288"/>
                  </a:lnTo>
                  <a:lnTo>
                    <a:pt x="349" y="2288"/>
                  </a:lnTo>
                  <a:lnTo>
                    <a:pt x="349" y="349"/>
                  </a:lnTo>
                  <a:close/>
                  <a:moveTo>
                    <a:pt x="0" y="0"/>
                  </a:moveTo>
                  <a:lnTo>
                    <a:pt x="0" y="2637"/>
                  </a:lnTo>
                  <a:lnTo>
                    <a:pt x="2623" y="2637"/>
                  </a:lnTo>
                  <a:lnTo>
                    <a:pt x="262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 name="Google Shape;244;p25"/>
            <p:cNvGrpSpPr/>
            <p:nvPr/>
          </p:nvGrpSpPr>
          <p:grpSpPr>
            <a:xfrm>
              <a:off x="7897541" y="3843743"/>
              <a:ext cx="536366" cy="530608"/>
              <a:chOff x="7759507" y="1703733"/>
              <a:chExt cx="270578" cy="267659"/>
            </a:xfrm>
          </p:grpSpPr>
          <p:sp>
            <p:nvSpPr>
              <p:cNvPr id="245" name="Google Shape;245;p25"/>
              <p:cNvSpPr/>
              <p:nvPr/>
            </p:nvSpPr>
            <p:spPr>
              <a:xfrm>
                <a:off x="7759507" y="1706651"/>
                <a:ext cx="267659" cy="264741"/>
              </a:xfrm>
              <a:custGeom>
                <a:rect b="b" l="l" r="r" t="t"/>
                <a:pathLst>
                  <a:path extrusionOk="0" h="1270" w="1284">
                    <a:moveTo>
                      <a:pt x="1046" y="0"/>
                    </a:moveTo>
                    <a:lnTo>
                      <a:pt x="0" y="1033"/>
                    </a:lnTo>
                    <a:lnTo>
                      <a:pt x="251" y="1270"/>
                    </a:lnTo>
                    <a:lnTo>
                      <a:pt x="1283" y="238"/>
                    </a:lnTo>
                    <a:lnTo>
                      <a:pt x="10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p:nvPr/>
            </p:nvSpPr>
            <p:spPr>
              <a:xfrm>
                <a:off x="7762425" y="1703733"/>
                <a:ext cx="267659" cy="267659"/>
              </a:xfrm>
              <a:custGeom>
                <a:rect b="b" l="l" r="r" t="t"/>
                <a:pathLst>
                  <a:path extrusionOk="0" h="1284" w="1284">
                    <a:moveTo>
                      <a:pt x="237" y="0"/>
                    </a:moveTo>
                    <a:lnTo>
                      <a:pt x="0" y="252"/>
                    </a:lnTo>
                    <a:lnTo>
                      <a:pt x="1032" y="1284"/>
                    </a:lnTo>
                    <a:lnTo>
                      <a:pt x="1283" y="1047"/>
                    </a:lnTo>
                    <a:lnTo>
                      <a:pt x="2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25"/>
            <p:cNvSpPr/>
            <p:nvPr/>
          </p:nvSpPr>
          <p:spPr>
            <a:xfrm>
              <a:off x="5024188" y="1028323"/>
              <a:ext cx="932571" cy="932578"/>
            </a:xfrm>
            <a:custGeom>
              <a:rect b="b" l="l" r="r" t="t"/>
              <a:pathLst>
                <a:path extrusionOk="0" h="3042" w="3042">
                  <a:moveTo>
                    <a:pt x="1521" y="349"/>
                  </a:moveTo>
                  <a:cubicBezTo>
                    <a:pt x="2162" y="349"/>
                    <a:pt x="2692" y="865"/>
                    <a:pt x="2692" y="1521"/>
                  </a:cubicBezTo>
                  <a:cubicBezTo>
                    <a:pt x="2692" y="2163"/>
                    <a:pt x="2162" y="2679"/>
                    <a:pt x="1521" y="2679"/>
                  </a:cubicBezTo>
                  <a:cubicBezTo>
                    <a:pt x="879" y="2679"/>
                    <a:pt x="349" y="2163"/>
                    <a:pt x="349" y="1521"/>
                  </a:cubicBezTo>
                  <a:cubicBezTo>
                    <a:pt x="349" y="865"/>
                    <a:pt x="879" y="349"/>
                    <a:pt x="1521" y="349"/>
                  </a:cubicBezTo>
                  <a:close/>
                  <a:moveTo>
                    <a:pt x="1521" y="1"/>
                  </a:moveTo>
                  <a:cubicBezTo>
                    <a:pt x="684" y="1"/>
                    <a:pt x="0" y="684"/>
                    <a:pt x="0" y="1521"/>
                  </a:cubicBezTo>
                  <a:cubicBezTo>
                    <a:pt x="0" y="2358"/>
                    <a:pt x="684" y="3041"/>
                    <a:pt x="1521" y="3041"/>
                  </a:cubicBezTo>
                  <a:cubicBezTo>
                    <a:pt x="2358" y="3041"/>
                    <a:pt x="3041" y="2358"/>
                    <a:pt x="3041" y="1521"/>
                  </a:cubicBezTo>
                  <a:cubicBezTo>
                    <a:pt x="3041" y="684"/>
                    <a:pt x="2358" y="1"/>
                    <a:pt x="15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 name="Google Shape;248;p25"/>
            <p:cNvGrpSpPr/>
            <p:nvPr/>
          </p:nvGrpSpPr>
          <p:grpSpPr>
            <a:xfrm>
              <a:off x="5850054" y="3747029"/>
              <a:ext cx="638858" cy="559804"/>
              <a:chOff x="7497685" y="3259241"/>
              <a:chExt cx="352085" cy="308517"/>
            </a:xfrm>
          </p:grpSpPr>
          <p:sp>
            <p:nvSpPr>
              <p:cNvPr id="249" name="Google Shape;249;p25"/>
              <p:cNvSpPr/>
              <p:nvPr/>
            </p:nvSpPr>
            <p:spPr>
              <a:xfrm>
                <a:off x="7497685" y="3494798"/>
                <a:ext cx="352085" cy="72960"/>
              </a:xfrm>
              <a:custGeom>
                <a:rect b="b" l="l" r="r" t="t"/>
                <a:pathLst>
                  <a:path extrusionOk="0" h="350" w="1689">
                    <a:moveTo>
                      <a:pt x="1" y="1"/>
                    </a:moveTo>
                    <a:lnTo>
                      <a:pt x="1" y="350"/>
                    </a:lnTo>
                    <a:lnTo>
                      <a:pt x="1689" y="350"/>
                    </a:lnTo>
                    <a:lnTo>
                      <a:pt x="16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p:nvPr/>
            </p:nvSpPr>
            <p:spPr>
              <a:xfrm>
                <a:off x="7497685" y="3259241"/>
                <a:ext cx="352085" cy="72960"/>
              </a:xfrm>
              <a:custGeom>
                <a:rect b="b" l="l" r="r" t="t"/>
                <a:pathLst>
                  <a:path extrusionOk="0" h="350" w="1689">
                    <a:moveTo>
                      <a:pt x="1" y="1"/>
                    </a:moveTo>
                    <a:lnTo>
                      <a:pt x="1" y="350"/>
                    </a:lnTo>
                    <a:lnTo>
                      <a:pt x="1689" y="350"/>
                    </a:lnTo>
                    <a:lnTo>
                      <a:pt x="16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p:nvPr/>
            </p:nvSpPr>
            <p:spPr>
              <a:xfrm>
                <a:off x="7497685" y="3378479"/>
                <a:ext cx="352085" cy="72960"/>
              </a:xfrm>
              <a:custGeom>
                <a:rect b="b" l="l" r="r" t="t"/>
                <a:pathLst>
                  <a:path extrusionOk="0" h="350" w="1689">
                    <a:moveTo>
                      <a:pt x="1" y="1"/>
                    </a:moveTo>
                    <a:lnTo>
                      <a:pt x="1" y="350"/>
                    </a:lnTo>
                    <a:lnTo>
                      <a:pt x="1689" y="350"/>
                    </a:lnTo>
                    <a:lnTo>
                      <a:pt x="16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6"/>
          <p:cNvSpPr txBox="1"/>
          <p:nvPr>
            <p:ph type="title"/>
          </p:nvPr>
        </p:nvSpPr>
        <p:spPr>
          <a:xfrm>
            <a:off x="2451025" y="1158875"/>
            <a:ext cx="3935400" cy="428700"/>
          </a:xfrm>
          <a:prstGeom prst="rect">
            <a:avLst/>
          </a:prstGeom>
        </p:spPr>
        <p:txBody>
          <a:bodyPr anchorCtr="0" anchor="t" bIns="91425" lIns="91425" spcFirstLastPara="1" rIns="91425" wrap="square" tIns="91425">
            <a:noAutofit/>
          </a:bodyPr>
          <a:lstStyle/>
          <a:p>
            <a:pPr indent="0" lvl="0" marL="1371600" rtl="0" algn="l">
              <a:spcBef>
                <a:spcPts val="0"/>
              </a:spcBef>
              <a:spcAft>
                <a:spcPts val="0"/>
              </a:spcAft>
              <a:buNone/>
            </a:pPr>
            <a:r>
              <a:rPr lang="en"/>
              <a:t>SOLUTION</a:t>
            </a:r>
            <a:endParaRPr/>
          </a:p>
        </p:txBody>
      </p:sp>
      <p:sp>
        <p:nvSpPr>
          <p:cNvPr id="257" name="Google Shape;257;p26"/>
          <p:cNvSpPr txBox="1"/>
          <p:nvPr>
            <p:ph idx="1" type="subTitle"/>
          </p:nvPr>
        </p:nvSpPr>
        <p:spPr>
          <a:xfrm>
            <a:off x="2451025" y="1894125"/>
            <a:ext cx="4236900" cy="1437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500"/>
              <a:t>Machine learning is one of the areas that will be good in predicting onset mental illness.</a:t>
            </a:r>
            <a:endParaRPr b="1" sz="1500"/>
          </a:p>
          <a:p>
            <a:pPr indent="0" lvl="0" marL="0" rtl="0" algn="l">
              <a:lnSpc>
                <a:spcPct val="115000"/>
              </a:lnSpc>
              <a:spcBef>
                <a:spcPts val="0"/>
              </a:spcBef>
              <a:spcAft>
                <a:spcPts val="0"/>
              </a:spcAft>
              <a:buClr>
                <a:schemeClr val="dk1"/>
              </a:buClr>
              <a:buSzPts val="1100"/>
              <a:buFont typeface="Arial"/>
              <a:buNone/>
            </a:pPr>
            <a:r>
              <a:rPr b="1" lang="en" sz="1500"/>
              <a:t>This kind of prediction model will help the society as a monitoring tool for individuals to deviate individual behavior. </a:t>
            </a:r>
            <a:endParaRPr b="1"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7"/>
          <p:cNvSpPr txBox="1"/>
          <p:nvPr>
            <p:ph type="title"/>
          </p:nvPr>
        </p:nvSpPr>
        <p:spPr>
          <a:xfrm>
            <a:off x="557025" y="399900"/>
            <a:ext cx="3143700" cy="102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      DATASET</a:t>
            </a:r>
            <a:endParaRPr sz="2800"/>
          </a:p>
        </p:txBody>
      </p:sp>
      <p:sp>
        <p:nvSpPr>
          <p:cNvPr id="263" name="Google Shape;263;p27"/>
          <p:cNvSpPr txBox="1"/>
          <p:nvPr>
            <p:ph idx="1" type="subTitle"/>
          </p:nvPr>
        </p:nvSpPr>
        <p:spPr>
          <a:xfrm>
            <a:off x="94075" y="1745100"/>
            <a:ext cx="4437000" cy="1867500"/>
          </a:xfrm>
          <a:prstGeom prst="rect">
            <a:avLst/>
          </a:prstGeom>
        </p:spPr>
        <p:txBody>
          <a:bodyPr anchorCtr="0" anchor="t" bIns="91425" lIns="91425" spcFirstLastPara="1" rIns="91425" wrap="square" tIns="91425">
            <a:noAutofit/>
          </a:bodyPr>
          <a:lstStyle/>
          <a:p>
            <a:pPr indent="0" lvl="0" marL="0" rtl="0" algn="l">
              <a:lnSpc>
                <a:spcPct val="150000"/>
              </a:lnSpc>
              <a:spcBef>
                <a:spcPts val="800"/>
              </a:spcBef>
              <a:spcAft>
                <a:spcPts val="0"/>
              </a:spcAft>
              <a:buNone/>
            </a:pPr>
            <a:r>
              <a:rPr b="1" lang="en" sz="1500"/>
              <a:t>This dataset is from a 2014 survey that measures attitudes towards mental health and frequency of mental health disorders in the tech workplace. </a:t>
            </a:r>
            <a:endParaRPr b="1" sz="1500"/>
          </a:p>
          <a:p>
            <a:pPr indent="0" lvl="0" marL="0" rtl="0" algn="l">
              <a:lnSpc>
                <a:spcPct val="150000"/>
              </a:lnSpc>
              <a:spcBef>
                <a:spcPts val="800"/>
              </a:spcBef>
              <a:spcAft>
                <a:spcPts val="0"/>
              </a:spcAft>
              <a:buNone/>
            </a:pPr>
            <a:r>
              <a:rPr b="1" lang="en" sz="1500"/>
              <a:t>It has 1259 rows and 27 attributes which help to determine the mental illness of individuals</a:t>
            </a:r>
            <a:endParaRPr b="1" sz="1500"/>
          </a:p>
          <a:p>
            <a:pPr indent="0" lvl="0" marL="0" rtl="0" algn="l">
              <a:lnSpc>
                <a:spcPct val="115000"/>
              </a:lnSpc>
              <a:spcBef>
                <a:spcPts val="800"/>
              </a:spcBef>
              <a:spcAft>
                <a:spcPts val="0"/>
              </a:spcAft>
              <a:buNone/>
            </a:pPr>
            <a:r>
              <a:t/>
            </a:r>
            <a:endParaRPr b="1" sz="1500"/>
          </a:p>
          <a:p>
            <a:pPr indent="0" lvl="0" marL="0" rtl="0" algn="l">
              <a:lnSpc>
                <a:spcPct val="115000"/>
              </a:lnSpc>
              <a:spcBef>
                <a:spcPts val="800"/>
              </a:spcBef>
              <a:spcAft>
                <a:spcPts val="800"/>
              </a:spcAft>
              <a:buClr>
                <a:schemeClr val="dk1"/>
              </a:buClr>
              <a:buSzPts val="1100"/>
              <a:buFont typeface="Arial"/>
              <a:buNone/>
            </a:pPr>
            <a:r>
              <a:t/>
            </a:r>
            <a:endParaRPr b="1" sz="1500"/>
          </a:p>
        </p:txBody>
      </p:sp>
      <p:grpSp>
        <p:nvGrpSpPr>
          <p:cNvPr id="264" name="Google Shape;264;p27"/>
          <p:cNvGrpSpPr/>
          <p:nvPr/>
        </p:nvGrpSpPr>
        <p:grpSpPr>
          <a:xfrm>
            <a:off x="4943938" y="399900"/>
            <a:ext cx="3755599" cy="4315483"/>
            <a:chOff x="4943938" y="399900"/>
            <a:chExt cx="3755599" cy="4315483"/>
          </a:xfrm>
        </p:grpSpPr>
        <p:sp>
          <p:nvSpPr>
            <p:cNvPr id="265" name="Google Shape;265;p27"/>
            <p:cNvSpPr/>
            <p:nvPr/>
          </p:nvSpPr>
          <p:spPr>
            <a:xfrm>
              <a:off x="6858139" y="2221332"/>
              <a:ext cx="1703932" cy="1701222"/>
            </a:xfrm>
            <a:custGeom>
              <a:rect b="b" l="l" r="r" t="t"/>
              <a:pathLst>
                <a:path extrusionOk="0" h="8161" w="8174">
                  <a:moveTo>
                    <a:pt x="4073" y="321"/>
                  </a:moveTo>
                  <a:cubicBezTo>
                    <a:pt x="6137" y="321"/>
                    <a:pt x="7825" y="1995"/>
                    <a:pt x="7811" y="4059"/>
                  </a:cubicBezTo>
                  <a:cubicBezTo>
                    <a:pt x="7811" y="6110"/>
                    <a:pt x="6137" y="7784"/>
                    <a:pt x="4073" y="7784"/>
                  </a:cubicBezTo>
                  <a:cubicBezTo>
                    <a:pt x="2023" y="7784"/>
                    <a:pt x="349" y="6110"/>
                    <a:pt x="349" y="4059"/>
                  </a:cubicBezTo>
                  <a:cubicBezTo>
                    <a:pt x="349" y="1995"/>
                    <a:pt x="2023" y="321"/>
                    <a:pt x="4073" y="321"/>
                  </a:cubicBezTo>
                  <a:close/>
                  <a:moveTo>
                    <a:pt x="4073" y="0"/>
                  </a:moveTo>
                  <a:cubicBezTo>
                    <a:pt x="1827" y="0"/>
                    <a:pt x="0" y="1828"/>
                    <a:pt x="0" y="4073"/>
                  </a:cubicBezTo>
                  <a:cubicBezTo>
                    <a:pt x="0" y="6319"/>
                    <a:pt x="1827" y="8160"/>
                    <a:pt x="4073" y="8160"/>
                  </a:cubicBezTo>
                  <a:cubicBezTo>
                    <a:pt x="6333" y="8160"/>
                    <a:pt x="8174" y="6305"/>
                    <a:pt x="8160" y="4073"/>
                  </a:cubicBezTo>
                  <a:cubicBezTo>
                    <a:pt x="8160" y="1828"/>
                    <a:pt x="6333" y="0"/>
                    <a:pt x="40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 name="Google Shape;266;p27"/>
            <p:cNvGrpSpPr/>
            <p:nvPr/>
          </p:nvGrpSpPr>
          <p:grpSpPr>
            <a:xfrm>
              <a:off x="5568717" y="1285046"/>
              <a:ext cx="2573616" cy="2573408"/>
              <a:chOff x="5568717" y="1285046"/>
              <a:chExt cx="2573616" cy="2573408"/>
            </a:xfrm>
          </p:grpSpPr>
          <p:sp>
            <p:nvSpPr>
              <p:cNvPr id="267" name="Google Shape;267;p27"/>
              <p:cNvSpPr/>
              <p:nvPr/>
            </p:nvSpPr>
            <p:spPr>
              <a:xfrm>
                <a:off x="5568717" y="1285046"/>
                <a:ext cx="2573616" cy="2573408"/>
              </a:xfrm>
              <a:custGeom>
                <a:rect b="b" l="l" r="r" t="t"/>
                <a:pathLst>
                  <a:path extrusionOk="0" h="12345" w="12346">
                    <a:moveTo>
                      <a:pt x="6180" y="0"/>
                    </a:moveTo>
                    <a:cubicBezTo>
                      <a:pt x="2777" y="0"/>
                      <a:pt x="1" y="2762"/>
                      <a:pt x="1" y="6166"/>
                    </a:cubicBezTo>
                    <a:cubicBezTo>
                      <a:pt x="1" y="9583"/>
                      <a:pt x="2777" y="12345"/>
                      <a:pt x="6180" y="12345"/>
                    </a:cubicBezTo>
                    <a:cubicBezTo>
                      <a:pt x="9584" y="12345"/>
                      <a:pt x="12346" y="9583"/>
                      <a:pt x="12346" y="6166"/>
                    </a:cubicBezTo>
                    <a:cubicBezTo>
                      <a:pt x="12346" y="2762"/>
                      <a:pt x="9584" y="0"/>
                      <a:pt x="61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 name="Google Shape;268;p27"/>
              <p:cNvGrpSpPr/>
              <p:nvPr/>
            </p:nvGrpSpPr>
            <p:grpSpPr>
              <a:xfrm>
                <a:off x="6095025" y="1811250"/>
                <a:ext cx="1521000" cy="1521000"/>
                <a:chOff x="6095025" y="1811250"/>
                <a:chExt cx="1521000" cy="1521000"/>
              </a:xfrm>
            </p:grpSpPr>
            <p:sp>
              <p:nvSpPr>
                <p:cNvPr id="269" name="Google Shape;269;p27"/>
                <p:cNvSpPr/>
                <p:nvPr/>
              </p:nvSpPr>
              <p:spPr>
                <a:xfrm>
                  <a:off x="6536025" y="1811250"/>
                  <a:ext cx="639000" cy="1521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
                <p:cNvSpPr/>
                <p:nvPr/>
              </p:nvSpPr>
              <p:spPr>
                <a:xfrm rot="5400000">
                  <a:off x="6536025" y="1811250"/>
                  <a:ext cx="639000" cy="1521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1" name="Google Shape;271;p27"/>
            <p:cNvSpPr/>
            <p:nvPr/>
          </p:nvSpPr>
          <p:spPr>
            <a:xfrm>
              <a:off x="5233405" y="3524823"/>
              <a:ext cx="819624" cy="811497"/>
            </a:xfrm>
            <a:custGeom>
              <a:rect b="b" l="l" r="r" t="t"/>
              <a:pathLst>
                <a:path extrusionOk="0" h="2791" w="2819">
                  <a:moveTo>
                    <a:pt x="1409" y="1"/>
                  </a:moveTo>
                  <a:cubicBezTo>
                    <a:pt x="1284" y="1"/>
                    <a:pt x="1186" y="28"/>
                    <a:pt x="1075" y="42"/>
                  </a:cubicBezTo>
                  <a:lnTo>
                    <a:pt x="1158" y="377"/>
                  </a:lnTo>
                  <a:cubicBezTo>
                    <a:pt x="1193" y="363"/>
                    <a:pt x="1235" y="356"/>
                    <a:pt x="1279" y="356"/>
                  </a:cubicBezTo>
                  <a:cubicBezTo>
                    <a:pt x="1322" y="356"/>
                    <a:pt x="1367" y="363"/>
                    <a:pt x="1409" y="377"/>
                  </a:cubicBezTo>
                  <a:cubicBezTo>
                    <a:pt x="1479" y="377"/>
                    <a:pt x="1563" y="377"/>
                    <a:pt x="1633" y="391"/>
                  </a:cubicBezTo>
                  <a:lnTo>
                    <a:pt x="1702" y="42"/>
                  </a:lnTo>
                  <a:cubicBezTo>
                    <a:pt x="1619" y="28"/>
                    <a:pt x="1507" y="1"/>
                    <a:pt x="1409" y="1"/>
                  </a:cubicBezTo>
                  <a:close/>
                  <a:moveTo>
                    <a:pt x="2274" y="294"/>
                  </a:moveTo>
                  <a:lnTo>
                    <a:pt x="2065" y="586"/>
                  </a:lnTo>
                  <a:cubicBezTo>
                    <a:pt x="2190" y="670"/>
                    <a:pt x="2302" y="810"/>
                    <a:pt x="2372" y="949"/>
                  </a:cubicBezTo>
                  <a:lnTo>
                    <a:pt x="2679" y="782"/>
                  </a:lnTo>
                  <a:cubicBezTo>
                    <a:pt x="2581" y="600"/>
                    <a:pt x="2455" y="419"/>
                    <a:pt x="2274" y="294"/>
                  </a:cubicBezTo>
                  <a:close/>
                  <a:moveTo>
                    <a:pt x="503" y="321"/>
                  </a:moveTo>
                  <a:cubicBezTo>
                    <a:pt x="349" y="433"/>
                    <a:pt x="210" y="614"/>
                    <a:pt x="112" y="810"/>
                  </a:cubicBezTo>
                  <a:lnTo>
                    <a:pt x="433" y="963"/>
                  </a:lnTo>
                  <a:cubicBezTo>
                    <a:pt x="503" y="810"/>
                    <a:pt x="600" y="684"/>
                    <a:pt x="726" y="600"/>
                  </a:cubicBezTo>
                  <a:lnTo>
                    <a:pt x="503" y="321"/>
                  </a:lnTo>
                  <a:close/>
                  <a:moveTo>
                    <a:pt x="2818" y="1382"/>
                  </a:moveTo>
                  <a:lnTo>
                    <a:pt x="2469" y="1395"/>
                  </a:lnTo>
                  <a:cubicBezTo>
                    <a:pt x="2469" y="1577"/>
                    <a:pt x="2442" y="1730"/>
                    <a:pt x="2372" y="1870"/>
                  </a:cubicBezTo>
                  <a:lnTo>
                    <a:pt x="2679" y="2023"/>
                  </a:lnTo>
                  <a:cubicBezTo>
                    <a:pt x="2790" y="1842"/>
                    <a:pt x="2818" y="1633"/>
                    <a:pt x="2818" y="1395"/>
                  </a:cubicBezTo>
                  <a:lnTo>
                    <a:pt x="2818" y="1382"/>
                  </a:lnTo>
                  <a:close/>
                  <a:moveTo>
                    <a:pt x="1" y="1437"/>
                  </a:moveTo>
                  <a:cubicBezTo>
                    <a:pt x="1" y="1647"/>
                    <a:pt x="42" y="1856"/>
                    <a:pt x="140" y="2051"/>
                  </a:cubicBezTo>
                  <a:lnTo>
                    <a:pt x="447" y="1912"/>
                  </a:lnTo>
                  <a:cubicBezTo>
                    <a:pt x="377" y="1744"/>
                    <a:pt x="349" y="1591"/>
                    <a:pt x="349" y="1437"/>
                  </a:cubicBezTo>
                  <a:close/>
                  <a:moveTo>
                    <a:pt x="726" y="2232"/>
                  </a:moveTo>
                  <a:lnTo>
                    <a:pt x="517" y="2511"/>
                  </a:lnTo>
                  <a:cubicBezTo>
                    <a:pt x="698" y="2651"/>
                    <a:pt x="879" y="2748"/>
                    <a:pt x="1089" y="2790"/>
                  </a:cubicBezTo>
                  <a:lnTo>
                    <a:pt x="1158" y="2442"/>
                  </a:lnTo>
                  <a:cubicBezTo>
                    <a:pt x="1005" y="2414"/>
                    <a:pt x="851" y="2344"/>
                    <a:pt x="726" y="2232"/>
                  </a:cubicBezTo>
                  <a:close/>
                  <a:moveTo>
                    <a:pt x="2093" y="2260"/>
                  </a:moveTo>
                  <a:cubicBezTo>
                    <a:pt x="1953" y="2358"/>
                    <a:pt x="1814" y="2428"/>
                    <a:pt x="1646" y="2470"/>
                  </a:cubicBezTo>
                  <a:lnTo>
                    <a:pt x="1716" y="2790"/>
                  </a:lnTo>
                  <a:cubicBezTo>
                    <a:pt x="1925" y="2748"/>
                    <a:pt x="2121" y="2651"/>
                    <a:pt x="2316" y="2539"/>
                  </a:cubicBezTo>
                  <a:lnTo>
                    <a:pt x="2093" y="226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a:off x="7818383" y="1046475"/>
              <a:ext cx="407326" cy="407326"/>
            </a:xfrm>
            <a:custGeom>
              <a:rect b="b" l="l" r="r" t="t"/>
              <a:pathLst>
                <a:path extrusionOk="0" h="1954" w="1954">
                  <a:moveTo>
                    <a:pt x="977" y="350"/>
                  </a:moveTo>
                  <a:cubicBezTo>
                    <a:pt x="1325" y="350"/>
                    <a:pt x="1604" y="629"/>
                    <a:pt x="1604" y="977"/>
                  </a:cubicBezTo>
                  <a:cubicBezTo>
                    <a:pt x="1604" y="1326"/>
                    <a:pt x="1325" y="1605"/>
                    <a:pt x="977" y="1605"/>
                  </a:cubicBezTo>
                  <a:cubicBezTo>
                    <a:pt x="628" y="1605"/>
                    <a:pt x="349" y="1326"/>
                    <a:pt x="349" y="977"/>
                  </a:cubicBezTo>
                  <a:cubicBezTo>
                    <a:pt x="349" y="629"/>
                    <a:pt x="628" y="350"/>
                    <a:pt x="977" y="350"/>
                  </a:cubicBezTo>
                  <a:close/>
                  <a:moveTo>
                    <a:pt x="977" y="1"/>
                  </a:moveTo>
                  <a:cubicBezTo>
                    <a:pt x="433" y="1"/>
                    <a:pt x="0" y="433"/>
                    <a:pt x="0" y="977"/>
                  </a:cubicBezTo>
                  <a:cubicBezTo>
                    <a:pt x="0" y="1521"/>
                    <a:pt x="433" y="1954"/>
                    <a:pt x="977" y="1954"/>
                  </a:cubicBezTo>
                  <a:cubicBezTo>
                    <a:pt x="1521" y="1954"/>
                    <a:pt x="1953" y="1521"/>
                    <a:pt x="1953" y="977"/>
                  </a:cubicBezTo>
                  <a:cubicBezTo>
                    <a:pt x="1953" y="433"/>
                    <a:pt x="1521" y="1"/>
                    <a:pt x="9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a:off x="4943938" y="699123"/>
              <a:ext cx="932571" cy="932578"/>
            </a:xfrm>
            <a:custGeom>
              <a:rect b="b" l="l" r="r" t="t"/>
              <a:pathLst>
                <a:path extrusionOk="0" h="3042" w="3042">
                  <a:moveTo>
                    <a:pt x="1521" y="349"/>
                  </a:moveTo>
                  <a:cubicBezTo>
                    <a:pt x="2162" y="349"/>
                    <a:pt x="2692" y="865"/>
                    <a:pt x="2692" y="1521"/>
                  </a:cubicBezTo>
                  <a:cubicBezTo>
                    <a:pt x="2692" y="2163"/>
                    <a:pt x="2162" y="2679"/>
                    <a:pt x="1521" y="2679"/>
                  </a:cubicBezTo>
                  <a:cubicBezTo>
                    <a:pt x="879" y="2679"/>
                    <a:pt x="349" y="2163"/>
                    <a:pt x="349" y="1521"/>
                  </a:cubicBezTo>
                  <a:cubicBezTo>
                    <a:pt x="349" y="865"/>
                    <a:pt x="879" y="349"/>
                    <a:pt x="1521" y="349"/>
                  </a:cubicBezTo>
                  <a:close/>
                  <a:moveTo>
                    <a:pt x="1521" y="1"/>
                  </a:moveTo>
                  <a:cubicBezTo>
                    <a:pt x="684" y="1"/>
                    <a:pt x="0" y="684"/>
                    <a:pt x="0" y="1521"/>
                  </a:cubicBezTo>
                  <a:cubicBezTo>
                    <a:pt x="0" y="2358"/>
                    <a:pt x="684" y="3041"/>
                    <a:pt x="1521" y="3041"/>
                  </a:cubicBezTo>
                  <a:cubicBezTo>
                    <a:pt x="2358" y="3041"/>
                    <a:pt x="3041" y="2358"/>
                    <a:pt x="3041" y="1521"/>
                  </a:cubicBezTo>
                  <a:cubicBezTo>
                    <a:pt x="3041" y="684"/>
                    <a:pt x="2358" y="1"/>
                    <a:pt x="15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 name="Google Shape;274;p27"/>
            <p:cNvGrpSpPr/>
            <p:nvPr/>
          </p:nvGrpSpPr>
          <p:grpSpPr>
            <a:xfrm>
              <a:off x="8060679" y="4155579"/>
              <a:ext cx="638858" cy="559804"/>
              <a:chOff x="7497685" y="3259241"/>
              <a:chExt cx="352085" cy="308517"/>
            </a:xfrm>
          </p:grpSpPr>
          <p:sp>
            <p:nvSpPr>
              <p:cNvPr id="275" name="Google Shape;275;p27"/>
              <p:cNvSpPr/>
              <p:nvPr/>
            </p:nvSpPr>
            <p:spPr>
              <a:xfrm>
                <a:off x="7497685" y="3494798"/>
                <a:ext cx="352085" cy="72960"/>
              </a:xfrm>
              <a:custGeom>
                <a:rect b="b" l="l" r="r" t="t"/>
                <a:pathLst>
                  <a:path extrusionOk="0" h="350" w="1689">
                    <a:moveTo>
                      <a:pt x="1" y="1"/>
                    </a:moveTo>
                    <a:lnTo>
                      <a:pt x="1" y="350"/>
                    </a:lnTo>
                    <a:lnTo>
                      <a:pt x="1689" y="350"/>
                    </a:lnTo>
                    <a:lnTo>
                      <a:pt x="16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7497685" y="3259241"/>
                <a:ext cx="352085" cy="72960"/>
              </a:xfrm>
              <a:custGeom>
                <a:rect b="b" l="l" r="r" t="t"/>
                <a:pathLst>
                  <a:path extrusionOk="0" h="350" w="1689">
                    <a:moveTo>
                      <a:pt x="1" y="1"/>
                    </a:moveTo>
                    <a:lnTo>
                      <a:pt x="1" y="350"/>
                    </a:lnTo>
                    <a:lnTo>
                      <a:pt x="1689" y="350"/>
                    </a:lnTo>
                    <a:lnTo>
                      <a:pt x="16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7497685" y="3378479"/>
                <a:ext cx="352085" cy="72960"/>
              </a:xfrm>
              <a:custGeom>
                <a:rect b="b" l="l" r="r" t="t"/>
                <a:pathLst>
                  <a:path extrusionOk="0" h="350" w="1689">
                    <a:moveTo>
                      <a:pt x="1" y="1"/>
                    </a:moveTo>
                    <a:lnTo>
                      <a:pt x="1" y="350"/>
                    </a:lnTo>
                    <a:lnTo>
                      <a:pt x="1689" y="350"/>
                    </a:lnTo>
                    <a:lnTo>
                      <a:pt x="16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 name="Google Shape;278;p27"/>
            <p:cNvGrpSpPr/>
            <p:nvPr/>
          </p:nvGrpSpPr>
          <p:grpSpPr>
            <a:xfrm>
              <a:off x="8306307" y="1421458"/>
              <a:ext cx="270578" cy="267659"/>
              <a:chOff x="7759507" y="1703733"/>
              <a:chExt cx="270578" cy="267659"/>
            </a:xfrm>
          </p:grpSpPr>
          <p:sp>
            <p:nvSpPr>
              <p:cNvPr id="279" name="Google Shape;279;p27"/>
              <p:cNvSpPr/>
              <p:nvPr/>
            </p:nvSpPr>
            <p:spPr>
              <a:xfrm>
                <a:off x="7759507" y="1706651"/>
                <a:ext cx="267659" cy="264741"/>
              </a:xfrm>
              <a:custGeom>
                <a:rect b="b" l="l" r="r" t="t"/>
                <a:pathLst>
                  <a:path extrusionOk="0" h="1270" w="1284">
                    <a:moveTo>
                      <a:pt x="1046" y="0"/>
                    </a:moveTo>
                    <a:lnTo>
                      <a:pt x="0" y="1033"/>
                    </a:lnTo>
                    <a:lnTo>
                      <a:pt x="251" y="1270"/>
                    </a:lnTo>
                    <a:lnTo>
                      <a:pt x="1283" y="238"/>
                    </a:lnTo>
                    <a:lnTo>
                      <a:pt x="10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7762425" y="1703733"/>
                <a:ext cx="267659" cy="267659"/>
              </a:xfrm>
              <a:custGeom>
                <a:rect b="b" l="l" r="r" t="t"/>
                <a:pathLst>
                  <a:path extrusionOk="0" h="1284" w="1284">
                    <a:moveTo>
                      <a:pt x="237" y="0"/>
                    </a:moveTo>
                    <a:lnTo>
                      <a:pt x="0" y="252"/>
                    </a:lnTo>
                    <a:lnTo>
                      <a:pt x="1032" y="1284"/>
                    </a:lnTo>
                    <a:lnTo>
                      <a:pt x="1283" y="1047"/>
                    </a:lnTo>
                    <a:lnTo>
                      <a:pt x="2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 name="Google Shape;281;p27"/>
            <p:cNvSpPr/>
            <p:nvPr/>
          </p:nvSpPr>
          <p:spPr>
            <a:xfrm>
              <a:off x="5538370" y="399900"/>
              <a:ext cx="804120" cy="808418"/>
            </a:xfrm>
            <a:custGeom>
              <a:rect b="b" l="l" r="r" t="t"/>
              <a:pathLst>
                <a:path extrusionOk="0" h="2637" w="2623">
                  <a:moveTo>
                    <a:pt x="2274" y="349"/>
                  </a:moveTo>
                  <a:lnTo>
                    <a:pt x="2274" y="2288"/>
                  </a:lnTo>
                  <a:lnTo>
                    <a:pt x="349" y="2288"/>
                  </a:lnTo>
                  <a:lnTo>
                    <a:pt x="349" y="349"/>
                  </a:lnTo>
                  <a:close/>
                  <a:moveTo>
                    <a:pt x="0" y="0"/>
                  </a:moveTo>
                  <a:lnTo>
                    <a:pt x="0" y="2637"/>
                  </a:lnTo>
                  <a:lnTo>
                    <a:pt x="2623" y="2637"/>
                  </a:lnTo>
                  <a:lnTo>
                    <a:pt x="262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8"/>
          <p:cNvSpPr/>
          <p:nvPr/>
        </p:nvSpPr>
        <p:spPr>
          <a:xfrm>
            <a:off x="6119100" y="1572550"/>
            <a:ext cx="282300" cy="98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a:off x="6119100" y="3119626"/>
            <a:ext cx="282300" cy="98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p:nvPr/>
        </p:nvSpPr>
        <p:spPr>
          <a:xfrm>
            <a:off x="2742625" y="1572550"/>
            <a:ext cx="282300" cy="98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8"/>
          <p:cNvSpPr/>
          <p:nvPr/>
        </p:nvSpPr>
        <p:spPr>
          <a:xfrm>
            <a:off x="2742625" y="3119626"/>
            <a:ext cx="282300" cy="98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8"/>
          <p:cNvSpPr txBox="1"/>
          <p:nvPr>
            <p:ph type="title"/>
          </p:nvPr>
        </p:nvSpPr>
        <p:spPr>
          <a:xfrm>
            <a:off x="227175" y="445025"/>
            <a:ext cx="346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291" name="Google Shape;291;p28"/>
          <p:cNvSpPr/>
          <p:nvPr/>
        </p:nvSpPr>
        <p:spPr>
          <a:xfrm>
            <a:off x="227175" y="1784925"/>
            <a:ext cx="2985000" cy="231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28"/>
          <p:cNvGrpSpPr/>
          <p:nvPr/>
        </p:nvGrpSpPr>
        <p:grpSpPr>
          <a:xfrm>
            <a:off x="725443" y="1747936"/>
            <a:ext cx="1988465" cy="2388779"/>
            <a:chOff x="3443900" y="1677625"/>
            <a:chExt cx="1926994" cy="2314933"/>
          </a:xfrm>
        </p:grpSpPr>
        <p:sp>
          <p:nvSpPr>
            <p:cNvPr id="293" name="Google Shape;293;p28"/>
            <p:cNvSpPr/>
            <p:nvPr/>
          </p:nvSpPr>
          <p:spPr>
            <a:xfrm>
              <a:off x="3443900" y="1677625"/>
              <a:ext cx="1926994" cy="2314933"/>
            </a:xfrm>
            <a:custGeom>
              <a:rect b="b" l="l" r="r" t="t"/>
              <a:pathLst>
                <a:path extrusionOk="0" h="29711" w="24732">
                  <a:moveTo>
                    <a:pt x="13156" y="0"/>
                  </a:moveTo>
                  <a:cubicBezTo>
                    <a:pt x="11075" y="0"/>
                    <a:pt x="8987" y="351"/>
                    <a:pt x="7044" y="1060"/>
                  </a:cubicBezTo>
                  <a:cubicBezTo>
                    <a:pt x="1423" y="3124"/>
                    <a:pt x="1284" y="10935"/>
                    <a:pt x="1284" y="10935"/>
                  </a:cubicBezTo>
                  <a:lnTo>
                    <a:pt x="2413" y="11005"/>
                  </a:lnTo>
                  <a:cubicBezTo>
                    <a:pt x="2107" y="12274"/>
                    <a:pt x="2483" y="12609"/>
                    <a:pt x="1911" y="13725"/>
                  </a:cubicBezTo>
                  <a:cubicBezTo>
                    <a:pt x="1423" y="14659"/>
                    <a:pt x="168" y="17226"/>
                    <a:pt x="168" y="17226"/>
                  </a:cubicBezTo>
                  <a:cubicBezTo>
                    <a:pt x="0" y="17449"/>
                    <a:pt x="84" y="17770"/>
                    <a:pt x="349" y="17882"/>
                  </a:cubicBezTo>
                  <a:lnTo>
                    <a:pt x="1883" y="18565"/>
                  </a:lnTo>
                  <a:cubicBezTo>
                    <a:pt x="1883" y="18565"/>
                    <a:pt x="1437" y="23628"/>
                    <a:pt x="2665" y="24075"/>
                  </a:cubicBezTo>
                  <a:cubicBezTo>
                    <a:pt x="2916" y="24170"/>
                    <a:pt x="3280" y="24206"/>
                    <a:pt x="3703" y="24206"/>
                  </a:cubicBezTo>
                  <a:cubicBezTo>
                    <a:pt x="4940" y="24206"/>
                    <a:pt x="6672" y="23901"/>
                    <a:pt x="7493" y="23901"/>
                  </a:cubicBezTo>
                  <a:cubicBezTo>
                    <a:pt x="7746" y="23901"/>
                    <a:pt x="7912" y="23930"/>
                    <a:pt x="7951" y="24005"/>
                  </a:cubicBezTo>
                  <a:cubicBezTo>
                    <a:pt x="8132" y="24410"/>
                    <a:pt x="8258" y="28524"/>
                    <a:pt x="8258" y="28524"/>
                  </a:cubicBezTo>
                  <a:lnTo>
                    <a:pt x="7742" y="29208"/>
                  </a:lnTo>
                  <a:cubicBezTo>
                    <a:pt x="8997" y="29529"/>
                    <a:pt x="10336" y="29710"/>
                    <a:pt x="11717" y="29710"/>
                  </a:cubicBezTo>
                  <a:cubicBezTo>
                    <a:pt x="14744" y="29710"/>
                    <a:pt x="17590" y="28831"/>
                    <a:pt x="19989" y="27339"/>
                  </a:cubicBezTo>
                  <a:cubicBezTo>
                    <a:pt x="19291" y="26502"/>
                    <a:pt x="18622" y="25609"/>
                    <a:pt x="18622" y="25609"/>
                  </a:cubicBezTo>
                  <a:cubicBezTo>
                    <a:pt x="18510" y="25163"/>
                    <a:pt x="18454" y="24675"/>
                    <a:pt x="18440" y="24200"/>
                  </a:cubicBezTo>
                  <a:cubicBezTo>
                    <a:pt x="20965" y="23754"/>
                    <a:pt x="23099" y="23377"/>
                    <a:pt x="23099" y="23377"/>
                  </a:cubicBezTo>
                  <a:lnTo>
                    <a:pt x="23113" y="23294"/>
                  </a:lnTo>
                  <a:cubicBezTo>
                    <a:pt x="23364" y="22303"/>
                    <a:pt x="23573" y="21271"/>
                    <a:pt x="23755" y="20267"/>
                  </a:cubicBezTo>
                  <a:cubicBezTo>
                    <a:pt x="24104" y="18342"/>
                    <a:pt x="24383" y="16403"/>
                    <a:pt x="24550" y="14478"/>
                  </a:cubicBezTo>
                  <a:cubicBezTo>
                    <a:pt x="24703" y="12344"/>
                    <a:pt x="24731" y="10182"/>
                    <a:pt x="24438" y="8076"/>
                  </a:cubicBezTo>
                  <a:cubicBezTo>
                    <a:pt x="24285" y="7099"/>
                    <a:pt x="24076" y="6095"/>
                    <a:pt x="23685" y="5174"/>
                  </a:cubicBezTo>
                  <a:cubicBezTo>
                    <a:pt x="23169" y="3891"/>
                    <a:pt x="22220" y="2496"/>
                    <a:pt x="20798" y="2120"/>
                  </a:cubicBezTo>
                  <a:cubicBezTo>
                    <a:pt x="20463" y="2050"/>
                    <a:pt x="20128" y="2092"/>
                    <a:pt x="19779" y="2050"/>
                  </a:cubicBezTo>
                  <a:cubicBezTo>
                    <a:pt x="19770" y="2048"/>
                    <a:pt x="19761" y="2048"/>
                    <a:pt x="19753" y="2048"/>
                  </a:cubicBezTo>
                  <a:cubicBezTo>
                    <a:pt x="19716" y="2048"/>
                    <a:pt x="19695" y="2061"/>
                    <a:pt x="19670" y="2061"/>
                  </a:cubicBezTo>
                  <a:cubicBezTo>
                    <a:pt x="19654" y="2061"/>
                    <a:pt x="19636" y="2055"/>
                    <a:pt x="19612" y="2036"/>
                  </a:cubicBezTo>
                  <a:cubicBezTo>
                    <a:pt x="19570" y="2008"/>
                    <a:pt x="19501" y="1757"/>
                    <a:pt x="19487" y="1701"/>
                  </a:cubicBezTo>
                  <a:cubicBezTo>
                    <a:pt x="19389" y="1464"/>
                    <a:pt x="19291" y="1283"/>
                    <a:pt x="19068" y="1129"/>
                  </a:cubicBezTo>
                  <a:cubicBezTo>
                    <a:pt x="18287" y="557"/>
                    <a:pt x="17269" y="432"/>
                    <a:pt x="16348" y="278"/>
                  </a:cubicBezTo>
                  <a:cubicBezTo>
                    <a:pt x="15300" y="93"/>
                    <a:pt x="14229" y="0"/>
                    <a:pt x="131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p:nvPr/>
          </p:nvSpPr>
          <p:spPr>
            <a:xfrm>
              <a:off x="4308982" y="1976425"/>
              <a:ext cx="235927" cy="237017"/>
            </a:xfrm>
            <a:custGeom>
              <a:rect b="b" l="l" r="r" t="t"/>
              <a:pathLst>
                <a:path extrusionOk="0" h="3042" w="3028">
                  <a:moveTo>
                    <a:pt x="1521" y="363"/>
                  </a:moveTo>
                  <a:cubicBezTo>
                    <a:pt x="2162" y="363"/>
                    <a:pt x="2679" y="893"/>
                    <a:pt x="2679" y="1535"/>
                  </a:cubicBezTo>
                  <a:cubicBezTo>
                    <a:pt x="2679" y="2176"/>
                    <a:pt x="2162" y="2706"/>
                    <a:pt x="1521" y="2706"/>
                  </a:cubicBezTo>
                  <a:cubicBezTo>
                    <a:pt x="865" y="2706"/>
                    <a:pt x="349" y="2176"/>
                    <a:pt x="349" y="1535"/>
                  </a:cubicBezTo>
                  <a:cubicBezTo>
                    <a:pt x="349" y="893"/>
                    <a:pt x="865" y="363"/>
                    <a:pt x="1521" y="363"/>
                  </a:cubicBezTo>
                  <a:close/>
                  <a:moveTo>
                    <a:pt x="1521" y="0"/>
                  </a:moveTo>
                  <a:cubicBezTo>
                    <a:pt x="684" y="0"/>
                    <a:pt x="0" y="684"/>
                    <a:pt x="0" y="1521"/>
                  </a:cubicBezTo>
                  <a:cubicBezTo>
                    <a:pt x="0" y="2358"/>
                    <a:pt x="670" y="3041"/>
                    <a:pt x="1521" y="3041"/>
                  </a:cubicBezTo>
                  <a:cubicBezTo>
                    <a:pt x="2358" y="3041"/>
                    <a:pt x="3027" y="2358"/>
                    <a:pt x="3027" y="1521"/>
                  </a:cubicBezTo>
                  <a:cubicBezTo>
                    <a:pt x="3027" y="684"/>
                    <a:pt x="2358" y="0"/>
                    <a:pt x="15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
            <p:cNvSpPr/>
            <p:nvPr/>
          </p:nvSpPr>
          <p:spPr>
            <a:xfrm>
              <a:off x="4207927" y="2232917"/>
              <a:ext cx="665160" cy="662979"/>
            </a:xfrm>
            <a:custGeom>
              <a:rect b="b" l="l" r="r" t="t"/>
              <a:pathLst>
                <a:path extrusionOk="0" h="8509" w="8537">
                  <a:moveTo>
                    <a:pt x="4255" y="335"/>
                  </a:moveTo>
                  <a:cubicBezTo>
                    <a:pt x="6417" y="335"/>
                    <a:pt x="8160" y="2092"/>
                    <a:pt x="8160" y="4241"/>
                  </a:cubicBezTo>
                  <a:cubicBezTo>
                    <a:pt x="8160" y="6389"/>
                    <a:pt x="6417" y="8146"/>
                    <a:pt x="4255" y="8146"/>
                  </a:cubicBezTo>
                  <a:cubicBezTo>
                    <a:pt x="2120" y="8146"/>
                    <a:pt x="349" y="6389"/>
                    <a:pt x="349" y="4241"/>
                  </a:cubicBezTo>
                  <a:cubicBezTo>
                    <a:pt x="349" y="2092"/>
                    <a:pt x="2093" y="335"/>
                    <a:pt x="4255" y="335"/>
                  </a:cubicBezTo>
                  <a:close/>
                  <a:moveTo>
                    <a:pt x="4255" y="0"/>
                  </a:moveTo>
                  <a:cubicBezTo>
                    <a:pt x="1925" y="0"/>
                    <a:pt x="0" y="1897"/>
                    <a:pt x="0" y="4255"/>
                  </a:cubicBezTo>
                  <a:cubicBezTo>
                    <a:pt x="0" y="6598"/>
                    <a:pt x="1911" y="8509"/>
                    <a:pt x="4255" y="8509"/>
                  </a:cubicBezTo>
                  <a:cubicBezTo>
                    <a:pt x="6612" y="8509"/>
                    <a:pt x="8537" y="6612"/>
                    <a:pt x="8509" y="4255"/>
                  </a:cubicBezTo>
                  <a:cubicBezTo>
                    <a:pt x="8509" y="1925"/>
                    <a:pt x="6598" y="0"/>
                    <a:pt x="42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8"/>
            <p:cNvSpPr/>
            <p:nvPr/>
          </p:nvSpPr>
          <p:spPr>
            <a:xfrm>
              <a:off x="4016648" y="2056832"/>
              <a:ext cx="898827" cy="752113"/>
            </a:xfrm>
            <a:custGeom>
              <a:rect b="b" l="l" r="r" t="t"/>
              <a:pathLst>
                <a:path extrusionOk="0" h="9653" w="11536">
                  <a:moveTo>
                    <a:pt x="3278" y="1"/>
                  </a:moveTo>
                  <a:cubicBezTo>
                    <a:pt x="2483" y="1"/>
                    <a:pt x="1730" y="307"/>
                    <a:pt x="1172" y="865"/>
                  </a:cubicBezTo>
                  <a:cubicBezTo>
                    <a:pt x="0" y="2023"/>
                    <a:pt x="0" y="3906"/>
                    <a:pt x="1172" y="5078"/>
                  </a:cubicBezTo>
                  <a:lnTo>
                    <a:pt x="5789" y="9653"/>
                  </a:lnTo>
                  <a:lnTo>
                    <a:pt x="10378" y="5078"/>
                  </a:lnTo>
                  <a:cubicBezTo>
                    <a:pt x="11536" y="3920"/>
                    <a:pt x="11536" y="2037"/>
                    <a:pt x="10378" y="865"/>
                  </a:cubicBezTo>
                  <a:cubicBezTo>
                    <a:pt x="9792" y="307"/>
                    <a:pt x="9067" y="1"/>
                    <a:pt x="8258" y="1"/>
                  </a:cubicBezTo>
                  <a:cubicBezTo>
                    <a:pt x="7463" y="1"/>
                    <a:pt x="6710" y="307"/>
                    <a:pt x="6152" y="865"/>
                  </a:cubicBezTo>
                  <a:lnTo>
                    <a:pt x="5775" y="1256"/>
                  </a:lnTo>
                  <a:lnTo>
                    <a:pt x="5384" y="865"/>
                  </a:lnTo>
                  <a:cubicBezTo>
                    <a:pt x="4813" y="307"/>
                    <a:pt x="4073" y="1"/>
                    <a:pt x="3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8"/>
            <p:cNvSpPr/>
            <p:nvPr/>
          </p:nvSpPr>
          <p:spPr>
            <a:xfrm>
              <a:off x="4092692" y="2506785"/>
              <a:ext cx="27270" cy="132611"/>
            </a:xfrm>
            <a:custGeom>
              <a:rect b="b" l="l" r="r" t="t"/>
              <a:pathLst>
                <a:path extrusionOk="0" h="1702" w="350">
                  <a:moveTo>
                    <a:pt x="1" y="0"/>
                  </a:moveTo>
                  <a:lnTo>
                    <a:pt x="1" y="1702"/>
                  </a:lnTo>
                  <a:lnTo>
                    <a:pt x="349" y="1702"/>
                  </a:lnTo>
                  <a:lnTo>
                    <a:pt x="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8"/>
            <p:cNvSpPr/>
            <p:nvPr/>
          </p:nvSpPr>
          <p:spPr>
            <a:xfrm>
              <a:off x="4039476" y="2558909"/>
              <a:ext cx="133702" cy="27270"/>
            </a:xfrm>
            <a:custGeom>
              <a:rect b="b" l="l" r="r" t="t"/>
              <a:pathLst>
                <a:path extrusionOk="0" h="350" w="1716">
                  <a:moveTo>
                    <a:pt x="0" y="1"/>
                  </a:moveTo>
                  <a:lnTo>
                    <a:pt x="0" y="349"/>
                  </a:lnTo>
                  <a:lnTo>
                    <a:pt x="1716" y="349"/>
                  </a:lnTo>
                  <a:lnTo>
                    <a:pt x="17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8"/>
            <p:cNvSpPr/>
            <p:nvPr/>
          </p:nvSpPr>
          <p:spPr>
            <a:xfrm>
              <a:off x="3932968" y="2082933"/>
              <a:ext cx="328256" cy="327165"/>
            </a:xfrm>
            <a:custGeom>
              <a:rect b="b" l="l" r="r" t="t"/>
              <a:pathLst>
                <a:path extrusionOk="0" h="4199" w="4213">
                  <a:moveTo>
                    <a:pt x="2106" y="0"/>
                  </a:moveTo>
                  <a:lnTo>
                    <a:pt x="2106" y="349"/>
                  </a:lnTo>
                  <a:cubicBezTo>
                    <a:pt x="2260" y="349"/>
                    <a:pt x="2413" y="363"/>
                    <a:pt x="2553" y="391"/>
                  </a:cubicBezTo>
                  <a:lnTo>
                    <a:pt x="2650" y="70"/>
                  </a:lnTo>
                  <a:cubicBezTo>
                    <a:pt x="2469" y="14"/>
                    <a:pt x="2274" y="0"/>
                    <a:pt x="2106" y="0"/>
                  </a:cubicBezTo>
                  <a:close/>
                  <a:moveTo>
                    <a:pt x="1549" y="56"/>
                  </a:moveTo>
                  <a:cubicBezTo>
                    <a:pt x="1367" y="112"/>
                    <a:pt x="1200" y="182"/>
                    <a:pt x="1046" y="279"/>
                  </a:cubicBezTo>
                  <a:lnTo>
                    <a:pt x="1214" y="572"/>
                  </a:lnTo>
                  <a:cubicBezTo>
                    <a:pt x="1353" y="502"/>
                    <a:pt x="1493" y="433"/>
                    <a:pt x="1632" y="391"/>
                  </a:cubicBezTo>
                  <a:lnTo>
                    <a:pt x="1549" y="56"/>
                  </a:lnTo>
                  <a:close/>
                  <a:moveTo>
                    <a:pt x="3153" y="279"/>
                  </a:moveTo>
                  <a:lnTo>
                    <a:pt x="2971" y="572"/>
                  </a:lnTo>
                  <a:cubicBezTo>
                    <a:pt x="3111" y="642"/>
                    <a:pt x="3236" y="740"/>
                    <a:pt x="3348" y="851"/>
                  </a:cubicBezTo>
                  <a:lnTo>
                    <a:pt x="3585" y="600"/>
                  </a:lnTo>
                  <a:cubicBezTo>
                    <a:pt x="3459" y="488"/>
                    <a:pt x="3306" y="363"/>
                    <a:pt x="3153" y="279"/>
                  </a:cubicBezTo>
                  <a:close/>
                  <a:moveTo>
                    <a:pt x="600" y="600"/>
                  </a:moveTo>
                  <a:cubicBezTo>
                    <a:pt x="488" y="726"/>
                    <a:pt x="363" y="879"/>
                    <a:pt x="279" y="1046"/>
                  </a:cubicBezTo>
                  <a:lnTo>
                    <a:pt x="572" y="1214"/>
                  </a:lnTo>
                  <a:cubicBezTo>
                    <a:pt x="656" y="1088"/>
                    <a:pt x="739" y="977"/>
                    <a:pt x="851" y="851"/>
                  </a:cubicBezTo>
                  <a:lnTo>
                    <a:pt x="600" y="600"/>
                  </a:lnTo>
                  <a:close/>
                  <a:moveTo>
                    <a:pt x="3920" y="1046"/>
                  </a:moveTo>
                  <a:lnTo>
                    <a:pt x="3627" y="1214"/>
                  </a:lnTo>
                  <a:cubicBezTo>
                    <a:pt x="3697" y="1339"/>
                    <a:pt x="3766" y="1493"/>
                    <a:pt x="3794" y="1632"/>
                  </a:cubicBezTo>
                  <a:lnTo>
                    <a:pt x="4129" y="1549"/>
                  </a:lnTo>
                  <a:cubicBezTo>
                    <a:pt x="4073" y="1367"/>
                    <a:pt x="4003" y="1200"/>
                    <a:pt x="3920" y="1046"/>
                  </a:cubicBezTo>
                  <a:close/>
                  <a:moveTo>
                    <a:pt x="70" y="1563"/>
                  </a:moveTo>
                  <a:cubicBezTo>
                    <a:pt x="14" y="1744"/>
                    <a:pt x="0" y="1911"/>
                    <a:pt x="0" y="2107"/>
                  </a:cubicBezTo>
                  <a:lnTo>
                    <a:pt x="349" y="2107"/>
                  </a:lnTo>
                  <a:cubicBezTo>
                    <a:pt x="349" y="1953"/>
                    <a:pt x="363" y="1786"/>
                    <a:pt x="391" y="1646"/>
                  </a:cubicBezTo>
                  <a:lnTo>
                    <a:pt x="70" y="1563"/>
                  </a:lnTo>
                  <a:close/>
                  <a:moveTo>
                    <a:pt x="3864" y="2107"/>
                  </a:moveTo>
                  <a:cubicBezTo>
                    <a:pt x="3864" y="2260"/>
                    <a:pt x="3850" y="2413"/>
                    <a:pt x="3808" y="2553"/>
                  </a:cubicBezTo>
                  <a:lnTo>
                    <a:pt x="4143" y="2651"/>
                  </a:lnTo>
                  <a:cubicBezTo>
                    <a:pt x="4199" y="2469"/>
                    <a:pt x="4213" y="2274"/>
                    <a:pt x="4213" y="2107"/>
                  </a:cubicBezTo>
                  <a:close/>
                  <a:moveTo>
                    <a:pt x="391" y="2553"/>
                  </a:moveTo>
                  <a:lnTo>
                    <a:pt x="70" y="2651"/>
                  </a:lnTo>
                  <a:cubicBezTo>
                    <a:pt x="112" y="2818"/>
                    <a:pt x="182" y="2999"/>
                    <a:pt x="279" y="3153"/>
                  </a:cubicBezTo>
                  <a:lnTo>
                    <a:pt x="572" y="2971"/>
                  </a:lnTo>
                  <a:cubicBezTo>
                    <a:pt x="502" y="2860"/>
                    <a:pt x="433" y="2720"/>
                    <a:pt x="391" y="2553"/>
                  </a:cubicBezTo>
                  <a:close/>
                  <a:moveTo>
                    <a:pt x="3641" y="2971"/>
                  </a:moveTo>
                  <a:cubicBezTo>
                    <a:pt x="3571" y="3111"/>
                    <a:pt x="3459" y="3236"/>
                    <a:pt x="3362" y="3348"/>
                  </a:cubicBezTo>
                  <a:lnTo>
                    <a:pt x="3599" y="3585"/>
                  </a:lnTo>
                  <a:cubicBezTo>
                    <a:pt x="3724" y="3460"/>
                    <a:pt x="3850" y="3306"/>
                    <a:pt x="3934" y="3153"/>
                  </a:cubicBezTo>
                  <a:lnTo>
                    <a:pt x="3641" y="2971"/>
                  </a:lnTo>
                  <a:close/>
                  <a:moveTo>
                    <a:pt x="865" y="3334"/>
                  </a:moveTo>
                  <a:lnTo>
                    <a:pt x="628" y="3585"/>
                  </a:lnTo>
                  <a:cubicBezTo>
                    <a:pt x="739" y="3711"/>
                    <a:pt x="907" y="3836"/>
                    <a:pt x="1060" y="3920"/>
                  </a:cubicBezTo>
                  <a:lnTo>
                    <a:pt x="1228" y="3613"/>
                  </a:lnTo>
                  <a:cubicBezTo>
                    <a:pt x="1088" y="3543"/>
                    <a:pt x="977" y="3446"/>
                    <a:pt x="865" y="3334"/>
                  </a:cubicBezTo>
                  <a:close/>
                  <a:moveTo>
                    <a:pt x="2971" y="3627"/>
                  </a:moveTo>
                  <a:cubicBezTo>
                    <a:pt x="2860" y="3697"/>
                    <a:pt x="2692" y="3766"/>
                    <a:pt x="2553" y="3794"/>
                  </a:cubicBezTo>
                  <a:lnTo>
                    <a:pt x="2650" y="4129"/>
                  </a:lnTo>
                  <a:cubicBezTo>
                    <a:pt x="2832" y="4087"/>
                    <a:pt x="2999" y="4017"/>
                    <a:pt x="3153" y="3920"/>
                  </a:cubicBezTo>
                  <a:lnTo>
                    <a:pt x="2971" y="3627"/>
                  </a:lnTo>
                  <a:close/>
                  <a:moveTo>
                    <a:pt x="1646" y="3794"/>
                  </a:moveTo>
                  <a:lnTo>
                    <a:pt x="1562" y="4129"/>
                  </a:lnTo>
                  <a:cubicBezTo>
                    <a:pt x="1744" y="4185"/>
                    <a:pt x="1911" y="4199"/>
                    <a:pt x="2106" y="4199"/>
                  </a:cubicBezTo>
                  <a:lnTo>
                    <a:pt x="2106" y="3850"/>
                  </a:lnTo>
                  <a:cubicBezTo>
                    <a:pt x="1953" y="3850"/>
                    <a:pt x="1786" y="3836"/>
                    <a:pt x="1646" y="37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
            <p:cNvSpPr/>
            <p:nvPr/>
          </p:nvSpPr>
          <p:spPr>
            <a:xfrm>
              <a:off x="4520909" y="2545898"/>
              <a:ext cx="235927" cy="235927"/>
            </a:xfrm>
            <a:custGeom>
              <a:rect b="b" l="l" r="r" t="t"/>
              <a:pathLst>
                <a:path extrusionOk="0" h="3028" w="3028">
                  <a:moveTo>
                    <a:pt x="1521" y="349"/>
                  </a:moveTo>
                  <a:cubicBezTo>
                    <a:pt x="2162" y="349"/>
                    <a:pt x="2679" y="865"/>
                    <a:pt x="2679" y="1521"/>
                  </a:cubicBezTo>
                  <a:cubicBezTo>
                    <a:pt x="2679" y="2162"/>
                    <a:pt x="2162" y="2679"/>
                    <a:pt x="1521" y="2679"/>
                  </a:cubicBezTo>
                  <a:cubicBezTo>
                    <a:pt x="865" y="2679"/>
                    <a:pt x="349" y="2162"/>
                    <a:pt x="349" y="1521"/>
                  </a:cubicBezTo>
                  <a:cubicBezTo>
                    <a:pt x="349" y="865"/>
                    <a:pt x="865" y="349"/>
                    <a:pt x="1521" y="349"/>
                  </a:cubicBezTo>
                  <a:close/>
                  <a:moveTo>
                    <a:pt x="1521" y="0"/>
                  </a:moveTo>
                  <a:cubicBezTo>
                    <a:pt x="684" y="0"/>
                    <a:pt x="0" y="684"/>
                    <a:pt x="0" y="1521"/>
                  </a:cubicBezTo>
                  <a:cubicBezTo>
                    <a:pt x="0" y="2358"/>
                    <a:pt x="670" y="3027"/>
                    <a:pt x="1521" y="3027"/>
                  </a:cubicBezTo>
                  <a:cubicBezTo>
                    <a:pt x="2358" y="3027"/>
                    <a:pt x="3027" y="2358"/>
                    <a:pt x="3027" y="1521"/>
                  </a:cubicBezTo>
                  <a:cubicBezTo>
                    <a:pt x="3027" y="684"/>
                    <a:pt x="2358" y="0"/>
                    <a:pt x="15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a:off x="4223120" y="1871007"/>
              <a:ext cx="125054" cy="125054"/>
            </a:xfrm>
            <a:custGeom>
              <a:rect b="b" l="l" r="r" t="t"/>
              <a:pathLst>
                <a:path extrusionOk="0" h="1605" w="1605">
                  <a:moveTo>
                    <a:pt x="810" y="0"/>
                  </a:moveTo>
                  <a:cubicBezTo>
                    <a:pt x="363" y="0"/>
                    <a:pt x="0" y="349"/>
                    <a:pt x="0" y="795"/>
                  </a:cubicBezTo>
                  <a:cubicBezTo>
                    <a:pt x="0" y="1228"/>
                    <a:pt x="349" y="1604"/>
                    <a:pt x="810" y="1604"/>
                  </a:cubicBezTo>
                  <a:cubicBezTo>
                    <a:pt x="1242" y="1604"/>
                    <a:pt x="1605" y="1242"/>
                    <a:pt x="1605" y="795"/>
                  </a:cubicBezTo>
                  <a:cubicBezTo>
                    <a:pt x="1605" y="363"/>
                    <a:pt x="1242" y="0"/>
                    <a:pt x="8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p:nvPr/>
          </p:nvSpPr>
          <p:spPr>
            <a:xfrm>
              <a:off x="4593680" y="1904666"/>
              <a:ext cx="122950" cy="121781"/>
            </a:xfrm>
            <a:custGeom>
              <a:rect b="b" l="l" r="r" t="t"/>
              <a:pathLst>
                <a:path extrusionOk="0" h="1563" w="1578">
                  <a:moveTo>
                    <a:pt x="1228" y="349"/>
                  </a:moveTo>
                  <a:lnTo>
                    <a:pt x="1228" y="1214"/>
                  </a:lnTo>
                  <a:lnTo>
                    <a:pt x="350" y="1214"/>
                  </a:lnTo>
                  <a:lnTo>
                    <a:pt x="350" y="349"/>
                  </a:lnTo>
                  <a:close/>
                  <a:moveTo>
                    <a:pt x="1" y="1"/>
                  </a:moveTo>
                  <a:lnTo>
                    <a:pt x="1" y="1563"/>
                  </a:lnTo>
                  <a:lnTo>
                    <a:pt x="1577" y="1563"/>
                  </a:lnTo>
                  <a:lnTo>
                    <a:pt x="15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3" name="Google Shape;303;p28"/>
          <p:cNvPicPr preferRelativeResize="0"/>
          <p:nvPr/>
        </p:nvPicPr>
        <p:blipFill rotWithShape="1">
          <a:blip r:embed="rId3">
            <a:alphaModFix/>
          </a:blip>
          <a:srcRect b="0" l="33810" r="-987" t="0"/>
          <a:stretch/>
        </p:blipFill>
        <p:spPr>
          <a:xfrm>
            <a:off x="3518100" y="213875"/>
            <a:ext cx="5625900" cy="4822700"/>
          </a:xfrm>
          <a:prstGeom prst="rect">
            <a:avLst/>
          </a:prstGeom>
          <a:noFill/>
          <a:ln>
            <a:noFill/>
          </a:ln>
        </p:spPr>
      </p:pic>
      <p:sp>
        <p:nvSpPr>
          <p:cNvPr id="304" name="Google Shape;304;p28"/>
          <p:cNvSpPr/>
          <p:nvPr/>
        </p:nvSpPr>
        <p:spPr>
          <a:xfrm>
            <a:off x="6405325" y="1293900"/>
            <a:ext cx="1251000" cy="4911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Logistic regression</a:t>
            </a:r>
            <a:endParaRPr b="1" sz="1000"/>
          </a:p>
        </p:txBody>
      </p:sp>
      <p:cxnSp>
        <p:nvCxnSpPr>
          <p:cNvPr id="305" name="Google Shape;305;p28"/>
          <p:cNvCxnSpPr>
            <a:stCxn id="304" idx="1"/>
          </p:cNvCxnSpPr>
          <p:nvPr/>
        </p:nvCxnSpPr>
        <p:spPr>
          <a:xfrm flipH="1">
            <a:off x="5678125" y="1539450"/>
            <a:ext cx="727200" cy="2385000"/>
          </a:xfrm>
          <a:prstGeom prst="straightConnector1">
            <a:avLst/>
          </a:prstGeom>
          <a:noFill/>
          <a:ln cap="flat" cmpd="sng" w="9525">
            <a:solidFill>
              <a:schemeClr val="dk2"/>
            </a:solidFill>
            <a:prstDash val="solid"/>
            <a:round/>
            <a:headEnd len="med" w="med" type="none"/>
            <a:tailEnd len="med" w="med" type="triangle"/>
          </a:ln>
        </p:spPr>
      </p:cxnSp>
      <p:sp>
        <p:nvSpPr>
          <p:cNvPr id="306" name="Google Shape;306;p28"/>
          <p:cNvSpPr/>
          <p:nvPr/>
        </p:nvSpPr>
        <p:spPr>
          <a:xfrm>
            <a:off x="6426700" y="1946200"/>
            <a:ext cx="1251000" cy="38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Decision tree classifier</a:t>
            </a:r>
            <a:endParaRPr b="1" sz="1000"/>
          </a:p>
        </p:txBody>
      </p:sp>
      <p:sp>
        <p:nvSpPr>
          <p:cNvPr id="307" name="Google Shape;307;p28"/>
          <p:cNvSpPr/>
          <p:nvPr/>
        </p:nvSpPr>
        <p:spPr>
          <a:xfrm>
            <a:off x="6426700" y="2502250"/>
            <a:ext cx="1251000" cy="384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Random forest</a:t>
            </a:r>
            <a:endParaRPr b="1" sz="1000"/>
          </a:p>
        </p:txBody>
      </p:sp>
      <p:sp>
        <p:nvSpPr>
          <p:cNvPr id="308" name="Google Shape;308;p28"/>
          <p:cNvSpPr/>
          <p:nvPr/>
        </p:nvSpPr>
        <p:spPr>
          <a:xfrm>
            <a:off x="6490850" y="3058300"/>
            <a:ext cx="1251000" cy="384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Boosting and     bagging</a:t>
            </a:r>
            <a:endParaRPr b="1" sz="1000"/>
          </a:p>
        </p:txBody>
      </p:sp>
      <p:sp>
        <p:nvSpPr>
          <p:cNvPr id="309" name="Google Shape;309;p28"/>
          <p:cNvSpPr/>
          <p:nvPr/>
        </p:nvSpPr>
        <p:spPr>
          <a:xfrm>
            <a:off x="6565650" y="3592963"/>
            <a:ext cx="1251000" cy="384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Stacking</a:t>
            </a:r>
            <a:endParaRPr b="1" sz="1000"/>
          </a:p>
        </p:txBody>
      </p:sp>
      <p:sp>
        <p:nvSpPr>
          <p:cNvPr id="310" name="Google Shape;310;p28"/>
          <p:cNvSpPr/>
          <p:nvPr/>
        </p:nvSpPr>
        <p:spPr>
          <a:xfrm>
            <a:off x="6587100" y="4127625"/>
            <a:ext cx="1208100" cy="4911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Clustering </a:t>
            </a:r>
            <a:endParaRPr b="1" sz="1000"/>
          </a:p>
        </p:txBody>
      </p:sp>
      <p:cxnSp>
        <p:nvCxnSpPr>
          <p:cNvPr id="311" name="Google Shape;311;p28"/>
          <p:cNvCxnSpPr>
            <a:stCxn id="306" idx="1"/>
          </p:cNvCxnSpPr>
          <p:nvPr/>
        </p:nvCxnSpPr>
        <p:spPr>
          <a:xfrm flipH="1">
            <a:off x="5678200" y="2138650"/>
            <a:ext cx="748500" cy="1775100"/>
          </a:xfrm>
          <a:prstGeom prst="straightConnector1">
            <a:avLst/>
          </a:prstGeom>
          <a:noFill/>
          <a:ln cap="flat" cmpd="sng" w="9525">
            <a:solidFill>
              <a:schemeClr val="dk2"/>
            </a:solidFill>
            <a:prstDash val="solid"/>
            <a:round/>
            <a:headEnd len="med" w="med" type="none"/>
            <a:tailEnd len="med" w="med" type="triangle"/>
          </a:ln>
        </p:spPr>
      </p:cxnSp>
      <p:cxnSp>
        <p:nvCxnSpPr>
          <p:cNvPr id="312" name="Google Shape;312;p28"/>
          <p:cNvCxnSpPr>
            <a:stCxn id="307" idx="1"/>
          </p:cNvCxnSpPr>
          <p:nvPr/>
        </p:nvCxnSpPr>
        <p:spPr>
          <a:xfrm flipH="1">
            <a:off x="5667400" y="2694700"/>
            <a:ext cx="759300" cy="1261800"/>
          </a:xfrm>
          <a:prstGeom prst="straightConnector1">
            <a:avLst/>
          </a:prstGeom>
          <a:noFill/>
          <a:ln cap="flat" cmpd="sng" w="9525">
            <a:solidFill>
              <a:schemeClr val="dk2"/>
            </a:solidFill>
            <a:prstDash val="solid"/>
            <a:round/>
            <a:headEnd len="med" w="med" type="none"/>
            <a:tailEnd len="med" w="med" type="triangle"/>
          </a:ln>
        </p:spPr>
      </p:cxnSp>
      <p:cxnSp>
        <p:nvCxnSpPr>
          <p:cNvPr id="313" name="Google Shape;313;p28"/>
          <p:cNvCxnSpPr>
            <a:stCxn id="308" idx="1"/>
          </p:cNvCxnSpPr>
          <p:nvPr/>
        </p:nvCxnSpPr>
        <p:spPr>
          <a:xfrm flipH="1">
            <a:off x="5667350" y="3250750"/>
            <a:ext cx="823500" cy="716400"/>
          </a:xfrm>
          <a:prstGeom prst="straightConnector1">
            <a:avLst/>
          </a:prstGeom>
          <a:noFill/>
          <a:ln cap="flat" cmpd="sng" w="9525">
            <a:solidFill>
              <a:schemeClr val="dk2"/>
            </a:solidFill>
            <a:prstDash val="solid"/>
            <a:round/>
            <a:headEnd len="med" w="med" type="none"/>
            <a:tailEnd len="med" w="med" type="triangle"/>
          </a:ln>
        </p:spPr>
      </p:cxnSp>
      <p:cxnSp>
        <p:nvCxnSpPr>
          <p:cNvPr id="314" name="Google Shape;314;p28"/>
          <p:cNvCxnSpPr>
            <a:stCxn id="309" idx="1"/>
          </p:cNvCxnSpPr>
          <p:nvPr/>
        </p:nvCxnSpPr>
        <p:spPr>
          <a:xfrm flipH="1">
            <a:off x="5667450" y="3785413"/>
            <a:ext cx="898200" cy="213900"/>
          </a:xfrm>
          <a:prstGeom prst="straightConnector1">
            <a:avLst/>
          </a:prstGeom>
          <a:noFill/>
          <a:ln cap="flat" cmpd="sng" w="9525">
            <a:solidFill>
              <a:schemeClr val="dk2"/>
            </a:solidFill>
            <a:prstDash val="solid"/>
            <a:round/>
            <a:headEnd len="med" w="med" type="none"/>
            <a:tailEnd len="med" w="med" type="triangle"/>
          </a:ln>
        </p:spPr>
      </p:cxnSp>
      <p:cxnSp>
        <p:nvCxnSpPr>
          <p:cNvPr id="315" name="Google Shape;315;p28"/>
          <p:cNvCxnSpPr>
            <a:stCxn id="310" idx="1"/>
          </p:cNvCxnSpPr>
          <p:nvPr/>
        </p:nvCxnSpPr>
        <p:spPr>
          <a:xfrm rot="10800000">
            <a:off x="5635500" y="4031475"/>
            <a:ext cx="951600" cy="341700"/>
          </a:xfrm>
          <a:prstGeom prst="straightConnector1">
            <a:avLst/>
          </a:prstGeom>
          <a:noFill/>
          <a:ln cap="flat" cmpd="sng" w="9525">
            <a:solidFill>
              <a:schemeClr val="dk2"/>
            </a:solidFill>
            <a:prstDash val="solid"/>
            <a:round/>
            <a:headEnd len="med" w="med" type="none"/>
            <a:tailEnd len="med" w="med" type="triangle"/>
          </a:ln>
        </p:spPr>
      </p:cxnSp>
      <p:sp>
        <p:nvSpPr>
          <p:cNvPr id="316" name="Google Shape;316;p28"/>
          <p:cNvSpPr/>
          <p:nvPr/>
        </p:nvSpPr>
        <p:spPr>
          <a:xfrm>
            <a:off x="6640575" y="4673000"/>
            <a:ext cx="1251000" cy="38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KNN classifier</a:t>
            </a:r>
            <a:endParaRPr b="1" sz="1000"/>
          </a:p>
        </p:txBody>
      </p:sp>
      <p:cxnSp>
        <p:nvCxnSpPr>
          <p:cNvPr id="317" name="Google Shape;317;p28"/>
          <p:cNvCxnSpPr>
            <a:stCxn id="316" idx="1"/>
          </p:cNvCxnSpPr>
          <p:nvPr/>
        </p:nvCxnSpPr>
        <p:spPr>
          <a:xfrm rot="10800000">
            <a:off x="5635275" y="4052750"/>
            <a:ext cx="1005300" cy="812700"/>
          </a:xfrm>
          <a:prstGeom prst="straightConnector1">
            <a:avLst/>
          </a:prstGeom>
          <a:noFill/>
          <a:ln cap="flat" cmpd="sng" w="9525">
            <a:solidFill>
              <a:schemeClr val="dk2"/>
            </a:solidFill>
            <a:prstDash val="solid"/>
            <a:round/>
            <a:headEnd len="med" w="med" type="none"/>
            <a:tailEnd len="med" w="med" type="triangle"/>
          </a:ln>
        </p:spPr>
      </p:cxnSp>
      <p:sp>
        <p:nvSpPr>
          <p:cNvPr id="318" name="Google Shape;318;p28"/>
          <p:cNvSpPr/>
          <p:nvPr/>
        </p:nvSpPr>
        <p:spPr>
          <a:xfrm>
            <a:off x="6330450" y="914063"/>
            <a:ext cx="1272600" cy="2517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       </a:t>
            </a:r>
            <a:r>
              <a:rPr b="1" lang="en" sz="1000"/>
              <a:t>SVM</a:t>
            </a:r>
            <a:endParaRPr b="1" sz="1000"/>
          </a:p>
        </p:txBody>
      </p:sp>
      <p:sp>
        <p:nvSpPr>
          <p:cNvPr id="319" name="Google Shape;319;p28"/>
          <p:cNvSpPr/>
          <p:nvPr/>
        </p:nvSpPr>
        <p:spPr>
          <a:xfrm>
            <a:off x="6277000" y="572050"/>
            <a:ext cx="1251000" cy="213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GaussianNB </a:t>
            </a:r>
            <a:endParaRPr b="1" sz="1000"/>
          </a:p>
        </p:txBody>
      </p:sp>
      <p:sp>
        <p:nvSpPr>
          <p:cNvPr id="320" name="Google Shape;320;p28"/>
          <p:cNvSpPr/>
          <p:nvPr/>
        </p:nvSpPr>
        <p:spPr>
          <a:xfrm>
            <a:off x="5229050" y="4822700"/>
            <a:ext cx="1101300" cy="213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    DNN</a:t>
            </a:r>
            <a:endParaRPr b="1" sz="1000"/>
          </a:p>
        </p:txBody>
      </p:sp>
      <p:cxnSp>
        <p:nvCxnSpPr>
          <p:cNvPr id="321" name="Google Shape;321;p28"/>
          <p:cNvCxnSpPr>
            <a:stCxn id="320" idx="0"/>
          </p:cNvCxnSpPr>
          <p:nvPr/>
        </p:nvCxnSpPr>
        <p:spPr>
          <a:xfrm rot="10800000">
            <a:off x="5667500" y="4116800"/>
            <a:ext cx="112200" cy="705900"/>
          </a:xfrm>
          <a:prstGeom prst="straightConnector1">
            <a:avLst/>
          </a:prstGeom>
          <a:noFill/>
          <a:ln cap="flat" cmpd="sng" w="9525">
            <a:solidFill>
              <a:schemeClr val="dk2"/>
            </a:solidFill>
            <a:prstDash val="solid"/>
            <a:round/>
            <a:headEnd len="med" w="med" type="none"/>
            <a:tailEnd len="med" w="med" type="triangle"/>
          </a:ln>
        </p:spPr>
      </p:cxnSp>
      <p:cxnSp>
        <p:nvCxnSpPr>
          <p:cNvPr id="322" name="Google Shape;322;p28"/>
          <p:cNvCxnSpPr>
            <a:stCxn id="318" idx="1"/>
          </p:cNvCxnSpPr>
          <p:nvPr/>
        </p:nvCxnSpPr>
        <p:spPr>
          <a:xfrm flipH="1">
            <a:off x="5688750" y="1039913"/>
            <a:ext cx="641700" cy="2841900"/>
          </a:xfrm>
          <a:prstGeom prst="straightConnector1">
            <a:avLst/>
          </a:prstGeom>
          <a:noFill/>
          <a:ln cap="flat" cmpd="sng" w="9525">
            <a:solidFill>
              <a:schemeClr val="dk2"/>
            </a:solidFill>
            <a:prstDash val="solid"/>
            <a:round/>
            <a:headEnd len="med" w="med" type="none"/>
            <a:tailEnd len="med" w="med" type="triangle"/>
          </a:ln>
        </p:spPr>
      </p:cxnSp>
      <p:cxnSp>
        <p:nvCxnSpPr>
          <p:cNvPr id="323" name="Google Shape;323;p28"/>
          <p:cNvCxnSpPr>
            <a:stCxn id="319" idx="1"/>
          </p:cNvCxnSpPr>
          <p:nvPr/>
        </p:nvCxnSpPr>
        <p:spPr>
          <a:xfrm flipH="1">
            <a:off x="5678200" y="679000"/>
            <a:ext cx="598800" cy="3277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grpSp>
        <p:nvGrpSpPr>
          <p:cNvPr id="328" name="Google Shape;328;p29"/>
          <p:cNvGrpSpPr/>
          <p:nvPr/>
        </p:nvGrpSpPr>
        <p:grpSpPr>
          <a:xfrm>
            <a:off x="6" y="-132674"/>
            <a:ext cx="1070357" cy="721033"/>
            <a:chOff x="1997725" y="1700475"/>
            <a:chExt cx="1676100" cy="988800"/>
          </a:xfrm>
        </p:grpSpPr>
        <p:sp>
          <p:nvSpPr>
            <p:cNvPr id="329" name="Google Shape;329;p29"/>
            <p:cNvSpPr/>
            <p:nvPr/>
          </p:nvSpPr>
          <p:spPr>
            <a:xfrm>
              <a:off x="2341220" y="1700475"/>
              <a:ext cx="988800" cy="988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9"/>
            <p:cNvSpPr/>
            <p:nvPr/>
          </p:nvSpPr>
          <p:spPr>
            <a:xfrm flipH="1">
              <a:off x="1997725" y="1700475"/>
              <a:ext cx="343500" cy="4944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9"/>
            <p:cNvSpPr/>
            <p:nvPr/>
          </p:nvSpPr>
          <p:spPr>
            <a:xfrm flipH="1" rot="10800000">
              <a:off x="3330325" y="2194875"/>
              <a:ext cx="343500" cy="4944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 name="Google Shape;332;p29"/>
          <p:cNvGrpSpPr/>
          <p:nvPr/>
        </p:nvGrpSpPr>
        <p:grpSpPr>
          <a:xfrm>
            <a:off x="7467900" y="32589"/>
            <a:ext cx="1676100" cy="721033"/>
            <a:chOff x="5470350" y="1700475"/>
            <a:chExt cx="1676100" cy="988800"/>
          </a:xfrm>
        </p:grpSpPr>
        <p:sp>
          <p:nvSpPr>
            <p:cNvPr id="333" name="Google Shape;333;p29"/>
            <p:cNvSpPr/>
            <p:nvPr/>
          </p:nvSpPr>
          <p:spPr>
            <a:xfrm>
              <a:off x="5813998" y="1700475"/>
              <a:ext cx="988800" cy="988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flipH="1">
              <a:off x="5470350" y="1700475"/>
              <a:ext cx="343500" cy="4944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flipH="1" rot="10800000">
              <a:off x="6802950" y="2194875"/>
              <a:ext cx="343500" cy="4944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 name="Google Shape;336;p29"/>
          <p:cNvSpPr txBox="1"/>
          <p:nvPr>
            <p:ph type="title"/>
          </p:nvPr>
        </p:nvSpPr>
        <p:spPr>
          <a:xfrm>
            <a:off x="212975" y="-25350"/>
            <a:ext cx="7723800" cy="506400"/>
          </a:xfrm>
          <a:prstGeom prst="rect">
            <a:avLst/>
          </a:prstGeom>
        </p:spPr>
        <p:txBody>
          <a:bodyPr anchorCtr="0" anchor="t" bIns="91425" lIns="91425" spcFirstLastPara="1" rIns="91425" wrap="square" tIns="91425">
            <a:noAutofit/>
          </a:bodyPr>
          <a:lstStyle/>
          <a:p>
            <a:pPr indent="457200" lvl="0" marL="2286000" rtl="0" algn="l">
              <a:spcBef>
                <a:spcPts val="0"/>
              </a:spcBef>
              <a:spcAft>
                <a:spcPts val="0"/>
              </a:spcAft>
              <a:buNone/>
            </a:pPr>
            <a:r>
              <a:rPr lang="en"/>
              <a:t>Preprocessing</a:t>
            </a:r>
            <a:endParaRPr/>
          </a:p>
        </p:txBody>
      </p:sp>
      <p:grpSp>
        <p:nvGrpSpPr>
          <p:cNvPr id="337" name="Google Shape;337;p29"/>
          <p:cNvGrpSpPr/>
          <p:nvPr/>
        </p:nvGrpSpPr>
        <p:grpSpPr>
          <a:xfrm>
            <a:off x="308820" y="-9"/>
            <a:ext cx="623839" cy="553429"/>
            <a:chOff x="1412489" y="3392250"/>
            <a:chExt cx="437137" cy="387800"/>
          </a:xfrm>
        </p:grpSpPr>
        <p:sp>
          <p:nvSpPr>
            <p:cNvPr id="338" name="Google Shape;338;p29"/>
            <p:cNvSpPr/>
            <p:nvPr/>
          </p:nvSpPr>
          <p:spPr>
            <a:xfrm rot="-324301">
              <a:off x="1419186" y="3585945"/>
              <a:ext cx="423745" cy="162183"/>
            </a:xfrm>
            <a:custGeom>
              <a:rect b="b" l="l" r="r" t="t"/>
              <a:pathLst>
                <a:path extrusionOk="0" h="6487" w="16949">
                  <a:moveTo>
                    <a:pt x="12596" y="684"/>
                  </a:moveTo>
                  <a:cubicBezTo>
                    <a:pt x="12931" y="684"/>
                    <a:pt x="13252" y="740"/>
                    <a:pt x="13573" y="838"/>
                  </a:cubicBezTo>
                  <a:lnTo>
                    <a:pt x="13573" y="4646"/>
                  </a:lnTo>
                  <a:lnTo>
                    <a:pt x="13503" y="4632"/>
                  </a:lnTo>
                  <a:cubicBezTo>
                    <a:pt x="12859" y="4515"/>
                    <a:pt x="12206" y="4454"/>
                    <a:pt x="11553" y="4454"/>
                  </a:cubicBezTo>
                  <a:cubicBezTo>
                    <a:pt x="10649" y="4454"/>
                    <a:pt x="9746" y="4570"/>
                    <a:pt x="8872" y="4813"/>
                  </a:cubicBezTo>
                  <a:lnTo>
                    <a:pt x="7923" y="5008"/>
                  </a:lnTo>
                  <a:cubicBezTo>
                    <a:pt x="7755" y="5043"/>
                    <a:pt x="7584" y="5061"/>
                    <a:pt x="7413" y="5061"/>
                  </a:cubicBezTo>
                  <a:cubicBezTo>
                    <a:pt x="7173" y="5061"/>
                    <a:pt x="6932" y="5026"/>
                    <a:pt x="6696" y="4953"/>
                  </a:cubicBezTo>
                  <a:lnTo>
                    <a:pt x="1228" y="3390"/>
                  </a:lnTo>
                  <a:lnTo>
                    <a:pt x="1200" y="3390"/>
                  </a:lnTo>
                  <a:cubicBezTo>
                    <a:pt x="963" y="3335"/>
                    <a:pt x="768" y="3125"/>
                    <a:pt x="712" y="2888"/>
                  </a:cubicBezTo>
                  <a:cubicBezTo>
                    <a:pt x="684" y="2679"/>
                    <a:pt x="740" y="2470"/>
                    <a:pt x="893" y="2302"/>
                  </a:cubicBezTo>
                  <a:cubicBezTo>
                    <a:pt x="1019" y="2191"/>
                    <a:pt x="1172" y="2121"/>
                    <a:pt x="1340" y="2121"/>
                  </a:cubicBezTo>
                  <a:cubicBezTo>
                    <a:pt x="1396" y="2121"/>
                    <a:pt x="1437" y="2121"/>
                    <a:pt x="1479" y="2135"/>
                  </a:cubicBezTo>
                  <a:lnTo>
                    <a:pt x="6780" y="3307"/>
                  </a:lnTo>
                  <a:cubicBezTo>
                    <a:pt x="6808" y="3314"/>
                    <a:pt x="6835" y="3317"/>
                    <a:pt x="6863" y="3317"/>
                  </a:cubicBezTo>
                  <a:cubicBezTo>
                    <a:pt x="6891" y="3317"/>
                    <a:pt x="6919" y="3314"/>
                    <a:pt x="6947" y="3307"/>
                  </a:cubicBezTo>
                  <a:lnTo>
                    <a:pt x="8649" y="2846"/>
                  </a:lnTo>
                  <a:cubicBezTo>
                    <a:pt x="8816" y="2818"/>
                    <a:pt x="8914" y="2651"/>
                    <a:pt x="8900" y="2498"/>
                  </a:cubicBezTo>
                  <a:cubicBezTo>
                    <a:pt x="8886" y="2344"/>
                    <a:pt x="8760" y="2219"/>
                    <a:pt x="8579" y="2205"/>
                  </a:cubicBezTo>
                  <a:lnTo>
                    <a:pt x="6417" y="2079"/>
                  </a:lnTo>
                  <a:lnTo>
                    <a:pt x="6403" y="2079"/>
                  </a:lnTo>
                  <a:cubicBezTo>
                    <a:pt x="5775" y="2065"/>
                    <a:pt x="5622" y="1814"/>
                    <a:pt x="5580" y="1465"/>
                  </a:cubicBezTo>
                  <a:cubicBezTo>
                    <a:pt x="5566" y="1284"/>
                    <a:pt x="5622" y="1103"/>
                    <a:pt x="5720" y="963"/>
                  </a:cubicBezTo>
                  <a:cubicBezTo>
                    <a:pt x="5831" y="824"/>
                    <a:pt x="5985" y="740"/>
                    <a:pt x="6180" y="698"/>
                  </a:cubicBezTo>
                  <a:lnTo>
                    <a:pt x="12596" y="684"/>
                  </a:lnTo>
                  <a:close/>
                  <a:moveTo>
                    <a:pt x="16293" y="894"/>
                  </a:moveTo>
                  <a:lnTo>
                    <a:pt x="16293" y="5887"/>
                  </a:lnTo>
                  <a:lnTo>
                    <a:pt x="14228" y="5887"/>
                  </a:lnTo>
                  <a:lnTo>
                    <a:pt x="14228" y="5050"/>
                  </a:lnTo>
                  <a:lnTo>
                    <a:pt x="14228" y="894"/>
                  </a:lnTo>
                  <a:lnTo>
                    <a:pt x="14926" y="894"/>
                  </a:lnTo>
                  <a:lnTo>
                    <a:pt x="14926" y="3418"/>
                  </a:lnTo>
                  <a:cubicBezTo>
                    <a:pt x="14926" y="3600"/>
                    <a:pt x="15065" y="3753"/>
                    <a:pt x="15260" y="3753"/>
                  </a:cubicBezTo>
                  <a:cubicBezTo>
                    <a:pt x="15442" y="3753"/>
                    <a:pt x="15595" y="3614"/>
                    <a:pt x="15595" y="3418"/>
                  </a:cubicBezTo>
                  <a:lnTo>
                    <a:pt x="15595" y="894"/>
                  </a:lnTo>
                  <a:close/>
                  <a:moveTo>
                    <a:pt x="12596" y="1"/>
                  </a:moveTo>
                  <a:lnTo>
                    <a:pt x="6166" y="29"/>
                  </a:lnTo>
                  <a:lnTo>
                    <a:pt x="6124" y="29"/>
                  </a:lnTo>
                  <a:cubicBezTo>
                    <a:pt x="5761" y="71"/>
                    <a:pt x="5441" y="252"/>
                    <a:pt x="5217" y="531"/>
                  </a:cubicBezTo>
                  <a:cubicBezTo>
                    <a:pt x="4994" y="810"/>
                    <a:pt x="4911" y="1173"/>
                    <a:pt x="4938" y="1521"/>
                  </a:cubicBezTo>
                  <a:cubicBezTo>
                    <a:pt x="4980" y="1772"/>
                    <a:pt x="5064" y="2051"/>
                    <a:pt x="5259" y="2261"/>
                  </a:cubicBezTo>
                  <a:lnTo>
                    <a:pt x="1647" y="1452"/>
                  </a:lnTo>
                  <a:cubicBezTo>
                    <a:pt x="1556" y="1435"/>
                    <a:pt x="1466" y="1426"/>
                    <a:pt x="1378" y="1426"/>
                  </a:cubicBezTo>
                  <a:cubicBezTo>
                    <a:pt x="1030" y="1426"/>
                    <a:pt x="706" y="1556"/>
                    <a:pt x="461" y="1800"/>
                  </a:cubicBezTo>
                  <a:cubicBezTo>
                    <a:pt x="140" y="2121"/>
                    <a:pt x="1" y="2553"/>
                    <a:pt x="84" y="2972"/>
                  </a:cubicBezTo>
                  <a:cubicBezTo>
                    <a:pt x="182" y="3460"/>
                    <a:pt x="559" y="3865"/>
                    <a:pt x="1047" y="3976"/>
                  </a:cubicBezTo>
                  <a:lnTo>
                    <a:pt x="6529" y="5552"/>
                  </a:lnTo>
                  <a:cubicBezTo>
                    <a:pt x="6822" y="5636"/>
                    <a:pt x="7114" y="5678"/>
                    <a:pt x="7407" y="5678"/>
                  </a:cubicBezTo>
                  <a:cubicBezTo>
                    <a:pt x="7617" y="5678"/>
                    <a:pt x="7826" y="5650"/>
                    <a:pt x="8035" y="5608"/>
                  </a:cubicBezTo>
                  <a:lnTo>
                    <a:pt x="9011" y="5413"/>
                  </a:lnTo>
                  <a:lnTo>
                    <a:pt x="9039" y="5413"/>
                  </a:lnTo>
                  <a:cubicBezTo>
                    <a:pt x="9867" y="5183"/>
                    <a:pt x="10724" y="5074"/>
                    <a:pt x="11581" y="5074"/>
                  </a:cubicBezTo>
                  <a:cubicBezTo>
                    <a:pt x="12183" y="5074"/>
                    <a:pt x="12785" y="5128"/>
                    <a:pt x="13377" y="5232"/>
                  </a:cubicBezTo>
                  <a:lnTo>
                    <a:pt x="13573" y="5273"/>
                  </a:lnTo>
                  <a:lnTo>
                    <a:pt x="13573" y="6166"/>
                  </a:lnTo>
                  <a:cubicBezTo>
                    <a:pt x="13573" y="6334"/>
                    <a:pt x="13712" y="6487"/>
                    <a:pt x="13893" y="6487"/>
                  </a:cubicBezTo>
                  <a:lnTo>
                    <a:pt x="16613" y="6487"/>
                  </a:lnTo>
                  <a:cubicBezTo>
                    <a:pt x="16795" y="6487"/>
                    <a:pt x="16948" y="6347"/>
                    <a:pt x="16948" y="6166"/>
                  </a:cubicBezTo>
                  <a:lnTo>
                    <a:pt x="16948" y="517"/>
                  </a:lnTo>
                  <a:cubicBezTo>
                    <a:pt x="16948" y="377"/>
                    <a:pt x="16795" y="238"/>
                    <a:pt x="16627" y="238"/>
                  </a:cubicBezTo>
                  <a:lnTo>
                    <a:pt x="13852" y="238"/>
                  </a:lnTo>
                  <a:cubicBezTo>
                    <a:pt x="13447" y="99"/>
                    <a:pt x="13029" y="1"/>
                    <a:pt x="125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1830850" y="3763625"/>
              <a:ext cx="16775" cy="16425"/>
            </a:xfrm>
            <a:custGeom>
              <a:rect b="b" l="l" r="r" t="t"/>
              <a:pathLst>
                <a:path extrusionOk="0" h="657" w="671">
                  <a:moveTo>
                    <a:pt x="266" y="0"/>
                  </a:moveTo>
                  <a:cubicBezTo>
                    <a:pt x="252" y="0"/>
                    <a:pt x="238" y="14"/>
                    <a:pt x="196" y="14"/>
                  </a:cubicBezTo>
                  <a:cubicBezTo>
                    <a:pt x="182" y="14"/>
                    <a:pt x="168" y="42"/>
                    <a:pt x="140" y="56"/>
                  </a:cubicBezTo>
                  <a:cubicBezTo>
                    <a:pt x="126" y="70"/>
                    <a:pt x="112" y="70"/>
                    <a:pt x="84" y="84"/>
                  </a:cubicBezTo>
                  <a:cubicBezTo>
                    <a:pt x="70" y="112"/>
                    <a:pt x="56" y="126"/>
                    <a:pt x="56" y="140"/>
                  </a:cubicBezTo>
                  <a:cubicBezTo>
                    <a:pt x="43" y="154"/>
                    <a:pt x="43" y="182"/>
                    <a:pt x="29" y="196"/>
                  </a:cubicBezTo>
                  <a:cubicBezTo>
                    <a:pt x="29" y="210"/>
                    <a:pt x="1" y="224"/>
                    <a:pt x="1" y="266"/>
                  </a:cubicBezTo>
                  <a:lnTo>
                    <a:pt x="1" y="335"/>
                  </a:lnTo>
                  <a:lnTo>
                    <a:pt x="1" y="405"/>
                  </a:lnTo>
                  <a:cubicBezTo>
                    <a:pt x="1" y="419"/>
                    <a:pt x="29" y="433"/>
                    <a:pt x="29" y="475"/>
                  </a:cubicBezTo>
                  <a:cubicBezTo>
                    <a:pt x="29" y="489"/>
                    <a:pt x="43" y="503"/>
                    <a:pt x="56" y="517"/>
                  </a:cubicBezTo>
                  <a:cubicBezTo>
                    <a:pt x="70" y="544"/>
                    <a:pt x="70" y="558"/>
                    <a:pt x="84" y="572"/>
                  </a:cubicBezTo>
                  <a:cubicBezTo>
                    <a:pt x="112" y="586"/>
                    <a:pt x="126" y="614"/>
                    <a:pt x="140" y="614"/>
                  </a:cubicBezTo>
                  <a:cubicBezTo>
                    <a:pt x="154" y="628"/>
                    <a:pt x="182" y="628"/>
                    <a:pt x="196" y="642"/>
                  </a:cubicBezTo>
                  <a:cubicBezTo>
                    <a:pt x="210" y="656"/>
                    <a:pt x="224" y="656"/>
                    <a:pt x="266" y="656"/>
                  </a:cubicBezTo>
                  <a:lnTo>
                    <a:pt x="405" y="656"/>
                  </a:lnTo>
                  <a:cubicBezTo>
                    <a:pt x="419" y="656"/>
                    <a:pt x="447" y="642"/>
                    <a:pt x="475" y="642"/>
                  </a:cubicBezTo>
                  <a:cubicBezTo>
                    <a:pt x="489" y="642"/>
                    <a:pt x="517" y="628"/>
                    <a:pt x="531" y="614"/>
                  </a:cubicBezTo>
                  <a:cubicBezTo>
                    <a:pt x="545" y="586"/>
                    <a:pt x="559" y="586"/>
                    <a:pt x="586" y="572"/>
                  </a:cubicBezTo>
                  <a:cubicBezTo>
                    <a:pt x="600" y="558"/>
                    <a:pt x="614" y="544"/>
                    <a:pt x="614" y="517"/>
                  </a:cubicBezTo>
                  <a:cubicBezTo>
                    <a:pt x="628" y="503"/>
                    <a:pt x="628" y="489"/>
                    <a:pt x="656" y="475"/>
                  </a:cubicBezTo>
                  <a:cubicBezTo>
                    <a:pt x="656" y="447"/>
                    <a:pt x="670" y="433"/>
                    <a:pt x="670" y="405"/>
                  </a:cubicBezTo>
                  <a:lnTo>
                    <a:pt x="670" y="335"/>
                  </a:lnTo>
                  <a:cubicBezTo>
                    <a:pt x="670" y="293"/>
                    <a:pt x="670" y="279"/>
                    <a:pt x="656" y="266"/>
                  </a:cubicBezTo>
                  <a:cubicBezTo>
                    <a:pt x="656" y="252"/>
                    <a:pt x="628" y="224"/>
                    <a:pt x="628" y="196"/>
                  </a:cubicBezTo>
                  <a:cubicBezTo>
                    <a:pt x="628" y="182"/>
                    <a:pt x="614" y="154"/>
                    <a:pt x="600" y="140"/>
                  </a:cubicBezTo>
                  <a:cubicBezTo>
                    <a:pt x="586" y="126"/>
                    <a:pt x="586" y="112"/>
                    <a:pt x="559" y="84"/>
                  </a:cubicBezTo>
                  <a:cubicBezTo>
                    <a:pt x="545" y="70"/>
                    <a:pt x="531" y="56"/>
                    <a:pt x="517" y="56"/>
                  </a:cubicBezTo>
                  <a:cubicBezTo>
                    <a:pt x="489" y="42"/>
                    <a:pt x="475" y="42"/>
                    <a:pt x="461" y="14"/>
                  </a:cubicBezTo>
                  <a:cubicBezTo>
                    <a:pt x="447" y="14"/>
                    <a:pt x="419" y="0"/>
                    <a:pt x="3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1506550" y="3392250"/>
              <a:ext cx="238900" cy="236800"/>
            </a:xfrm>
            <a:custGeom>
              <a:rect b="b" l="l" r="r" t="t"/>
              <a:pathLst>
                <a:path extrusionOk="0" h="9472" w="9556">
                  <a:moveTo>
                    <a:pt x="4757" y="684"/>
                  </a:moveTo>
                  <a:cubicBezTo>
                    <a:pt x="5078" y="684"/>
                    <a:pt x="5371" y="823"/>
                    <a:pt x="5580" y="1046"/>
                  </a:cubicBezTo>
                  <a:cubicBezTo>
                    <a:pt x="5301" y="1214"/>
                    <a:pt x="5134" y="1521"/>
                    <a:pt x="5134" y="1869"/>
                  </a:cubicBezTo>
                  <a:cubicBezTo>
                    <a:pt x="5134" y="2037"/>
                    <a:pt x="5273" y="2204"/>
                    <a:pt x="5468" y="2204"/>
                  </a:cubicBezTo>
                  <a:cubicBezTo>
                    <a:pt x="5636" y="2204"/>
                    <a:pt x="5789" y="2065"/>
                    <a:pt x="5789" y="1869"/>
                  </a:cubicBezTo>
                  <a:cubicBezTo>
                    <a:pt x="5789" y="1716"/>
                    <a:pt x="5929" y="1562"/>
                    <a:pt x="6096" y="1562"/>
                  </a:cubicBezTo>
                  <a:cubicBezTo>
                    <a:pt x="6194" y="1562"/>
                    <a:pt x="6305" y="1507"/>
                    <a:pt x="6347" y="1409"/>
                  </a:cubicBezTo>
                  <a:cubicBezTo>
                    <a:pt x="6521" y="1312"/>
                    <a:pt x="6710" y="1263"/>
                    <a:pt x="6897" y="1263"/>
                  </a:cubicBezTo>
                  <a:cubicBezTo>
                    <a:pt x="7115" y="1263"/>
                    <a:pt x="7331" y="1330"/>
                    <a:pt x="7519" y="1465"/>
                  </a:cubicBezTo>
                  <a:cubicBezTo>
                    <a:pt x="7812" y="1674"/>
                    <a:pt x="8007" y="2037"/>
                    <a:pt x="8007" y="2427"/>
                  </a:cubicBezTo>
                  <a:cubicBezTo>
                    <a:pt x="7630" y="2567"/>
                    <a:pt x="7365" y="2915"/>
                    <a:pt x="7365" y="3348"/>
                  </a:cubicBezTo>
                  <a:cubicBezTo>
                    <a:pt x="7365" y="3515"/>
                    <a:pt x="7505" y="3683"/>
                    <a:pt x="7700" y="3683"/>
                  </a:cubicBezTo>
                  <a:cubicBezTo>
                    <a:pt x="7881" y="3683"/>
                    <a:pt x="8021" y="3543"/>
                    <a:pt x="8021" y="3348"/>
                  </a:cubicBezTo>
                  <a:cubicBezTo>
                    <a:pt x="8021" y="3167"/>
                    <a:pt x="8160" y="3027"/>
                    <a:pt x="8328" y="3027"/>
                  </a:cubicBezTo>
                  <a:cubicBezTo>
                    <a:pt x="8537" y="3153"/>
                    <a:pt x="8690" y="3334"/>
                    <a:pt x="8774" y="3571"/>
                  </a:cubicBezTo>
                  <a:cubicBezTo>
                    <a:pt x="8886" y="3906"/>
                    <a:pt x="8858" y="4185"/>
                    <a:pt x="8746" y="4422"/>
                  </a:cubicBezTo>
                  <a:lnTo>
                    <a:pt x="823" y="4422"/>
                  </a:lnTo>
                  <a:cubicBezTo>
                    <a:pt x="754" y="4296"/>
                    <a:pt x="726" y="4115"/>
                    <a:pt x="726" y="3962"/>
                  </a:cubicBezTo>
                  <a:cubicBezTo>
                    <a:pt x="740" y="3459"/>
                    <a:pt x="1005" y="3083"/>
                    <a:pt x="1437" y="2915"/>
                  </a:cubicBezTo>
                  <a:cubicBezTo>
                    <a:pt x="1577" y="2860"/>
                    <a:pt x="1660" y="2720"/>
                    <a:pt x="1646" y="2567"/>
                  </a:cubicBezTo>
                  <a:cubicBezTo>
                    <a:pt x="1591" y="2065"/>
                    <a:pt x="1814" y="1646"/>
                    <a:pt x="2274" y="1409"/>
                  </a:cubicBezTo>
                  <a:cubicBezTo>
                    <a:pt x="2395" y="1364"/>
                    <a:pt x="2528" y="1339"/>
                    <a:pt x="2660" y="1339"/>
                  </a:cubicBezTo>
                  <a:cubicBezTo>
                    <a:pt x="2772" y="1339"/>
                    <a:pt x="2883" y="1357"/>
                    <a:pt x="2985" y="1395"/>
                  </a:cubicBezTo>
                  <a:cubicBezTo>
                    <a:pt x="2846" y="1744"/>
                    <a:pt x="2916" y="2162"/>
                    <a:pt x="3195" y="2441"/>
                  </a:cubicBezTo>
                  <a:cubicBezTo>
                    <a:pt x="3264" y="2511"/>
                    <a:pt x="3348" y="2553"/>
                    <a:pt x="3418" y="2553"/>
                  </a:cubicBezTo>
                  <a:cubicBezTo>
                    <a:pt x="3515" y="2553"/>
                    <a:pt x="3599" y="2511"/>
                    <a:pt x="3655" y="2441"/>
                  </a:cubicBezTo>
                  <a:cubicBezTo>
                    <a:pt x="3767" y="2316"/>
                    <a:pt x="3767" y="2106"/>
                    <a:pt x="3655" y="1967"/>
                  </a:cubicBezTo>
                  <a:cubicBezTo>
                    <a:pt x="3529" y="1841"/>
                    <a:pt x="3543" y="1660"/>
                    <a:pt x="3669" y="1535"/>
                  </a:cubicBezTo>
                  <a:cubicBezTo>
                    <a:pt x="3711" y="1479"/>
                    <a:pt x="3753" y="1409"/>
                    <a:pt x="3753" y="1339"/>
                  </a:cubicBezTo>
                  <a:cubicBezTo>
                    <a:pt x="3948" y="935"/>
                    <a:pt x="4325" y="684"/>
                    <a:pt x="4757" y="684"/>
                  </a:cubicBezTo>
                  <a:close/>
                  <a:moveTo>
                    <a:pt x="8718" y="5077"/>
                  </a:moveTo>
                  <a:cubicBezTo>
                    <a:pt x="8788" y="5217"/>
                    <a:pt x="8830" y="5384"/>
                    <a:pt x="8830" y="5552"/>
                  </a:cubicBezTo>
                  <a:cubicBezTo>
                    <a:pt x="8830" y="6040"/>
                    <a:pt x="8579" y="6403"/>
                    <a:pt x="8132" y="6556"/>
                  </a:cubicBezTo>
                  <a:cubicBezTo>
                    <a:pt x="7993" y="6612"/>
                    <a:pt x="7909" y="6751"/>
                    <a:pt x="7923" y="6905"/>
                  </a:cubicBezTo>
                  <a:cubicBezTo>
                    <a:pt x="7965" y="7407"/>
                    <a:pt x="7742" y="7825"/>
                    <a:pt x="7296" y="8063"/>
                  </a:cubicBezTo>
                  <a:cubicBezTo>
                    <a:pt x="7169" y="8110"/>
                    <a:pt x="7033" y="8135"/>
                    <a:pt x="6899" y="8135"/>
                  </a:cubicBezTo>
                  <a:cubicBezTo>
                    <a:pt x="6796" y="8135"/>
                    <a:pt x="6695" y="8121"/>
                    <a:pt x="6598" y="8090"/>
                  </a:cubicBezTo>
                  <a:cubicBezTo>
                    <a:pt x="6696" y="7756"/>
                    <a:pt x="6626" y="7379"/>
                    <a:pt x="6375" y="7114"/>
                  </a:cubicBezTo>
                  <a:cubicBezTo>
                    <a:pt x="6312" y="7051"/>
                    <a:pt x="6229" y="7020"/>
                    <a:pt x="6143" y="7020"/>
                  </a:cubicBezTo>
                  <a:cubicBezTo>
                    <a:pt x="6058" y="7020"/>
                    <a:pt x="5970" y="7051"/>
                    <a:pt x="5901" y="7114"/>
                  </a:cubicBezTo>
                  <a:cubicBezTo>
                    <a:pt x="5775" y="7240"/>
                    <a:pt x="5775" y="7449"/>
                    <a:pt x="5901" y="7588"/>
                  </a:cubicBezTo>
                  <a:cubicBezTo>
                    <a:pt x="5984" y="7672"/>
                    <a:pt x="5998" y="7811"/>
                    <a:pt x="5957" y="7937"/>
                  </a:cubicBezTo>
                  <a:cubicBezTo>
                    <a:pt x="5901" y="7965"/>
                    <a:pt x="5845" y="8021"/>
                    <a:pt x="5817" y="8090"/>
                  </a:cubicBezTo>
                  <a:cubicBezTo>
                    <a:pt x="5636" y="8523"/>
                    <a:pt x="5231" y="8802"/>
                    <a:pt x="4785" y="8802"/>
                  </a:cubicBezTo>
                  <a:cubicBezTo>
                    <a:pt x="4478" y="8802"/>
                    <a:pt x="4227" y="8690"/>
                    <a:pt x="4018" y="8495"/>
                  </a:cubicBezTo>
                  <a:cubicBezTo>
                    <a:pt x="4255" y="8314"/>
                    <a:pt x="4436" y="8035"/>
                    <a:pt x="4436" y="7714"/>
                  </a:cubicBezTo>
                  <a:cubicBezTo>
                    <a:pt x="4436" y="7532"/>
                    <a:pt x="4297" y="7379"/>
                    <a:pt x="4101" y="7379"/>
                  </a:cubicBezTo>
                  <a:cubicBezTo>
                    <a:pt x="3920" y="7379"/>
                    <a:pt x="3767" y="7519"/>
                    <a:pt x="3767" y="7714"/>
                  </a:cubicBezTo>
                  <a:cubicBezTo>
                    <a:pt x="3767" y="7825"/>
                    <a:pt x="3697" y="7937"/>
                    <a:pt x="3571" y="7993"/>
                  </a:cubicBezTo>
                  <a:lnTo>
                    <a:pt x="3557" y="7993"/>
                  </a:lnTo>
                  <a:cubicBezTo>
                    <a:pt x="3529" y="7993"/>
                    <a:pt x="3515" y="7965"/>
                    <a:pt x="3474" y="7965"/>
                  </a:cubicBezTo>
                  <a:cubicBezTo>
                    <a:pt x="3404" y="7965"/>
                    <a:pt x="3334" y="7993"/>
                    <a:pt x="3278" y="8021"/>
                  </a:cubicBezTo>
                  <a:cubicBezTo>
                    <a:pt x="3090" y="8153"/>
                    <a:pt x="2870" y="8219"/>
                    <a:pt x="2651" y="8219"/>
                  </a:cubicBezTo>
                  <a:cubicBezTo>
                    <a:pt x="2431" y="8219"/>
                    <a:pt x="2211" y="8153"/>
                    <a:pt x="2023" y="8021"/>
                  </a:cubicBezTo>
                  <a:cubicBezTo>
                    <a:pt x="1744" y="7825"/>
                    <a:pt x="1577" y="7505"/>
                    <a:pt x="1535" y="7156"/>
                  </a:cubicBezTo>
                  <a:cubicBezTo>
                    <a:pt x="1925" y="7016"/>
                    <a:pt x="2190" y="6668"/>
                    <a:pt x="2190" y="6221"/>
                  </a:cubicBezTo>
                  <a:cubicBezTo>
                    <a:pt x="2190" y="6054"/>
                    <a:pt x="2051" y="5900"/>
                    <a:pt x="1856" y="5900"/>
                  </a:cubicBezTo>
                  <a:cubicBezTo>
                    <a:pt x="1674" y="5900"/>
                    <a:pt x="1521" y="6040"/>
                    <a:pt x="1521" y="6221"/>
                  </a:cubicBezTo>
                  <a:cubicBezTo>
                    <a:pt x="1521" y="6361"/>
                    <a:pt x="1437" y="6472"/>
                    <a:pt x="1326" y="6528"/>
                  </a:cubicBezTo>
                  <a:cubicBezTo>
                    <a:pt x="1061" y="6417"/>
                    <a:pt x="879" y="6207"/>
                    <a:pt x="768" y="5928"/>
                  </a:cubicBezTo>
                  <a:cubicBezTo>
                    <a:pt x="670" y="5594"/>
                    <a:pt x="684" y="5315"/>
                    <a:pt x="809" y="5077"/>
                  </a:cubicBezTo>
                  <a:close/>
                  <a:moveTo>
                    <a:pt x="4785" y="0"/>
                  </a:moveTo>
                  <a:cubicBezTo>
                    <a:pt x="4185" y="0"/>
                    <a:pt x="3627" y="307"/>
                    <a:pt x="3320" y="795"/>
                  </a:cubicBezTo>
                  <a:cubicBezTo>
                    <a:pt x="3111" y="712"/>
                    <a:pt x="2888" y="670"/>
                    <a:pt x="2666" y="670"/>
                  </a:cubicBezTo>
                  <a:cubicBezTo>
                    <a:pt x="2445" y="670"/>
                    <a:pt x="2225" y="712"/>
                    <a:pt x="2023" y="795"/>
                  </a:cubicBezTo>
                  <a:lnTo>
                    <a:pt x="2009" y="795"/>
                  </a:lnTo>
                  <a:cubicBezTo>
                    <a:pt x="1353" y="1116"/>
                    <a:pt x="977" y="1688"/>
                    <a:pt x="977" y="2385"/>
                  </a:cubicBezTo>
                  <a:cubicBezTo>
                    <a:pt x="419" y="2678"/>
                    <a:pt x="98" y="3222"/>
                    <a:pt x="56" y="3906"/>
                  </a:cubicBezTo>
                  <a:lnTo>
                    <a:pt x="56" y="3920"/>
                  </a:lnTo>
                  <a:cubicBezTo>
                    <a:pt x="56" y="4199"/>
                    <a:pt x="126" y="4478"/>
                    <a:pt x="252" y="4729"/>
                  </a:cubicBezTo>
                  <a:cubicBezTo>
                    <a:pt x="14" y="5147"/>
                    <a:pt x="0" y="5621"/>
                    <a:pt x="154" y="6124"/>
                  </a:cubicBezTo>
                  <a:lnTo>
                    <a:pt x="154" y="6138"/>
                  </a:lnTo>
                  <a:cubicBezTo>
                    <a:pt x="293" y="6500"/>
                    <a:pt x="558" y="6821"/>
                    <a:pt x="879" y="7030"/>
                  </a:cubicBezTo>
                  <a:lnTo>
                    <a:pt x="879" y="7058"/>
                  </a:lnTo>
                  <a:cubicBezTo>
                    <a:pt x="879" y="7658"/>
                    <a:pt x="1158" y="8230"/>
                    <a:pt x="1646" y="8565"/>
                  </a:cubicBezTo>
                  <a:cubicBezTo>
                    <a:pt x="1947" y="8773"/>
                    <a:pt x="2297" y="8882"/>
                    <a:pt x="2649" y="8882"/>
                  </a:cubicBezTo>
                  <a:cubicBezTo>
                    <a:pt x="2886" y="8882"/>
                    <a:pt x="3124" y="8833"/>
                    <a:pt x="3348" y="8732"/>
                  </a:cubicBezTo>
                  <a:cubicBezTo>
                    <a:pt x="3683" y="9192"/>
                    <a:pt x="4213" y="9471"/>
                    <a:pt x="4785" y="9471"/>
                  </a:cubicBezTo>
                  <a:cubicBezTo>
                    <a:pt x="5371" y="9471"/>
                    <a:pt x="5929" y="9150"/>
                    <a:pt x="6249" y="8662"/>
                  </a:cubicBezTo>
                  <a:cubicBezTo>
                    <a:pt x="6459" y="8753"/>
                    <a:pt x="6682" y="8798"/>
                    <a:pt x="6902" y="8798"/>
                  </a:cubicBezTo>
                  <a:cubicBezTo>
                    <a:pt x="7121" y="8798"/>
                    <a:pt x="7337" y="8753"/>
                    <a:pt x="7533" y="8662"/>
                  </a:cubicBezTo>
                  <a:lnTo>
                    <a:pt x="7561" y="8662"/>
                  </a:lnTo>
                  <a:cubicBezTo>
                    <a:pt x="8216" y="8355"/>
                    <a:pt x="8579" y="7784"/>
                    <a:pt x="8579" y="7086"/>
                  </a:cubicBezTo>
                  <a:cubicBezTo>
                    <a:pt x="9137" y="6779"/>
                    <a:pt x="9472" y="6249"/>
                    <a:pt x="9513" y="5566"/>
                  </a:cubicBezTo>
                  <a:lnTo>
                    <a:pt x="9513" y="5552"/>
                  </a:lnTo>
                  <a:cubicBezTo>
                    <a:pt x="9513" y="5273"/>
                    <a:pt x="9444" y="4994"/>
                    <a:pt x="9318" y="4743"/>
                  </a:cubicBezTo>
                  <a:cubicBezTo>
                    <a:pt x="9541" y="4324"/>
                    <a:pt x="9555" y="3850"/>
                    <a:pt x="9402" y="3348"/>
                  </a:cubicBezTo>
                  <a:lnTo>
                    <a:pt x="9402" y="3334"/>
                  </a:lnTo>
                  <a:cubicBezTo>
                    <a:pt x="9262" y="2957"/>
                    <a:pt x="8997" y="2650"/>
                    <a:pt x="8690" y="2441"/>
                  </a:cubicBezTo>
                  <a:lnTo>
                    <a:pt x="8690" y="2399"/>
                  </a:lnTo>
                  <a:cubicBezTo>
                    <a:pt x="8690" y="1814"/>
                    <a:pt x="8411" y="1242"/>
                    <a:pt x="7923" y="907"/>
                  </a:cubicBezTo>
                  <a:cubicBezTo>
                    <a:pt x="7619" y="695"/>
                    <a:pt x="7258" y="586"/>
                    <a:pt x="6896" y="586"/>
                  </a:cubicBezTo>
                  <a:cubicBezTo>
                    <a:pt x="6662" y="586"/>
                    <a:pt x="6427" y="632"/>
                    <a:pt x="6208" y="726"/>
                  </a:cubicBezTo>
                  <a:cubicBezTo>
                    <a:pt x="5887" y="279"/>
                    <a:pt x="5357" y="0"/>
                    <a:pt x="47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1557450" y="3457800"/>
              <a:ext cx="42575" cy="42225"/>
            </a:xfrm>
            <a:custGeom>
              <a:rect b="b" l="l" r="r" t="t"/>
              <a:pathLst>
                <a:path extrusionOk="0" h="1689" w="1703">
                  <a:moveTo>
                    <a:pt x="336" y="1"/>
                  </a:moveTo>
                  <a:cubicBezTo>
                    <a:pt x="140" y="1"/>
                    <a:pt x="1" y="140"/>
                    <a:pt x="1" y="321"/>
                  </a:cubicBezTo>
                  <a:cubicBezTo>
                    <a:pt x="1" y="1075"/>
                    <a:pt x="615" y="1688"/>
                    <a:pt x="1368" y="1688"/>
                  </a:cubicBezTo>
                  <a:cubicBezTo>
                    <a:pt x="1535" y="1688"/>
                    <a:pt x="1703" y="1549"/>
                    <a:pt x="1703" y="1354"/>
                  </a:cubicBezTo>
                  <a:cubicBezTo>
                    <a:pt x="1703" y="1158"/>
                    <a:pt x="1563" y="1019"/>
                    <a:pt x="1368" y="1019"/>
                  </a:cubicBezTo>
                  <a:cubicBezTo>
                    <a:pt x="991" y="1019"/>
                    <a:pt x="670" y="712"/>
                    <a:pt x="670" y="321"/>
                  </a:cubicBezTo>
                  <a:cubicBezTo>
                    <a:pt x="670" y="154"/>
                    <a:pt x="531" y="1"/>
                    <a:pt x="3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1630350" y="3452925"/>
              <a:ext cx="42550" cy="42225"/>
            </a:xfrm>
            <a:custGeom>
              <a:rect b="b" l="l" r="r" t="t"/>
              <a:pathLst>
                <a:path extrusionOk="0" h="1689" w="1702">
                  <a:moveTo>
                    <a:pt x="335" y="0"/>
                  </a:moveTo>
                  <a:cubicBezTo>
                    <a:pt x="140" y="0"/>
                    <a:pt x="0" y="140"/>
                    <a:pt x="0" y="335"/>
                  </a:cubicBezTo>
                  <a:cubicBezTo>
                    <a:pt x="0" y="1074"/>
                    <a:pt x="614" y="1688"/>
                    <a:pt x="1367" y="1688"/>
                  </a:cubicBezTo>
                  <a:cubicBezTo>
                    <a:pt x="1535" y="1688"/>
                    <a:pt x="1702" y="1549"/>
                    <a:pt x="1702" y="1353"/>
                  </a:cubicBezTo>
                  <a:cubicBezTo>
                    <a:pt x="1702" y="1172"/>
                    <a:pt x="1535" y="1032"/>
                    <a:pt x="1367" y="1032"/>
                  </a:cubicBezTo>
                  <a:cubicBezTo>
                    <a:pt x="977" y="1032"/>
                    <a:pt x="670" y="712"/>
                    <a:pt x="670" y="335"/>
                  </a:cubicBezTo>
                  <a:cubicBezTo>
                    <a:pt x="670" y="154"/>
                    <a:pt x="530" y="0"/>
                    <a:pt x="3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1652300" y="3524050"/>
              <a:ext cx="42225" cy="42225"/>
            </a:xfrm>
            <a:custGeom>
              <a:rect b="b" l="l" r="r" t="t"/>
              <a:pathLst>
                <a:path extrusionOk="0" h="1689" w="1689">
                  <a:moveTo>
                    <a:pt x="336" y="1"/>
                  </a:moveTo>
                  <a:cubicBezTo>
                    <a:pt x="154" y="1"/>
                    <a:pt x="1" y="126"/>
                    <a:pt x="1" y="322"/>
                  </a:cubicBezTo>
                  <a:cubicBezTo>
                    <a:pt x="1" y="503"/>
                    <a:pt x="140" y="656"/>
                    <a:pt x="336" y="656"/>
                  </a:cubicBezTo>
                  <a:cubicBezTo>
                    <a:pt x="712" y="656"/>
                    <a:pt x="1033" y="963"/>
                    <a:pt x="1033" y="1354"/>
                  </a:cubicBezTo>
                  <a:cubicBezTo>
                    <a:pt x="1033" y="1521"/>
                    <a:pt x="1173" y="1689"/>
                    <a:pt x="1354" y="1689"/>
                  </a:cubicBezTo>
                  <a:cubicBezTo>
                    <a:pt x="1549" y="1689"/>
                    <a:pt x="1689" y="1549"/>
                    <a:pt x="1689" y="1354"/>
                  </a:cubicBezTo>
                  <a:cubicBezTo>
                    <a:pt x="1689" y="601"/>
                    <a:pt x="1075" y="1"/>
                    <a:pt x="3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9"/>
            <p:cNvSpPr/>
            <p:nvPr/>
          </p:nvSpPr>
          <p:spPr>
            <a:xfrm>
              <a:off x="1579775" y="3528250"/>
              <a:ext cx="42575" cy="42200"/>
            </a:xfrm>
            <a:custGeom>
              <a:rect b="b" l="l" r="r" t="t"/>
              <a:pathLst>
                <a:path extrusionOk="0" h="1688" w="1703">
                  <a:moveTo>
                    <a:pt x="335" y="0"/>
                  </a:moveTo>
                  <a:cubicBezTo>
                    <a:pt x="168" y="0"/>
                    <a:pt x="1" y="140"/>
                    <a:pt x="1" y="335"/>
                  </a:cubicBezTo>
                  <a:cubicBezTo>
                    <a:pt x="1" y="530"/>
                    <a:pt x="140" y="656"/>
                    <a:pt x="335" y="656"/>
                  </a:cubicBezTo>
                  <a:cubicBezTo>
                    <a:pt x="726" y="656"/>
                    <a:pt x="1033" y="977"/>
                    <a:pt x="1033" y="1353"/>
                  </a:cubicBezTo>
                  <a:cubicBezTo>
                    <a:pt x="1033" y="1535"/>
                    <a:pt x="1172" y="1688"/>
                    <a:pt x="1368" y="1688"/>
                  </a:cubicBezTo>
                  <a:cubicBezTo>
                    <a:pt x="1535" y="1688"/>
                    <a:pt x="1702" y="1548"/>
                    <a:pt x="1702" y="1353"/>
                  </a:cubicBezTo>
                  <a:cubicBezTo>
                    <a:pt x="1702" y="614"/>
                    <a:pt x="1089" y="0"/>
                    <a:pt x="3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9"/>
            <p:cNvSpPr/>
            <p:nvPr/>
          </p:nvSpPr>
          <p:spPr>
            <a:xfrm>
              <a:off x="1623025" y="3747850"/>
              <a:ext cx="16050" cy="16500"/>
            </a:xfrm>
            <a:custGeom>
              <a:rect b="b" l="l" r="r" t="t"/>
              <a:pathLst>
                <a:path extrusionOk="0" h="660" w="642">
                  <a:moveTo>
                    <a:pt x="334" y="0"/>
                  </a:moveTo>
                  <a:cubicBezTo>
                    <a:pt x="239" y="0"/>
                    <a:pt x="142" y="29"/>
                    <a:pt x="84" y="87"/>
                  </a:cubicBezTo>
                  <a:cubicBezTo>
                    <a:pt x="70" y="115"/>
                    <a:pt x="56" y="129"/>
                    <a:pt x="56" y="143"/>
                  </a:cubicBezTo>
                  <a:cubicBezTo>
                    <a:pt x="42" y="157"/>
                    <a:pt x="42" y="185"/>
                    <a:pt x="14" y="199"/>
                  </a:cubicBezTo>
                  <a:cubicBezTo>
                    <a:pt x="14" y="213"/>
                    <a:pt x="0" y="227"/>
                    <a:pt x="0" y="269"/>
                  </a:cubicBezTo>
                  <a:lnTo>
                    <a:pt x="0" y="339"/>
                  </a:lnTo>
                  <a:lnTo>
                    <a:pt x="0" y="408"/>
                  </a:lnTo>
                  <a:cubicBezTo>
                    <a:pt x="0" y="422"/>
                    <a:pt x="14" y="436"/>
                    <a:pt x="14" y="478"/>
                  </a:cubicBezTo>
                  <a:cubicBezTo>
                    <a:pt x="14" y="492"/>
                    <a:pt x="42" y="506"/>
                    <a:pt x="56" y="520"/>
                  </a:cubicBezTo>
                  <a:cubicBezTo>
                    <a:pt x="70" y="548"/>
                    <a:pt x="70" y="562"/>
                    <a:pt x="84" y="576"/>
                  </a:cubicBezTo>
                  <a:cubicBezTo>
                    <a:pt x="112" y="590"/>
                    <a:pt x="126" y="618"/>
                    <a:pt x="140" y="618"/>
                  </a:cubicBezTo>
                  <a:cubicBezTo>
                    <a:pt x="154" y="631"/>
                    <a:pt x="182" y="631"/>
                    <a:pt x="196" y="645"/>
                  </a:cubicBezTo>
                  <a:cubicBezTo>
                    <a:pt x="210" y="645"/>
                    <a:pt x="223" y="659"/>
                    <a:pt x="265" y="659"/>
                  </a:cubicBezTo>
                  <a:lnTo>
                    <a:pt x="335" y="659"/>
                  </a:lnTo>
                  <a:cubicBezTo>
                    <a:pt x="419" y="659"/>
                    <a:pt x="502" y="631"/>
                    <a:pt x="558" y="562"/>
                  </a:cubicBezTo>
                  <a:cubicBezTo>
                    <a:pt x="572" y="548"/>
                    <a:pt x="600" y="520"/>
                    <a:pt x="600" y="506"/>
                  </a:cubicBezTo>
                  <a:cubicBezTo>
                    <a:pt x="614" y="492"/>
                    <a:pt x="614" y="478"/>
                    <a:pt x="628" y="464"/>
                  </a:cubicBezTo>
                  <a:cubicBezTo>
                    <a:pt x="628" y="436"/>
                    <a:pt x="642" y="422"/>
                    <a:pt x="642" y="394"/>
                  </a:cubicBezTo>
                  <a:lnTo>
                    <a:pt x="642" y="325"/>
                  </a:lnTo>
                  <a:lnTo>
                    <a:pt x="642" y="269"/>
                  </a:lnTo>
                  <a:cubicBezTo>
                    <a:pt x="642" y="255"/>
                    <a:pt x="628" y="227"/>
                    <a:pt x="628" y="199"/>
                  </a:cubicBezTo>
                  <a:cubicBezTo>
                    <a:pt x="628" y="185"/>
                    <a:pt x="614" y="157"/>
                    <a:pt x="600" y="143"/>
                  </a:cubicBezTo>
                  <a:cubicBezTo>
                    <a:pt x="572" y="129"/>
                    <a:pt x="572" y="115"/>
                    <a:pt x="558" y="87"/>
                  </a:cubicBezTo>
                  <a:cubicBezTo>
                    <a:pt x="544" y="74"/>
                    <a:pt x="530" y="60"/>
                    <a:pt x="502" y="60"/>
                  </a:cubicBezTo>
                  <a:cubicBezTo>
                    <a:pt x="488" y="46"/>
                    <a:pt x="475" y="46"/>
                    <a:pt x="461" y="18"/>
                  </a:cubicBezTo>
                  <a:cubicBezTo>
                    <a:pt x="433" y="18"/>
                    <a:pt x="419" y="4"/>
                    <a:pt x="391" y="4"/>
                  </a:cubicBezTo>
                  <a:cubicBezTo>
                    <a:pt x="372" y="1"/>
                    <a:pt x="353" y="0"/>
                    <a:pt x="3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9"/>
            <p:cNvSpPr/>
            <p:nvPr/>
          </p:nvSpPr>
          <p:spPr>
            <a:xfrm>
              <a:off x="1657900" y="3735025"/>
              <a:ext cx="135675" cy="26875"/>
            </a:xfrm>
            <a:custGeom>
              <a:rect b="b" l="l" r="r" t="t"/>
              <a:pathLst>
                <a:path extrusionOk="0" h="1075" w="5427">
                  <a:moveTo>
                    <a:pt x="3571" y="1"/>
                  </a:moveTo>
                  <a:cubicBezTo>
                    <a:pt x="2567" y="1"/>
                    <a:pt x="1576" y="126"/>
                    <a:pt x="600" y="377"/>
                  </a:cubicBezTo>
                  <a:lnTo>
                    <a:pt x="293" y="433"/>
                  </a:lnTo>
                  <a:cubicBezTo>
                    <a:pt x="126" y="461"/>
                    <a:pt x="0" y="642"/>
                    <a:pt x="42" y="810"/>
                  </a:cubicBezTo>
                  <a:cubicBezTo>
                    <a:pt x="70" y="977"/>
                    <a:pt x="209" y="1075"/>
                    <a:pt x="363" y="1075"/>
                  </a:cubicBezTo>
                  <a:lnTo>
                    <a:pt x="433" y="1075"/>
                  </a:lnTo>
                  <a:lnTo>
                    <a:pt x="753" y="1019"/>
                  </a:lnTo>
                  <a:lnTo>
                    <a:pt x="767" y="1019"/>
                  </a:lnTo>
                  <a:cubicBezTo>
                    <a:pt x="1688" y="782"/>
                    <a:pt x="2636" y="656"/>
                    <a:pt x="3599" y="656"/>
                  </a:cubicBezTo>
                  <a:cubicBezTo>
                    <a:pt x="4059" y="656"/>
                    <a:pt x="4547" y="698"/>
                    <a:pt x="5036" y="740"/>
                  </a:cubicBezTo>
                  <a:cubicBezTo>
                    <a:pt x="5053" y="743"/>
                    <a:pt x="5069" y="744"/>
                    <a:pt x="5086" y="744"/>
                  </a:cubicBezTo>
                  <a:cubicBezTo>
                    <a:pt x="5247" y="744"/>
                    <a:pt x="5386" y="625"/>
                    <a:pt x="5398" y="461"/>
                  </a:cubicBezTo>
                  <a:cubicBezTo>
                    <a:pt x="5426" y="280"/>
                    <a:pt x="5287" y="112"/>
                    <a:pt x="5105" y="98"/>
                  </a:cubicBezTo>
                  <a:cubicBezTo>
                    <a:pt x="4603" y="29"/>
                    <a:pt x="4101" y="1"/>
                    <a:pt x="3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29"/>
          <p:cNvGrpSpPr/>
          <p:nvPr/>
        </p:nvGrpSpPr>
        <p:grpSpPr>
          <a:xfrm>
            <a:off x="8010586" y="107242"/>
            <a:ext cx="590748" cy="604163"/>
            <a:chOff x="2135975" y="3392250"/>
            <a:chExt cx="413950" cy="423350"/>
          </a:xfrm>
        </p:grpSpPr>
        <p:sp>
          <p:nvSpPr>
            <p:cNvPr id="348" name="Google Shape;348;p29"/>
            <p:cNvSpPr/>
            <p:nvPr/>
          </p:nvSpPr>
          <p:spPr>
            <a:xfrm>
              <a:off x="2135975" y="3723175"/>
              <a:ext cx="413950" cy="92425"/>
            </a:xfrm>
            <a:custGeom>
              <a:rect b="b" l="l" r="r" t="t"/>
              <a:pathLst>
                <a:path extrusionOk="0" h="3697" w="16558">
                  <a:moveTo>
                    <a:pt x="14298" y="684"/>
                  </a:moveTo>
                  <a:lnTo>
                    <a:pt x="14786" y="1535"/>
                  </a:lnTo>
                  <a:lnTo>
                    <a:pt x="4157" y="1535"/>
                  </a:lnTo>
                  <a:cubicBezTo>
                    <a:pt x="3976" y="1535"/>
                    <a:pt x="3823" y="1674"/>
                    <a:pt x="3823" y="1870"/>
                  </a:cubicBezTo>
                  <a:cubicBezTo>
                    <a:pt x="3823" y="2037"/>
                    <a:pt x="3962" y="2190"/>
                    <a:pt x="4157" y="2190"/>
                  </a:cubicBezTo>
                  <a:lnTo>
                    <a:pt x="15163" y="2190"/>
                  </a:lnTo>
                  <a:lnTo>
                    <a:pt x="15651" y="3041"/>
                  </a:lnTo>
                  <a:lnTo>
                    <a:pt x="915" y="3041"/>
                  </a:lnTo>
                  <a:lnTo>
                    <a:pt x="2260" y="684"/>
                  </a:lnTo>
                  <a:close/>
                  <a:moveTo>
                    <a:pt x="2065" y="0"/>
                  </a:moveTo>
                  <a:cubicBezTo>
                    <a:pt x="1940" y="0"/>
                    <a:pt x="1828" y="70"/>
                    <a:pt x="1772" y="168"/>
                  </a:cubicBezTo>
                  <a:lnTo>
                    <a:pt x="56" y="3209"/>
                  </a:lnTo>
                  <a:cubicBezTo>
                    <a:pt x="1" y="3306"/>
                    <a:pt x="1" y="3432"/>
                    <a:pt x="56" y="3543"/>
                  </a:cubicBezTo>
                  <a:cubicBezTo>
                    <a:pt x="112" y="3641"/>
                    <a:pt x="238" y="3697"/>
                    <a:pt x="335" y="3697"/>
                  </a:cubicBezTo>
                  <a:lnTo>
                    <a:pt x="16195" y="3697"/>
                  </a:lnTo>
                  <a:cubicBezTo>
                    <a:pt x="16321" y="3697"/>
                    <a:pt x="16432" y="3627"/>
                    <a:pt x="16474" y="3543"/>
                  </a:cubicBezTo>
                  <a:cubicBezTo>
                    <a:pt x="16558" y="3432"/>
                    <a:pt x="16558" y="3306"/>
                    <a:pt x="16502" y="3209"/>
                  </a:cubicBezTo>
                  <a:lnTo>
                    <a:pt x="14786" y="168"/>
                  </a:lnTo>
                  <a:cubicBezTo>
                    <a:pt x="14730" y="70"/>
                    <a:pt x="14619" y="0"/>
                    <a:pt x="144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9"/>
            <p:cNvSpPr/>
            <p:nvPr/>
          </p:nvSpPr>
          <p:spPr>
            <a:xfrm>
              <a:off x="2198050" y="3613675"/>
              <a:ext cx="289450" cy="91750"/>
            </a:xfrm>
            <a:custGeom>
              <a:rect b="b" l="l" r="r" t="t"/>
              <a:pathLst>
                <a:path extrusionOk="0" h="3670" w="11578">
                  <a:moveTo>
                    <a:pt x="9346" y="684"/>
                  </a:moveTo>
                  <a:lnTo>
                    <a:pt x="10657" y="3013"/>
                  </a:lnTo>
                  <a:lnTo>
                    <a:pt x="921" y="3013"/>
                  </a:lnTo>
                  <a:lnTo>
                    <a:pt x="1395" y="2177"/>
                  </a:lnTo>
                  <a:lnTo>
                    <a:pt x="7491" y="2177"/>
                  </a:lnTo>
                  <a:cubicBezTo>
                    <a:pt x="7672" y="2177"/>
                    <a:pt x="7826" y="2037"/>
                    <a:pt x="7826" y="1856"/>
                  </a:cubicBezTo>
                  <a:cubicBezTo>
                    <a:pt x="7826" y="1674"/>
                    <a:pt x="7686" y="1521"/>
                    <a:pt x="7491" y="1521"/>
                  </a:cubicBezTo>
                  <a:lnTo>
                    <a:pt x="1758" y="1521"/>
                  </a:lnTo>
                  <a:lnTo>
                    <a:pt x="2232" y="684"/>
                  </a:lnTo>
                  <a:close/>
                  <a:moveTo>
                    <a:pt x="2037" y="1"/>
                  </a:moveTo>
                  <a:cubicBezTo>
                    <a:pt x="1912" y="1"/>
                    <a:pt x="1814" y="70"/>
                    <a:pt x="1744" y="182"/>
                  </a:cubicBezTo>
                  <a:lnTo>
                    <a:pt x="56" y="3181"/>
                  </a:lnTo>
                  <a:cubicBezTo>
                    <a:pt x="1" y="3278"/>
                    <a:pt x="1" y="3404"/>
                    <a:pt x="56" y="3502"/>
                  </a:cubicBezTo>
                  <a:cubicBezTo>
                    <a:pt x="98" y="3613"/>
                    <a:pt x="224" y="3669"/>
                    <a:pt x="335" y="3669"/>
                  </a:cubicBezTo>
                  <a:lnTo>
                    <a:pt x="11215" y="3669"/>
                  </a:lnTo>
                  <a:cubicBezTo>
                    <a:pt x="11327" y="3669"/>
                    <a:pt x="11438" y="3599"/>
                    <a:pt x="11494" y="3502"/>
                  </a:cubicBezTo>
                  <a:cubicBezTo>
                    <a:pt x="11578" y="3404"/>
                    <a:pt x="11578" y="3278"/>
                    <a:pt x="11522" y="3181"/>
                  </a:cubicBezTo>
                  <a:lnTo>
                    <a:pt x="9834" y="182"/>
                  </a:lnTo>
                  <a:cubicBezTo>
                    <a:pt x="9779" y="70"/>
                    <a:pt x="9653" y="1"/>
                    <a:pt x="9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9"/>
            <p:cNvSpPr/>
            <p:nvPr/>
          </p:nvSpPr>
          <p:spPr>
            <a:xfrm>
              <a:off x="2259075" y="3392250"/>
              <a:ext cx="167050" cy="204025"/>
            </a:xfrm>
            <a:custGeom>
              <a:rect b="b" l="l" r="r" t="t"/>
              <a:pathLst>
                <a:path extrusionOk="0" h="8161" w="6682">
                  <a:moveTo>
                    <a:pt x="4785" y="670"/>
                  </a:moveTo>
                  <a:cubicBezTo>
                    <a:pt x="5413" y="670"/>
                    <a:pt x="5957" y="1270"/>
                    <a:pt x="5998" y="2023"/>
                  </a:cubicBezTo>
                  <a:cubicBezTo>
                    <a:pt x="6012" y="2413"/>
                    <a:pt x="5929" y="2734"/>
                    <a:pt x="5692" y="3111"/>
                  </a:cubicBezTo>
                  <a:cubicBezTo>
                    <a:pt x="5524" y="3404"/>
                    <a:pt x="4924" y="3892"/>
                    <a:pt x="4297" y="4366"/>
                  </a:cubicBezTo>
                  <a:cubicBezTo>
                    <a:pt x="3920" y="4645"/>
                    <a:pt x="3557" y="4896"/>
                    <a:pt x="3348" y="5036"/>
                  </a:cubicBezTo>
                  <a:cubicBezTo>
                    <a:pt x="3139" y="4896"/>
                    <a:pt x="2762" y="4645"/>
                    <a:pt x="2372" y="4366"/>
                  </a:cubicBezTo>
                  <a:cubicBezTo>
                    <a:pt x="1758" y="3906"/>
                    <a:pt x="1172" y="3404"/>
                    <a:pt x="991" y="3125"/>
                  </a:cubicBezTo>
                  <a:cubicBezTo>
                    <a:pt x="768" y="2734"/>
                    <a:pt x="684" y="2427"/>
                    <a:pt x="698" y="2037"/>
                  </a:cubicBezTo>
                  <a:cubicBezTo>
                    <a:pt x="726" y="1297"/>
                    <a:pt x="1270" y="684"/>
                    <a:pt x="1898" y="684"/>
                  </a:cubicBezTo>
                  <a:cubicBezTo>
                    <a:pt x="2581" y="684"/>
                    <a:pt x="3083" y="1242"/>
                    <a:pt x="3097" y="1242"/>
                  </a:cubicBezTo>
                  <a:cubicBezTo>
                    <a:pt x="3167" y="1311"/>
                    <a:pt x="3251" y="1339"/>
                    <a:pt x="3348" y="1339"/>
                  </a:cubicBezTo>
                  <a:cubicBezTo>
                    <a:pt x="3432" y="1339"/>
                    <a:pt x="3516" y="1311"/>
                    <a:pt x="3585" y="1242"/>
                  </a:cubicBezTo>
                  <a:cubicBezTo>
                    <a:pt x="3585" y="1242"/>
                    <a:pt x="4143" y="670"/>
                    <a:pt x="4785" y="670"/>
                  </a:cubicBezTo>
                  <a:close/>
                  <a:moveTo>
                    <a:pt x="4422" y="5105"/>
                  </a:moveTo>
                  <a:lnTo>
                    <a:pt x="5775" y="7505"/>
                  </a:lnTo>
                  <a:lnTo>
                    <a:pt x="935" y="7519"/>
                  </a:lnTo>
                  <a:lnTo>
                    <a:pt x="2288" y="5133"/>
                  </a:lnTo>
                  <a:cubicBezTo>
                    <a:pt x="2693" y="5426"/>
                    <a:pt x="3027" y="5649"/>
                    <a:pt x="3153" y="5719"/>
                  </a:cubicBezTo>
                  <a:cubicBezTo>
                    <a:pt x="3167" y="5719"/>
                    <a:pt x="3167" y="5733"/>
                    <a:pt x="3167" y="5733"/>
                  </a:cubicBezTo>
                  <a:cubicBezTo>
                    <a:pt x="3209" y="5761"/>
                    <a:pt x="3223" y="5775"/>
                    <a:pt x="3265" y="5775"/>
                  </a:cubicBezTo>
                  <a:lnTo>
                    <a:pt x="3418" y="5775"/>
                  </a:lnTo>
                  <a:cubicBezTo>
                    <a:pt x="3474" y="5775"/>
                    <a:pt x="3502" y="5761"/>
                    <a:pt x="3557" y="5719"/>
                  </a:cubicBezTo>
                  <a:cubicBezTo>
                    <a:pt x="3641" y="5649"/>
                    <a:pt x="4004" y="5426"/>
                    <a:pt x="4422" y="5105"/>
                  </a:cubicBezTo>
                  <a:close/>
                  <a:moveTo>
                    <a:pt x="1898" y="0"/>
                  </a:moveTo>
                  <a:cubicBezTo>
                    <a:pt x="1409" y="0"/>
                    <a:pt x="935" y="209"/>
                    <a:pt x="586" y="614"/>
                  </a:cubicBezTo>
                  <a:cubicBezTo>
                    <a:pt x="266" y="977"/>
                    <a:pt x="56" y="1479"/>
                    <a:pt x="28" y="2009"/>
                  </a:cubicBezTo>
                  <a:cubicBezTo>
                    <a:pt x="1" y="2664"/>
                    <a:pt x="238" y="3153"/>
                    <a:pt x="419" y="3459"/>
                  </a:cubicBezTo>
                  <a:cubicBezTo>
                    <a:pt x="628" y="3808"/>
                    <a:pt x="1186" y="4296"/>
                    <a:pt x="1744" y="4729"/>
                  </a:cubicBezTo>
                  <a:lnTo>
                    <a:pt x="70" y="7672"/>
                  </a:lnTo>
                  <a:cubicBezTo>
                    <a:pt x="15" y="7784"/>
                    <a:pt x="15" y="7895"/>
                    <a:pt x="70" y="8007"/>
                  </a:cubicBezTo>
                  <a:cubicBezTo>
                    <a:pt x="126" y="8104"/>
                    <a:pt x="238" y="8160"/>
                    <a:pt x="349" y="8160"/>
                  </a:cubicBezTo>
                  <a:lnTo>
                    <a:pt x="6305" y="8160"/>
                  </a:lnTo>
                  <a:cubicBezTo>
                    <a:pt x="6431" y="8160"/>
                    <a:pt x="6542" y="8090"/>
                    <a:pt x="6584" y="8007"/>
                  </a:cubicBezTo>
                  <a:cubicBezTo>
                    <a:pt x="6640" y="7895"/>
                    <a:pt x="6640" y="7784"/>
                    <a:pt x="6584" y="7672"/>
                  </a:cubicBezTo>
                  <a:lnTo>
                    <a:pt x="4952" y="4729"/>
                  </a:lnTo>
                  <a:cubicBezTo>
                    <a:pt x="5510" y="4296"/>
                    <a:pt x="6068" y="3822"/>
                    <a:pt x="6277" y="3459"/>
                  </a:cubicBezTo>
                  <a:cubicBezTo>
                    <a:pt x="6570" y="2971"/>
                    <a:pt x="6682" y="2511"/>
                    <a:pt x="6654" y="2009"/>
                  </a:cubicBezTo>
                  <a:cubicBezTo>
                    <a:pt x="6640" y="1479"/>
                    <a:pt x="6431" y="991"/>
                    <a:pt x="6096" y="614"/>
                  </a:cubicBezTo>
                  <a:cubicBezTo>
                    <a:pt x="5747" y="223"/>
                    <a:pt x="5287" y="0"/>
                    <a:pt x="4799" y="0"/>
                  </a:cubicBezTo>
                  <a:cubicBezTo>
                    <a:pt x="4171" y="0"/>
                    <a:pt x="3641" y="335"/>
                    <a:pt x="3348" y="558"/>
                  </a:cubicBezTo>
                  <a:cubicBezTo>
                    <a:pt x="3069" y="335"/>
                    <a:pt x="2539" y="0"/>
                    <a:pt x="18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9"/>
            <p:cNvSpPr/>
            <p:nvPr/>
          </p:nvSpPr>
          <p:spPr>
            <a:xfrm>
              <a:off x="2197000" y="3761525"/>
              <a:ext cx="16775" cy="16425"/>
            </a:xfrm>
            <a:custGeom>
              <a:rect b="b" l="l" r="r" t="t"/>
              <a:pathLst>
                <a:path extrusionOk="0" h="657" w="671">
                  <a:moveTo>
                    <a:pt x="266" y="1"/>
                  </a:moveTo>
                  <a:cubicBezTo>
                    <a:pt x="252" y="1"/>
                    <a:pt x="238" y="15"/>
                    <a:pt x="196" y="15"/>
                  </a:cubicBezTo>
                  <a:cubicBezTo>
                    <a:pt x="182" y="15"/>
                    <a:pt x="168" y="29"/>
                    <a:pt x="140" y="57"/>
                  </a:cubicBezTo>
                  <a:cubicBezTo>
                    <a:pt x="126" y="71"/>
                    <a:pt x="112" y="71"/>
                    <a:pt x="84" y="84"/>
                  </a:cubicBezTo>
                  <a:cubicBezTo>
                    <a:pt x="70" y="98"/>
                    <a:pt x="56" y="126"/>
                    <a:pt x="56" y="140"/>
                  </a:cubicBezTo>
                  <a:cubicBezTo>
                    <a:pt x="43" y="154"/>
                    <a:pt x="43" y="168"/>
                    <a:pt x="29" y="196"/>
                  </a:cubicBezTo>
                  <a:cubicBezTo>
                    <a:pt x="29" y="210"/>
                    <a:pt x="1" y="224"/>
                    <a:pt x="1" y="266"/>
                  </a:cubicBezTo>
                  <a:lnTo>
                    <a:pt x="1" y="336"/>
                  </a:lnTo>
                  <a:lnTo>
                    <a:pt x="1" y="391"/>
                  </a:lnTo>
                  <a:cubicBezTo>
                    <a:pt x="1" y="419"/>
                    <a:pt x="29" y="433"/>
                    <a:pt x="29" y="461"/>
                  </a:cubicBezTo>
                  <a:cubicBezTo>
                    <a:pt x="29" y="489"/>
                    <a:pt x="43" y="503"/>
                    <a:pt x="56" y="517"/>
                  </a:cubicBezTo>
                  <a:cubicBezTo>
                    <a:pt x="70" y="531"/>
                    <a:pt x="70" y="559"/>
                    <a:pt x="84" y="573"/>
                  </a:cubicBezTo>
                  <a:cubicBezTo>
                    <a:pt x="112" y="587"/>
                    <a:pt x="126" y="601"/>
                    <a:pt x="140" y="601"/>
                  </a:cubicBezTo>
                  <a:cubicBezTo>
                    <a:pt x="168" y="628"/>
                    <a:pt x="182" y="628"/>
                    <a:pt x="196" y="642"/>
                  </a:cubicBezTo>
                  <a:cubicBezTo>
                    <a:pt x="210" y="642"/>
                    <a:pt x="238" y="656"/>
                    <a:pt x="266" y="656"/>
                  </a:cubicBezTo>
                  <a:lnTo>
                    <a:pt x="405" y="656"/>
                  </a:lnTo>
                  <a:cubicBezTo>
                    <a:pt x="419" y="656"/>
                    <a:pt x="447" y="642"/>
                    <a:pt x="475" y="642"/>
                  </a:cubicBezTo>
                  <a:cubicBezTo>
                    <a:pt x="489" y="642"/>
                    <a:pt x="517" y="628"/>
                    <a:pt x="531" y="601"/>
                  </a:cubicBezTo>
                  <a:cubicBezTo>
                    <a:pt x="545" y="587"/>
                    <a:pt x="559" y="587"/>
                    <a:pt x="587" y="573"/>
                  </a:cubicBezTo>
                  <a:cubicBezTo>
                    <a:pt x="600" y="559"/>
                    <a:pt x="614" y="531"/>
                    <a:pt x="614" y="517"/>
                  </a:cubicBezTo>
                  <a:cubicBezTo>
                    <a:pt x="628" y="503"/>
                    <a:pt x="628" y="489"/>
                    <a:pt x="656" y="461"/>
                  </a:cubicBezTo>
                  <a:cubicBezTo>
                    <a:pt x="656" y="447"/>
                    <a:pt x="670" y="433"/>
                    <a:pt x="670" y="391"/>
                  </a:cubicBezTo>
                  <a:lnTo>
                    <a:pt x="670" y="336"/>
                  </a:lnTo>
                  <a:cubicBezTo>
                    <a:pt x="656" y="294"/>
                    <a:pt x="656" y="280"/>
                    <a:pt x="656" y="266"/>
                  </a:cubicBezTo>
                  <a:cubicBezTo>
                    <a:pt x="656" y="238"/>
                    <a:pt x="628" y="224"/>
                    <a:pt x="628" y="196"/>
                  </a:cubicBezTo>
                  <a:cubicBezTo>
                    <a:pt x="628" y="168"/>
                    <a:pt x="614" y="154"/>
                    <a:pt x="600" y="140"/>
                  </a:cubicBezTo>
                  <a:cubicBezTo>
                    <a:pt x="587" y="126"/>
                    <a:pt x="587" y="98"/>
                    <a:pt x="559" y="84"/>
                  </a:cubicBezTo>
                  <a:cubicBezTo>
                    <a:pt x="545" y="71"/>
                    <a:pt x="531" y="57"/>
                    <a:pt x="517" y="57"/>
                  </a:cubicBezTo>
                  <a:cubicBezTo>
                    <a:pt x="489" y="29"/>
                    <a:pt x="475" y="29"/>
                    <a:pt x="461" y="15"/>
                  </a:cubicBezTo>
                  <a:cubicBezTo>
                    <a:pt x="447" y="15"/>
                    <a:pt x="419" y="1"/>
                    <a:pt x="3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9"/>
            <p:cNvSpPr/>
            <p:nvPr/>
          </p:nvSpPr>
          <p:spPr>
            <a:xfrm>
              <a:off x="2411475" y="3651675"/>
              <a:ext cx="16750" cy="16425"/>
            </a:xfrm>
            <a:custGeom>
              <a:rect b="b" l="l" r="r" t="t"/>
              <a:pathLst>
                <a:path extrusionOk="0" h="657" w="670">
                  <a:moveTo>
                    <a:pt x="265" y="1"/>
                  </a:moveTo>
                  <a:cubicBezTo>
                    <a:pt x="251" y="1"/>
                    <a:pt x="237" y="15"/>
                    <a:pt x="195" y="15"/>
                  </a:cubicBezTo>
                  <a:cubicBezTo>
                    <a:pt x="181" y="15"/>
                    <a:pt x="167" y="29"/>
                    <a:pt x="140" y="57"/>
                  </a:cubicBezTo>
                  <a:cubicBezTo>
                    <a:pt x="126" y="71"/>
                    <a:pt x="112" y="71"/>
                    <a:pt x="98" y="85"/>
                  </a:cubicBezTo>
                  <a:cubicBezTo>
                    <a:pt x="70" y="99"/>
                    <a:pt x="56" y="127"/>
                    <a:pt x="56" y="140"/>
                  </a:cubicBezTo>
                  <a:cubicBezTo>
                    <a:pt x="42" y="154"/>
                    <a:pt x="42" y="168"/>
                    <a:pt x="28" y="196"/>
                  </a:cubicBezTo>
                  <a:cubicBezTo>
                    <a:pt x="28" y="210"/>
                    <a:pt x="0" y="224"/>
                    <a:pt x="0" y="266"/>
                  </a:cubicBezTo>
                  <a:lnTo>
                    <a:pt x="0" y="336"/>
                  </a:lnTo>
                  <a:lnTo>
                    <a:pt x="0" y="405"/>
                  </a:lnTo>
                  <a:cubicBezTo>
                    <a:pt x="0" y="419"/>
                    <a:pt x="28" y="433"/>
                    <a:pt x="28" y="475"/>
                  </a:cubicBezTo>
                  <a:cubicBezTo>
                    <a:pt x="28" y="489"/>
                    <a:pt x="42" y="503"/>
                    <a:pt x="56" y="517"/>
                  </a:cubicBezTo>
                  <a:cubicBezTo>
                    <a:pt x="70" y="545"/>
                    <a:pt x="70" y="559"/>
                    <a:pt x="98" y="573"/>
                  </a:cubicBezTo>
                  <a:cubicBezTo>
                    <a:pt x="112" y="587"/>
                    <a:pt x="126" y="601"/>
                    <a:pt x="140" y="601"/>
                  </a:cubicBezTo>
                  <a:cubicBezTo>
                    <a:pt x="167" y="629"/>
                    <a:pt x="181" y="629"/>
                    <a:pt x="195" y="643"/>
                  </a:cubicBezTo>
                  <a:cubicBezTo>
                    <a:pt x="209" y="643"/>
                    <a:pt x="237" y="657"/>
                    <a:pt x="265" y="657"/>
                  </a:cubicBezTo>
                  <a:lnTo>
                    <a:pt x="405" y="657"/>
                  </a:lnTo>
                  <a:cubicBezTo>
                    <a:pt x="419" y="657"/>
                    <a:pt x="433" y="643"/>
                    <a:pt x="474" y="643"/>
                  </a:cubicBezTo>
                  <a:cubicBezTo>
                    <a:pt x="488" y="643"/>
                    <a:pt x="502" y="629"/>
                    <a:pt x="530" y="601"/>
                  </a:cubicBezTo>
                  <a:cubicBezTo>
                    <a:pt x="544" y="587"/>
                    <a:pt x="558" y="587"/>
                    <a:pt x="572" y="573"/>
                  </a:cubicBezTo>
                  <a:cubicBezTo>
                    <a:pt x="600" y="559"/>
                    <a:pt x="614" y="531"/>
                    <a:pt x="614" y="517"/>
                  </a:cubicBezTo>
                  <a:cubicBezTo>
                    <a:pt x="628" y="503"/>
                    <a:pt x="628" y="489"/>
                    <a:pt x="642" y="475"/>
                  </a:cubicBezTo>
                  <a:cubicBezTo>
                    <a:pt x="642" y="447"/>
                    <a:pt x="670" y="433"/>
                    <a:pt x="670" y="405"/>
                  </a:cubicBezTo>
                  <a:lnTo>
                    <a:pt x="670" y="336"/>
                  </a:lnTo>
                  <a:cubicBezTo>
                    <a:pt x="670" y="308"/>
                    <a:pt x="656" y="280"/>
                    <a:pt x="656" y="266"/>
                  </a:cubicBezTo>
                  <a:cubicBezTo>
                    <a:pt x="656" y="238"/>
                    <a:pt x="628" y="224"/>
                    <a:pt x="628" y="196"/>
                  </a:cubicBezTo>
                  <a:cubicBezTo>
                    <a:pt x="628" y="168"/>
                    <a:pt x="614" y="154"/>
                    <a:pt x="600" y="140"/>
                  </a:cubicBezTo>
                  <a:cubicBezTo>
                    <a:pt x="572" y="127"/>
                    <a:pt x="572" y="99"/>
                    <a:pt x="558" y="85"/>
                  </a:cubicBezTo>
                  <a:cubicBezTo>
                    <a:pt x="544" y="71"/>
                    <a:pt x="530" y="57"/>
                    <a:pt x="516" y="57"/>
                  </a:cubicBezTo>
                  <a:cubicBezTo>
                    <a:pt x="488" y="29"/>
                    <a:pt x="474" y="29"/>
                    <a:pt x="460" y="15"/>
                  </a:cubicBezTo>
                  <a:cubicBezTo>
                    <a:pt x="433" y="15"/>
                    <a:pt x="419" y="1"/>
                    <a:pt x="3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29"/>
          <p:cNvSpPr txBox="1"/>
          <p:nvPr/>
        </p:nvSpPr>
        <p:spPr>
          <a:xfrm>
            <a:off x="74850" y="828300"/>
            <a:ext cx="9069300" cy="39288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chemeClr val="dk1"/>
              </a:buClr>
              <a:buSzPts val="1800"/>
              <a:buFont typeface="Roboto"/>
              <a:buChar char="●"/>
            </a:pPr>
            <a:r>
              <a:rPr b="1" lang="en" sz="1800">
                <a:solidFill>
                  <a:schemeClr val="dk1"/>
                </a:solidFill>
                <a:latin typeface="Roboto"/>
                <a:ea typeface="Roboto"/>
                <a:cs typeface="Roboto"/>
                <a:sym typeface="Roboto"/>
              </a:rPr>
              <a:t>Empty spaces in categorical features were replaced with ‘NaN’ .</a:t>
            </a:r>
            <a:endParaRPr b="1" sz="1800">
              <a:solidFill>
                <a:schemeClr val="dk1"/>
              </a:solidFill>
              <a:latin typeface="Roboto"/>
              <a:ea typeface="Roboto"/>
              <a:cs typeface="Roboto"/>
              <a:sym typeface="Roboto"/>
            </a:endParaRPr>
          </a:p>
          <a:p>
            <a:pPr indent="-342900" lvl="0" marL="457200" rtl="0" algn="l">
              <a:lnSpc>
                <a:spcPct val="200000"/>
              </a:lnSpc>
              <a:spcBef>
                <a:spcPts val="0"/>
              </a:spcBef>
              <a:spcAft>
                <a:spcPts val="0"/>
              </a:spcAft>
              <a:buClr>
                <a:schemeClr val="dk1"/>
              </a:buClr>
              <a:buSzPts val="1800"/>
              <a:buFont typeface="Roboto"/>
              <a:buChar char="●"/>
            </a:pPr>
            <a:r>
              <a:rPr b="1" lang="en" sz="1800">
                <a:solidFill>
                  <a:schemeClr val="dk1"/>
                </a:solidFill>
                <a:latin typeface="Roboto"/>
                <a:ea typeface="Roboto"/>
                <a:cs typeface="Roboto"/>
                <a:sym typeface="Roboto"/>
              </a:rPr>
              <a:t>Replacing synonymes with similar meaning </a:t>
            </a:r>
            <a:endParaRPr b="1" sz="1800">
              <a:solidFill>
                <a:schemeClr val="dk1"/>
              </a:solidFill>
              <a:latin typeface="Roboto"/>
              <a:ea typeface="Roboto"/>
              <a:cs typeface="Roboto"/>
              <a:sym typeface="Roboto"/>
            </a:endParaRPr>
          </a:p>
          <a:p>
            <a:pPr indent="-342900" lvl="0" marL="457200" rtl="0" algn="l">
              <a:lnSpc>
                <a:spcPct val="200000"/>
              </a:lnSpc>
              <a:spcBef>
                <a:spcPts val="0"/>
              </a:spcBef>
              <a:spcAft>
                <a:spcPts val="0"/>
              </a:spcAft>
              <a:buClr>
                <a:schemeClr val="dk1"/>
              </a:buClr>
              <a:buSzPts val="1800"/>
              <a:buFont typeface="Roboto"/>
              <a:buChar char="●"/>
            </a:pPr>
            <a:r>
              <a:rPr b="1" lang="en" sz="1800">
                <a:solidFill>
                  <a:schemeClr val="dk1"/>
                </a:solidFill>
                <a:latin typeface="Roboto"/>
                <a:ea typeface="Roboto"/>
                <a:cs typeface="Roboto"/>
                <a:sym typeface="Roboto"/>
              </a:rPr>
              <a:t>Replacing missing values in age feature  with median.</a:t>
            </a:r>
            <a:endParaRPr sz="1800">
              <a:solidFill>
                <a:schemeClr val="dk1"/>
              </a:solidFill>
              <a:latin typeface="Roboto"/>
              <a:ea typeface="Roboto"/>
              <a:cs typeface="Roboto"/>
              <a:sym typeface="Roboto"/>
            </a:endParaRPr>
          </a:p>
          <a:p>
            <a:pPr indent="-342900" lvl="0" marL="457200" rtl="0" algn="l">
              <a:lnSpc>
                <a:spcPct val="200000"/>
              </a:lnSpc>
              <a:spcBef>
                <a:spcPts val="0"/>
              </a:spcBef>
              <a:spcAft>
                <a:spcPts val="0"/>
              </a:spcAft>
              <a:buClr>
                <a:schemeClr val="dk1"/>
              </a:buClr>
              <a:buSzPts val="1800"/>
              <a:buFont typeface="Roboto"/>
              <a:buChar char="●"/>
            </a:pPr>
            <a:r>
              <a:rPr b="1" lang="en" sz="1800">
                <a:solidFill>
                  <a:schemeClr val="dk1"/>
                </a:solidFill>
                <a:latin typeface="Roboto"/>
                <a:ea typeface="Roboto"/>
                <a:cs typeface="Roboto"/>
                <a:sym typeface="Roboto"/>
              </a:rPr>
              <a:t>Categorization of age attribute  based on range of age values.</a:t>
            </a:r>
            <a:endParaRPr sz="1800">
              <a:solidFill>
                <a:schemeClr val="dk1"/>
              </a:solidFill>
              <a:latin typeface="Roboto"/>
              <a:ea typeface="Roboto"/>
              <a:cs typeface="Roboto"/>
              <a:sym typeface="Roboto"/>
            </a:endParaRPr>
          </a:p>
          <a:p>
            <a:pPr indent="-342900" lvl="0" marL="457200" rtl="0" algn="l">
              <a:lnSpc>
                <a:spcPct val="200000"/>
              </a:lnSpc>
              <a:spcBef>
                <a:spcPts val="0"/>
              </a:spcBef>
              <a:spcAft>
                <a:spcPts val="0"/>
              </a:spcAft>
              <a:buClr>
                <a:schemeClr val="dk1"/>
              </a:buClr>
              <a:buSzPts val="1800"/>
              <a:buFont typeface="Roboto"/>
              <a:buChar char="●"/>
            </a:pPr>
            <a:r>
              <a:rPr b="1" lang="en" sz="1800">
                <a:solidFill>
                  <a:schemeClr val="dk1"/>
                </a:solidFill>
                <a:latin typeface="Roboto"/>
                <a:ea typeface="Roboto"/>
                <a:cs typeface="Roboto"/>
                <a:sym typeface="Roboto"/>
              </a:rPr>
              <a:t>Label encoding for all categorical attributes.</a:t>
            </a:r>
            <a:endParaRPr sz="1800">
              <a:solidFill>
                <a:schemeClr val="dk1"/>
              </a:solidFill>
              <a:latin typeface="Roboto"/>
              <a:ea typeface="Roboto"/>
              <a:cs typeface="Roboto"/>
              <a:sym typeface="Roboto"/>
            </a:endParaRPr>
          </a:p>
          <a:p>
            <a:pPr indent="-342900" lvl="0" marL="457200" rtl="0" algn="l">
              <a:lnSpc>
                <a:spcPct val="200000"/>
              </a:lnSpc>
              <a:spcBef>
                <a:spcPts val="0"/>
              </a:spcBef>
              <a:spcAft>
                <a:spcPts val="0"/>
              </a:spcAft>
              <a:buClr>
                <a:schemeClr val="dk1"/>
              </a:buClr>
              <a:buSzPts val="1800"/>
              <a:buFont typeface="Roboto"/>
              <a:buChar char="●"/>
            </a:pPr>
            <a:r>
              <a:rPr b="1" lang="en" sz="1800">
                <a:solidFill>
                  <a:schemeClr val="dk1"/>
                </a:solidFill>
                <a:latin typeface="Roboto"/>
                <a:ea typeface="Roboto"/>
                <a:cs typeface="Roboto"/>
                <a:sym typeface="Roboto"/>
              </a:rPr>
              <a:t>Replacing</a:t>
            </a:r>
            <a:r>
              <a:rPr b="1" lang="en" sz="1800">
                <a:solidFill>
                  <a:schemeClr val="dk1"/>
                </a:solidFill>
                <a:latin typeface="Roboto"/>
                <a:ea typeface="Roboto"/>
                <a:cs typeface="Roboto"/>
                <a:sym typeface="Roboto"/>
              </a:rPr>
              <a:t> NAN values with </a:t>
            </a:r>
            <a:r>
              <a:rPr b="1" lang="en" sz="1800">
                <a:solidFill>
                  <a:schemeClr val="dk1"/>
                </a:solidFill>
                <a:latin typeface="Roboto"/>
                <a:ea typeface="Roboto"/>
                <a:cs typeface="Roboto"/>
                <a:sym typeface="Roboto"/>
              </a:rPr>
              <a:t>relevant value like NAN in ‘self_employed’ attribute is replaced with ‘not self-employed’.</a:t>
            </a:r>
            <a:r>
              <a:rPr b="1" lang="en" sz="1800">
                <a:solidFill>
                  <a:schemeClr val="dk1"/>
                </a:solidFill>
                <a:latin typeface="Roboto"/>
                <a:ea typeface="Roboto"/>
                <a:cs typeface="Roboto"/>
                <a:sym typeface="Roboto"/>
              </a:rPr>
              <a:t> </a:t>
            </a:r>
            <a:endParaRPr b="1" sz="18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0"/>
          <p:cNvSpPr txBox="1"/>
          <p:nvPr>
            <p:ph type="title"/>
          </p:nvPr>
        </p:nvSpPr>
        <p:spPr>
          <a:xfrm>
            <a:off x="0" y="149700"/>
            <a:ext cx="3561000" cy="1240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Exploratory Data Analysis [EDA]</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grpSp>
        <p:nvGrpSpPr>
          <p:cNvPr id="359" name="Google Shape;359;p30"/>
          <p:cNvGrpSpPr/>
          <p:nvPr/>
        </p:nvGrpSpPr>
        <p:grpSpPr>
          <a:xfrm>
            <a:off x="356563" y="1794498"/>
            <a:ext cx="2739052" cy="2733395"/>
            <a:chOff x="356563" y="1794498"/>
            <a:chExt cx="2739052" cy="2733395"/>
          </a:xfrm>
        </p:grpSpPr>
        <p:sp>
          <p:nvSpPr>
            <p:cNvPr id="360" name="Google Shape;360;p30"/>
            <p:cNvSpPr/>
            <p:nvPr/>
          </p:nvSpPr>
          <p:spPr>
            <a:xfrm>
              <a:off x="356563" y="1794498"/>
              <a:ext cx="932571" cy="932578"/>
            </a:xfrm>
            <a:custGeom>
              <a:rect b="b" l="l" r="r" t="t"/>
              <a:pathLst>
                <a:path extrusionOk="0" h="3042" w="3042">
                  <a:moveTo>
                    <a:pt x="1521" y="349"/>
                  </a:moveTo>
                  <a:cubicBezTo>
                    <a:pt x="2162" y="349"/>
                    <a:pt x="2692" y="865"/>
                    <a:pt x="2692" y="1521"/>
                  </a:cubicBezTo>
                  <a:cubicBezTo>
                    <a:pt x="2692" y="2163"/>
                    <a:pt x="2162" y="2679"/>
                    <a:pt x="1521" y="2679"/>
                  </a:cubicBezTo>
                  <a:cubicBezTo>
                    <a:pt x="879" y="2679"/>
                    <a:pt x="349" y="2163"/>
                    <a:pt x="349" y="1521"/>
                  </a:cubicBezTo>
                  <a:cubicBezTo>
                    <a:pt x="349" y="865"/>
                    <a:pt x="879" y="349"/>
                    <a:pt x="1521" y="349"/>
                  </a:cubicBezTo>
                  <a:close/>
                  <a:moveTo>
                    <a:pt x="1521" y="1"/>
                  </a:moveTo>
                  <a:cubicBezTo>
                    <a:pt x="684" y="1"/>
                    <a:pt x="0" y="684"/>
                    <a:pt x="0" y="1521"/>
                  </a:cubicBezTo>
                  <a:cubicBezTo>
                    <a:pt x="0" y="2358"/>
                    <a:pt x="684" y="3041"/>
                    <a:pt x="1521" y="3041"/>
                  </a:cubicBezTo>
                  <a:cubicBezTo>
                    <a:pt x="2358" y="3041"/>
                    <a:pt x="3041" y="2358"/>
                    <a:pt x="3041" y="1521"/>
                  </a:cubicBezTo>
                  <a:cubicBezTo>
                    <a:pt x="3041" y="684"/>
                    <a:pt x="2358" y="1"/>
                    <a:pt x="15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710099" y="1887129"/>
              <a:ext cx="2237373" cy="2237192"/>
            </a:xfrm>
            <a:custGeom>
              <a:rect b="b" l="l" r="r" t="t"/>
              <a:pathLst>
                <a:path extrusionOk="0" h="12345" w="12346">
                  <a:moveTo>
                    <a:pt x="6180" y="0"/>
                  </a:moveTo>
                  <a:cubicBezTo>
                    <a:pt x="2777" y="0"/>
                    <a:pt x="1" y="2762"/>
                    <a:pt x="1" y="6166"/>
                  </a:cubicBezTo>
                  <a:cubicBezTo>
                    <a:pt x="1" y="9583"/>
                    <a:pt x="2777" y="12345"/>
                    <a:pt x="6180" y="12345"/>
                  </a:cubicBezTo>
                  <a:cubicBezTo>
                    <a:pt x="9584" y="12345"/>
                    <a:pt x="12346" y="9583"/>
                    <a:pt x="12346" y="6166"/>
                  </a:cubicBezTo>
                  <a:cubicBezTo>
                    <a:pt x="12346" y="2762"/>
                    <a:pt x="9584" y="0"/>
                    <a:pt x="61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2" name="Google Shape;362;p30"/>
            <p:cNvGrpSpPr/>
            <p:nvPr/>
          </p:nvGrpSpPr>
          <p:grpSpPr>
            <a:xfrm>
              <a:off x="1405787" y="2438778"/>
              <a:ext cx="845997" cy="1133894"/>
              <a:chOff x="5219675" y="3392600"/>
              <a:chExt cx="315600" cy="423000"/>
            </a:xfrm>
          </p:grpSpPr>
          <p:sp>
            <p:nvSpPr>
              <p:cNvPr id="363" name="Google Shape;363;p30"/>
              <p:cNvSpPr/>
              <p:nvPr/>
            </p:nvSpPr>
            <p:spPr>
              <a:xfrm>
                <a:off x="5219675" y="3392600"/>
                <a:ext cx="315600" cy="423000"/>
              </a:xfrm>
              <a:custGeom>
                <a:rect b="b" l="l" r="r" t="t"/>
                <a:pathLst>
                  <a:path extrusionOk="0" h="16920" w="12624">
                    <a:moveTo>
                      <a:pt x="11996" y="684"/>
                    </a:moveTo>
                    <a:lnTo>
                      <a:pt x="11996" y="12247"/>
                    </a:lnTo>
                    <a:lnTo>
                      <a:pt x="2511" y="12247"/>
                    </a:lnTo>
                    <a:lnTo>
                      <a:pt x="2511" y="2915"/>
                    </a:lnTo>
                    <a:cubicBezTo>
                      <a:pt x="2511" y="2748"/>
                      <a:pt x="2372" y="2581"/>
                      <a:pt x="2176" y="2581"/>
                    </a:cubicBezTo>
                    <a:cubicBezTo>
                      <a:pt x="2009" y="2581"/>
                      <a:pt x="1841" y="2720"/>
                      <a:pt x="1841" y="2915"/>
                    </a:cubicBezTo>
                    <a:lnTo>
                      <a:pt x="1841" y="12247"/>
                    </a:lnTo>
                    <a:lnTo>
                      <a:pt x="1395" y="12247"/>
                    </a:lnTo>
                    <a:cubicBezTo>
                      <a:pt x="1381" y="12247"/>
                      <a:pt x="1353" y="12247"/>
                      <a:pt x="1339" y="12261"/>
                    </a:cubicBezTo>
                    <a:lnTo>
                      <a:pt x="1325" y="12261"/>
                    </a:lnTo>
                    <a:cubicBezTo>
                      <a:pt x="1311" y="12261"/>
                      <a:pt x="1270" y="12275"/>
                      <a:pt x="1256" y="12275"/>
                    </a:cubicBezTo>
                    <a:lnTo>
                      <a:pt x="1242" y="12275"/>
                    </a:lnTo>
                    <a:cubicBezTo>
                      <a:pt x="1214" y="12275"/>
                      <a:pt x="1200" y="12303"/>
                      <a:pt x="1186" y="12303"/>
                    </a:cubicBezTo>
                    <a:lnTo>
                      <a:pt x="1172" y="12303"/>
                    </a:lnTo>
                    <a:cubicBezTo>
                      <a:pt x="1144" y="12303"/>
                      <a:pt x="1130" y="12317"/>
                      <a:pt x="1116" y="12317"/>
                    </a:cubicBezTo>
                    <a:cubicBezTo>
                      <a:pt x="1116" y="12317"/>
                      <a:pt x="1102" y="12317"/>
                      <a:pt x="1102" y="12331"/>
                    </a:cubicBezTo>
                    <a:cubicBezTo>
                      <a:pt x="1074" y="12331"/>
                      <a:pt x="1060" y="12345"/>
                      <a:pt x="1046" y="12345"/>
                    </a:cubicBezTo>
                    <a:cubicBezTo>
                      <a:pt x="1046" y="12345"/>
                      <a:pt x="1032" y="12345"/>
                      <a:pt x="1032" y="12373"/>
                    </a:cubicBezTo>
                    <a:cubicBezTo>
                      <a:pt x="1005" y="12387"/>
                      <a:pt x="977" y="12387"/>
                      <a:pt x="963" y="12400"/>
                    </a:cubicBezTo>
                    <a:cubicBezTo>
                      <a:pt x="935" y="12414"/>
                      <a:pt x="921" y="12414"/>
                      <a:pt x="893" y="12442"/>
                    </a:cubicBezTo>
                    <a:cubicBezTo>
                      <a:pt x="893" y="12442"/>
                      <a:pt x="865" y="12442"/>
                      <a:pt x="865" y="12456"/>
                    </a:cubicBezTo>
                    <a:cubicBezTo>
                      <a:pt x="851" y="12456"/>
                      <a:pt x="837" y="12470"/>
                      <a:pt x="837" y="12470"/>
                    </a:cubicBezTo>
                    <a:lnTo>
                      <a:pt x="823" y="12484"/>
                    </a:lnTo>
                    <a:cubicBezTo>
                      <a:pt x="795" y="12484"/>
                      <a:pt x="781" y="12512"/>
                      <a:pt x="781" y="12512"/>
                    </a:cubicBezTo>
                    <a:lnTo>
                      <a:pt x="767" y="12526"/>
                    </a:lnTo>
                    <a:cubicBezTo>
                      <a:pt x="740" y="12540"/>
                      <a:pt x="726" y="12540"/>
                      <a:pt x="712" y="12554"/>
                    </a:cubicBezTo>
                    <a:cubicBezTo>
                      <a:pt x="712" y="12554"/>
                      <a:pt x="698" y="12554"/>
                      <a:pt x="698" y="12582"/>
                    </a:cubicBezTo>
                    <a:lnTo>
                      <a:pt x="698" y="1660"/>
                    </a:lnTo>
                    <a:cubicBezTo>
                      <a:pt x="698" y="1116"/>
                      <a:pt x="1130" y="684"/>
                      <a:pt x="1674" y="684"/>
                    </a:cubicBezTo>
                    <a:close/>
                    <a:moveTo>
                      <a:pt x="2190" y="14228"/>
                    </a:moveTo>
                    <a:lnTo>
                      <a:pt x="2190" y="14855"/>
                    </a:lnTo>
                    <a:lnTo>
                      <a:pt x="1632" y="14855"/>
                    </a:lnTo>
                    <a:cubicBezTo>
                      <a:pt x="1214" y="14855"/>
                      <a:pt x="851" y="14604"/>
                      <a:pt x="712" y="14228"/>
                    </a:cubicBezTo>
                    <a:close/>
                    <a:moveTo>
                      <a:pt x="11954" y="12931"/>
                    </a:moveTo>
                    <a:lnTo>
                      <a:pt x="11954" y="14855"/>
                    </a:lnTo>
                    <a:lnTo>
                      <a:pt x="5649" y="14855"/>
                    </a:lnTo>
                    <a:lnTo>
                      <a:pt x="5649" y="14228"/>
                    </a:lnTo>
                    <a:lnTo>
                      <a:pt x="9443" y="14228"/>
                    </a:lnTo>
                    <a:cubicBezTo>
                      <a:pt x="9625" y="14228"/>
                      <a:pt x="9778" y="14088"/>
                      <a:pt x="9778" y="13907"/>
                    </a:cubicBezTo>
                    <a:cubicBezTo>
                      <a:pt x="9778" y="13726"/>
                      <a:pt x="9639" y="13572"/>
                      <a:pt x="9443" y="13572"/>
                    </a:cubicBezTo>
                    <a:lnTo>
                      <a:pt x="712" y="13572"/>
                    </a:lnTo>
                    <a:cubicBezTo>
                      <a:pt x="851" y="13182"/>
                      <a:pt x="1214" y="12931"/>
                      <a:pt x="1632" y="12931"/>
                    </a:cubicBezTo>
                    <a:close/>
                    <a:moveTo>
                      <a:pt x="4994" y="14228"/>
                    </a:moveTo>
                    <a:lnTo>
                      <a:pt x="4994" y="15190"/>
                    </a:lnTo>
                    <a:lnTo>
                      <a:pt x="4980" y="15190"/>
                    </a:lnTo>
                    <a:lnTo>
                      <a:pt x="4980" y="16097"/>
                    </a:lnTo>
                    <a:lnTo>
                      <a:pt x="4073" y="15664"/>
                    </a:lnTo>
                    <a:cubicBezTo>
                      <a:pt x="4031" y="15644"/>
                      <a:pt x="3983" y="15633"/>
                      <a:pt x="3934" y="15633"/>
                    </a:cubicBezTo>
                    <a:cubicBezTo>
                      <a:pt x="3885" y="15633"/>
                      <a:pt x="3836" y="15644"/>
                      <a:pt x="3794" y="15664"/>
                    </a:cubicBezTo>
                    <a:lnTo>
                      <a:pt x="2888" y="16097"/>
                    </a:lnTo>
                    <a:lnTo>
                      <a:pt x="2888" y="15190"/>
                    </a:lnTo>
                    <a:lnTo>
                      <a:pt x="2888" y="14228"/>
                    </a:lnTo>
                    <a:close/>
                    <a:moveTo>
                      <a:pt x="1632" y="0"/>
                    </a:moveTo>
                    <a:cubicBezTo>
                      <a:pt x="726" y="0"/>
                      <a:pt x="0" y="739"/>
                      <a:pt x="0" y="1646"/>
                    </a:cubicBezTo>
                    <a:lnTo>
                      <a:pt x="0" y="13851"/>
                    </a:lnTo>
                    <a:lnTo>
                      <a:pt x="0" y="13865"/>
                    </a:lnTo>
                    <a:lnTo>
                      <a:pt x="0" y="13879"/>
                    </a:lnTo>
                    <a:lnTo>
                      <a:pt x="0" y="13935"/>
                    </a:lnTo>
                    <a:lnTo>
                      <a:pt x="0" y="13949"/>
                    </a:lnTo>
                    <a:lnTo>
                      <a:pt x="0" y="14019"/>
                    </a:lnTo>
                    <a:lnTo>
                      <a:pt x="0" y="14046"/>
                    </a:lnTo>
                    <a:cubicBezTo>
                      <a:pt x="0" y="14060"/>
                      <a:pt x="0" y="14088"/>
                      <a:pt x="14" y="14116"/>
                    </a:cubicBezTo>
                    <a:cubicBezTo>
                      <a:pt x="14" y="14130"/>
                      <a:pt x="28" y="14158"/>
                      <a:pt x="28" y="14186"/>
                    </a:cubicBezTo>
                    <a:cubicBezTo>
                      <a:pt x="84" y="14465"/>
                      <a:pt x="223" y="14744"/>
                      <a:pt x="433" y="14953"/>
                    </a:cubicBezTo>
                    <a:lnTo>
                      <a:pt x="475" y="14981"/>
                    </a:lnTo>
                    <a:cubicBezTo>
                      <a:pt x="767" y="15302"/>
                      <a:pt x="1186" y="15483"/>
                      <a:pt x="1660" y="15483"/>
                    </a:cubicBezTo>
                    <a:lnTo>
                      <a:pt x="2232" y="15483"/>
                    </a:lnTo>
                    <a:lnTo>
                      <a:pt x="2232" y="16585"/>
                    </a:lnTo>
                    <a:cubicBezTo>
                      <a:pt x="2232" y="16711"/>
                      <a:pt x="2274" y="16808"/>
                      <a:pt x="2385" y="16864"/>
                    </a:cubicBezTo>
                    <a:cubicBezTo>
                      <a:pt x="2440" y="16895"/>
                      <a:pt x="2500" y="16913"/>
                      <a:pt x="2558" y="16913"/>
                    </a:cubicBezTo>
                    <a:cubicBezTo>
                      <a:pt x="2604" y="16913"/>
                      <a:pt x="2650" y="16902"/>
                      <a:pt x="2692" y="16878"/>
                    </a:cubicBezTo>
                    <a:lnTo>
                      <a:pt x="3934" y="16292"/>
                    </a:lnTo>
                    <a:lnTo>
                      <a:pt x="5175" y="16878"/>
                    </a:lnTo>
                    <a:cubicBezTo>
                      <a:pt x="5231" y="16906"/>
                      <a:pt x="5259" y="16920"/>
                      <a:pt x="5315" y="16920"/>
                    </a:cubicBezTo>
                    <a:cubicBezTo>
                      <a:pt x="5384" y="16920"/>
                      <a:pt x="5440" y="16906"/>
                      <a:pt x="5482" y="16864"/>
                    </a:cubicBezTo>
                    <a:cubicBezTo>
                      <a:pt x="5594" y="16808"/>
                      <a:pt x="5649" y="16697"/>
                      <a:pt x="5649" y="16585"/>
                    </a:cubicBezTo>
                    <a:lnTo>
                      <a:pt x="5649" y="15483"/>
                    </a:lnTo>
                    <a:lnTo>
                      <a:pt x="12289" y="15483"/>
                    </a:lnTo>
                    <a:cubicBezTo>
                      <a:pt x="12456" y="15483"/>
                      <a:pt x="12624" y="15344"/>
                      <a:pt x="12624" y="15162"/>
                    </a:cubicBezTo>
                    <a:lnTo>
                      <a:pt x="12624" y="12554"/>
                    </a:lnTo>
                    <a:lnTo>
                      <a:pt x="12624" y="321"/>
                    </a:lnTo>
                    <a:cubicBezTo>
                      <a:pt x="12624" y="168"/>
                      <a:pt x="12484" y="0"/>
                      <a:pt x="12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0"/>
              <p:cNvSpPr/>
              <p:nvPr/>
            </p:nvSpPr>
            <p:spPr>
              <a:xfrm>
                <a:off x="5481900" y="3731550"/>
                <a:ext cx="16775" cy="16400"/>
              </a:xfrm>
              <a:custGeom>
                <a:rect b="b" l="l" r="r" t="t"/>
                <a:pathLst>
                  <a:path extrusionOk="0" h="656" w="671">
                    <a:moveTo>
                      <a:pt x="266" y="0"/>
                    </a:moveTo>
                    <a:cubicBezTo>
                      <a:pt x="252" y="0"/>
                      <a:pt x="238" y="14"/>
                      <a:pt x="196" y="14"/>
                    </a:cubicBezTo>
                    <a:cubicBezTo>
                      <a:pt x="182" y="14"/>
                      <a:pt x="168" y="28"/>
                      <a:pt x="140" y="42"/>
                    </a:cubicBezTo>
                    <a:cubicBezTo>
                      <a:pt x="126" y="70"/>
                      <a:pt x="112" y="70"/>
                      <a:pt x="98" y="84"/>
                    </a:cubicBezTo>
                    <a:cubicBezTo>
                      <a:pt x="70" y="98"/>
                      <a:pt x="56" y="112"/>
                      <a:pt x="56" y="140"/>
                    </a:cubicBezTo>
                    <a:cubicBezTo>
                      <a:pt x="42" y="154"/>
                      <a:pt x="42" y="168"/>
                      <a:pt x="29" y="182"/>
                    </a:cubicBezTo>
                    <a:cubicBezTo>
                      <a:pt x="29" y="209"/>
                      <a:pt x="1" y="223"/>
                      <a:pt x="1" y="251"/>
                    </a:cubicBezTo>
                    <a:lnTo>
                      <a:pt x="1" y="321"/>
                    </a:lnTo>
                    <a:lnTo>
                      <a:pt x="1" y="391"/>
                    </a:lnTo>
                    <a:cubicBezTo>
                      <a:pt x="1" y="419"/>
                      <a:pt x="29" y="433"/>
                      <a:pt x="29" y="461"/>
                    </a:cubicBezTo>
                    <a:cubicBezTo>
                      <a:pt x="29" y="488"/>
                      <a:pt x="42" y="502"/>
                      <a:pt x="56" y="516"/>
                    </a:cubicBezTo>
                    <a:cubicBezTo>
                      <a:pt x="70" y="530"/>
                      <a:pt x="70" y="544"/>
                      <a:pt x="98" y="572"/>
                    </a:cubicBezTo>
                    <a:cubicBezTo>
                      <a:pt x="112" y="586"/>
                      <a:pt x="126" y="600"/>
                      <a:pt x="140" y="600"/>
                    </a:cubicBezTo>
                    <a:cubicBezTo>
                      <a:pt x="168" y="614"/>
                      <a:pt x="182" y="614"/>
                      <a:pt x="196" y="642"/>
                    </a:cubicBezTo>
                    <a:cubicBezTo>
                      <a:pt x="210" y="642"/>
                      <a:pt x="238" y="656"/>
                      <a:pt x="266" y="656"/>
                    </a:cubicBezTo>
                    <a:lnTo>
                      <a:pt x="405" y="656"/>
                    </a:lnTo>
                    <a:cubicBezTo>
                      <a:pt x="419" y="656"/>
                      <a:pt x="447" y="642"/>
                      <a:pt x="475" y="642"/>
                    </a:cubicBezTo>
                    <a:cubicBezTo>
                      <a:pt x="489" y="642"/>
                      <a:pt x="517" y="614"/>
                      <a:pt x="531" y="600"/>
                    </a:cubicBezTo>
                    <a:cubicBezTo>
                      <a:pt x="545" y="586"/>
                      <a:pt x="559" y="586"/>
                      <a:pt x="573" y="572"/>
                    </a:cubicBezTo>
                    <a:cubicBezTo>
                      <a:pt x="600" y="544"/>
                      <a:pt x="614" y="530"/>
                      <a:pt x="614" y="516"/>
                    </a:cubicBezTo>
                    <a:cubicBezTo>
                      <a:pt x="628" y="502"/>
                      <a:pt x="628" y="474"/>
                      <a:pt x="656" y="461"/>
                    </a:cubicBezTo>
                    <a:cubicBezTo>
                      <a:pt x="656" y="447"/>
                      <a:pt x="670" y="433"/>
                      <a:pt x="670" y="391"/>
                    </a:cubicBezTo>
                    <a:lnTo>
                      <a:pt x="670" y="321"/>
                    </a:lnTo>
                    <a:cubicBezTo>
                      <a:pt x="670" y="307"/>
                      <a:pt x="670" y="293"/>
                      <a:pt x="656" y="251"/>
                    </a:cubicBezTo>
                    <a:cubicBezTo>
                      <a:pt x="656" y="237"/>
                      <a:pt x="628" y="223"/>
                      <a:pt x="628" y="182"/>
                    </a:cubicBezTo>
                    <a:cubicBezTo>
                      <a:pt x="628" y="168"/>
                      <a:pt x="614" y="154"/>
                      <a:pt x="600" y="140"/>
                    </a:cubicBezTo>
                    <a:cubicBezTo>
                      <a:pt x="586" y="112"/>
                      <a:pt x="586" y="98"/>
                      <a:pt x="559" y="84"/>
                    </a:cubicBezTo>
                    <a:cubicBezTo>
                      <a:pt x="545" y="70"/>
                      <a:pt x="531" y="42"/>
                      <a:pt x="517" y="42"/>
                    </a:cubicBezTo>
                    <a:cubicBezTo>
                      <a:pt x="489" y="28"/>
                      <a:pt x="475" y="28"/>
                      <a:pt x="461" y="14"/>
                    </a:cubicBezTo>
                    <a:cubicBezTo>
                      <a:pt x="447" y="14"/>
                      <a:pt x="419" y="0"/>
                      <a:pt x="3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p:nvPr/>
            </p:nvSpPr>
            <p:spPr>
              <a:xfrm>
                <a:off x="5266400" y="3422925"/>
                <a:ext cx="16400" cy="16425"/>
              </a:xfrm>
              <a:custGeom>
                <a:rect b="b" l="l" r="r" t="t"/>
                <a:pathLst>
                  <a:path extrusionOk="0" h="657" w="656">
                    <a:moveTo>
                      <a:pt x="251" y="1"/>
                    </a:moveTo>
                    <a:cubicBezTo>
                      <a:pt x="238" y="1"/>
                      <a:pt x="224" y="15"/>
                      <a:pt x="182" y="15"/>
                    </a:cubicBezTo>
                    <a:cubicBezTo>
                      <a:pt x="168" y="15"/>
                      <a:pt x="154" y="29"/>
                      <a:pt x="140" y="43"/>
                    </a:cubicBezTo>
                    <a:cubicBezTo>
                      <a:pt x="112" y="70"/>
                      <a:pt x="98" y="70"/>
                      <a:pt x="84" y="84"/>
                    </a:cubicBezTo>
                    <a:cubicBezTo>
                      <a:pt x="70" y="98"/>
                      <a:pt x="42" y="112"/>
                      <a:pt x="42" y="140"/>
                    </a:cubicBezTo>
                    <a:cubicBezTo>
                      <a:pt x="28" y="154"/>
                      <a:pt x="28" y="168"/>
                      <a:pt x="14" y="182"/>
                    </a:cubicBezTo>
                    <a:cubicBezTo>
                      <a:pt x="14" y="210"/>
                      <a:pt x="0" y="224"/>
                      <a:pt x="0" y="252"/>
                    </a:cubicBezTo>
                    <a:lnTo>
                      <a:pt x="0" y="322"/>
                    </a:lnTo>
                    <a:lnTo>
                      <a:pt x="0" y="391"/>
                    </a:lnTo>
                    <a:cubicBezTo>
                      <a:pt x="0" y="433"/>
                      <a:pt x="14" y="433"/>
                      <a:pt x="14" y="461"/>
                    </a:cubicBezTo>
                    <a:cubicBezTo>
                      <a:pt x="14" y="489"/>
                      <a:pt x="28" y="503"/>
                      <a:pt x="42" y="517"/>
                    </a:cubicBezTo>
                    <a:cubicBezTo>
                      <a:pt x="70" y="531"/>
                      <a:pt x="70" y="559"/>
                      <a:pt x="84" y="573"/>
                    </a:cubicBezTo>
                    <a:cubicBezTo>
                      <a:pt x="98" y="587"/>
                      <a:pt x="112" y="600"/>
                      <a:pt x="140" y="600"/>
                    </a:cubicBezTo>
                    <a:cubicBezTo>
                      <a:pt x="154" y="628"/>
                      <a:pt x="168" y="628"/>
                      <a:pt x="182" y="642"/>
                    </a:cubicBezTo>
                    <a:cubicBezTo>
                      <a:pt x="210" y="642"/>
                      <a:pt x="224" y="656"/>
                      <a:pt x="251" y="656"/>
                    </a:cubicBezTo>
                    <a:lnTo>
                      <a:pt x="391" y="656"/>
                    </a:lnTo>
                    <a:cubicBezTo>
                      <a:pt x="433" y="656"/>
                      <a:pt x="433" y="642"/>
                      <a:pt x="461" y="642"/>
                    </a:cubicBezTo>
                    <a:cubicBezTo>
                      <a:pt x="489" y="642"/>
                      <a:pt x="503" y="628"/>
                      <a:pt x="516" y="600"/>
                    </a:cubicBezTo>
                    <a:cubicBezTo>
                      <a:pt x="530" y="587"/>
                      <a:pt x="558" y="587"/>
                      <a:pt x="572" y="573"/>
                    </a:cubicBezTo>
                    <a:cubicBezTo>
                      <a:pt x="586" y="545"/>
                      <a:pt x="600" y="531"/>
                      <a:pt x="600" y="517"/>
                    </a:cubicBezTo>
                    <a:cubicBezTo>
                      <a:pt x="614" y="503"/>
                      <a:pt x="614" y="475"/>
                      <a:pt x="642" y="461"/>
                    </a:cubicBezTo>
                    <a:cubicBezTo>
                      <a:pt x="642" y="447"/>
                      <a:pt x="656" y="433"/>
                      <a:pt x="656" y="391"/>
                    </a:cubicBezTo>
                    <a:lnTo>
                      <a:pt x="656" y="322"/>
                    </a:lnTo>
                    <a:cubicBezTo>
                      <a:pt x="656" y="308"/>
                      <a:pt x="656" y="294"/>
                      <a:pt x="642" y="252"/>
                    </a:cubicBezTo>
                    <a:cubicBezTo>
                      <a:pt x="642" y="238"/>
                      <a:pt x="628" y="224"/>
                      <a:pt x="628" y="182"/>
                    </a:cubicBezTo>
                    <a:cubicBezTo>
                      <a:pt x="628" y="168"/>
                      <a:pt x="600" y="154"/>
                      <a:pt x="586" y="140"/>
                    </a:cubicBezTo>
                    <a:cubicBezTo>
                      <a:pt x="572" y="112"/>
                      <a:pt x="572" y="98"/>
                      <a:pt x="558" y="84"/>
                    </a:cubicBezTo>
                    <a:cubicBezTo>
                      <a:pt x="530" y="70"/>
                      <a:pt x="516" y="43"/>
                      <a:pt x="503" y="43"/>
                    </a:cubicBezTo>
                    <a:cubicBezTo>
                      <a:pt x="489" y="29"/>
                      <a:pt x="461" y="29"/>
                      <a:pt x="447" y="15"/>
                    </a:cubicBezTo>
                    <a:cubicBezTo>
                      <a:pt x="433" y="15"/>
                      <a:pt x="419" y="1"/>
                      <a:pt x="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0"/>
              <p:cNvSpPr/>
              <p:nvPr/>
            </p:nvSpPr>
            <p:spPr>
              <a:xfrm>
                <a:off x="5411475" y="3490225"/>
                <a:ext cx="39775" cy="39775"/>
              </a:xfrm>
              <a:custGeom>
                <a:rect b="b" l="l" r="r" t="t"/>
                <a:pathLst>
                  <a:path extrusionOk="0" h="1591" w="1591">
                    <a:moveTo>
                      <a:pt x="1255" y="1"/>
                    </a:moveTo>
                    <a:cubicBezTo>
                      <a:pt x="558" y="1"/>
                      <a:pt x="0" y="559"/>
                      <a:pt x="0" y="1256"/>
                    </a:cubicBezTo>
                    <a:cubicBezTo>
                      <a:pt x="0" y="1437"/>
                      <a:pt x="139" y="1591"/>
                      <a:pt x="335" y="1591"/>
                    </a:cubicBezTo>
                    <a:cubicBezTo>
                      <a:pt x="502" y="1591"/>
                      <a:pt x="656" y="1451"/>
                      <a:pt x="656" y="1256"/>
                    </a:cubicBezTo>
                    <a:cubicBezTo>
                      <a:pt x="656" y="935"/>
                      <a:pt x="921" y="670"/>
                      <a:pt x="1255" y="670"/>
                    </a:cubicBezTo>
                    <a:cubicBezTo>
                      <a:pt x="1423" y="670"/>
                      <a:pt x="1576" y="531"/>
                      <a:pt x="1576" y="336"/>
                    </a:cubicBezTo>
                    <a:cubicBezTo>
                      <a:pt x="1590" y="140"/>
                      <a:pt x="1451" y="1"/>
                      <a:pt x="12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
              <p:cNvSpPr/>
              <p:nvPr/>
            </p:nvSpPr>
            <p:spPr>
              <a:xfrm>
                <a:off x="5415300" y="3554750"/>
                <a:ext cx="39775" cy="39775"/>
              </a:xfrm>
              <a:custGeom>
                <a:rect b="b" l="l" r="r" t="t"/>
                <a:pathLst>
                  <a:path extrusionOk="0" h="1591" w="1591">
                    <a:moveTo>
                      <a:pt x="1256" y="0"/>
                    </a:moveTo>
                    <a:cubicBezTo>
                      <a:pt x="558" y="0"/>
                      <a:pt x="0" y="558"/>
                      <a:pt x="0" y="1256"/>
                    </a:cubicBezTo>
                    <a:cubicBezTo>
                      <a:pt x="0" y="1437"/>
                      <a:pt x="140" y="1590"/>
                      <a:pt x="335" y="1590"/>
                    </a:cubicBezTo>
                    <a:cubicBezTo>
                      <a:pt x="503" y="1590"/>
                      <a:pt x="656" y="1451"/>
                      <a:pt x="656" y="1256"/>
                    </a:cubicBezTo>
                    <a:cubicBezTo>
                      <a:pt x="656" y="935"/>
                      <a:pt x="921" y="670"/>
                      <a:pt x="1256" y="670"/>
                    </a:cubicBezTo>
                    <a:cubicBezTo>
                      <a:pt x="1423" y="670"/>
                      <a:pt x="1591" y="530"/>
                      <a:pt x="1591" y="335"/>
                    </a:cubicBezTo>
                    <a:cubicBezTo>
                      <a:pt x="1591" y="168"/>
                      <a:pt x="1451" y="0"/>
                      <a:pt x="12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0"/>
              <p:cNvSpPr/>
              <p:nvPr/>
            </p:nvSpPr>
            <p:spPr>
              <a:xfrm>
                <a:off x="5293600" y="3445925"/>
                <a:ext cx="214125" cy="212750"/>
              </a:xfrm>
              <a:custGeom>
                <a:rect b="b" l="l" r="r" t="t"/>
                <a:pathLst>
                  <a:path extrusionOk="0" h="8510" w="8565">
                    <a:moveTo>
                      <a:pt x="5008" y="643"/>
                    </a:moveTo>
                    <a:cubicBezTo>
                      <a:pt x="5426" y="657"/>
                      <a:pt x="5747" y="866"/>
                      <a:pt x="5887" y="1257"/>
                    </a:cubicBezTo>
                    <a:cubicBezTo>
                      <a:pt x="5926" y="1386"/>
                      <a:pt x="6048" y="1467"/>
                      <a:pt x="6199" y="1467"/>
                    </a:cubicBezTo>
                    <a:cubicBezTo>
                      <a:pt x="6211" y="1467"/>
                      <a:pt x="6223" y="1467"/>
                      <a:pt x="6235" y="1466"/>
                    </a:cubicBezTo>
                    <a:cubicBezTo>
                      <a:pt x="6284" y="1460"/>
                      <a:pt x="6332" y="1457"/>
                      <a:pt x="6378" y="1457"/>
                    </a:cubicBezTo>
                    <a:cubicBezTo>
                      <a:pt x="6747" y="1457"/>
                      <a:pt x="7052" y="1651"/>
                      <a:pt x="7226" y="2010"/>
                    </a:cubicBezTo>
                    <a:cubicBezTo>
                      <a:pt x="7296" y="2177"/>
                      <a:pt x="7309" y="2387"/>
                      <a:pt x="7254" y="2568"/>
                    </a:cubicBezTo>
                    <a:cubicBezTo>
                      <a:pt x="7159" y="2534"/>
                      <a:pt x="7061" y="2516"/>
                      <a:pt x="6963" y="2516"/>
                    </a:cubicBezTo>
                    <a:cubicBezTo>
                      <a:pt x="6741" y="2516"/>
                      <a:pt x="6521" y="2603"/>
                      <a:pt x="6347" y="2777"/>
                    </a:cubicBezTo>
                    <a:cubicBezTo>
                      <a:pt x="6235" y="2889"/>
                      <a:pt x="6235" y="3098"/>
                      <a:pt x="6347" y="3237"/>
                    </a:cubicBezTo>
                    <a:cubicBezTo>
                      <a:pt x="6410" y="3300"/>
                      <a:pt x="6493" y="3332"/>
                      <a:pt x="6579" y="3332"/>
                    </a:cubicBezTo>
                    <a:cubicBezTo>
                      <a:pt x="6664" y="3332"/>
                      <a:pt x="6752" y="3300"/>
                      <a:pt x="6821" y="3237"/>
                    </a:cubicBezTo>
                    <a:cubicBezTo>
                      <a:pt x="6877" y="3196"/>
                      <a:pt x="6947" y="3168"/>
                      <a:pt x="6975" y="3168"/>
                    </a:cubicBezTo>
                    <a:cubicBezTo>
                      <a:pt x="7044" y="3168"/>
                      <a:pt x="7100" y="3209"/>
                      <a:pt x="7156" y="3237"/>
                    </a:cubicBezTo>
                    <a:lnTo>
                      <a:pt x="7170" y="3237"/>
                    </a:lnTo>
                    <a:lnTo>
                      <a:pt x="7184" y="3265"/>
                    </a:lnTo>
                    <a:lnTo>
                      <a:pt x="7212" y="3279"/>
                    </a:lnTo>
                    <a:lnTo>
                      <a:pt x="7226" y="3279"/>
                    </a:lnTo>
                    <a:lnTo>
                      <a:pt x="7240" y="3293"/>
                    </a:lnTo>
                    <a:cubicBezTo>
                      <a:pt x="7254" y="3293"/>
                      <a:pt x="7254" y="3307"/>
                      <a:pt x="7282" y="3307"/>
                    </a:cubicBezTo>
                    <a:cubicBezTo>
                      <a:pt x="7644" y="3474"/>
                      <a:pt x="7881" y="3823"/>
                      <a:pt x="7881" y="4200"/>
                    </a:cubicBezTo>
                    <a:cubicBezTo>
                      <a:pt x="7909" y="4493"/>
                      <a:pt x="7812" y="4730"/>
                      <a:pt x="7644" y="4897"/>
                    </a:cubicBezTo>
                    <a:cubicBezTo>
                      <a:pt x="7491" y="4674"/>
                      <a:pt x="7226" y="4535"/>
                      <a:pt x="6933" y="4535"/>
                    </a:cubicBezTo>
                    <a:cubicBezTo>
                      <a:pt x="6752" y="4535"/>
                      <a:pt x="6598" y="4674"/>
                      <a:pt x="6598" y="4869"/>
                    </a:cubicBezTo>
                    <a:cubicBezTo>
                      <a:pt x="6598" y="5037"/>
                      <a:pt x="6738" y="5190"/>
                      <a:pt x="6933" y="5190"/>
                    </a:cubicBezTo>
                    <a:cubicBezTo>
                      <a:pt x="7044" y="5190"/>
                      <a:pt x="7156" y="5302"/>
                      <a:pt x="7156" y="5413"/>
                    </a:cubicBezTo>
                    <a:lnTo>
                      <a:pt x="7156" y="5441"/>
                    </a:lnTo>
                    <a:lnTo>
                      <a:pt x="7156" y="5455"/>
                    </a:lnTo>
                    <a:lnTo>
                      <a:pt x="7156" y="5469"/>
                    </a:lnTo>
                    <a:lnTo>
                      <a:pt x="7156" y="5497"/>
                    </a:lnTo>
                    <a:lnTo>
                      <a:pt x="7156" y="5511"/>
                    </a:lnTo>
                    <a:lnTo>
                      <a:pt x="7156" y="5525"/>
                    </a:lnTo>
                    <a:lnTo>
                      <a:pt x="7156" y="5539"/>
                    </a:lnTo>
                    <a:cubicBezTo>
                      <a:pt x="7156" y="5539"/>
                      <a:pt x="7156" y="5567"/>
                      <a:pt x="7170" y="5567"/>
                    </a:cubicBezTo>
                    <a:lnTo>
                      <a:pt x="7184" y="5581"/>
                    </a:lnTo>
                    <a:cubicBezTo>
                      <a:pt x="7421" y="5916"/>
                      <a:pt x="7421" y="6334"/>
                      <a:pt x="7184" y="6655"/>
                    </a:cubicBezTo>
                    <a:cubicBezTo>
                      <a:pt x="7017" y="6906"/>
                      <a:pt x="6738" y="7059"/>
                      <a:pt x="6417" y="7073"/>
                    </a:cubicBezTo>
                    <a:cubicBezTo>
                      <a:pt x="6305" y="6752"/>
                      <a:pt x="5970" y="6501"/>
                      <a:pt x="5580" y="6501"/>
                    </a:cubicBezTo>
                    <a:cubicBezTo>
                      <a:pt x="5412" y="6501"/>
                      <a:pt x="5259" y="6641"/>
                      <a:pt x="5259" y="6836"/>
                    </a:cubicBezTo>
                    <a:cubicBezTo>
                      <a:pt x="5259" y="7003"/>
                      <a:pt x="5398" y="7171"/>
                      <a:pt x="5580" y="7171"/>
                    </a:cubicBezTo>
                    <a:cubicBezTo>
                      <a:pt x="5705" y="7171"/>
                      <a:pt x="5789" y="7241"/>
                      <a:pt x="5831" y="7338"/>
                    </a:cubicBezTo>
                    <a:cubicBezTo>
                      <a:pt x="5719" y="7534"/>
                      <a:pt x="5566" y="7687"/>
                      <a:pt x="5343" y="7757"/>
                    </a:cubicBezTo>
                    <a:cubicBezTo>
                      <a:pt x="5215" y="7795"/>
                      <a:pt x="5099" y="7813"/>
                      <a:pt x="4990" y="7813"/>
                    </a:cubicBezTo>
                    <a:cubicBezTo>
                      <a:pt x="4862" y="7813"/>
                      <a:pt x="4745" y="7788"/>
                      <a:pt x="4631" y="7743"/>
                    </a:cubicBezTo>
                    <a:lnTo>
                      <a:pt x="4631" y="727"/>
                    </a:lnTo>
                    <a:cubicBezTo>
                      <a:pt x="4743" y="685"/>
                      <a:pt x="4868" y="643"/>
                      <a:pt x="5008" y="643"/>
                    </a:cubicBezTo>
                    <a:close/>
                    <a:moveTo>
                      <a:pt x="3651" y="670"/>
                    </a:moveTo>
                    <a:cubicBezTo>
                      <a:pt x="3783" y="670"/>
                      <a:pt x="3904" y="695"/>
                      <a:pt x="4018" y="741"/>
                    </a:cubicBezTo>
                    <a:lnTo>
                      <a:pt x="4018" y="7757"/>
                    </a:lnTo>
                    <a:lnTo>
                      <a:pt x="4004" y="7757"/>
                    </a:lnTo>
                    <a:cubicBezTo>
                      <a:pt x="3878" y="7813"/>
                      <a:pt x="3753" y="7840"/>
                      <a:pt x="3613" y="7840"/>
                    </a:cubicBezTo>
                    <a:cubicBezTo>
                      <a:pt x="3195" y="7826"/>
                      <a:pt x="2888" y="7617"/>
                      <a:pt x="2748" y="7241"/>
                    </a:cubicBezTo>
                    <a:cubicBezTo>
                      <a:pt x="2692" y="7115"/>
                      <a:pt x="2567" y="7031"/>
                      <a:pt x="2427" y="7031"/>
                    </a:cubicBezTo>
                    <a:lnTo>
                      <a:pt x="2400" y="7031"/>
                    </a:lnTo>
                    <a:cubicBezTo>
                      <a:pt x="2358" y="7035"/>
                      <a:pt x="2317" y="7037"/>
                      <a:pt x="2276" y="7037"/>
                    </a:cubicBezTo>
                    <a:cubicBezTo>
                      <a:pt x="1887" y="7037"/>
                      <a:pt x="1572" y="6854"/>
                      <a:pt x="1395" y="6487"/>
                    </a:cubicBezTo>
                    <a:cubicBezTo>
                      <a:pt x="1325" y="6306"/>
                      <a:pt x="1312" y="6097"/>
                      <a:pt x="1367" y="5929"/>
                    </a:cubicBezTo>
                    <a:lnTo>
                      <a:pt x="1367" y="5929"/>
                    </a:lnTo>
                    <a:cubicBezTo>
                      <a:pt x="1451" y="5957"/>
                      <a:pt x="1563" y="5957"/>
                      <a:pt x="1646" y="5957"/>
                    </a:cubicBezTo>
                    <a:cubicBezTo>
                      <a:pt x="1869" y="5957"/>
                      <a:pt x="2093" y="5874"/>
                      <a:pt x="2274" y="5692"/>
                    </a:cubicBezTo>
                    <a:cubicBezTo>
                      <a:pt x="2400" y="5581"/>
                      <a:pt x="2400" y="5372"/>
                      <a:pt x="2274" y="5232"/>
                    </a:cubicBezTo>
                    <a:cubicBezTo>
                      <a:pt x="2211" y="5169"/>
                      <a:pt x="2128" y="5138"/>
                      <a:pt x="2042" y="5138"/>
                    </a:cubicBezTo>
                    <a:cubicBezTo>
                      <a:pt x="1957" y="5138"/>
                      <a:pt x="1869" y="5169"/>
                      <a:pt x="1800" y="5232"/>
                    </a:cubicBezTo>
                    <a:cubicBezTo>
                      <a:pt x="1761" y="5271"/>
                      <a:pt x="1707" y="5292"/>
                      <a:pt x="1651" y="5292"/>
                    </a:cubicBezTo>
                    <a:cubicBezTo>
                      <a:pt x="1586" y="5292"/>
                      <a:pt x="1517" y="5264"/>
                      <a:pt x="1465" y="5204"/>
                    </a:cubicBezTo>
                    <a:lnTo>
                      <a:pt x="1451" y="5204"/>
                    </a:lnTo>
                    <a:lnTo>
                      <a:pt x="1437" y="5190"/>
                    </a:lnTo>
                    <a:lnTo>
                      <a:pt x="1409" y="5176"/>
                    </a:lnTo>
                    <a:lnTo>
                      <a:pt x="1395" y="5176"/>
                    </a:lnTo>
                    <a:lnTo>
                      <a:pt x="1381" y="5162"/>
                    </a:lnTo>
                    <a:cubicBezTo>
                      <a:pt x="1367" y="5162"/>
                      <a:pt x="1367" y="5134"/>
                      <a:pt x="1339" y="5134"/>
                    </a:cubicBezTo>
                    <a:cubicBezTo>
                      <a:pt x="977" y="4981"/>
                      <a:pt x="740" y="4632"/>
                      <a:pt x="740" y="4256"/>
                    </a:cubicBezTo>
                    <a:cubicBezTo>
                      <a:pt x="740" y="4005"/>
                      <a:pt x="823" y="3781"/>
                      <a:pt x="991" y="3600"/>
                    </a:cubicBezTo>
                    <a:cubicBezTo>
                      <a:pt x="1158" y="3837"/>
                      <a:pt x="1409" y="3977"/>
                      <a:pt x="1716" y="3977"/>
                    </a:cubicBezTo>
                    <a:cubicBezTo>
                      <a:pt x="1883" y="3977"/>
                      <a:pt x="2037" y="3837"/>
                      <a:pt x="2037" y="3642"/>
                    </a:cubicBezTo>
                    <a:cubicBezTo>
                      <a:pt x="2037" y="3461"/>
                      <a:pt x="1897" y="3307"/>
                      <a:pt x="1716" y="3307"/>
                    </a:cubicBezTo>
                    <a:cubicBezTo>
                      <a:pt x="1591" y="3307"/>
                      <a:pt x="1479" y="3209"/>
                      <a:pt x="1479" y="3084"/>
                    </a:cubicBezTo>
                    <a:lnTo>
                      <a:pt x="1479" y="3070"/>
                    </a:lnTo>
                    <a:lnTo>
                      <a:pt x="1479" y="3042"/>
                    </a:lnTo>
                    <a:lnTo>
                      <a:pt x="1479" y="3028"/>
                    </a:lnTo>
                    <a:lnTo>
                      <a:pt x="1479" y="3014"/>
                    </a:lnTo>
                    <a:lnTo>
                      <a:pt x="1479" y="3000"/>
                    </a:lnTo>
                    <a:lnTo>
                      <a:pt x="1479" y="2972"/>
                    </a:lnTo>
                    <a:lnTo>
                      <a:pt x="1479" y="2958"/>
                    </a:lnTo>
                    <a:cubicBezTo>
                      <a:pt x="1479" y="2958"/>
                      <a:pt x="1479" y="2944"/>
                      <a:pt x="1465" y="2944"/>
                    </a:cubicBezTo>
                    <a:lnTo>
                      <a:pt x="1465" y="2930"/>
                    </a:lnTo>
                    <a:cubicBezTo>
                      <a:pt x="1465" y="2930"/>
                      <a:pt x="1465" y="2903"/>
                      <a:pt x="1451" y="2903"/>
                    </a:cubicBezTo>
                    <a:cubicBezTo>
                      <a:pt x="1228" y="2582"/>
                      <a:pt x="1228" y="2163"/>
                      <a:pt x="1451" y="1829"/>
                    </a:cubicBezTo>
                    <a:cubicBezTo>
                      <a:pt x="1618" y="1577"/>
                      <a:pt x="1897" y="1424"/>
                      <a:pt x="2218" y="1410"/>
                    </a:cubicBezTo>
                    <a:cubicBezTo>
                      <a:pt x="2344" y="1745"/>
                      <a:pt x="2665" y="1982"/>
                      <a:pt x="3055" y="1982"/>
                    </a:cubicBezTo>
                    <a:cubicBezTo>
                      <a:pt x="3223" y="1982"/>
                      <a:pt x="3390" y="1843"/>
                      <a:pt x="3390" y="1647"/>
                    </a:cubicBezTo>
                    <a:cubicBezTo>
                      <a:pt x="3390" y="1480"/>
                      <a:pt x="3250" y="1326"/>
                      <a:pt x="3055" y="1326"/>
                    </a:cubicBezTo>
                    <a:cubicBezTo>
                      <a:pt x="2930" y="1326"/>
                      <a:pt x="2846" y="1257"/>
                      <a:pt x="2804" y="1145"/>
                    </a:cubicBezTo>
                    <a:cubicBezTo>
                      <a:pt x="2916" y="950"/>
                      <a:pt x="3069" y="796"/>
                      <a:pt x="3292" y="727"/>
                    </a:cubicBezTo>
                    <a:cubicBezTo>
                      <a:pt x="3420" y="688"/>
                      <a:pt x="3539" y="670"/>
                      <a:pt x="3651" y="670"/>
                    </a:cubicBezTo>
                    <a:close/>
                    <a:moveTo>
                      <a:pt x="3612" y="0"/>
                    </a:moveTo>
                    <a:cubicBezTo>
                      <a:pt x="3429" y="0"/>
                      <a:pt x="3239" y="33"/>
                      <a:pt x="3041" y="99"/>
                    </a:cubicBezTo>
                    <a:lnTo>
                      <a:pt x="3013" y="99"/>
                    </a:lnTo>
                    <a:cubicBezTo>
                      <a:pt x="2692" y="224"/>
                      <a:pt x="2413" y="448"/>
                      <a:pt x="2218" y="755"/>
                    </a:cubicBezTo>
                    <a:lnTo>
                      <a:pt x="2204" y="755"/>
                    </a:lnTo>
                    <a:cubicBezTo>
                      <a:pt x="1660" y="755"/>
                      <a:pt x="1130" y="1006"/>
                      <a:pt x="823" y="1452"/>
                    </a:cubicBezTo>
                    <a:cubicBezTo>
                      <a:pt x="503" y="1898"/>
                      <a:pt x="433" y="2470"/>
                      <a:pt x="642" y="2972"/>
                    </a:cubicBezTo>
                    <a:cubicBezTo>
                      <a:pt x="251" y="3279"/>
                      <a:pt x="0" y="3740"/>
                      <a:pt x="0" y="4256"/>
                    </a:cubicBezTo>
                    <a:cubicBezTo>
                      <a:pt x="0" y="4786"/>
                      <a:pt x="265" y="5274"/>
                      <a:pt x="712" y="5581"/>
                    </a:cubicBezTo>
                    <a:cubicBezTo>
                      <a:pt x="572" y="5943"/>
                      <a:pt x="572" y="6362"/>
                      <a:pt x="740" y="6725"/>
                    </a:cubicBezTo>
                    <a:lnTo>
                      <a:pt x="740" y="6738"/>
                    </a:lnTo>
                    <a:cubicBezTo>
                      <a:pt x="1019" y="7324"/>
                      <a:pt x="1535" y="7673"/>
                      <a:pt x="2162" y="7687"/>
                    </a:cubicBezTo>
                    <a:cubicBezTo>
                      <a:pt x="2441" y="8189"/>
                      <a:pt x="2930" y="8482"/>
                      <a:pt x="3543" y="8510"/>
                    </a:cubicBezTo>
                    <a:lnTo>
                      <a:pt x="3557" y="8510"/>
                    </a:lnTo>
                    <a:cubicBezTo>
                      <a:pt x="3808" y="8510"/>
                      <a:pt x="4045" y="8454"/>
                      <a:pt x="4269" y="8329"/>
                    </a:cubicBezTo>
                    <a:cubicBezTo>
                      <a:pt x="4478" y="8440"/>
                      <a:pt x="4729" y="8510"/>
                      <a:pt x="4966" y="8510"/>
                    </a:cubicBezTo>
                    <a:cubicBezTo>
                      <a:pt x="5147" y="8510"/>
                      <a:pt x="5343" y="8468"/>
                      <a:pt x="5524" y="8426"/>
                    </a:cubicBezTo>
                    <a:lnTo>
                      <a:pt x="5552" y="8426"/>
                    </a:lnTo>
                    <a:cubicBezTo>
                      <a:pt x="5873" y="8301"/>
                      <a:pt x="6152" y="8078"/>
                      <a:pt x="6347" y="7771"/>
                    </a:cubicBezTo>
                    <a:cubicBezTo>
                      <a:pt x="6905" y="7771"/>
                      <a:pt x="7421" y="7506"/>
                      <a:pt x="7728" y="7073"/>
                    </a:cubicBezTo>
                    <a:cubicBezTo>
                      <a:pt x="8035" y="6627"/>
                      <a:pt x="8118" y="6041"/>
                      <a:pt x="7895" y="5539"/>
                    </a:cubicBezTo>
                    <a:cubicBezTo>
                      <a:pt x="8342" y="5232"/>
                      <a:pt x="8565" y="4772"/>
                      <a:pt x="8565" y="4256"/>
                    </a:cubicBezTo>
                    <a:cubicBezTo>
                      <a:pt x="8565" y="3712"/>
                      <a:pt x="8300" y="3223"/>
                      <a:pt x="7853" y="2930"/>
                    </a:cubicBezTo>
                    <a:cubicBezTo>
                      <a:pt x="7993" y="2554"/>
                      <a:pt x="7993" y="2149"/>
                      <a:pt x="7839" y="1773"/>
                    </a:cubicBezTo>
                    <a:lnTo>
                      <a:pt x="7839" y="1759"/>
                    </a:lnTo>
                    <a:cubicBezTo>
                      <a:pt x="7547" y="1187"/>
                      <a:pt x="7030" y="838"/>
                      <a:pt x="6403" y="810"/>
                    </a:cubicBezTo>
                    <a:cubicBezTo>
                      <a:pt x="6124" y="308"/>
                      <a:pt x="5636" y="15"/>
                      <a:pt x="5022" y="1"/>
                    </a:cubicBezTo>
                    <a:lnTo>
                      <a:pt x="5008" y="1"/>
                    </a:lnTo>
                    <a:cubicBezTo>
                      <a:pt x="4757" y="1"/>
                      <a:pt x="4520" y="43"/>
                      <a:pt x="4297" y="169"/>
                    </a:cubicBezTo>
                    <a:cubicBezTo>
                      <a:pt x="4082" y="57"/>
                      <a:pt x="3854" y="0"/>
                      <a:pt x="36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a:off x="5352175" y="3574975"/>
                <a:ext cx="39775" cy="39425"/>
              </a:xfrm>
              <a:custGeom>
                <a:rect b="b" l="l" r="r" t="t"/>
                <a:pathLst>
                  <a:path extrusionOk="0" h="1577" w="1591">
                    <a:moveTo>
                      <a:pt x="1256" y="0"/>
                    </a:moveTo>
                    <a:cubicBezTo>
                      <a:pt x="1075" y="0"/>
                      <a:pt x="921" y="140"/>
                      <a:pt x="921" y="335"/>
                    </a:cubicBezTo>
                    <a:cubicBezTo>
                      <a:pt x="921" y="656"/>
                      <a:pt x="656" y="921"/>
                      <a:pt x="336" y="921"/>
                    </a:cubicBezTo>
                    <a:cubicBezTo>
                      <a:pt x="154" y="921"/>
                      <a:pt x="1" y="1060"/>
                      <a:pt x="1" y="1256"/>
                    </a:cubicBezTo>
                    <a:cubicBezTo>
                      <a:pt x="1" y="1423"/>
                      <a:pt x="140" y="1576"/>
                      <a:pt x="336" y="1576"/>
                    </a:cubicBezTo>
                    <a:cubicBezTo>
                      <a:pt x="1033" y="1576"/>
                      <a:pt x="1591" y="1019"/>
                      <a:pt x="1591" y="321"/>
                    </a:cubicBezTo>
                    <a:cubicBezTo>
                      <a:pt x="1591" y="140"/>
                      <a:pt x="1451" y="0"/>
                      <a:pt x="12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a:off x="5348350" y="3510100"/>
                <a:ext cx="39425" cy="39450"/>
              </a:xfrm>
              <a:custGeom>
                <a:rect b="b" l="l" r="r" t="t"/>
                <a:pathLst>
                  <a:path extrusionOk="0" h="1578" w="1577">
                    <a:moveTo>
                      <a:pt x="1256" y="1"/>
                    </a:moveTo>
                    <a:cubicBezTo>
                      <a:pt x="1074" y="1"/>
                      <a:pt x="921" y="140"/>
                      <a:pt x="921" y="322"/>
                    </a:cubicBezTo>
                    <a:cubicBezTo>
                      <a:pt x="921" y="656"/>
                      <a:pt x="656" y="921"/>
                      <a:pt x="321" y="921"/>
                    </a:cubicBezTo>
                    <a:cubicBezTo>
                      <a:pt x="154" y="921"/>
                      <a:pt x="0" y="1061"/>
                      <a:pt x="0" y="1256"/>
                    </a:cubicBezTo>
                    <a:cubicBezTo>
                      <a:pt x="0" y="1424"/>
                      <a:pt x="140" y="1577"/>
                      <a:pt x="321" y="1577"/>
                    </a:cubicBezTo>
                    <a:cubicBezTo>
                      <a:pt x="1019" y="1577"/>
                      <a:pt x="1577" y="1019"/>
                      <a:pt x="1577" y="322"/>
                    </a:cubicBezTo>
                    <a:cubicBezTo>
                      <a:pt x="1577" y="154"/>
                      <a:pt x="1437" y="1"/>
                      <a:pt x="12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30"/>
            <p:cNvSpPr/>
            <p:nvPr/>
          </p:nvSpPr>
          <p:spPr>
            <a:xfrm>
              <a:off x="2291495" y="3719475"/>
              <a:ext cx="804120" cy="808418"/>
            </a:xfrm>
            <a:custGeom>
              <a:rect b="b" l="l" r="r" t="t"/>
              <a:pathLst>
                <a:path extrusionOk="0" h="2637" w="2623">
                  <a:moveTo>
                    <a:pt x="2274" y="349"/>
                  </a:moveTo>
                  <a:lnTo>
                    <a:pt x="2274" y="2288"/>
                  </a:lnTo>
                  <a:lnTo>
                    <a:pt x="349" y="2288"/>
                  </a:lnTo>
                  <a:lnTo>
                    <a:pt x="349" y="349"/>
                  </a:lnTo>
                  <a:close/>
                  <a:moveTo>
                    <a:pt x="0" y="0"/>
                  </a:moveTo>
                  <a:lnTo>
                    <a:pt x="0" y="2637"/>
                  </a:lnTo>
                  <a:lnTo>
                    <a:pt x="2623" y="2637"/>
                  </a:lnTo>
                  <a:lnTo>
                    <a:pt x="262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72" name="Google Shape;372;p30"/>
          <p:cNvPicPr preferRelativeResize="0"/>
          <p:nvPr/>
        </p:nvPicPr>
        <p:blipFill>
          <a:blip r:embed="rId3">
            <a:alphaModFix/>
          </a:blip>
          <a:stretch>
            <a:fillRect/>
          </a:stretch>
        </p:blipFill>
        <p:spPr>
          <a:xfrm>
            <a:off x="4021850" y="0"/>
            <a:ext cx="5135275" cy="5143500"/>
          </a:xfrm>
          <a:prstGeom prst="rect">
            <a:avLst/>
          </a:prstGeom>
          <a:noFill/>
          <a:ln>
            <a:noFill/>
          </a:ln>
        </p:spPr>
      </p:pic>
      <p:pic>
        <p:nvPicPr>
          <p:cNvPr id="373" name="Google Shape;373;p30"/>
          <p:cNvPicPr preferRelativeResize="0"/>
          <p:nvPr/>
        </p:nvPicPr>
        <p:blipFill>
          <a:blip r:embed="rId4">
            <a:alphaModFix/>
          </a:blip>
          <a:stretch>
            <a:fillRect/>
          </a:stretch>
        </p:blipFill>
        <p:spPr>
          <a:xfrm>
            <a:off x="0" y="1720250"/>
            <a:ext cx="3752925" cy="3423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1"/>
          <p:cNvSpPr txBox="1"/>
          <p:nvPr/>
        </p:nvSpPr>
        <p:spPr>
          <a:xfrm>
            <a:off x="0" y="181775"/>
            <a:ext cx="4693500" cy="171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500">
                <a:solidFill>
                  <a:schemeClr val="dk1"/>
                </a:solidFill>
                <a:latin typeface="Roboto"/>
                <a:ea typeface="Roboto"/>
                <a:cs typeface="Roboto"/>
                <a:sym typeface="Roboto"/>
              </a:rPr>
              <a:t>Observation on the basis of </a:t>
            </a:r>
            <a:r>
              <a:rPr b="1" lang="en" sz="1500">
                <a:solidFill>
                  <a:schemeClr val="dk1"/>
                </a:solidFill>
                <a:latin typeface="Roboto"/>
                <a:ea typeface="Roboto"/>
                <a:cs typeface="Roboto"/>
                <a:sym typeface="Roboto"/>
              </a:rPr>
              <a:t>work </a:t>
            </a:r>
            <a:r>
              <a:rPr b="1" lang="en" sz="1500">
                <a:solidFill>
                  <a:schemeClr val="dk1"/>
                </a:solidFill>
                <a:latin typeface="Roboto"/>
                <a:ea typeface="Roboto"/>
                <a:cs typeface="Roboto"/>
                <a:sym typeface="Roboto"/>
              </a:rPr>
              <a:t>interfered attribute</a:t>
            </a:r>
            <a:endParaRPr sz="1500">
              <a:latin typeface="Roboto"/>
              <a:ea typeface="Roboto"/>
              <a:cs typeface="Roboto"/>
              <a:sym typeface="Roboto"/>
            </a:endParaRPr>
          </a:p>
        </p:txBody>
      </p:sp>
      <p:pic>
        <p:nvPicPr>
          <p:cNvPr id="379" name="Google Shape;379;p31"/>
          <p:cNvPicPr preferRelativeResize="0"/>
          <p:nvPr/>
        </p:nvPicPr>
        <p:blipFill>
          <a:blip r:embed="rId3">
            <a:alphaModFix/>
          </a:blip>
          <a:stretch>
            <a:fillRect/>
          </a:stretch>
        </p:blipFill>
        <p:spPr>
          <a:xfrm>
            <a:off x="4546725" y="2930750"/>
            <a:ext cx="4501899" cy="2159075"/>
          </a:xfrm>
          <a:prstGeom prst="rect">
            <a:avLst/>
          </a:prstGeom>
          <a:noFill/>
          <a:ln>
            <a:noFill/>
          </a:ln>
        </p:spPr>
      </p:pic>
      <p:sp>
        <p:nvSpPr>
          <p:cNvPr id="380" name="Google Shape;380;p31"/>
          <p:cNvSpPr txBox="1"/>
          <p:nvPr/>
        </p:nvSpPr>
        <p:spPr>
          <a:xfrm>
            <a:off x="4592250" y="2295150"/>
            <a:ext cx="4321200" cy="55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500">
                <a:solidFill>
                  <a:schemeClr val="dk1"/>
                </a:solidFill>
                <a:latin typeface="Roboto"/>
                <a:ea typeface="Roboto"/>
                <a:cs typeface="Roboto"/>
                <a:sym typeface="Roboto"/>
              </a:rPr>
              <a:t>Observation on the basis of age group attribute.</a:t>
            </a:r>
            <a:endParaRPr b="1" sz="1500">
              <a:solidFill>
                <a:schemeClr val="dk1"/>
              </a:solidFill>
              <a:latin typeface="Roboto"/>
              <a:ea typeface="Roboto"/>
              <a:cs typeface="Roboto"/>
              <a:sym typeface="Roboto"/>
            </a:endParaRPr>
          </a:p>
        </p:txBody>
      </p:sp>
      <p:pic>
        <p:nvPicPr>
          <p:cNvPr id="381" name="Google Shape;381;p31"/>
          <p:cNvPicPr preferRelativeResize="0"/>
          <p:nvPr/>
        </p:nvPicPr>
        <p:blipFill>
          <a:blip r:embed="rId4">
            <a:alphaModFix/>
          </a:blip>
          <a:stretch>
            <a:fillRect/>
          </a:stretch>
        </p:blipFill>
        <p:spPr>
          <a:xfrm>
            <a:off x="0" y="682450"/>
            <a:ext cx="4501899" cy="2733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ental Health Thesis by Slidesgo">
  <a:themeElements>
    <a:clrScheme name="Simple Light">
      <a:dk1>
        <a:srgbClr val="000000"/>
      </a:dk1>
      <a:lt1>
        <a:srgbClr val="FFFFFF"/>
      </a:lt1>
      <a:dk2>
        <a:srgbClr val="595959"/>
      </a:dk2>
      <a:lt2>
        <a:srgbClr val="EEEEEE"/>
      </a:lt2>
      <a:accent1>
        <a:srgbClr val="DFF1EF"/>
      </a:accent1>
      <a:accent2>
        <a:srgbClr val="B1E6DE"/>
      </a:accent2>
      <a:accent3>
        <a:srgbClr val="6CC3B6"/>
      </a:accent3>
      <a:accent4>
        <a:srgbClr val="54A9A6"/>
      </a:accent4>
      <a:accent5>
        <a:srgbClr val="194656"/>
      </a:accent5>
      <a:accent6>
        <a:srgbClr val="EB895D"/>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