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Proxima Nova"/>
      <p:regular r:id="rId26"/>
      <p:bold r:id="rId27"/>
      <p:italic r:id="rId28"/>
      <p:boldItalic r:id="rId29"/>
    </p:embeddedFont>
    <p:embeddedFont>
      <p:font typeface="Quattrocento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roximaNova-regular.fntdata"/><Relationship Id="rId25" Type="http://schemas.openxmlformats.org/officeDocument/2006/relationships/slide" Target="slides/slide21.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roximaNova-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QuattrocentoSans-bold.fntdata"/><Relationship Id="rId30" Type="http://schemas.openxmlformats.org/officeDocument/2006/relationships/font" Target="fonts/QuattrocentoSans-regular.fntdata"/><Relationship Id="rId11" Type="http://schemas.openxmlformats.org/officeDocument/2006/relationships/slide" Target="slides/slide7.xml"/><Relationship Id="rId33" Type="http://schemas.openxmlformats.org/officeDocument/2006/relationships/font" Target="fonts/QuattrocentoSans-boldItalic.fntdata"/><Relationship Id="rId10" Type="http://schemas.openxmlformats.org/officeDocument/2006/relationships/slide" Target="slides/slide6.xml"/><Relationship Id="rId32" Type="http://schemas.openxmlformats.org/officeDocument/2006/relationships/font" Target="fonts/QuattrocentoSans-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f57c24b5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f57c24b5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f57c24b5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f57c24b5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f57c24b5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f57c24b5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f57c24b58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f57c24b58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f54cf0923_0_1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f54cf0923_0_1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f57c24b5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f57c24b5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f54cf0923_0_1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f54cf0923_0_1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f54cf0923_0_1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f54cf0923_0_1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f54cf0923_0_1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f54cf0923_0_1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f54cf0923_0_1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f54cf0923_0_1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f57c24b5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f57c24b5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f54cf0923_0_1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f54cf0923_0_1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f57c24b5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f57c24b5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f54cf0923_0_1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f54cf0923_0_1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f57c24b5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f57c24b5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f57c24b5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f57c24b5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f57c24b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f57c24b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f57c24b5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f57c24b5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f57c24b5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f57c24b5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f57c24b58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f57c24b58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Dark)" type="title">
  <p:cSld name="TITLE">
    <p:bg>
      <p:bgPr>
        <a:solidFill>
          <a:srgbClr val="3EADA7"/>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000"/>
              <a:buFont typeface="Proxima Nova"/>
              <a:buNone/>
              <a:defRPr b="1" sz="4000">
                <a:solidFill>
                  <a:schemeClr val="lt1"/>
                </a:solidFill>
                <a:latin typeface="Proxima Nova"/>
                <a:ea typeface="Proxima Nova"/>
                <a:cs typeface="Proxima Nova"/>
                <a:sym typeface="Proxima Nova"/>
              </a:defRPr>
            </a:lvl1pPr>
            <a:lvl2pPr lvl="1" rtl="0">
              <a:spcBef>
                <a:spcPts val="0"/>
              </a:spcBef>
              <a:spcAft>
                <a:spcPts val="0"/>
              </a:spcAft>
              <a:buClr>
                <a:schemeClr val="lt1"/>
              </a:buClr>
              <a:buSzPts val="4000"/>
              <a:buNone/>
              <a:defRPr sz="4000">
                <a:solidFill>
                  <a:schemeClr val="lt1"/>
                </a:solidFill>
              </a:defRPr>
            </a:lvl2pPr>
            <a:lvl3pPr lvl="2" rtl="0">
              <a:spcBef>
                <a:spcPts val="0"/>
              </a:spcBef>
              <a:spcAft>
                <a:spcPts val="0"/>
              </a:spcAft>
              <a:buClr>
                <a:schemeClr val="lt1"/>
              </a:buClr>
              <a:buSzPts val="4000"/>
              <a:buNone/>
              <a:defRPr sz="4000">
                <a:solidFill>
                  <a:schemeClr val="lt1"/>
                </a:solidFill>
              </a:defRPr>
            </a:lvl3pPr>
            <a:lvl4pPr lvl="3" rtl="0">
              <a:spcBef>
                <a:spcPts val="0"/>
              </a:spcBef>
              <a:spcAft>
                <a:spcPts val="0"/>
              </a:spcAft>
              <a:buClr>
                <a:schemeClr val="lt1"/>
              </a:buClr>
              <a:buSzPts val="4000"/>
              <a:buNone/>
              <a:defRPr sz="4000">
                <a:solidFill>
                  <a:schemeClr val="lt1"/>
                </a:solidFill>
              </a:defRPr>
            </a:lvl4pPr>
            <a:lvl5pPr lvl="4" rtl="0">
              <a:spcBef>
                <a:spcPts val="0"/>
              </a:spcBef>
              <a:spcAft>
                <a:spcPts val="0"/>
              </a:spcAft>
              <a:buClr>
                <a:schemeClr val="lt1"/>
              </a:buClr>
              <a:buSzPts val="4000"/>
              <a:buNone/>
              <a:defRPr sz="4000">
                <a:solidFill>
                  <a:schemeClr val="lt1"/>
                </a:solidFill>
              </a:defRPr>
            </a:lvl5pPr>
            <a:lvl6pPr lvl="5" rtl="0">
              <a:spcBef>
                <a:spcPts val="0"/>
              </a:spcBef>
              <a:spcAft>
                <a:spcPts val="0"/>
              </a:spcAft>
              <a:buClr>
                <a:schemeClr val="lt1"/>
              </a:buClr>
              <a:buSzPts val="4000"/>
              <a:buNone/>
              <a:defRPr sz="4000">
                <a:solidFill>
                  <a:schemeClr val="lt1"/>
                </a:solidFill>
              </a:defRPr>
            </a:lvl6pPr>
            <a:lvl7pPr lvl="6" rtl="0">
              <a:spcBef>
                <a:spcPts val="0"/>
              </a:spcBef>
              <a:spcAft>
                <a:spcPts val="0"/>
              </a:spcAft>
              <a:buClr>
                <a:schemeClr val="lt1"/>
              </a:buClr>
              <a:buSzPts val="4000"/>
              <a:buNone/>
              <a:defRPr sz="4000">
                <a:solidFill>
                  <a:schemeClr val="lt1"/>
                </a:solidFill>
              </a:defRPr>
            </a:lvl7pPr>
            <a:lvl8pPr lvl="7" rtl="0">
              <a:spcBef>
                <a:spcPts val="0"/>
              </a:spcBef>
              <a:spcAft>
                <a:spcPts val="0"/>
              </a:spcAft>
              <a:buClr>
                <a:schemeClr val="lt1"/>
              </a:buClr>
              <a:buSzPts val="4000"/>
              <a:buNone/>
              <a:defRPr sz="4000">
                <a:solidFill>
                  <a:schemeClr val="lt1"/>
                </a:solidFill>
              </a:defRPr>
            </a:lvl8pPr>
            <a:lvl9pPr lvl="8" rtl="0">
              <a:spcBef>
                <a:spcPts val="0"/>
              </a:spcBef>
              <a:spcAft>
                <a:spcPts val="0"/>
              </a:spcAft>
              <a:buClr>
                <a:schemeClr val="lt1"/>
              </a:buClr>
              <a:buSzPts val="4000"/>
              <a:buNone/>
              <a:defRPr sz="4000">
                <a:solidFill>
                  <a:schemeClr val="lt1"/>
                </a:solidFill>
              </a:defRPr>
            </a:lvl9pPr>
          </a:lstStyle>
          <a:p/>
        </p:txBody>
      </p:sp>
      <p:sp>
        <p:nvSpPr>
          <p:cNvPr id="11" name="Google Shape;11;p2"/>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2800"/>
              <a:buFont typeface="Proxima Nova"/>
              <a:buNone/>
              <a:defRPr sz="2800">
                <a:solidFill>
                  <a:srgbClr val="F3F3F3"/>
                </a:solidFill>
                <a:latin typeface="Proxima Nova"/>
                <a:ea typeface="Proxima Nova"/>
                <a:cs typeface="Proxima Nova"/>
                <a:sym typeface="Proxima Nova"/>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13" name="Google Shape;13;p2"/>
          <p:cNvCxnSpPr/>
          <p:nvPr/>
        </p:nvCxnSpPr>
        <p:spPr>
          <a:xfrm>
            <a:off x="395025" y="1831850"/>
            <a:ext cx="7344600" cy="0"/>
          </a:xfrm>
          <a:prstGeom prst="straightConnector1">
            <a:avLst/>
          </a:prstGeom>
          <a:noFill/>
          <a:ln cap="flat" cmpd="sng" w="9525">
            <a:solidFill>
              <a:schemeClr val="lt1"/>
            </a:solidFill>
            <a:prstDash val="solid"/>
            <a:round/>
            <a:headEnd len="med" w="med" type="none"/>
            <a:tailEnd len="med" w="med" type="none"/>
          </a:ln>
        </p:spPr>
      </p:cxnSp>
      <p:pic>
        <p:nvPicPr>
          <p:cNvPr descr="style3singlecolormid.png" id="14" name="Google Shape;14;p2"/>
          <p:cNvPicPr preferRelativeResize="0"/>
          <p:nvPr/>
        </p:nvPicPr>
        <p:blipFill>
          <a:blip r:embed="rId2">
            <a:alphaModFix/>
          </a:blip>
          <a:stretch>
            <a:fillRect/>
          </a:stretch>
        </p:blipFill>
        <p:spPr>
          <a:xfrm>
            <a:off x="395025" y="4094150"/>
            <a:ext cx="4813400" cy="962675"/>
          </a:xfrm>
          <a:prstGeom prst="rect">
            <a:avLst/>
          </a:prstGeom>
          <a:noFill/>
          <a:ln>
            <a:noFill/>
          </a:ln>
        </p:spPr>
      </p:pic>
      <p:pic>
        <p:nvPicPr>
          <p:cNvPr descr="strips_white.png" id="15" name="Google Shape;15;p2"/>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1"/>
          <p:cNvSpPr/>
          <p:nvPr/>
        </p:nvSpPr>
        <p:spPr>
          <a:xfrm>
            <a:off x="-73150" y="5056825"/>
            <a:ext cx="9264000" cy="86400"/>
          </a:xfrm>
          <a:prstGeom prst="rect">
            <a:avLst/>
          </a:prstGeom>
          <a:solidFill>
            <a:srgbClr val="3EADA7"/>
          </a:solidFill>
          <a:ln cap="flat" cmpd="sng" w="9525">
            <a:solidFill>
              <a:srgbClr val="3EAD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59" name="Shape 59"/>
        <p:cNvGrpSpPr/>
        <p:nvPr/>
      </p:nvGrpSpPr>
      <p:grpSpPr>
        <a:xfrm>
          <a:off x="0" y="0"/>
          <a:ext cx="0" cy="0"/>
          <a:chOff x="0" y="0"/>
          <a:chExt cx="0" cy="0"/>
        </a:xfrm>
      </p:grpSpPr>
      <p:sp>
        <p:nvSpPr>
          <p:cNvPr id="60" name="Google Shape;60;p12"/>
          <p:cNvSpPr/>
          <p:nvPr/>
        </p:nvSpPr>
        <p:spPr>
          <a:xfrm>
            <a:off x="0" y="3891675"/>
            <a:ext cx="9144000" cy="12519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rgbClr val="F3F3F3"/>
              </a:buClr>
              <a:buSzPts val="1800"/>
              <a:buNone/>
              <a:defRPr>
                <a:solidFill>
                  <a:srgbClr val="F3F3F3"/>
                </a:solidFill>
              </a:defRPr>
            </a:lvl1pPr>
          </a:lstStyle>
          <a:p/>
        </p:txBody>
      </p:sp>
      <p:sp>
        <p:nvSpPr>
          <p:cNvPr id="62" name="Google Shape;6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3" name="Shape 63"/>
        <p:cNvGrpSpPr/>
        <p:nvPr/>
      </p:nvGrpSpPr>
      <p:grpSpPr>
        <a:xfrm>
          <a:off x="0" y="0"/>
          <a:ext cx="0" cy="0"/>
          <a:chOff x="0" y="0"/>
          <a:chExt cx="0" cy="0"/>
        </a:xfrm>
      </p:grpSpPr>
      <p:sp>
        <p:nvSpPr>
          <p:cNvPr id="64" name="Google Shape;64;p1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rtl="0" algn="ctr">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rtl="0" algn="ctr">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rtl="0" algn="ctr">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rtl="0" algn="ctr">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rtl="0" algn="ctr">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rtl="0" algn="ctr">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rtl="0" algn="ctr">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rtl="0" algn="ctr">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65" name="Google Shape;65;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3"/>
          <p:cNvSpPr/>
          <p:nvPr/>
        </p:nvSpPr>
        <p:spPr>
          <a:xfrm>
            <a:off x="100" y="0"/>
            <a:ext cx="9144000" cy="87600"/>
          </a:xfrm>
          <a:prstGeom prst="rect">
            <a:avLst/>
          </a:prstGeom>
          <a:solidFill>
            <a:srgbClr val="3EAD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nvSpPr>
        <p:spPr>
          <a:xfrm>
            <a:off x="1155800" y="1097275"/>
            <a:ext cx="6774000" cy="205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0">
                <a:latin typeface="Droid Sans"/>
                <a:ea typeface="Droid Sans"/>
                <a:cs typeface="Droid Sans"/>
                <a:sym typeface="Droid Sans"/>
              </a:rPr>
              <a:t>xx%</a:t>
            </a:r>
            <a:endParaRPr b="1" sz="12000">
              <a:latin typeface="Droid Sans"/>
              <a:ea typeface="Droid Sans"/>
              <a:cs typeface="Droid Sans"/>
              <a:sym typeface="Droid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70" name="Google Shape;70;p14"/>
          <p:cNvPicPr preferRelativeResize="0"/>
          <p:nvPr/>
        </p:nvPicPr>
        <p:blipFill>
          <a:blip r:embed="rId2">
            <a:alphaModFix/>
          </a:blip>
          <a:stretch>
            <a:fillRect/>
          </a:stretch>
        </p:blipFill>
        <p:spPr>
          <a:xfrm>
            <a:off x="5005450" y="951000"/>
            <a:ext cx="3711525" cy="2783651"/>
          </a:xfrm>
          <a:prstGeom prst="rect">
            <a:avLst/>
          </a:prstGeom>
          <a:noFill/>
          <a:ln>
            <a:noFill/>
          </a:ln>
        </p:spPr>
      </p:pic>
      <p:cxnSp>
        <p:nvCxnSpPr>
          <p:cNvPr id="71" name="Google Shape;71;p14"/>
          <p:cNvCxnSpPr/>
          <p:nvPr/>
        </p:nvCxnSpPr>
        <p:spPr>
          <a:xfrm>
            <a:off x="4676250" y="386475"/>
            <a:ext cx="0" cy="4286700"/>
          </a:xfrm>
          <a:prstGeom prst="straightConnector1">
            <a:avLst/>
          </a:prstGeom>
          <a:noFill/>
          <a:ln cap="flat" cmpd="sng" w="9525">
            <a:solidFill>
              <a:srgbClr val="3EADA7"/>
            </a:solidFill>
            <a:prstDash val="solid"/>
            <a:round/>
            <a:headEnd len="med" w="med" type="none"/>
            <a:tailEnd len="med" w="med" type="none"/>
          </a:ln>
        </p:spPr>
      </p:cxnSp>
      <p:sp>
        <p:nvSpPr>
          <p:cNvPr id="72" name="Google Shape;72;p14"/>
          <p:cNvSpPr txBox="1"/>
          <p:nvPr>
            <p:ph type="title"/>
          </p:nvPr>
        </p:nvSpPr>
        <p:spPr>
          <a:xfrm>
            <a:off x="658375" y="1389900"/>
            <a:ext cx="3423600" cy="5184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3" name="Google Shape;73;p14"/>
          <p:cNvSpPr txBox="1"/>
          <p:nvPr>
            <p:ph idx="1" type="subTitle"/>
          </p:nvPr>
        </p:nvSpPr>
        <p:spPr>
          <a:xfrm>
            <a:off x="658425" y="2574950"/>
            <a:ext cx="3423600" cy="17850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ight)">
  <p:cSld name="CUSTOM">
    <p:spTree>
      <p:nvGrpSpPr>
        <p:cNvPr id="16" name="Shape 16"/>
        <p:cNvGrpSpPr/>
        <p:nvPr/>
      </p:nvGrpSpPr>
      <p:grpSpPr>
        <a:xfrm>
          <a:off x="0" y="0"/>
          <a:ext cx="0" cy="0"/>
          <a:chOff x="0" y="0"/>
          <a:chExt cx="0" cy="0"/>
        </a:xfrm>
      </p:grpSpPr>
      <p:sp>
        <p:nvSpPr>
          <p:cNvPr id="17" name="Google Shape;17;p3"/>
          <p:cNvSpPr txBox="1"/>
          <p:nvPr>
            <p:ph type="title"/>
          </p:nvPr>
        </p:nvSpPr>
        <p:spPr>
          <a:xfrm>
            <a:off x="311700" y="1041825"/>
            <a:ext cx="8520600" cy="8133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3600">
                <a:latin typeface="Proxima Nova"/>
                <a:ea typeface="Proxima Nova"/>
                <a:cs typeface="Proxima Nova"/>
                <a:sym typeface="Proxima Nova"/>
              </a:defRPr>
            </a:lvl1pPr>
            <a:lvl2pPr lvl="1" rtl="0">
              <a:spcBef>
                <a:spcPts val="0"/>
              </a:spcBef>
              <a:spcAft>
                <a:spcPts val="0"/>
              </a:spcAft>
              <a:buNone/>
              <a:defRPr>
                <a:latin typeface="Proxima Nova"/>
                <a:ea typeface="Proxima Nova"/>
                <a:cs typeface="Proxima Nova"/>
                <a:sym typeface="Proxima Nova"/>
              </a:defRPr>
            </a:lvl2pPr>
            <a:lvl3pPr lvl="2" rtl="0">
              <a:spcBef>
                <a:spcPts val="0"/>
              </a:spcBef>
              <a:spcAft>
                <a:spcPts val="0"/>
              </a:spcAft>
              <a:buNone/>
              <a:defRPr>
                <a:latin typeface="Proxima Nova"/>
                <a:ea typeface="Proxima Nova"/>
                <a:cs typeface="Proxima Nova"/>
                <a:sym typeface="Proxima Nova"/>
              </a:defRPr>
            </a:lvl3pPr>
            <a:lvl4pPr lvl="3" rtl="0">
              <a:spcBef>
                <a:spcPts val="0"/>
              </a:spcBef>
              <a:spcAft>
                <a:spcPts val="0"/>
              </a:spcAft>
              <a:buNone/>
              <a:defRPr>
                <a:latin typeface="Proxima Nova"/>
                <a:ea typeface="Proxima Nova"/>
                <a:cs typeface="Proxima Nova"/>
                <a:sym typeface="Proxima Nova"/>
              </a:defRPr>
            </a:lvl4pPr>
            <a:lvl5pPr lvl="4" rtl="0">
              <a:spcBef>
                <a:spcPts val="0"/>
              </a:spcBef>
              <a:spcAft>
                <a:spcPts val="0"/>
              </a:spcAft>
              <a:buNone/>
              <a:defRPr>
                <a:latin typeface="Proxima Nova"/>
                <a:ea typeface="Proxima Nova"/>
                <a:cs typeface="Proxima Nova"/>
                <a:sym typeface="Proxima Nova"/>
              </a:defRPr>
            </a:lvl5pPr>
            <a:lvl6pPr lvl="5" rtl="0">
              <a:spcBef>
                <a:spcPts val="0"/>
              </a:spcBef>
              <a:spcAft>
                <a:spcPts val="0"/>
              </a:spcAft>
              <a:buNone/>
              <a:defRPr>
                <a:latin typeface="Proxima Nova"/>
                <a:ea typeface="Proxima Nova"/>
                <a:cs typeface="Proxima Nova"/>
                <a:sym typeface="Proxima Nova"/>
              </a:defRPr>
            </a:lvl6pPr>
            <a:lvl7pPr lvl="6" rtl="0">
              <a:spcBef>
                <a:spcPts val="0"/>
              </a:spcBef>
              <a:spcAft>
                <a:spcPts val="0"/>
              </a:spcAft>
              <a:buNone/>
              <a:defRPr>
                <a:latin typeface="Proxima Nova"/>
                <a:ea typeface="Proxima Nova"/>
                <a:cs typeface="Proxima Nova"/>
                <a:sym typeface="Proxima Nova"/>
              </a:defRPr>
            </a:lvl7pPr>
            <a:lvl8pPr lvl="7" rtl="0">
              <a:spcBef>
                <a:spcPts val="0"/>
              </a:spcBef>
              <a:spcAft>
                <a:spcPts val="0"/>
              </a:spcAft>
              <a:buNone/>
              <a:defRPr>
                <a:latin typeface="Proxima Nova"/>
                <a:ea typeface="Proxima Nova"/>
                <a:cs typeface="Proxima Nova"/>
                <a:sym typeface="Proxima Nova"/>
              </a:defRPr>
            </a:lvl8pPr>
            <a:lvl9pPr lvl="8" rtl="0">
              <a:spcBef>
                <a:spcPts val="0"/>
              </a:spcBef>
              <a:spcAft>
                <a:spcPts val="0"/>
              </a:spcAft>
              <a:buNone/>
              <a:defRPr>
                <a:latin typeface="Proxima Nova"/>
                <a:ea typeface="Proxima Nova"/>
                <a:cs typeface="Proxima Nova"/>
                <a:sym typeface="Proxima Nova"/>
              </a:defRPr>
            </a:lvl9pPr>
          </a:lstStyle>
          <a:p/>
        </p:txBody>
      </p:sp>
      <p:pic>
        <p:nvPicPr>
          <p:cNvPr descr="style3colormid.png" id="18" name="Google Shape;18;p3"/>
          <p:cNvPicPr preferRelativeResize="0"/>
          <p:nvPr/>
        </p:nvPicPr>
        <p:blipFill>
          <a:blip r:embed="rId2">
            <a:alphaModFix/>
          </a:blip>
          <a:stretch>
            <a:fillRect/>
          </a:stretch>
        </p:blipFill>
        <p:spPr>
          <a:xfrm>
            <a:off x="76200" y="4150625"/>
            <a:ext cx="4828025" cy="965600"/>
          </a:xfrm>
          <a:prstGeom prst="rect">
            <a:avLst/>
          </a:prstGeom>
          <a:noFill/>
          <a:ln>
            <a:noFill/>
          </a:ln>
        </p:spPr>
      </p:pic>
      <p:sp>
        <p:nvSpPr>
          <p:cNvPr id="19" name="Google Shape;19;p3"/>
          <p:cNvSpPr txBox="1"/>
          <p:nvPr>
            <p:ph idx="2" type="title"/>
          </p:nvPr>
        </p:nvSpPr>
        <p:spPr>
          <a:xfrm>
            <a:off x="311700" y="1841000"/>
            <a:ext cx="8520600" cy="813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atin typeface="Proxima Nova"/>
                <a:ea typeface="Proxima Nova"/>
                <a:cs typeface="Proxima Nova"/>
                <a:sym typeface="Proxima Nova"/>
              </a:defRPr>
            </a:lvl1pPr>
            <a:lvl2pPr lvl="1" rtl="0">
              <a:spcBef>
                <a:spcPts val="0"/>
              </a:spcBef>
              <a:spcAft>
                <a:spcPts val="0"/>
              </a:spcAft>
              <a:buNone/>
              <a:defRPr sz="2400">
                <a:latin typeface="Proxima Nova"/>
                <a:ea typeface="Proxima Nova"/>
                <a:cs typeface="Proxima Nova"/>
                <a:sym typeface="Proxima Nova"/>
              </a:defRPr>
            </a:lvl2pPr>
            <a:lvl3pPr lvl="2" rtl="0">
              <a:spcBef>
                <a:spcPts val="0"/>
              </a:spcBef>
              <a:spcAft>
                <a:spcPts val="0"/>
              </a:spcAft>
              <a:buNone/>
              <a:defRPr sz="2400">
                <a:latin typeface="Proxima Nova"/>
                <a:ea typeface="Proxima Nova"/>
                <a:cs typeface="Proxima Nova"/>
                <a:sym typeface="Proxima Nova"/>
              </a:defRPr>
            </a:lvl3pPr>
            <a:lvl4pPr lvl="3" rtl="0">
              <a:spcBef>
                <a:spcPts val="0"/>
              </a:spcBef>
              <a:spcAft>
                <a:spcPts val="0"/>
              </a:spcAft>
              <a:buNone/>
              <a:defRPr sz="2400">
                <a:latin typeface="Proxima Nova"/>
                <a:ea typeface="Proxima Nova"/>
                <a:cs typeface="Proxima Nova"/>
                <a:sym typeface="Proxima Nova"/>
              </a:defRPr>
            </a:lvl4pPr>
            <a:lvl5pPr lvl="4" rtl="0">
              <a:spcBef>
                <a:spcPts val="0"/>
              </a:spcBef>
              <a:spcAft>
                <a:spcPts val="0"/>
              </a:spcAft>
              <a:buNone/>
              <a:defRPr sz="2400">
                <a:latin typeface="Proxima Nova"/>
                <a:ea typeface="Proxima Nova"/>
                <a:cs typeface="Proxima Nova"/>
                <a:sym typeface="Proxima Nova"/>
              </a:defRPr>
            </a:lvl5pPr>
            <a:lvl6pPr lvl="5" rtl="0">
              <a:spcBef>
                <a:spcPts val="0"/>
              </a:spcBef>
              <a:spcAft>
                <a:spcPts val="0"/>
              </a:spcAft>
              <a:buNone/>
              <a:defRPr sz="2400">
                <a:latin typeface="Proxima Nova"/>
                <a:ea typeface="Proxima Nova"/>
                <a:cs typeface="Proxima Nova"/>
                <a:sym typeface="Proxima Nova"/>
              </a:defRPr>
            </a:lvl6pPr>
            <a:lvl7pPr lvl="6" rtl="0">
              <a:spcBef>
                <a:spcPts val="0"/>
              </a:spcBef>
              <a:spcAft>
                <a:spcPts val="0"/>
              </a:spcAft>
              <a:buNone/>
              <a:defRPr sz="2400">
                <a:latin typeface="Proxima Nova"/>
                <a:ea typeface="Proxima Nova"/>
                <a:cs typeface="Proxima Nova"/>
                <a:sym typeface="Proxima Nova"/>
              </a:defRPr>
            </a:lvl7pPr>
            <a:lvl8pPr lvl="7" rtl="0">
              <a:spcBef>
                <a:spcPts val="0"/>
              </a:spcBef>
              <a:spcAft>
                <a:spcPts val="0"/>
              </a:spcAft>
              <a:buNone/>
              <a:defRPr sz="2400">
                <a:latin typeface="Proxima Nova"/>
                <a:ea typeface="Proxima Nova"/>
                <a:cs typeface="Proxima Nova"/>
                <a:sym typeface="Proxima Nova"/>
              </a:defRPr>
            </a:lvl8pPr>
            <a:lvl9pPr lvl="8" rtl="0">
              <a:spcBef>
                <a:spcPts val="0"/>
              </a:spcBef>
              <a:spcAft>
                <a:spcPts val="0"/>
              </a:spcAft>
              <a:buNone/>
              <a:defRPr sz="2400">
                <a:latin typeface="Proxima Nova"/>
                <a:ea typeface="Proxima Nova"/>
                <a:cs typeface="Proxima Nova"/>
                <a:sym typeface="Proxima Nova"/>
              </a:defRPr>
            </a:lvl9pPr>
          </a:lstStyle>
          <a:p/>
        </p:txBody>
      </p:sp>
      <p:cxnSp>
        <p:nvCxnSpPr>
          <p:cNvPr id="20" name="Google Shape;20;p3"/>
          <p:cNvCxnSpPr/>
          <p:nvPr/>
        </p:nvCxnSpPr>
        <p:spPr>
          <a:xfrm>
            <a:off x="380400" y="1799550"/>
            <a:ext cx="7929600" cy="43800"/>
          </a:xfrm>
          <a:prstGeom prst="straightConnector1">
            <a:avLst/>
          </a:prstGeom>
          <a:noFill/>
          <a:ln cap="flat" cmpd="sng" w="9525">
            <a:solidFill>
              <a:srgbClr val="3EADA7"/>
            </a:solidFill>
            <a:prstDash val="solid"/>
            <a:round/>
            <a:headEnd len="med" w="med" type="none"/>
            <a:tailEnd len="med" w="med" type="none"/>
          </a:ln>
        </p:spPr>
      </p:cxnSp>
      <p:pic>
        <p:nvPicPr>
          <p:cNvPr descr="strips_color.png" id="21" name="Google Shape;21;p3"/>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4"/>
          <p:cNvSpPr txBox="1"/>
          <p:nvPr>
            <p:ph type="title"/>
          </p:nvPr>
        </p:nvSpPr>
        <p:spPr>
          <a:xfrm>
            <a:off x="311700" y="20362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Proxima Nova"/>
              <a:buNone/>
              <a:defRPr sz="3600">
                <a:latin typeface="Proxima Nova"/>
                <a:ea typeface="Proxima Nova"/>
                <a:cs typeface="Proxima Nova"/>
                <a:sym typeface="Proxima Nova"/>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5"/>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434343"/>
              </a:buClr>
              <a:buSzPts val="2800"/>
              <a:buFont typeface="Proxima Nova"/>
              <a:buNone/>
              <a:defRPr>
                <a:solidFill>
                  <a:srgbClr val="434343"/>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rtl="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rtl="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rtl="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rtl="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rtl="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rtl="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rtl="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rtl="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29" name="Google Shape;29;p5"/>
          <p:cNvCxnSpPr/>
          <p:nvPr/>
        </p:nvCxnSpPr>
        <p:spPr>
          <a:xfrm>
            <a:off x="248725" y="848575"/>
            <a:ext cx="8602800" cy="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Proxima Nova"/>
              <a:buNone/>
              <a:defRPr>
                <a:latin typeface="Proxima Nova"/>
                <a:ea typeface="Proxima Nova"/>
                <a:cs typeface="Proxima Nova"/>
                <a:sym typeface="Proxima Nova"/>
              </a:defRPr>
            </a:lvl1pPr>
            <a:lvl2pPr lvl="1" rtl="0">
              <a:spcBef>
                <a:spcPts val="0"/>
              </a:spcBef>
              <a:spcAft>
                <a:spcPts val="0"/>
              </a:spcAft>
              <a:buSzPts val="2800"/>
              <a:buFont typeface="Quattrocento Sans"/>
              <a:buNone/>
              <a:defRPr>
                <a:latin typeface="Quattrocento Sans"/>
                <a:ea typeface="Quattrocento Sans"/>
                <a:cs typeface="Quattrocento Sans"/>
                <a:sym typeface="Quattrocento Sans"/>
              </a:defRPr>
            </a:lvl2pPr>
            <a:lvl3pPr lvl="2" rtl="0">
              <a:spcBef>
                <a:spcPts val="0"/>
              </a:spcBef>
              <a:spcAft>
                <a:spcPts val="0"/>
              </a:spcAft>
              <a:buSzPts val="2800"/>
              <a:buFont typeface="Quattrocento Sans"/>
              <a:buNone/>
              <a:defRPr>
                <a:latin typeface="Quattrocento Sans"/>
                <a:ea typeface="Quattrocento Sans"/>
                <a:cs typeface="Quattrocento Sans"/>
                <a:sym typeface="Quattrocento Sans"/>
              </a:defRPr>
            </a:lvl3pPr>
            <a:lvl4pPr lvl="3" rtl="0">
              <a:spcBef>
                <a:spcPts val="0"/>
              </a:spcBef>
              <a:spcAft>
                <a:spcPts val="0"/>
              </a:spcAft>
              <a:buSzPts val="2800"/>
              <a:buFont typeface="Quattrocento Sans"/>
              <a:buNone/>
              <a:defRPr>
                <a:latin typeface="Quattrocento Sans"/>
                <a:ea typeface="Quattrocento Sans"/>
                <a:cs typeface="Quattrocento Sans"/>
                <a:sym typeface="Quattrocento Sans"/>
              </a:defRPr>
            </a:lvl4pPr>
            <a:lvl5pPr lvl="4" rtl="0">
              <a:spcBef>
                <a:spcPts val="0"/>
              </a:spcBef>
              <a:spcAft>
                <a:spcPts val="0"/>
              </a:spcAft>
              <a:buSzPts val="2800"/>
              <a:buFont typeface="Quattrocento Sans"/>
              <a:buNone/>
              <a:defRPr>
                <a:latin typeface="Quattrocento Sans"/>
                <a:ea typeface="Quattrocento Sans"/>
                <a:cs typeface="Quattrocento Sans"/>
                <a:sym typeface="Quattrocento Sans"/>
              </a:defRPr>
            </a:lvl5pPr>
            <a:lvl6pPr lvl="5" rtl="0">
              <a:spcBef>
                <a:spcPts val="0"/>
              </a:spcBef>
              <a:spcAft>
                <a:spcPts val="0"/>
              </a:spcAft>
              <a:buSzPts val="2800"/>
              <a:buFont typeface="Quattrocento Sans"/>
              <a:buNone/>
              <a:defRPr>
                <a:latin typeface="Quattrocento Sans"/>
                <a:ea typeface="Quattrocento Sans"/>
                <a:cs typeface="Quattrocento Sans"/>
                <a:sym typeface="Quattrocento Sans"/>
              </a:defRPr>
            </a:lvl6pPr>
            <a:lvl7pPr lvl="6" rtl="0">
              <a:spcBef>
                <a:spcPts val="0"/>
              </a:spcBef>
              <a:spcAft>
                <a:spcPts val="0"/>
              </a:spcAft>
              <a:buSzPts val="2800"/>
              <a:buFont typeface="Quattrocento Sans"/>
              <a:buNone/>
              <a:defRPr>
                <a:latin typeface="Quattrocento Sans"/>
                <a:ea typeface="Quattrocento Sans"/>
                <a:cs typeface="Quattrocento Sans"/>
                <a:sym typeface="Quattrocento Sans"/>
              </a:defRPr>
            </a:lvl7pPr>
            <a:lvl8pPr lvl="7" rtl="0">
              <a:spcBef>
                <a:spcPts val="0"/>
              </a:spcBef>
              <a:spcAft>
                <a:spcPts val="0"/>
              </a:spcAft>
              <a:buSzPts val="2800"/>
              <a:buFont typeface="Quattrocento Sans"/>
              <a:buNone/>
              <a:defRPr>
                <a:latin typeface="Quattrocento Sans"/>
                <a:ea typeface="Quattrocento Sans"/>
                <a:cs typeface="Quattrocento Sans"/>
                <a:sym typeface="Quattrocento Sans"/>
              </a:defRPr>
            </a:lvl8pPr>
            <a:lvl9pPr lvl="8" rtl="0">
              <a:spcBef>
                <a:spcPts val="0"/>
              </a:spcBef>
              <a:spcAft>
                <a:spcPts val="0"/>
              </a:spcAft>
              <a:buSzPts val="2800"/>
              <a:buFont typeface="Quattrocento Sans"/>
              <a:buNone/>
              <a:defRPr>
                <a:latin typeface="Quattrocento Sans"/>
                <a:ea typeface="Quattrocento Sans"/>
                <a:cs typeface="Quattrocento Sans"/>
                <a:sym typeface="Quattrocento Sans"/>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3" name="Google Shape;33;p6"/>
          <p:cNvCxnSpPr/>
          <p:nvPr/>
        </p:nvCxnSpPr>
        <p:spPr>
          <a:xfrm flipH="1" rot="10800000">
            <a:off x="336500" y="848650"/>
            <a:ext cx="8412600" cy="438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4032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roxima Nova"/>
              <a:buNone/>
              <a:defRPr sz="2400">
                <a:latin typeface="Proxima Nova"/>
                <a:ea typeface="Proxima Nova"/>
                <a:cs typeface="Proxima Nova"/>
                <a:sym typeface="Proxima Nova"/>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6" name="Google Shape;36;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Proxima Nova"/>
              <a:buChar char="●"/>
              <a:defRPr sz="1200">
                <a:latin typeface="Proxima Nova"/>
                <a:ea typeface="Proxima Nova"/>
                <a:cs typeface="Proxima Nova"/>
                <a:sym typeface="Proxima Nova"/>
              </a:defRPr>
            </a:lvl1pPr>
            <a:lvl2pPr indent="-304800" lvl="1" marL="914400" rtl="0">
              <a:spcBef>
                <a:spcPts val="1600"/>
              </a:spcBef>
              <a:spcAft>
                <a:spcPts val="0"/>
              </a:spcAft>
              <a:buSzPts val="1200"/>
              <a:buFont typeface="Proxima Nova"/>
              <a:buChar char="○"/>
              <a:defRPr sz="1200">
                <a:latin typeface="Proxima Nova"/>
                <a:ea typeface="Proxima Nova"/>
                <a:cs typeface="Proxima Nova"/>
                <a:sym typeface="Proxima Nova"/>
              </a:defRPr>
            </a:lvl2pPr>
            <a:lvl3pPr indent="-304800" lvl="2" marL="1371600" rtl="0">
              <a:spcBef>
                <a:spcPts val="1600"/>
              </a:spcBef>
              <a:spcAft>
                <a:spcPts val="0"/>
              </a:spcAft>
              <a:buSzPts val="1200"/>
              <a:buFont typeface="Proxima Nova"/>
              <a:buChar char="■"/>
              <a:defRPr sz="1200">
                <a:latin typeface="Proxima Nova"/>
                <a:ea typeface="Proxima Nova"/>
                <a:cs typeface="Proxima Nova"/>
                <a:sym typeface="Proxima Nova"/>
              </a:defRPr>
            </a:lvl3pPr>
            <a:lvl4pPr indent="-304800" lvl="3" marL="1828800" rtl="0">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rtl="0">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rtl="0">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rtl="0">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rtl="0">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rtl="0">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8" name="Google Shape;38;p7"/>
          <p:cNvCxnSpPr/>
          <p:nvPr/>
        </p:nvCxnSpPr>
        <p:spPr>
          <a:xfrm>
            <a:off x="292600" y="1331375"/>
            <a:ext cx="2823600" cy="29100"/>
          </a:xfrm>
          <a:prstGeom prst="straightConnector1">
            <a:avLst/>
          </a:prstGeom>
          <a:noFill/>
          <a:ln cap="flat" cmpd="sng" w="9525">
            <a:solidFill>
              <a:srgbClr val="3EADA7"/>
            </a:solidFill>
            <a:prstDash val="solid"/>
            <a:round/>
            <a:headEnd len="med" w="med" type="none"/>
            <a:tailEnd len="med" w="med" type="none"/>
          </a:ln>
        </p:spPr>
      </p:cxnSp>
      <p:sp>
        <p:nvSpPr>
          <p:cNvPr id="39" name="Google Shape;39;p7"/>
          <p:cNvSpPr/>
          <p:nvPr/>
        </p:nvSpPr>
        <p:spPr>
          <a:xfrm>
            <a:off x="3189425" y="0"/>
            <a:ext cx="5954700" cy="5143500"/>
          </a:xfrm>
          <a:prstGeom prst="rect">
            <a:avLst/>
          </a:prstGeom>
          <a:solidFill>
            <a:schemeClr val="lt2"/>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EADA7"/>
        </a:solidFill>
      </p:bgPr>
    </p:bg>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rtl="0">
              <a:spcBef>
                <a:spcPts val="0"/>
              </a:spcBef>
              <a:spcAft>
                <a:spcPts val="0"/>
              </a:spcAft>
              <a:buSzPts val="4800"/>
              <a:buFont typeface="Proxima Nova"/>
              <a:buNone/>
              <a:defRPr sz="4800">
                <a:latin typeface="Proxima Nova"/>
                <a:ea typeface="Proxima Nova"/>
                <a:cs typeface="Proxima Nova"/>
                <a:sym typeface="Proxima Nova"/>
              </a:defRPr>
            </a:lvl2pPr>
            <a:lvl3pPr lvl="2" rtl="0">
              <a:spcBef>
                <a:spcPts val="0"/>
              </a:spcBef>
              <a:spcAft>
                <a:spcPts val="0"/>
              </a:spcAft>
              <a:buSzPts val="4800"/>
              <a:buFont typeface="Proxima Nova"/>
              <a:buNone/>
              <a:defRPr sz="4800">
                <a:latin typeface="Proxima Nova"/>
                <a:ea typeface="Proxima Nova"/>
                <a:cs typeface="Proxima Nova"/>
                <a:sym typeface="Proxima Nova"/>
              </a:defRPr>
            </a:lvl3pPr>
            <a:lvl4pPr lvl="3" rtl="0">
              <a:spcBef>
                <a:spcPts val="0"/>
              </a:spcBef>
              <a:spcAft>
                <a:spcPts val="0"/>
              </a:spcAft>
              <a:buSzPts val="4800"/>
              <a:buFont typeface="Proxima Nova"/>
              <a:buNone/>
              <a:defRPr sz="4800">
                <a:latin typeface="Proxima Nova"/>
                <a:ea typeface="Proxima Nova"/>
                <a:cs typeface="Proxima Nova"/>
                <a:sym typeface="Proxima Nova"/>
              </a:defRPr>
            </a:lvl4pPr>
            <a:lvl5pPr lvl="4" rtl="0">
              <a:spcBef>
                <a:spcPts val="0"/>
              </a:spcBef>
              <a:spcAft>
                <a:spcPts val="0"/>
              </a:spcAft>
              <a:buSzPts val="4800"/>
              <a:buFont typeface="Proxima Nova"/>
              <a:buNone/>
              <a:defRPr sz="4800">
                <a:latin typeface="Proxima Nova"/>
                <a:ea typeface="Proxima Nova"/>
                <a:cs typeface="Proxima Nova"/>
                <a:sym typeface="Proxima Nova"/>
              </a:defRPr>
            </a:lvl5pPr>
            <a:lvl6pPr lvl="5" rtl="0">
              <a:spcBef>
                <a:spcPts val="0"/>
              </a:spcBef>
              <a:spcAft>
                <a:spcPts val="0"/>
              </a:spcAft>
              <a:buSzPts val="4800"/>
              <a:buFont typeface="Proxima Nova"/>
              <a:buNone/>
              <a:defRPr sz="4800">
                <a:latin typeface="Proxima Nova"/>
                <a:ea typeface="Proxima Nova"/>
                <a:cs typeface="Proxima Nova"/>
                <a:sym typeface="Proxima Nova"/>
              </a:defRPr>
            </a:lvl6pPr>
            <a:lvl7pPr lvl="6" rtl="0">
              <a:spcBef>
                <a:spcPts val="0"/>
              </a:spcBef>
              <a:spcAft>
                <a:spcPts val="0"/>
              </a:spcAft>
              <a:buSzPts val="4800"/>
              <a:buFont typeface="Proxima Nova"/>
              <a:buNone/>
              <a:defRPr sz="4800">
                <a:latin typeface="Proxima Nova"/>
                <a:ea typeface="Proxima Nova"/>
                <a:cs typeface="Proxima Nova"/>
                <a:sym typeface="Proxima Nova"/>
              </a:defRPr>
            </a:lvl7pPr>
            <a:lvl8pPr lvl="7" rtl="0">
              <a:spcBef>
                <a:spcPts val="0"/>
              </a:spcBef>
              <a:spcAft>
                <a:spcPts val="0"/>
              </a:spcAft>
              <a:buSzPts val="4800"/>
              <a:buFont typeface="Proxima Nova"/>
              <a:buNone/>
              <a:defRPr sz="4800">
                <a:latin typeface="Proxima Nova"/>
                <a:ea typeface="Proxima Nova"/>
                <a:cs typeface="Proxima Nova"/>
                <a:sym typeface="Proxima Nova"/>
              </a:defRPr>
            </a:lvl8pPr>
            <a:lvl9pPr lvl="8" rtl="0">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solidFill>
          <a:srgbClr val="3EADA7"/>
        </a:solidFill>
      </p:bgPr>
    </p:bg>
    <p:spTree>
      <p:nvGrpSpPr>
        <p:cNvPr id="43" name="Shape 43"/>
        <p:cNvGrpSpPr/>
        <p:nvPr/>
      </p:nvGrpSpPr>
      <p:grpSpPr>
        <a:xfrm>
          <a:off x="0" y="0"/>
          <a:ext cx="0" cy="0"/>
          <a:chOff x="0" y="0"/>
          <a:chExt cx="0" cy="0"/>
        </a:xfrm>
      </p:grpSpPr>
      <p:sp>
        <p:nvSpPr>
          <p:cNvPr id="44" name="Google Shape;44;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rtl="0">
              <a:spcBef>
                <a:spcPts val="0"/>
              </a:spcBef>
              <a:spcAft>
                <a:spcPts val="0"/>
              </a:spcAft>
              <a:buSzPts val="4800"/>
              <a:buFont typeface="Proxima Nova"/>
              <a:buNone/>
              <a:defRPr sz="4800">
                <a:latin typeface="Proxima Nova"/>
                <a:ea typeface="Proxima Nova"/>
                <a:cs typeface="Proxima Nova"/>
                <a:sym typeface="Proxima Nova"/>
              </a:defRPr>
            </a:lvl2pPr>
            <a:lvl3pPr lvl="2" rtl="0">
              <a:spcBef>
                <a:spcPts val="0"/>
              </a:spcBef>
              <a:spcAft>
                <a:spcPts val="0"/>
              </a:spcAft>
              <a:buSzPts val="4800"/>
              <a:buFont typeface="Proxima Nova"/>
              <a:buNone/>
              <a:defRPr sz="4800">
                <a:latin typeface="Proxima Nova"/>
                <a:ea typeface="Proxima Nova"/>
                <a:cs typeface="Proxima Nova"/>
                <a:sym typeface="Proxima Nova"/>
              </a:defRPr>
            </a:lvl3pPr>
            <a:lvl4pPr lvl="3" rtl="0">
              <a:spcBef>
                <a:spcPts val="0"/>
              </a:spcBef>
              <a:spcAft>
                <a:spcPts val="0"/>
              </a:spcAft>
              <a:buSzPts val="4800"/>
              <a:buFont typeface="Proxima Nova"/>
              <a:buNone/>
              <a:defRPr sz="4800">
                <a:latin typeface="Proxima Nova"/>
                <a:ea typeface="Proxima Nova"/>
                <a:cs typeface="Proxima Nova"/>
                <a:sym typeface="Proxima Nova"/>
              </a:defRPr>
            </a:lvl4pPr>
            <a:lvl5pPr lvl="4" rtl="0">
              <a:spcBef>
                <a:spcPts val="0"/>
              </a:spcBef>
              <a:spcAft>
                <a:spcPts val="0"/>
              </a:spcAft>
              <a:buSzPts val="4800"/>
              <a:buFont typeface="Proxima Nova"/>
              <a:buNone/>
              <a:defRPr sz="4800">
                <a:latin typeface="Proxima Nova"/>
                <a:ea typeface="Proxima Nova"/>
                <a:cs typeface="Proxima Nova"/>
                <a:sym typeface="Proxima Nova"/>
              </a:defRPr>
            </a:lvl5pPr>
            <a:lvl6pPr lvl="5" rtl="0">
              <a:spcBef>
                <a:spcPts val="0"/>
              </a:spcBef>
              <a:spcAft>
                <a:spcPts val="0"/>
              </a:spcAft>
              <a:buSzPts val="4800"/>
              <a:buFont typeface="Proxima Nova"/>
              <a:buNone/>
              <a:defRPr sz="4800">
                <a:latin typeface="Proxima Nova"/>
                <a:ea typeface="Proxima Nova"/>
                <a:cs typeface="Proxima Nova"/>
                <a:sym typeface="Proxima Nova"/>
              </a:defRPr>
            </a:lvl6pPr>
            <a:lvl7pPr lvl="6" rtl="0">
              <a:spcBef>
                <a:spcPts val="0"/>
              </a:spcBef>
              <a:spcAft>
                <a:spcPts val="0"/>
              </a:spcAft>
              <a:buSzPts val="4800"/>
              <a:buFont typeface="Proxima Nova"/>
              <a:buNone/>
              <a:defRPr sz="4800">
                <a:latin typeface="Proxima Nova"/>
                <a:ea typeface="Proxima Nova"/>
                <a:cs typeface="Proxima Nova"/>
                <a:sym typeface="Proxima Nova"/>
              </a:defRPr>
            </a:lvl7pPr>
            <a:lvl8pPr lvl="7" rtl="0">
              <a:spcBef>
                <a:spcPts val="0"/>
              </a:spcBef>
              <a:spcAft>
                <a:spcPts val="0"/>
              </a:spcAft>
              <a:buSzPts val="4800"/>
              <a:buFont typeface="Proxima Nova"/>
              <a:buNone/>
              <a:defRPr sz="4800">
                <a:latin typeface="Proxima Nova"/>
                <a:ea typeface="Proxima Nova"/>
                <a:cs typeface="Proxima Nova"/>
                <a:sym typeface="Proxima Nova"/>
              </a:defRPr>
            </a:lvl8pPr>
            <a:lvl9pPr lvl="8" rtl="0">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strips_white.png" id="46" name="Google Shape;46;p9"/>
          <p:cNvPicPr preferRelativeResize="0"/>
          <p:nvPr/>
        </p:nvPicPr>
        <p:blipFill>
          <a:blip r:embed="rId2">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Font typeface="Proxima Nova"/>
              <a:buNone/>
              <a:defRPr sz="4200">
                <a:latin typeface="Proxima Nova"/>
                <a:ea typeface="Proxima Nova"/>
                <a:cs typeface="Proxima Nova"/>
                <a:sym typeface="Proxima Nova"/>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0" name="Google Shape;50;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Font typeface="Proxima Nova"/>
              <a:buNone/>
              <a:defRPr sz="2100">
                <a:latin typeface="Proxima Nova"/>
                <a:ea typeface="Proxima Nova"/>
                <a:cs typeface="Proxima Nova"/>
                <a:sym typeface="Proxima Nova"/>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1" name="Google Shape;51;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rtl="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rtl="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rtl="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rtl="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rtl="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rtl="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rtl="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rtl="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52" name="Google Shape;5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0"/>
          <p:cNvSpPr/>
          <p:nvPr/>
        </p:nvSpPr>
        <p:spPr>
          <a:xfrm>
            <a:off x="4433000" y="-125"/>
            <a:ext cx="234000" cy="51435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10"/>
          <p:cNvCxnSpPr/>
          <p:nvPr/>
        </p:nvCxnSpPr>
        <p:spPr>
          <a:xfrm flipH="1" rot="10800000">
            <a:off x="1638600" y="2691925"/>
            <a:ext cx="1302000" cy="147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ctrTitle"/>
          </p:nvPr>
        </p:nvSpPr>
        <p:spPr>
          <a:xfrm>
            <a:off x="284825" y="466300"/>
            <a:ext cx="8712900" cy="122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Recommendation and Sentiment Analysis on Amazon Fine Food Review Dataset </a:t>
            </a:r>
            <a:endParaRPr sz="3500"/>
          </a:p>
        </p:txBody>
      </p:sp>
      <p:sp>
        <p:nvSpPr>
          <p:cNvPr id="79" name="Google Shape;79;p15"/>
          <p:cNvSpPr txBox="1"/>
          <p:nvPr>
            <p:ph idx="1" type="subTitle"/>
          </p:nvPr>
        </p:nvSpPr>
        <p:spPr>
          <a:xfrm>
            <a:off x="3784775" y="2336200"/>
            <a:ext cx="4839900" cy="139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Group 28:</a:t>
            </a:r>
            <a:endParaRPr sz="2400"/>
          </a:p>
          <a:p>
            <a:pPr indent="0" lvl="0" marL="0" rtl="0" algn="l">
              <a:spcBef>
                <a:spcPts val="0"/>
              </a:spcBef>
              <a:spcAft>
                <a:spcPts val="0"/>
              </a:spcAft>
              <a:buClr>
                <a:schemeClr val="dk1"/>
              </a:buClr>
              <a:buSzPts val="1100"/>
              <a:buFont typeface="Arial"/>
              <a:buNone/>
            </a:pPr>
            <a:r>
              <a:rPr lang="en" sz="2400"/>
              <a:t>Ritesh Singh (MT19044)</a:t>
            </a:r>
            <a:endParaRPr sz="2400"/>
          </a:p>
          <a:p>
            <a:pPr indent="0" lvl="0" marL="0" rtl="0" algn="l">
              <a:spcBef>
                <a:spcPts val="0"/>
              </a:spcBef>
              <a:spcAft>
                <a:spcPts val="0"/>
              </a:spcAft>
              <a:buNone/>
            </a:pPr>
            <a:r>
              <a:rPr lang="en" sz="2400"/>
              <a:t>Akanksha Dewangan (MT19049)</a:t>
            </a:r>
            <a:endParaRPr sz="2400"/>
          </a:p>
          <a:p>
            <a:pPr indent="0" lvl="0" marL="0" rtl="0" algn="l">
              <a:spcBef>
                <a:spcPts val="0"/>
              </a:spcBef>
              <a:spcAft>
                <a:spcPts val="0"/>
              </a:spcAft>
              <a:buNone/>
            </a:pPr>
            <a:r>
              <a:rPr lang="en" sz="2400"/>
              <a:t>Anamitra Maji (MT19112)</a:t>
            </a:r>
            <a:endParaRPr sz="2400"/>
          </a:p>
          <a:p>
            <a:pPr indent="0" lvl="0" marL="0" rtl="0" algn="l">
              <a:spcBef>
                <a:spcPts val="0"/>
              </a:spcBef>
              <a:spcAft>
                <a:spcPts val="0"/>
              </a:spcAft>
              <a:buNone/>
            </a:pPr>
            <a:r>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300">
                <a:solidFill>
                  <a:srgbClr val="FFFFFF"/>
                </a:solidFill>
                <a:latin typeface="Arial"/>
                <a:ea typeface="Arial"/>
                <a:cs typeface="Arial"/>
                <a:sym typeface="Arial"/>
              </a:rPr>
              <a:t>FEATURE   ENGINEERING</a:t>
            </a:r>
            <a:endParaRPr sz="3300">
              <a:solidFill>
                <a:srgbClr val="FFFFFF"/>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3300">
              <a:solidFill>
                <a:srgbClr val="FFFFFF"/>
              </a:solidFill>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0" sz="1900" u="sng">
              <a:solidFill>
                <a:srgbClr val="FFFFFF"/>
              </a:solidFill>
              <a:latin typeface="Arial"/>
              <a:ea typeface="Arial"/>
              <a:cs typeface="Arial"/>
              <a:sym typeface="Arial"/>
            </a:endParaRPr>
          </a:p>
          <a:p>
            <a:pPr indent="0" lvl="0" marL="1371600" rtl="0" algn="l">
              <a:spcBef>
                <a:spcPts val="0"/>
              </a:spcBef>
              <a:spcAft>
                <a:spcPts val="0"/>
              </a:spcAft>
              <a:buClr>
                <a:schemeClr val="dk1"/>
              </a:buClr>
              <a:buSzPts val="1100"/>
              <a:buFont typeface="Arial"/>
              <a:buNone/>
            </a:pPr>
            <a:r>
              <a:rPr b="0" lang="en" sz="3300" u="sng">
                <a:solidFill>
                  <a:srgbClr val="FFFFFF"/>
                </a:solidFill>
                <a:latin typeface="Arial"/>
                <a:ea typeface="Arial"/>
                <a:cs typeface="Arial"/>
                <a:sym typeface="Arial"/>
              </a:rPr>
              <a:t> Features implemented</a:t>
            </a:r>
            <a:endParaRPr b="0" sz="3300" u="sng">
              <a:solidFill>
                <a:srgbClr val="FFFFFF"/>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b="0" sz="1900">
              <a:solidFill>
                <a:srgbClr val="FFFFFF"/>
              </a:solidFill>
              <a:latin typeface="Arial"/>
              <a:ea typeface="Arial"/>
              <a:cs typeface="Arial"/>
              <a:sym typeface="Arial"/>
            </a:endParaRPr>
          </a:p>
          <a:p>
            <a:pPr indent="457200" lvl="0" marL="0" rtl="0" algn="l">
              <a:spcBef>
                <a:spcPts val="0"/>
              </a:spcBef>
              <a:spcAft>
                <a:spcPts val="0"/>
              </a:spcAft>
              <a:buClr>
                <a:schemeClr val="dk1"/>
              </a:buClr>
              <a:buSzPts val="1100"/>
              <a:buFont typeface="Arial"/>
              <a:buNone/>
            </a:pPr>
            <a:r>
              <a:rPr b="0" lang="en" sz="1900">
                <a:solidFill>
                  <a:srgbClr val="FFFFFF"/>
                </a:solidFill>
                <a:latin typeface="Arial"/>
                <a:ea typeface="Arial"/>
                <a:cs typeface="Arial"/>
                <a:sym typeface="Arial"/>
              </a:rPr>
              <a:t>● All_capital words count </a:t>
            </a:r>
            <a:endParaRPr b="0" sz="1900">
              <a:solidFill>
                <a:srgbClr val="FFFFFF"/>
              </a:solidFill>
              <a:latin typeface="Arial"/>
              <a:ea typeface="Arial"/>
              <a:cs typeface="Arial"/>
              <a:sym typeface="Arial"/>
            </a:endParaRPr>
          </a:p>
          <a:p>
            <a:pPr indent="457200" lvl="0" marL="0" rtl="0" algn="l">
              <a:spcBef>
                <a:spcPts val="0"/>
              </a:spcBef>
              <a:spcAft>
                <a:spcPts val="0"/>
              </a:spcAft>
              <a:buClr>
                <a:schemeClr val="dk1"/>
              </a:buClr>
              <a:buSzPts val="1100"/>
              <a:buFont typeface="Arial"/>
              <a:buNone/>
            </a:pPr>
            <a:r>
              <a:rPr b="0" lang="en" sz="1900">
                <a:solidFill>
                  <a:srgbClr val="FFFFFF"/>
                </a:solidFill>
                <a:latin typeface="Arial"/>
                <a:ea typeface="Arial"/>
                <a:cs typeface="Arial"/>
                <a:sym typeface="Arial"/>
              </a:rPr>
              <a:t>● POS- count of occurrence of each part of speech </a:t>
            </a:r>
            <a:endParaRPr b="0" sz="1900">
              <a:solidFill>
                <a:srgbClr val="FFFFFF"/>
              </a:solidFill>
              <a:latin typeface="Arial"/>
              <a:ea typeface="Arial"/>
              <a:cs typeface="Arial"/>
              <a:sym typeface="Arial"/>
            </a:endParaRPr>
          </a:p>
          <a:p>
            <a:pPr indent="457200" lvl="0" marL="0" rtl="0" algn="l">
              <a:spcBef>
                <a:spcPts val="0"/>
              </a:spcBef>
              <a:spcAft>
                <a:spcPts val="0"/>
              </a:spcAft>
              <a:buClr>
                <a:schemeClr val="dk1"/>
              </a:buClr>
              <a:buSzPts val="1100"/>
              <a:buFont typeface="Arial"/>
              <a:buNone/>
            </a:pPr>
            <a:r>
              <a:rPr b="0" lang="en" sz="1900">
                <a:solidFill>
                  <a:srgbClr val="FFFFFF"/>
                </a:solidFill>
                <a:latin typeface="Arial"/>
                <a:ea typeface="Arial"/>
                <a:cs typeface="Arial"/>
                <a:sym typeface="Arial"/>
              </a:rPr>
              <a:t>● Hashtag count </a:t>
            </a:r>
            <a:endParaRPr b="0" sz="1900">
              <a:solidFill>
                <a:srgbClr val="FFFFFF"/>
              </a:solidFill>
              <a:latin typeface="Arial"/>
              <a:ea typeface="Arial"/>
              <a:cs typeface="Arial"/>
              <a:sym typeface="Arial"/>
            </a:endParaRPr>
          </a:p>
          <a:p>
            <a:pPr indent="457200" lvl="0" marL="0" rtl="0" algn="l">
              <a:spcBef>
                <a:spcPts val="0"/>
              </a:spcBef>
              <a:spcAft>
                <a:spcPts val="0"/>
              </a:spcAft>
              <a:buClr>
                <a:schemeClr val="dk1"/>
              </a:buClr>
              <a:buSzPts val="1100"/>
              <a:buFont typeface="Arial"/>
              <a:buNone/>
            </a:pPr>
            <a:r>
              <a:rPr b="0" lang="en" sz="1900">
                <a:solidFill>
                  <a:srgbClr val="FFFFFF"/>
                </a:solidFill>
                <a:latin typeface="Arial"/>
                <a:ea typeface="Arial"/>
                <a:cs typeface="Arial"/>
                <a:sym typeface="Arial"/>
              </a:rPr>
              <a:t>● Punctuation </a:t>
            </a:r>
            <a:endParaRPr b="0" sz="1900">
              <a:solidFill>
                <a:srgbClr val="FFFFFF"/>
              </a:solidFill>
              <a:latin typeface="Arial"/>
              <a:ea typeface="Arial"/>
              <a:cs typeface="Arial"/>
              <a:sym typeface="Arial"/>
            </a:endParaRPr>
          </a:p>
          <a:p>
            <a:pPr indent="457200" lvl="0" marL="0" rtl="0" algn="l">
              <a:spcBef>
                <a:spcPts val="0"/>
              </a:spcBef>
              <a:spcAft>
                <a:spcPts val="0"/>
              </a:spcAft>
              <a:buClr>
                <a:schemeClr val="dk1"/>
              </a:buClr>
              <a:buSzPts val="1100"/>
              <a:buFont typeface="Arial"/>
              <a:buNone/>
            </a:pPr>
            <a:r>
              <a:rPr b="0" lang="en" sz="1900">
                <a:solidFill>
                  <a:srgbClr val="FFFFFF"/>
                </a:solidFill>
                <a:latin typeface="Arial"/>
                <a:ea typeface="Arial"/>
                <a:cs typeface="Arial"/>
                <a:sym typeface="Arial"/>
              </a:rPr>
              <a:t>● Emoticons </a:t>
            </a:r>
            <a:endParaRPr b="0" sz="1900">
              <a:solidFill>
                <a:srgbClr val="FFFFFF"/>
              </a:solidFill>
              <a:latin typeface="Arial"/>
              <a:ea typeface="Arial"/>
              <a:cs typeface="Arial"/>
              <a:sym typeface="Arial"/>
            </a:endParaRPr>
          </a:p>
          <a:p>
            <a:pPr indent="457200" lvl="0" marL="0" rtl="0" algn="l">
              <a:spcBef>
                <a:spcPts val="0"/>
              </a:spcBef>
              <a:spcAft>
                <a:spcPts val="0"/>
              </a:spcAft>
              <a:buClr>
                <a:schemeClr val="dk1"/>
              </a:buClr>
              <a:buSzPts val="1100"/>
              <a:buFont typeface="Arial"/>
              <a:buNone/>
            </a:pPr>
            <a:r>
              <a:rPr b="0" lang="en" sz="1900">
                <a:solidFill>
                  <a:srgbClr val="FFFFFF"/>
                </a:solidFill>
                <a:latin typeface="Arial"/>
                <a:ea typeface="Arial"/>
                <a:cs typeface="Arial"/>
                <a:sym typeface="Arial"/>
              </a:rPr>
              <a:t>● Elongated Words </a:t>
            </a:r>
            <a:endParaRPr b="0" sz="1900">
              <a:solidFill>
                <a:srgbClr val="FFFFFF"/>
              </a:solidFill>
              <a:latin typeface="Arial"/>
              <a:ea typeface="Arial"/>
              <a:cs typeface="Arial"/>
              <a:sym typeface="Arial"/>
            </a:endParaRPr>
          </a:p>
          <a:p>
            <a:pPr indent="457200" lvl="0" marL="0" rtl="0" algn="l">
              <a:spcBef>
                <a:spcPts val="0"/>
              </a:spcBef>
              <a:spcAft>
                <a:spcPts val="0"/>
              </a:spcAft>
              <a:buClr>
                <a:schemeClr val="dk1"/>
              </a:buClr>
              <a:buSzPts val="1100"/>
              <a:buFont typeface="Arial"/>
              <a:buNone/>
            </a:pPr>
            <a:r>
              <a:rPr b="0" lang="en" sz="1900">
                <a:solidFill>
                  <a:srgbClr val="FFFFFF"/>
                </a:solidFill>
                <a:latin typeface="Arial"/>
                <a:ea typeface="Arial"/>
                <a:cs typeface="Arial"/>
                <a:sym typeface="Arial"/>
              </a:rPr>
              <a:t>● Negation-Count of negated contexts</a:t>
            </a:r>
            <a:endParaRPr b="0" sz="1900">
              <a:solidFill>
                <a:srgbClr val="FFFFFF"/>
              </a:solidFill>
              <a:latin typeface="Arial"/>
              <a:ea typeface="Arial"/>
              <a:cs typeface="Arial"/>
              <a:sym typeface="Arial"/>
            </a:endParaRPr>
          </a:p>
          <a:p>
            <a:pPr indent="457200" lvl="0" marL="0" rtl="0" algn="l">
              <a:spcBef>
                <a:spcPts val="0"/>
              </a:spcBef>
              <a:spcAft>
                <a:spcPts val="0"/>
              </a:spcAft>
              <a:buClr>
                <a:schemeClr val="dk1"/>
              </a:buClr>
              <a:buSzPts val="1100"/>
              <a:buFont typeface="Arial"/>
              <a:buNone/>
            </a:pPr>
            <a:r>
              <a:rPr b="0" lang="en" sz="1900">
                <a:solidFill>
                  <a:srgbClr val="FFFFFF"/>
                </a:solidFill>
                <a:latin typeface="Arial"/>
                <a:ea typeface="Arial"/>
                <a:cs typeface="Arial"/>
                <a:sym typeface="Arial"/>
              </a:rPr>
              <a:t>● Word-Ngram </a:t>
            </a:r>
            <a:endParaRPr b="0" sz="1900">
              <a:solidFill>
                <a:srgbClr val="FFFFFF"/>
              </a:solidFill>
              <a:latin typeface="Arial"/>
              <a:ea typeface="Arial"/>
              <a:cs typeface="Arial"/>
              <a:sym typeface="Arial"/>
            </a:endParaRPr>
          </a:p>
          <a:p>
            <a:pPr indent="457200" lvl="0" marL="0" rtl="0" algn="l">
              <a:spcBef>
                <a:spcPts val="0"/>
              </a:spcBef>
              <a:spcAft>
                <a:spcPts val="0"/>
              </a:spcAft>
              <a:buClr>
                <a:schemeClr val="dk1"/>
              </a:buClr>
              <a:buSzPts val="1100"/>
              <a:buFont typeface="Arial"/>
              <a:buNone/>
            </a:pPr>
            <a:r>
              <a:rPr b="0" lang="en" sz="1900">
                <a:solidFill>
                  <a:srgbClr val="FFFFFF"/>
                </a:solidFill>
                <a:latin typeface="Arial"/>
                <a:ea typeface="Arial"/>
                <a:cs typeface="Arial"/>
                <a:sym typeface="Arial"/>
              </a:rPr>
              <a:t>● Lexicons</a:t>
            </a:r>
            <a:endParaRPr b="0" sz="1900">
              <a:solidFill>
                <a:srgbClr val="FFFFFF"/>
              </a:solidFill>
              <a:latin typeface="Arial"/>
              <a:ea typeface="Arial"/>
              <a:cs typeface="Arial"/>
              <a:sym typeface="Arial"/>
            </a:endParaRPr>
          </a:p>
          <a:p>
            <a:pPr indent="0" lvl="0" marL="0" rtl="0" algn="l">
              <a:spcBef>
                <a:spcPts val="0"/>
              </a:spcBef>
              <a:spcAft>
                <a:spcPts val="0"/>
              </a:spcAft>
              <a:buNone/>
            </a:pPr>
            <a:r>
              <a:t/>
            </a:r>
            <a:endParaRPr sz="19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642650" y="450150"/>
            <a:ext cx="6367800" cy="4090800"/>
          </a:xfrm>
          <a:prstGeom prst="rect">
            <a:avLst/>
          </a:prstGeom>
        </p:spPr>
        <p:txBody>
          <a:bodyPr anchorCtr="0" anchor="ctr" bIns="91425" lIns="91425" spcFirstLastPara="1" rIns="91425" wrap="square" tIns="91425">
            <a:noAutofit/>
          </a:bodyPr>
          <a:lstStyle/>
          <a:p>
            <a:pPr indent="457200" lvl="0" marL="2286000" rtl="0" algn="l">
              <a:spcBef>
                <a:spcPts val="0"/>
              </a:spcBef>
              <a:spcAft>
                <a:spcPts val="0"/>
              </a:spcAft>
              <a:buClr>
                <a:schemeClr val="dk1"/>
              </a:buClr>
              <a:buSzPts val="1100"/>
              <a:buFont typeface="Arial"/>
              <a:buNone/>
            </a:pPr>
            <a:r>
              <a:rPr lang="en" sz="3300" u="sng">
                <a:solidFill>
                  <a:srgbClr val="FFFFFF"/>
                </a:solidFill>
                <a:latin typeface="Arial"/>
                <a:ea typeface="Arial"/>
                <a:cs typeface="Arial"/>
                <a:sym typeface="Arial"/>
              </a:rPr>
              <a:t>Model</a:t>
            </a:r>
            <a:endParaRPr sz="3300" u="sng">
              <a:solidFill>
                <a:srgbClr val="FFFFFF"/>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0" lang="en" sz="1900">
                <a:solidFill>
                  <a:srgbClr val="FFFFFF"/>
                </a:solidFill>
                <a:latin typeface="Arial"/>
                <a:ea typeface="Arial"/>
                <a:cs typeface="Arial"/>
                <a:sym typeface="Arial"/>
              </a:rPr>
              <a:t>	</a:t>
            </a:r>
            <a:endParaRPr b="0" sz="1900">
              <a:solidFill>
                <a:srgbClr val="FFFFFF"/>
              </a:solidFill>
              <a:latin typeface="Arial"/>
              <a:ea typeface="Arial"/>
              <a:cs typeface="Arial"/>
              <a:sym typeface="Arial"/>
            </a:endParaRPr>
          </a:p>
          <a:p>
            <a:pPr indent="-349250" lvl="0" marL="457200" rtl="0" algn="l">
              <a:spcBef>
                <a:spcPts val="0"/>
              </a:spcBef>
              <a:spcAft>
                <a:spcPts val="0"/>
              </a:spcAft>
              <a:buClr>
                <a:srgbClr val="FFFFFF"/>
              </a:buClr>
              <a:buSzPts val="1900"/>
              <a:buFont typeface="Arial"/>
              <a:buChar char="●"/>
            </a:pPr>
            <a:r>
              <a:rPr b="0" lang="en" sz="1900">
                <a:solidFill>
                  <a:srgbClr val="FFFFFF"/>
                </a:solidFill>
                <a:latin typeface="Arial"/>
                <a:ea typeface="Arial"/>
                <a:cs typeface="Arial"/>
                <a:sym typeface="Arial"/>
              </a:rPr>
              <a:t>SVM</a:t>
            </a:r>
            <a:endParaRPr b="0" sz="1900">
              <a:solidFill>
                <a:srgbClr val="FFFFFF"/>
              </a:solidFill>
              <a:latin typeface="Arial"/>
              <a:ea typeface="Arial"/>
              <a:cs typeface="Arial"/>
              <a:sym typeface="Arial"/>
            </a:endParaRPr>
          </a:p>
          <a:p>
            <a:pPr indent="-349250" lvl="0" marL="457200" rtl="0" algn="l">
              <a:spcBef>
                <a:spcPts val="0"/>
              </a:spcBef>
              <a:spcAft>
                <a:spcPts val="0"/>
              </a:spcAft>
              <a:buClr>
                <a:srgbClr val="FFFFFF"/>
              </a:buClr>
              <a:buSzPts val="1900"/>
              <a:buFont typeface="Arial"/>
              <a:buChar char="●"/>
            </a:pPr>
            <a:r>
              <a:rPr b="0" lang="en" sz="1900">
                <a:solidFill>
                  <a:srgbClr val="FFFFFF"/>
                </a:solidFill>
                <a:latin typeface="Arial"/>
                <a:ea typeface="Arial"/>
                <a:cs typeface="Arial"/>
                <a:sym typeface="Arial"/>
              </a:rPr>
              <a:t>MLP</a:t>
            </a:r>
            <a:endParaRPr b="0" sz="1900">
              <a:solidFill>
                <a:srgbClr val="FFFFFF"/>
              </a:solidFill>
              <a:latin typeface="Arial"/>
              <a:ea typeface="Arial"/>
              <a:cs typeface="Arial"/>
              <a:sym typeface="Arial"/>
            </a:endParaRPr>
          </a:p>
          <a:p>
            <a:pPr indent="-349250" lvl="0" marL="457200" rtl="0" algn="l">
              <a:spcBef>
                <a:spcPts val="0"/>
              </a:spcBef>
              <a:spcAft>
                <a:spcPts val="0"/>
              </a:spcAft>
              <a:buClr>
                <a:srgbClr val="FFFFFF"/>
              </a:buClr>
              <a:buSzPts val="1900"/>
              <a:buFont typeface="Arial"/>
              <a:buChar char="●"/>
            </a:pPr>
            <a:r>
              <a:rPr b="0" lang="en" sz="1900">
                <a:solidFill>
                  <a:srgbClr val="FFFFFF"/>
                </a:solidFill>
                <a:latin typeface="Arial"/>
                <a:ea typeface="Arial"/>
                <a:cs typeface="Arial"/>
                <a:sym typeface="Arial"/>
              </a:rPr>
              <a:t>Decision Tree</a:t>
            </a:r>
            <a:endParaRPr b="0" sz="1900">
              <a:solidFill>
                <a:srgbClr val="FFFFFF"/>
              </a:solidFill>
              <a:latin typeface="Arial"/>
              <a:ea typeface="Arial"/>
              <a:cs typeface="Arial"/>
              <a:sym typeface="Arial"/>
            </a:endParaRPr>
          </a:p>
          <a:p>
            <a:pPr indent="0" lvl="0" marL="914400" rtl="0" algn="l">
              <a:spcBef>
                <a:spcPts val="0"/>
              </a:spcBef>
              <a:spcAft>
                <a:spcPts val="0"/>
              </a:spcAft>
              <a:buNone/>
            </a:pPr>
            <a:r>
              <a:t/>
            </a:r>
            <a:endParaRPr b="0" sz="1900">
              <a:solidFill>
                <a:srgbClr val="FFFFFF"/>
              </a:solidFill>
              <a:latin typeface="Arial"/>
              <a:ea typeface="Arial"/>
              <a:cs typeface="Arial"/>
              <a:sym typeface="Arial"/>
            </a:endParaRPr>
          </a:p>
          <a:p>
            <a:pPr indent="457200" lvl="0" marL="914400" rtl="0" algn="l">
              <a:spcBef>
                <a:spcPts val="0"/>
              </a:spcBef>
              <a:spcAft>
                <a:spcPts val="0"/>
              </a:spcAft>
              <a:buNone/>
            </a:pPr>
            <a:r>
              <a:rPr b="0" lang="en" sz="1900" u="sng">
                <a:solidFill>
                  <a:srgbClr val="FFFFFF"/>
                </a:solidFill>
                <a:latin typeface="Arial"/>
                <a:ea typeface="Arial"/>
                <a:cs typeface="Arial"/>
                <a:sym typeface="Arial"/>
              </a:rPr>
              <a:t>	</a:t>
            </a:r>
            <a:r>
              <a:rPr lang="en" sz="3300" u="sng">
                <a:solidFill>
                  <a:srgbClr val="FFFFFF"/>
                </a:solidFill>
                <a:latin typeface="Arial"/>
                <a:ea typeface="Arial"/>
                <a:cs typeface="Arial"/>
                <a:sym typeface="Arial"/>
              </a:rPr>
              <a:t>Evaluation metric</a:t>
            </a:r>
            <a:endParaRPr sz="3300" u="sng">
              <a:solidFill>
                <a:srgbClr val="FFFFFF"/>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900" u="sng">
              <a:solidFill>
                <a:srgbClr val="FFFFFF"/>
              </a:solidFill>
              <a:latin typeface="Arial"/>
              <a:ea typeface="Arial"/>
              <a:cs typeface="Arial"/>
              <a:sym typeface="Arial"/>
            </a:endParaRPr>
          </a:p>
          <a:p>
            <a:pPr indent="0" lvl="0" marL="0" rtl="0" algn="l">
              <a:spcBef>
                <a:spcPts val="0"/>
              </a:spcBef>
              <a:spcAft>
                <a:spcPts val="0"/>
              </a:spcAft>
              <a:buNone/>
            </a:pPr>
            <a:r>
              <a:rPr b="0" lang="en" sz="1900">
                <a:solidFill>
                  <a:srgbClr val="FFFFFF"/>
                </a:solidFill>
                <a:latin typeface="Arial"/>
                <a:ea typeface="Arial"/>
                <a:cs typeface="Arial"/>
                <a:sym typeface="Arial"/>
              </a:rPr>
              <a:t>       </a:t>
            </a:r>
            <a:endParaRPr b="0" sz="1900">
              <a:solidFill>
                <a:srgbClr val="FFFFFF"/>
              </a:solidFill>
              <a:latin typeface="Arial"/>
              <a:ea typeface="Arial"/>
              <a:cs typeface="Arial"/>
              <a:sym typeface="Arial"/>
            </a:endParaRPr>
          </a:p>
          <a:p>
            <a:pPr indent="-349250" lvl="0" marL="457200" rtl="0" algn="l">
              <a:spcBef>
                <a:spcPts val="0"/>
              </a:spcBef>
              <a:spcAft>
                <a:spcPts val="0"/>
              </a:spcAft>
              <a:buClr>
                <a:srgbClr val="FFFFFF"/>
              </a:buClr>
              <a:buSzPts val="1900"/>
              <a:buFont typeface="Arial"/>
              <a:buChar char="●"/>
            </a:pPr>
            <a:r>
              <a:rPr b="0" lang="en" sz="1900">
                <a:solidFill>
                  <a:srgbClr val="FFFFFF"/>
                </a:solidFill>
                <a:latin typeface="Arial"/>
                <a:ea typeface="Arial"/>
                <a:cs typeface="Arial"/>
                <a:sym typeface="Arial"/>
              </a:rPr>
              <a:t>Accuracy</a:t>
            </a:r>
            <a:endParaRPr b="0" sz="1900">
              <a:solidFill>
                <a:srgbClr val="FFFFFF"/>
              </a:solidFill>
              <a:latin typeface="Arial"/>
              <a:ea typeface="Arial"/>
              <a:cs typeface="Arial"/>
              <a:sym typeface="Arial"/>
            </a:endParaRPr>
          </a:p>
          <a:p>
            <a:pPr indent="-349250" lvl="0" marL="457200" rtl="0" algn="l">
              <a:spcBef>
                <a:spcPts val="0"/>
              </a:spcBef>
              <a:spcAft>
                <a:spcPts val="0"/>
              </a:spcAft>
              <a:buClr>
                <a:srgbClr val="FFFFFF"/>
              </a:buClr>
              <a:buSzPts val="1900"/>
              <a:buFont typeface="Arial"/>
              <a:buChar char="●"/>
            </a:pPr>
            <a:r>
              <a:rPr b="0" lang="en" sz="1900">
                <a:solidFill>
                  <a:srgbClr val="FFFFFF"/>
                </a:solidFill>
                <a:latin typeface="Arial"/>
                <a:ea typeface="Arial"/>
                <a:cs typeface="Arial"/>
                <a:sym typeface="Arial"/>
              </a:rPr>
              <a:t>Precision</a:t>
            </a:r>
            <a:endParaRPr b="0" sz="1900">
              <a:solidFill>
                <a:srgbClr val="FFFFFF"/>
              </a:solidFill>
              <a:latin typeface="Arial"/>
              <a:ea typeface="Arial"/>
              <a:cs typeface="Arial"/>
              <a:sym typeface="Arial"/>
            </a:endParaRPr>
          </a:p>
          <a:p>
            <a:pPr indent="-349250" lvl="0" marL="457200" rtl="0" algn="l">
              <a:spcBef>
                <a:spcPts val="0"/>
              </a:spcBef>
              <a:spcAft>
                <a:spcPts val="0"/>
              </a:spcAft>
              <a:buClr>
                <a:srgbClr val="FFFFFF"/>
              </a:buClr>
              <a:buSzPts val="1900"/>
              <a:buFont typeface="Arial"/>
              <a:buChar char="●"/>
            </a:pPr>
            <a:r>
              <a:rPr b="0" lang="en" sz="1900">
                <a:solidFill>
                  <a:srgbClr val="FFFFFF"/>
                </a:solidFill>
                <a:latin typeface="Arial"/>
                <a:ea typeface="Arial"/>
                <a:cs typeface="Arial"/>
                <a:sym typeface="Arial"/>
              </a:rPr>
              <a:t>Recall</a:t>
            </a:r>
            <a:endParaRPr b="0" sz="1900">
              <a:solidFill>
                <a:srgbClr val="FFFFFF"/>
              </a:solidFill>
              <a:latin typeface="Arial"/>
              <a:ea typeface="Arial"/>
              <a:cs typeface="Arial"/>
              <a:sym typeface="Arial"/>
            </a:endParaRPr>
          </a:p>
          <a:p>
            <a:pPr indent="-349250" lvl="0" marL="457200" rtl="0" algn="l">
              <a:spcBef>
                <a:spcPts val="0"/>
              </a:spcBef>
              <a:spcAft>
                <a:spcPts val="0"/>
              </a:spcAft>
              <a:buClr>
                <a:srgbClr val="FFFFFF"/>
              </a:buClr>
              <a:buSzPts val="1900"/>
              <a:buFont typeface="Arial"/>
              <a:buChar char="●"/>
            </a:pPr>
            <a:r>
              <a:rPr b="0" lang="en" sz="1900">
                <a:solidFill>
                  <a:srgbClr val="FFFFFF"/>
                </a:solidFill>
                <a:latin typeface="Arial"/>
                <a:ea typeface="Arial"/>
                <a:cs typeface="Arial"/>
                <a:sym typeface="Arial"/>
              </a:rPr>
              <a:t>F1-Score</a:t>
            </a:r>
            <a:endParaRPr b="0" sz="1900">
              <a:solidFill>
                <a:srgbClr val="FFFFFF"/>
              </a:solidFill>
              <a:latin typeface="Arial"/>
              <a:ea typeface="Arial"/>
              <a:cs typeface="Arial"/>
              <a:sym typeface="Arial"/>
            </a:endParaRPr>
          </a:p>
          <a:p>
            <a:pPr indent="0" lvl="0" marL="0" rtl="0" algn="l">
              <a:spcBef>
                <a:spcPts val="0"/>
              </a:spcBef>
              <a:spcAft>
                <a:spcPts val="0"/>
              </a:spcAft>
              <a:buNone/>
            </a:pPr>
            <a:r>
              <a:t/>
            </a:r>
            <a:endParaRPr sz="19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nvSpPr>
        <p:spPr>
          <a:xfrm>
            <a:off x="0" y="1243475"/>
            <a:ext cx="9144000" cy="2669100"/>
          </a:xfrm>
          <a:prstGeom prst="rect">
            <a:avLst/>
          </a:prstGeom>
          <a:noFill/>
          <a:ln>
            <a:noFill/>
          </a:ln>
        </p:spPr>
        <p:txBody>
          <a:bodyPr anchorCtr="0" anchor="t" bIns="91425" lIns="91425" spcFirstLastPara="1" rIns="91425" wrap="square" tIns="91425">
            <a:noAutofit/>
          </a:bodyPr>
          <a:lstStyle/>
          <a:p>
            <a:pPr indent="457200" lvl="0" marL="1828800" rtl="0" algn="l">
              <a:spcBef>
                <a:spcPts val="0"/>
              </a:spcBef>
              <a:spcAft>
                <a:spcPts val="0"/>
              </a:spcAft>
              <a:buNone/>
            </a:pPr>
            <a:r>
              <a:rPr lang="en" sz="1900">
                <a:solidFill>
                  <a:srgbClr val="FFFFFF"/>
                </a:solidFill>
                <a:latin typeface="Proxima Nova"/>
                <a:ea typeface="Proxima Nova"/>
                <a:cs typeface="Proxima Nova"/>
                <a:sym typeface="Proxima Nova"/>
              </a:rPr>
              <a:t>SVM</a:t>
            </a:r>
            <a:r>
              <a:rPr lang="en" sz="1900">
                <a:solidFill>
                  <a:srgbClr val="FFFFFF"/>
                </a:solidFill>
                <a:latin typeface="Proxima Nova"/>
                <a:ea typeface="Proxima Nova"/>
                <a:cs typeface="Proxima Nova"/>
                <a:sym typeface="Proxima Nova"/>
              </a:rPr>
              <a:t>           DECISION TREE          MLP    </a:t>
            </a:r>
            <a:endParaRPr sz="1900">
              <a:solidFill>
                <a:srgbClr val="FFFFFF"/>
              </a:solidFill>
              <a:latin typeface="Proxima Nova"/>
              <a:ea typeface="Proxima Nova"/>
              <a:cs typeface="Proxima Nova"/>
              <a:sym typeface="Proxima Nova"/>
            </a:endParaRPr>
          </a:p>
          <a:p>
            <a:pPr indent="457200" lvl="0" marL="1828800" rtl="0" algn="l">
              <a:spcBef>
                <a:spcPts val="0"/>
              </a:spcBef>
              <a:spcAft>
                <a:spcPts val="0"/>
              </a:spcAft>
              <a:buNone/>
            </a:pPr>
            <a:r>
              <a:rPr lang="en" sz="1900">
                <a:solidFill>
                  <a:srgbClr val="FFFFFF"/>
                </a:solidFill>
                <a:latin typeface="Proxima Nova"/>
                <a:ea typeface="Proxima Nova"/>
                <a:cs typeface="Proxima Nova"/>
                <a:sym typeface="Proxima Nova"/>
              </a:rPr>
              <a:t>                                  </a:t>
            </a:r>
            <a:endParaRPr sz="19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sz="1900">
                <a:solidFill>
                  <a:srgbClr val="FFFFFF"/>
                </a:solidFill>
                <a:latin typeface="Proxima Nova"/>
                <a:ea typeface="Proxima Nova"/>
                <a:cs typeface="Proxima Nova"/>
                <a:sym typeface="Proxima Nova"/>
              </a:rPr>
              <a:t>Accuracy:                     89.4             	85.7                            90.2</a:t>
            </a:r>
            <a:endParaRPr sz="19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sz="1900">
                <a:solidFill>
                  <a:srgbClr val="FFFFFF"/>
                </a:solidFill>
                <a:latin typeface="Proxima Nova"/>
                <a:ea typeface="Proxima Nova"/>
                <a:cs typeface="Proxima Nova"/>
                <a:sym typeface="Proxima Nova"/>
              </a:rPr>
              <a:t>Precision:                     90.1               91.6     			      92.9</a:t>
            </a:r>
            <a:endParaRPr sz="19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sz="1900">
                <a:solidFill>
                  <a:srgbClr val="FFFFFF"/>
                </a:solidFill>
                <a:latin typeface="Proxima Nova"/>
                <a:ea typeface="Proxima Nova"/>
                <a:cs typeface="Proxima Nova"/>
                <a:sym typeface="Proxima Nova"/>
              </a:rPr>
              <a:t>Recall:                           97.9		90.9			      95.5</a:t>
            </a:r>
            <a:endParaRPr sz="19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sz="1900">
                <a:solidFill>
                  <a:srgbClr val="FFFFFF"/>
                </a:solidFill>
                <a:latin typeface="Proxima Nova"/>
                <a:ea typeface="Proxima Nova"/>
                <a:cs typeface="Proxima Nova"/>
                <a:sym typeface="Proxima Nova"/>
              </a:rPr>
              <a:t>F1-Score:                      93.9		91.3          		      94.2</a:t>
            </a:r>
            <a:endParaRPr/>
          </a:p>
        </p:txBody>
      </p:sp>
      <p:sp>
        <p:nvSpPr>
          <p:cNvPr id="146" name="Google Shape;146;p27"/>
          <p:cNvSpPr txBox="1"/>
          <p:nvPr/>
        </p:nvSpPr>
        <p:spPr>
          <a:xfrm>
            <a:off x="2835100" y="339125"/>
            <a:ext cx="2826000" cy="6642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None/>
            </a:pPr>
            <a:r>
              <a:rPr b="1" lang="en" sz="3100" u="sng">
                <a:solidFill>
                  <a:srgbClr val="FFFFFF"/>
                </a:solidFill>
                <a:latin typeface="Proxima Nova"/>
                <a:ea typeface="Proxima Nova"/>
                <a:cs typeface="Proxima Nova"/>
                <a:sym typeface="Proxima Nova"/>
              </a:rPr>
              <a:t>RESULT</a:t>
            </a:r>
            <a:endParaRPr b="1" sz="3100" u="sng">
              <a:solidFill>
                <a:srgbClr val="FFFFFF"/>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490250" y="450150"/>
            <a:ext cx="78495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Recommendation of food product</a:t>
            </a:r>
            <a:endParaRPr sz="3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423125" y="463575"/>
            <a:ext cx="70974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900">
              <a:solidFill>
                <a:schemeClr val="dk1"/>
              </a:solidFill>
              <a:latin typeface="Arial"/>
              <a:ea typeface="Arial"/>
              <a:cs typeface="Arial"/>
              <a:sym typeface="Arial"/>
            </a:endParaRPr>
          </a:p>
          <a:p>
            <a:pPr indent="0" lvl="0" marL="0" rtl="0" algn="l">
              <a:spcBef>
                <a:spcPts val="0"/>
              </a:spcBef>
              <a:spcAft>
                <a:spcPts val="0"/>
              </a:spcAft>
              <a:buNone/>
            </a:pPr>
            <a:r>
              <a:t/>
            </a:r>
            <a:endParaRPr sz="1900">
              <a:solidFill>
                <a:schemeClr val="dk1"/>
              </a:solidFill>
              <a:latin typeface="Arial"/>
              <a:ea typeface="Arial"/>
              <a:cs typeface="Arial"/>
              <a:sym typeface="Arial"/>
            </a:endParaRPr>
          </a:p>
          <a:p>
            <a:pPr indent="0" lvl="0" marL="0" rtl="0" algn="l">
              <a:spcBef>
                <a:spcPts val="0"/>
              </a:spcBef>
              <a:spcAft>
                <a:spcPts val="0"/>
              </a:spcAft>
              <a:buNone/>
            </a:pPr>
            <a:r>
              <a:t/>
            </a:r>
            <a:endParaRPr sz="1900">
              <a:solidFill>
                <a:schemeClr val="dk1"/>
              </a:solidFill>
              <a:latin typeface="Arial"/>
              <a:ea typeface="Arial"/>
              <a:cs typeface="Arial"/>
              <a:sym typeface="Arial"/>
            </a:endParaRPr>
          </a:p>
          <a:p>
            <a:pPr indent="0" lvl="0" marL="0" rtl="0" algn="l">
              <a:spcBef>
                <a:spcPts val="0"/>
              </a:spcBef>
              <a:spcAft>
                <a:spcPts val="0"/>
              </a:spcAft>
              <a:buNone/>
            </a:pPr>
            <a:r>
              <a:t/>
            </a:r>
            <a:endParaRPr sz="1900">
              <a:solidFill>
                <a:schemeClr val="dk1"/>
              </a:solidFill>
              <a:latin typeface="Arial"/>
              <a:ea typeface="Arial"/>
              <a:cs typeface="Arial"/>
              <a:sym typeface="Arial"/>
            </a:endParaRPr>
          </a:p>
          <a:p>
            <a:pPr indent="0" lvl="0" marL="0" rtl="0" algn="l">
              <a:spcBef>
                <a:spcPts val="0"/>
              </a:spcBef>
              <a:spcAft>
                <a:spcPts val="0"/>
              </a:spcAft>
              <a:buNone/>
            </a:pPr>
            <a:r>
              <a:t/>
            </a:r>
            <a:endParaRPr sz="1900">
              <a:solidFill>
                <a:schemeClr val="dk1"/>
              </a:solidFill>
              <a:latin typeface="Arial"/>
              <a:ea typeface="Arial"/>
              <a:cs typeface="Arial"/>
              <a:sym typeface="Arial"/>
            </a:endParaRPr>
          </a:p>
          <a:p>
            <a:pPr indent="0" lvl="0" marL="0" rtl="0" algn="l">
              <a:spcBef>
                <a:spcPts val="0"/>
              </a:spcBef>
              <a:spcAft>
                <a:spcPts val="0"/>
              </a:spcAft>
              <a:buNone/>
            </a:pPr>
            <a:r>
              <a:t/>
            </a:r>
            <a:endParaRPr sz="1900">
              <a:solidFill>
                <a:schemeClr val="dk1"/>
              </a:solidFill>
              <a:latin typeface="Arial"/>
              <a:ea typeface="Arial"/>
              <a:cs typeface="Arial"/>
              <a:sym typeface="Arial"/>
            </a:endParaRPr>
          </a:p>
          <a:p>
            <a:pPr indent="457200" lvl="0" marL="914400" rtl="0" algn="l">
              <a:spcBef>
                <a:spcPts val="0"/>
              </a:spcBef>
              <a:spcAft>
                <a:spcPts val="0"/>
              </a:spcAft>
              <a:buClr>
                <a:schemeClr val="dk1"/>
              </a:buClr>
              <a:buSzPts val="1100"/>
              <a:buFont typeface="Arial"/>
              <a:buNone/>
            </a:pPr>
            <a:r>
              <a:rPr lang="en" sz="3300" u="sng">
                <a:solidFill>
                  <a:srgbClr val="FFFFFF"/>
                </a:solidFill>
                <a:latin typeface="Arial"/>
                <a:ea typeface="Arial"/>
                <a:cs typeface="Arial"/>
                <a:sym typeface="Arial"/>
              </a:rPr>
              <a:t>Problem Statement</a:t>
            </a:r>
            <a:endParaRPr sz="3300" u="sng">
              <a:solidFill>
                <a:srgbClr val="FFFFFF"/>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b="0" sz="1900">
              <a:solidFill>
                <a:srgbClr val="FFFFFF"/>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b="0" sz="1900">
              <a:solidFill>
                <a:srgbClr val="FFFFFF"/>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0" lang="en" sz="1900">
                <a:solidFill>
                  <a:srgbClr val="FFFFFF"/>
                </a:solidFill>
                <a:latin typeface="Arial"/>
                <a:ea typeface="Arial"/>
                <a:cs typeface="Arial"/>
                <a:sym typeface="Arial"/>
              </a:rPr>
              <a:t>To sell more products based on previous rating given to the products by different customer.</a:t>
            </a:r>
            <a:endParaRPr b="0" sz="1900">
              <a:solidFill>
                <a:srgbClr val="FFFFFF"/>
              </a:solidFill>
              <a:latin typeface="Arial"/>
              <a:ea typeface="Arial"/>
              <a:cs typeface="Arial"/>
              <a:sym typeface="Arial"/>
            </a:endParaRPr>
          </a:p>
          <a:p>
            <a:pPr indent="0" lvl="0" marL="0" rtl="0" algn="l">
              <a:spcBef>
                <a:spcPts val="0"/>
              </a:spcBef>
              <a:spcAft>
                <a:spcPts val="0"/>
              </a:spcAft>
              <a:buNone/>
            </a:pPr>
            <a:r>
              <a:t/>
            </a:r>
            <a:endParaRPr b="0" sz="2500">
              <a:solidFill>
                <a:srgbClr val="FFFFFF"/>
              </a:solidFill>
              <a:latin typeface="Arial"/>
              <a:ea typeface="Arial"/>
              <a:cs typeface="Arial"/>
              <a:sym typeface="Arial"/>
            </a:endParaRPr>
          </a:p>
          <a:p>
            <a:pPr indent="457200" lvl="0" marL="1828800" rtl="0" algn="l">
              <a:spcBef>
                <a:spcPts val="0"/>
              </a:spcBef>
              <a:spcAft>
                <a:spcPts val="0"/>
              </a:spcAft>
              <a:buClr>
                <a:schemeClr val="dk1"/>
              </a:buClr>
              <a:buSzPts val="1100"/>
              <a:buFont typeface="Arial"/>
              <a:buNone/>
            </a:pPr>
            <a:r>
              <a:rPr lang="en" sz="3300" u="sng">
                <a:solidFill>
                  <a:srgbClr val="FFFFFF"/>
                </a:solidFill>
                <a:latin typeface="Arial"/>
                <a:ea typeface="Arial"/>
                <a:cs typeface="Arial"/>
                <a:sym typeface="Arial"/>
              </a:rPr>
              <a:t>Solution </a:t>
            </a:r>
            <a:endParaRPr sz="3300" u="sng">
              <a:solidFill>
                <a:srgbClr val="FFFFFF"/>
              </a:solidFill>
              <a:latin typeface="Arial"/>
              <a:ea typeface="Arial"/>
              <a:cs typeface="Arial"/>
              <a:sym typeface="Arial"/>
            </a:endParaRPr>
          </a:p>
          <a:p>
            <a:pPr indent="457200" lvl="0" marL="1828800" rtl="0" algn="l">
              <a:spcBef>
                <a:spcPts val="0"/>
              </a:spcBef>
              <a:spcAft>
                <a:spcPts val="0"/>
              </a:spcAft>
              <a:buClr>
                <a:schemeClr val="dk1"/>
              </a:buClr>
              <a:buSzPts val="1100"/>
              <a:buFont typeface="Arial"/>
              <a:buNone/>
            </a:pPr>
            <a:r>
              <a:t/>
            </a:r>
            <a:endParaRPr sz="3300" u="sng">
              <a:solidFill>
                <a:srgbClr val="FFFFFF"/>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0" lang="en" sz="1900">
                <a:solidFill>
                  <a:srgbClr val="FFFFFF"/>
                </a:solidFill>
                <a:latin typeface="Arial"/>
                <a:ea typeface="Arial"/>
                <a:cs typeface="Arial"/>
                <a:sym typeface="Arial"/>
              </a:rPr>
              <a:t>Recommendation can be performed. So we  used the collaborative filtering approach for product recommendations.</a:t>
            </a:r>
            <a:endParaRPr b="0" sz="1900">
              <a:solidFill>
                <a:srgbClr val="FFFFFF"/>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900">
              <a:solidFill>
                <a:srgbClr val="FFFFFF"/>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b="0" sz="19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b="0" sz="19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b="0" sz="19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b="0" sz="19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0" lang="en" sz="1900">
                <a:solidFill>
                  <a:schemeClr val="dk1"/>
                </a:solidFill>
                <a:latin typeface="Arial"/>
                <a:ea typeface="Arial"/>
                <a:cs typeface="Arial"/>
                <a:sym typeface="Arial"/>
              </a:rPr>
              <a:t> </a:t>
            </a:r>
            <a:endParaRPr b="0" sz="19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900"/>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75" y="0"/>
            <a:ext cx="9144000" cy="10314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t/>
            </a:r>
            <a:endParaRPr b="0" sz="1900"/>
          </a:p>
          <a:p>
            <a:pPr indent="457200" lvl="0" marL="2286000" rtl="0" algn="l">
              <a:spcBef>
                <a:spcPts val="0"/>
              </a:spcBef>
              <a:spcAft>
                <a:spcPts val="0"/>
              </a:spcAft>
              <a:buNone/>
            </a:pPr>
            <a:r>
              <a:rPr lang="en" sz="3300" u="sng"/>
              <a:t>Technique Used</a:t>
            </a:r>
            <a:endParaRPr sz="3300" u="sng"/>
          </a:p>
          <a:p>
            <a:pPr indent="0" lvl="0" marL="0" rtl="0" algn="l">
              <a:spcBef>
                <a:spcPts val="0"/>
              </a:spcBef>
              <a:spcAft>
                <a:spcPts val="0"/>
              </a:spcAft>
              <a:buNone/>
            </a:pPr>
            <a:r>
              <a:t/>
            </a:r>
            <a:endParaRPr b="0" sz="1900" u="sng"/>
          </a:p>
          <a:p>
            <a:pPr indent="457200" lvl="0" marL="3200400" rtl="0" algn="l">
              <a:spcBef>
                <a:spcPts val="0"/>
              </a:spcBef>
              <a:spcAft>
                <a:spcPts val="0"/>
              </a:spcAft>
              <a:buNone/>
            </a:pPr>
            <a:r>
              <a:rPr lang="en" sz="1900" u="sng"/>
              <a:t>Data prepare</a:t>
            </a:r>
            <a:endParaRPr sz="1900" u="sng"/>
          </a:p>
          <a:p>
            <a:pPr indent="457200" lvl="0" marL="457200" rtl="0" algn="l">
              <a:spcBef>
                <a:spcPts val="0"/>
              </a:spcBef>
              <a:spcAft>
                <a:spcPts val="0"/>
              </a:spcAft>
              <a:buNone/>
            </a:pPr>
            <a:r>
              <a:rPr b="0" lang="en" sz="1900"/>
              <a:t>After preprocessing, the count of score of each type is shown in below plot.</a:t>
            </a:r>
            <a:endParaRPr b="0" sz="1900"/>
          </a:p>
        </p:txBody>
      </p:sp>
      <p:pic>
        <p:nvPicPr>
          <p:cNvPr id="162" name="Google Shape;162;p30"/>
          <p:cNvPicPr preferRelativeResize="0"/>
          <p:nvPr/>
        </p:nvPicPr>
        <p:blipFill rotWithShape="1">
          <a:blip r:embed="rId3">
            <a:alphaModFix/>
          </a:blip>
          <a:srcRect b="13884" l="16606" r="50542" t="49294"/>
          <a:stretch/>
        </p:blipFill>
        <p:spPr>
          <a:xfrm>
            <a:off x="1195225" y="1544400"/>
            <a:ext cx="6365574" cy="3317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214875" y="248400"/>
            <a:ext cx="8353200" cy="4613100"/>
          </a:xfrm>
          <a:prstGeom prst="rect">
            <a:avLst/>
          </a:prstGeom>
        </p:spPr>
        <p:txBody>
          <a:bodyPr anchorCtr="0" anchor="ctr" bIns="91425" lIns="91425" spcFirstLastPara="1" rIns="91425" wrap="square" tIns="91425">
            <a:noAutofit/>
          </a:bodyPr>
          <a:lstStyle/>
          <a:p>
            <a:pPr indent="457200" lvl="0" marL="2286000" rtl="0" algn="l">
              <a:spcBef>
                <a:spcPts val="0"/>
              </a:spcBef>
              <a:spcAft>
                <a:spcPts val="0"/>
              </a:spcAft>
              <a:buNone/>
            </a:pPr>
            <a:r>
              <a:rPr lang="en" sz="3300" u="sng"/>
              <a:t>Preprocessing </a:t>
            </a:r>
            <a:endParaRPr sz="3300" u="sng"/>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349250" lvl="0" marL="457200" rtl="0" algn="l">
              <a:spcBef>
                <a:spcPts val="0"/>
              </a:spcBef>
              <a:spcAft>
                <a:spcPts val="0"/>
              </a:spcAft>
              <a:buSzPts val="1900"/>
              <a:buChar char="●"/>
            </a:pPr>
            <a:r>
              <a:rPr b="0" lang="en" sz="1900"/>
              <a:t>In collaborative filtering based rec</a:t>
            </a:r>
            <a:r>
              <a:rPr b="0" lang="en" sz="1900"/>
              <a:t>om</a:t>
            </a:r>
            <a:r>
              <a:rPr b="0" lang="en" sz="1900"/>
              <a:t>mendation system, we find the similarity between the rating given by users. So we dropped the rest of the columns except user_id, product_id and score.</a:t>
            </a:r>
            <a:endParaRPr b="0" sz="1900"/>
          </a:p>
          <a:p>
            <a:pPr indent="-349250" lvl="0" marL="457200" rtl="0" algn="l">
              <a:spcBef>
                <a:spcPts val="0"/>
              </a:spcBef>
              <a:spcAft>
                <a:spcPts val="0"/>
              </a:spcAft>
              <a:buSzPts val="1900"/>
              <a:buChar char="●"/>
            </a:pPr>
            <a:r>
              <a:rPr b="0" lang="en" sz="1900"/>
              <a:t>We deleted the duplicates rows.</a:t>
            </a:r>
            <a:endParaRPr b="0" sz="1900"/>
          </a:p>
          <a:p>
            <a:pPr indent="-349250" lvl="0" marL="457200" rtl="0" algn="l">
              <a:spcBef>
                <a:spcPts val="0"/>
              </a:spcBef>
              <a:spcAft>
                <a:spcPts val="0"/>
              </a:spcAft>
              <a:buSzPts val="1900"/>
              <a:buChar char="●"/>
            </a:pPr>
            <a:r>
              <a:rPr b="0" lang="en" sz="1900"/>
              <a:t>Also for better recommendation, we deleted the product which is rated by less than 30 users.</a:t>
            </a:r>
            <a:endParaRPr b="0" sz="1900"/>
          </a:p>
          <a:p>
            <a:pPr indent="-349250" lvl="0" marL="457200" rtl="0" algn="l">
              <a:spcBef>
                <a:spcPts val="0"/>
              </a:spcBef>
              <a:spcAft>
                <a:spcPts val="0"/>
              </a:spcAft>
              <a:buSzPts val="1900"/>
              <a:buChar char="●"/>
            </a:pPr>
            <a:r>
              <a:rPr b="0" lang="en" sz="1900"/>
              <a:t>We also deleted the user who has rated who has rated less than 10 food products. So in last we are left out with 78,737 rows.</a:t>
            </a:r>
            <a:endParaRPr b="0" sz="1900"/>
          </a:p>
          <a:p>
            <a:pPr indent="0" lvl="0" marL="0" rtl="0" algn="l">
              <a:spcBef>
                <a:spcPts val="0"/>
              </a:spcBef>
              <a:spcAft>
                <a:spcPts val="0"/>
              </a:spcAft>
              <a:buNone/>
            </a:pPr>
            <a:r>
              <a:t/>
            </a:r>
            <a:endParaRPr b="0" sz="1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80575" y="87550"/>
            <a:ext cx="8140800" cy="771900"/>
          </a:xfrm>
          <a:prstGeom prst="rect">
            <a:avLst/>
          </a:prstGeom>
        </p:spPr>
        <p:txBody>
          <a:bodyPr anchorCtr="0" anchor="ctr" bIns="91425" lIns="91425" spcFirstLastPara="1" rIns="91425" wrap="square" tIns="91425">
            <a:noAutofit/>
          </a:bodyPr>
          <a:lstStyle/>
          <a:p>
            <a:pPr indent="457200" lvl="0" marL="2743200" rtl="0" algn="l">
              <a:spcBef>
                <a:spcPts val="0"/>
              </a:spcBef>
              <a:spcAft>
                <a:spcPts val="0"/>
              </a:spcAft>
              <a:buNone/>
            </a:pPr>
            <a:r>
              <a:rPr lang="en" sz="3300" u="sng"/>
              <a:t>Method</a:t>
            </a:r>
            <a:endParaRPr sz="3300" u="sng"/>
          </a:p>
        </p:txBody>
      </p:sp>
      <p:sp>
        <p:nvSpPr>
          <p:cNvPr id="173" name="Google Shape;173;p32"/>
          <p:cNvSpPr txBox="1"/>
          <p:nvPr>
            <p:ph type="title"/>
          </p:nvPr>
        </p:nvSpPr>
        <p:spPr>
          <a:xfrm>
            <a:off x="170350" y="804000"/>
            <a:ext cx="8639400" cy="417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u="sng"/>
              <a:t>For new users: </a:t>
            </a:r>
            <a:endParaRPr sz="2500" u="sng"/>
          </a:p>
          <a:p>
            <a:pPr indent="0" lvl="0" marL="0" rtl="0" algn="l">
              <a:spcBef>
                <a:spcPts val="0"/>
              </a:spcBef>
              <a:spcAft>
                <a:spcPts val="0"/>
              </a:spcAft>
              <a:buNone/>
            </a:pPr>
            <a:r>
              <a:t/>
            </a:r>
            <a:endParaRPr b="0" sz="1900"/>
          </a:p>
          <a:p>
            <a:pPr indent="0" lvl="0" marL="0" rtl="0" algn="l">
              <a:spcBef>
                <a:spcPts val="0"/>
              </a:spcBef>
              <a:spcAft>
                <a:spcPts val="0"/>
              </a:spcAft>
              <a:buNone/>
            </a:pPr>
            <a:r>
              <a:rPr b="0" lang="en" sz="1900"/>
              <a:t>Since new users don’t have any previous records, the most popular/rated product was recommended to them. </a:t>
            </a:r>
            <a:endParaRPr b="0" sz="1900"/>
          </a:p>
          <a:p>
            <a:pPr indent="0" lvl="0" marL="457200" rtl="0" algn="l">
              <a:spcBef>
                <a:spcPts val="0"/>
              </a:spcBef>
              <a:spcAft>
                <a:spcPts val="0"/>
              </a:spcAft>
              <a:buNone/>
            </a:pPr>
            <a:r>
              <a:t/>
            </a:r>
            <a:endParaRPr b="0" sz="1900"/>
          </a:p>
          <a:p>
            <a:pPr indent="0" lvl="0" marL="457200" rtl="0" algn="l">
              <a:spcBef>
                <a:spcPts val="0"/>
              </a:spcBef>
              <a:spcAft>
                <a:spcPts val="0"/>
              </a:spcAft>
              <a:buNone/>
            </a:pPr>
            <a:r>
              <a:rPr b="0" lang="en" sz="1900"/>
              <a:t>The 10 most popular product_id of food items were:</a:t>
            </a:r>
            <a:endParaRPr b="0" sz="1900"/>
          </a:p>
          <a:p>
            <a:pPr indent="0" lvl="0" marL="457200" rtl="0" algn="l">
              <a:spcBef>
                <a:spcPts val="0"/>
              </a:spcBef>
              <a:spcAft>
                <a:spcPts val="0"/>
              </a:spcAft>
              <a:buNone/>
            </a:pPr>
            <a:r>
              <a:t/>
            </a:r>
            <a:endParaRPr b="0" sz="1900"/>
          </a:p>
          <a:p>
            <a:pPr indent="0" lvl="0" marL="457200" rtl="0" algn="l">
              <a:spcBef>
                <a:spcPts val="0"/>
              </a:spcBef>
              <a:spcAft>
                <a:spcPts val="0"/>
              </a:spcAft>
              <a:buNone/>
            </a:pPr>
            <a:r>
              <a:rPr b="0" lang="en" sz="1900"/>
              <a:t>[ ‘B007JFMH8M’ , ’B003B3OOPA’ , ‘B0026RQTGE’ , ‘B002QWHJOU’ , ‘B002QWP89S’, ‘B002QWP8H0’ , ‘B001EO5Q64’ , ‘B001RVFERK’ , ‘B007M83302’ ,  </a:t>
            </a:r>
            <a:endParaRPr b="0" sz="1900"/>
          </a:p>
          <a:p>
            <a:pPr indent="0" lvl="0" marL="457200" rtl="0" algn="l">
              <a:spcBef>
                <a:spcPts val="0"/>
              </a:spcBef>
              <a:spcAft>
                <a:spcPts val="0"/>
              </a:spcAft>
              <a:buClr>
                <a:schemeClr val="dk1"/>
              </a:buClr>
              <a:buSzPts val="1100"/>
              <a:buFont typeface="Arial"/>
              <a:buNone/>
            </a:pPr>
            <a:r>
              <a:rPr b="0" lang="en" sz="1900"/>
              <a:t>‘B007M832YY’ ]</a:t>
            </a:r>
            <a:endParaRPr b="0" sz="1900"/>
          </a:p>
          <a:p>
            <a:pPr indent="0" lvl="0" marL="457200" rtl="0" algn="l">
              <a:spcBef>
                <a:spcPts val="0"/>
              </a:spcBef>
              <a:spcAft>
                <a:spcPts val="0"/>
              </a:spcAft>
              <a:buNone/>
            </a:pPr>
            <a:r>
              <a:t/>
            </a:r>
            <a:endParaRPr b="0" sz="19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302250" y="208425"/>
            <a:ext cx="8171700" cy="442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u="sng"/>
              <a:t> For existing users:</a:t>
            </a:r>
            <a:endParaRPr sz="2500" u="sng"/>
          </a:p>
          <a:p>
            <a:pPr indent="0" lvl="0" marL="0" rtl="0" algn="l">
              <a:spcBef>
                <a:spcPts val="0"/>
              </a:spcBef>
              <a:spcAft>
                <a:spcPts val="0"/>
              </a:spcAft>
              <a:buNone/>
            </a:pPr>
            <a:r>
              <a:t/>
            </a:r>
            <a:endParaRPr sz="1900"/>
          </a:p>
          <a:p>
            <a:pPr indent="-349250" lvl="0" marL="457200" rtl="0" algn="l">
              <a:spcBef>
                <a:spcPts val="0"/>
              </a:spcBef>
              <a:spcAft>
                <a:spcPts val="0"/>
              </a:spcAft>
              <a:buSzPts val="1900"/>
              <a:buChar char="●"/>
            </a:pPr>
            <a:r>
              <a:rPr b="0" lang="en" sz="1900"/>
              <a:t>We first reshaped the dataframe to a new dataframe having user_id in the rows and each product_id in the columns, where each cell contained the rating given by user.</a:t>
            </a:r>
            <a:endParaRPr b="0" sz="1900"/>
          </a:p>
          <a:p>
            <a:pPr indent="-349250" lvl="0" marL="457200" rtl="0" algn="l">
              <a:spcBef>
                <a:spcPts val="0"/>
              </a:spcBef>
              <a:spcAft>
                <a:spcPts val="0"/>
              </a:spcAft>
              <a:buSzPts val="1900"/>
              <a:buChar char="●"/>
            </a:pPr>
            <a:r>
              <a:rPr b="0" lang="en" sz="1900"/>
              <a:t>Then we find the similarity between each items rating using correlation matrices.</a:t>
            </a:r>
            <a:endParaRPr b="0" sz="1900"/>
          </a:p>
          <a:p>
            <a:pPr indent="-349250" lvl="0" marL="457200" rtl="0" algn="l">
              <a:spcBef>
                <a:spcPts val="0"/>
              </a:spcBef>
              <a:spcAft>
                <a:spcPts val="0"/>
              </a:spcAft>
              <a:buSzPts val="1900"/>
              <a:buChar char="●"/>
            </a:pPr>
            <a:r>
              <a:rPr b="0" lang="en" sz="1900"/>
              <a:t>Now we separated the scores of the similar product to ones which was rated by the users from the correlation matrix and showed them as recommendation for that user.</a:t>
            </a:r>
            <a:endParaRPr b="0"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42525" y="1060925"/>
            <a:ext cx="7473600" cy="3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0" lang="en" sz="1900">
                <a:latin typeface="Arial"/>
                <a:ea typeface="Arial"/>
                <a:cs typeface="Arial"/>
                <a:sym typeface="Arial"/>
              </a:rPr>
              <a:t>In this project we have done “ Sentiment analysis ” on reviews of customers on amazon products, where we analysis the sentiment of the particular review whether it is positive or negative. The ground truth whether the particular sentence is positive or negative depends on the rating of the particular product. </a:t>
            </a:r>
            <a:endParaRPr b="0" sz="19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b="0" sz="19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b="0" sz="19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0" lang="en" sz="1900">
                <a:latin typeface="Arial"/>
                <a:ea typeface="Arial"/>
                <a:cs typeface="Arial"/>
                <a:sym typeface="Arial"/>
              </a:rPr>
              <a:t>Another is “Recommendation system” where on the basis of rating given to the product by the users.Here we will look for mutual use of 2 user and if their products are common then we will recommend their non-common product to each other.</a:t>
            </a:r>
            <a:endParaRPr sz="1900"/>
          </a:p>
        </p:txBody>
      </p:sp>
      <p:sp>
        <p:nvSpPr>
          <p:cNvPr id="85" name="Google Shape;85;p16"/>
          <p:cNvSpPr txBox="1"/>
          <p:nvPr/>
        </p:nvSpPr>
        <p:spPr>
          <a:xfrm>
            <a:off x="2792700" y="240200"/>
            <a:ext cx="33207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300" u="sng">
                <a:solidFill>
                  <a:srgbClr val="FFFFFF"/>
                </a:solidFill>
                <a:latin typeface="Proxima Nova"/>
                <a:ea typeface="Proxima Nova"/>
                <a:cs typeface="Proxima Nova"/>
                <a:sym typeface="Proxima Nova"/>
              </a:rPr>
              <a:t>INTRODUCTION</a:t>
            </a:r>
            <a:endParaRPr b="1" sz="3300" u="sng">
              <a:solidFill>
                <a:srgbClr val="FFFFFF"/>
              </a:solidFill>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ph type="title"/>
          </p:nvPr>
        </p:nvSpPr>
        <p:spPr>
          <a:xfrm>
            <a:off x="1792925" y="181550"/>
            <a:ext cx="6367800" cy="82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300" u="sng"/>
              <a:t>Some Recommendation Results</a:t>
            </a:r>
            <a:endParaRPr sz="3300" u="sng"/>
          </a:p>
        </p:txBody>
      </p:sp>
      <p:pic>
        <p:nvPicPr>
          <p:cNvPr id="184" name="Google Shape;184;p34"/>
          <p:cNvPicPr preferRelativeResize="0"/>
          <p:nvPr/>
        </p:nvPicPr>
        <p:blipFill rotWithShape="1">
          <a:blip r:embed="rId3">
            <a:alphaModFix/>
          </a:blip>
          <a:srcRect b="17053" l="15511" r="57506" t="28268"/>
          <a:stretch/>
        </p:blipFill>
        <p:spPr>
          <a:xfrm>
            <a:off x="241725" y="1007150"/>
            <a:ext cx="4069150" cy="4028924"/>
          </a:xfrm>
          <a:prstGeom prst="rect">
            <a:avLst/>
          </a:prstGeom>
          <a:noFill/>
          <a:ln>
            <a:noFill/>
          </a:ln>
        </p:spPr>
      </p:pic>
      <p:pic>
        <p:nvPicPr>
          <p:cNvPr id="185" name="Google Shape;185;p34"/>
          <p:cNvPicPr preferRelativeResize="0"/>
          <p:nvPr/>
        </p:nvPicPr>
        <p:blipFill rotWithShape="1">
          <a:blip r:embed="rId4">
            <a:alphaModFix/>
          </a:blip>
          <a:srcRect b="6819" l="15022" r="64217" t="38971"/>
          <a:stretch/>
        </p:blipFill>
        <p:spPr>
          <a:xfrm>
            <a:off x="4606325" y="1007150"/>
            <a:ext cx="4337726" cy="40289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THANKYOU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76800" y="84775"/>
            <a:ext cx="8037600" cy="65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100" u="sng"/>
              <a:t>						</a:t>
            </a:r>
            <a:r>
              <a:rPr lang="en" sz="3300" u="sng"/>
              <a:t>DATASET</a:t>
            </a:r>
            <a:endParaRPr sz="3300" u="sng"/>
          </a:p>
        </p:txBody>
      </p:sp>
      <p:sp>
        <p:nvSpPr>
          <p:cNvPr id="91" name="Google Shape;91;p17"/>
          <p:cNvSpPr txBox="1"/>
          <p:nvPr>
            <p:ph type="title"/>
          </p:nvPr>
        </p:nvSpPr>
        <p:spPr>
          <a:xfrm>
            <a:off x="249200" y="975000"/>
            <a:ext cx="7121700" cy="3926700"/>
          </a:xfrm>
          <a:prstGeom prst="rect">
            <a:avLst/>
          </a:prstGeom>
        </p:spPr>
        <p:txBody>
          <a:bodyPr anchorCtr="0" anchor="ctr" bIns="91425" lIns="91425" spcFirstLastPara="1" rIns="91425" wrap="square" tIns="91425">
            <a:noAutofit/>
          </a:bodyPr>
          <a:lstStyle/>
          <a:p>
            <a:pPr indent="-349250" lvl="0" marL="457200" rtl="0" algn="l">
              <a:spcBef>
                <a:spcPts val="0"/>
              </a:spcBef>
              <a:spcAft>
                <a:spcPts val="0"/>
              </a:spcAft>
              <a:buSzPts val="1900"/>
              <a:buChar char="●"/>
            </a:pPr>
            <a:r>
              <a:rPr b="0" lang="en" sz="1900"/>
              <a:t>The dataset is taken from the kaggle.</a:t>
            </a:r>
            <a:endParaRPr b="0" sz="1900"/>
          </a:p>
          <a:p>
            <a:pPr indent="0" lvl="0" marL="457200" rtl="0" algn="l">
              <a:spcBef>
                <a:spcPts val="0"/>
              </a:spcBef>
              <a:spcAft>
                <a:spcPts val="0"/>
              </a:spcAft>
              <a:buNone/>
            </a:pPr>
            <a:r>
              <a:t/>
            </a:r>
            <a:endParaRPr b="0" sz="1900"/>
          </a:p>
          <a:p>
            <a:pPr indent="-349250" lvl="0" marL="457200" rtl="0" algn="l">
              <a:spcBef>
                <a:spcPts val="0"/>
              </a:spcBef>
              <a:spcAft>
                <a:spcPts val="0"/>
              </a:spcAft>
              <a:buSzPts val="1900"/>
              <a:buChar char="●"/>
            </a:pPr>
            <a:r>
              <a:rPr b="0" lang="en" sz="1900">
                <a:solidFill>
                  <a:srgbClr val="FFFFFF"/>
                </a:solidFill>
              </a:rPr>
              <a:t>We have used “Amazon food product review”, this dataset consist of reviews of fine food from amazon.</a:t>
            </a:r>
            <a:endParaRPr b="0" sz="1900">
              <a:solidFill>
                <a:srgbClr val="FFFFFF"/>
              </a:solidFill>
            </a:endParaRPr>
          </a:p>
          <a:p>
            <a:pPr indent="0" lvl="0" marL="457200" rtl="0" algn="l">
              <a:spcBef>
                <a:spcPts val="0"/>
              </a:spcBef>
              <a:spcAft>
                <a:spcPts val="0"/>
              </a:spcAft>
              <a:buNone/>
            </a:pPr>
            <a:r>
              <a:t/>
            </a:r>
            <a:endParaRPr b="0" sz="1900">
              <a:solidFill>
                <a:srgbClr val="FFFFFF"/>
              </a:solidFill>
            </a:endParaRPr>
          </a:p>
          <a:p>
            <a:pPr indent="-349250" lvl="0" marL="457200" rtl="0" algn="l">
              <a:spcBef>
                <a:spcPts val="0"/>
              </a:spcBef>
              <a:spcAft>
                <a:spcPts val="0"/>
              </a:spcAft>
              <a:buClr>
                <a:srgbClr val="FFFFFF"/>
              </a:buClr>
              <a:buSzPts val="1900"/>
              <a:buChar char="●"/>
            </a:pPr>
            <a:r>
              <a:rPr b="0" lang="en" sz="1900">
                <a:solidFill>
                  <a:srgbClr val="FFFFFF"/>
                </a:solidFill>
              </a:rPr>
              <a:t>Dataset includes reviews from Oct 1999 to Oct 2012</a:t>
            </a:r>
            <a:endParaRPr b="0" sz="1900">
              <a:solidFill>
                <a:srgbClr val="FFFFFF"/>
              </a:solidFill>
            </a:endParaRPr>
          </a:p>
          <a:p>
            <a:pPr indent="0" lvl="0" marL="457200" rtl="0" algn="l">
              <a:spcBef>
                <a:spcPts val="0"/>
              </a:spcBef>
              <a:spcAft>
                <a:spcPts val="0"/>
              </a:spcAft>
              <a:buNone/>
            </a:pPr>
            <a:r>
              <a:rPr b="0" lang="en" sz="1900">
                <a:solidFill>
                  <a:srgbClr val="FFFFFF"/>
                </a:solidFill>
              </a:rPr>
              <a:t>74258 products, 256059 users, 260 users &gt; 50 reviews.</a:t>
            </a:r>
            <a:endParaRPr b="0" sz="1900">
              <a:solidFill>
                <a:srgbClr val="FFFFFF"/>
              </a:solidFill>
            </a:endParaRPr>
          </a:p>
          <a:p>
            <a:pPr indent="0" lvl="0" marL="457200" rtl="0" algn="l">
              <a:spcBef>
                <a:spcPts val="0"/>
              </a:spcBef>
              <a:spcAft>
                <a:spcPts val="0"/>
              </a:spcAft>
              <a:buNone/>
            </a:pPr>
            <a:r>
              <a:t/>
            </a:r>
            <a:endParaRPr b="0" sz="1900">
              <a:solidFill>
                <a:srgbClr val="FFFFFF"/>
              </a:solidFill>
            </a:endParaRPr>
          </a:p>
          <a:p>
            <a:pPr indent="-349250" lvl="0" marL="457200" rtl="0" algn="l">
              <a:spcBef>
                <a:spcPts val="0"/>
              </a:spcBef>
              <a:spcAft>
                <a:spcPts val="0"/>
              </a:spcAft>
              <a:buSzPts val="1900"/>
              <a:buChar char="●"/>
            </a:pPr>
            <a:r>
              <a:rPr b="0" lang="en" sz="1900"/>
              <a:t>It has 568454 rows(reviews ) and 10 columns.</a:t>
            </a:r>
            <a:endParaRPr b="0" sz="1900"/>
          </a:p>
          <a:p>
            <a:pPr indent="0" lvl="0" marL="457200" rtl="0" algn="l">
              <a:spcBef>
                <a:spcPts val="0"/>
              </a:spcBef>
              <a:spcAft>
                <a:spcPts val="0"/>
              </a:spcAft>
              <a:buNone/>
            </a:pPr>
            <a:r>
              <a:t/>
            </a:r>
            <a:endParaRPr b="0" sz="1900"/>
          </a:p>
          <a:p>
            <a:pPr indent="-349250" lvl="0" marL="457200" rtl="0" algn="l">
              <a:spcBef>
                <a:spcPts val="0"/>
              </a:spcBef>
              <a:spcAft>
                <a:spcPts val="0"/>
              </a:spcAft>
              <a:buSzPts val="1900"/>
              <a:buChar char="●"/>
            </a:pPr>
            <a:r>
              <a:rPr b="0" lang="en" sz="1900"/>
              <a:t>The columns are Id, ProductId, UserId, ProfileName, HelpfulnessNumerator, HelpfulnessDenominator,	Score, Time, Summary and Text. </a:t>
            </a:r>
            <a:endParaRPr b="0"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Sentiment Analysis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07900" y="1666125"/>
            <a:ext cx="7771500" cy="213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9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900">
              <a:solidFill>
                <a:schemeClr val="dk1"/>
              </a:solidFill>
              <a:latin typeface="Arial"/>
              <a:ea typeface="Arial"/>
              <a:cs typeface="Arial"/>
              <a:sym typeface="Arial"/>
            </a:endParaRPr>
          </a:p>
          <a:p>
            <a:pPr indent="457200" lvl="0" marL="1828800" rtl="0" algn="l">
              <a:spcBef>
                <a:spcPts val="0"/>
              </a:spcBef>
              <a:spcAft>
                <a:spcPts val="0"/>
              </a:spcAft>
              <a:buNone/>
            </a:pPr>
            <a:r>
              <a:t/>
            </a:r>
            <a:endParaRPr sz="3300" u="sng">
              <a:solidFill>
                <a:srgbClr val="FFFFFF"/>
              </a:solidFill>
              <a:latin typeface="Arial"/>
              <a:ea typeface="Arial"/>
              <a:cs typeface="Arial"/>
              <a:sym typeface="Arial"/>
            </a:endParaRPr>
          </a:p>
          <a:p>
            <a:pPr indent="457200" lvl="0" marL="1828800" rtl="0" algn="l">
              <a:spcBef>
                <a:spcPts val="0"/>
              </a:spcBef>
              <a:spcAft>
                <a:spcPts val="0"/>
              </a:spcAft>
              <a:buClr>
                <a:schemeClr val="dk1"/>
              </a:buClr>
              <a:buSzPts val="1100"/>
              <a:buFont typeface="Arial"/>
              <a:buNone/>
            </a:pPr>
            <a:r>
              <a:rPr lang="en" sz="3300" u="sng">
                <a:solidFill>
                  <a:srgbClr val="FFFFFF"/>
                </a:solidFill>
                <a:latin typeface="Arial"/>
                <a:ea typeface="Arial"/>
                <a:cs typeface="Arial"/>
                <a:sym typeface="Arial"/>
              </a:rPr>
              <a:t>Problem Statement</a:t>
            </a:r>
            <a:endParaRPr sz="3300" u="sng">
              <a:solidFill>
                <a:srgbClr val="FFFFFF"/>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b="0" sz="1900">
              <a:solidFill>
                <a:srgbClr val="FFFFFF"/>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0" lang="en" sz="1900">
                <a:solidFill>
                  <a:srgbClr val="FFFFFF"/>
                </a:solidFill>
                <a:latin typeface="Arial"/>
                <a:ea typeface="Arial"/>
                <a:cs typeface="Arial"/>
                <a:sym typeface="Arial"/>
              </a:rPr>
              <a:t>It is very difficult to analyse whether any particular product available online is good for purchase or not.</a:t>
            </a:r>
            <a:endParaRPr b="0" sz="1900">
              <a:solidFill>
                <a:srgbClr val="FFFFFF"/>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b="0" sz="1900">
              <a:solidFill>
                <a:srgbClr val="FFFFFF"/>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b="0" sz="1900">
              <a:solidFill>
                <a:srgbClr val="FFFFFF"/>
              </a:solidFill>
              <a:latin typeface="Arial"/>
              <a:ea typeface="Arial"/>
              <a:cs typeface="Arial"/>
              <a:sym typeface="Arial"/>
            </a:endParaRPr>
          </a:p>
          <a:p>
            <a:pPr indent="457200" lvl="0" marL="2743200" rtl="0" algn="l">
              <a:spcBef>
                <a:spcPts val="0"/>
              </a:spcBef>
              <a:spcAft>
                <a:spcPts val="0"/>
              </a:spcAft>
              <a:buNone/>
            </a:pPr>
            <a:r>
              <a:rPr lang="en" sz="3300" u="sng">
                <a:solidFill>
                  <a:srgbClr val="FFFFFF"/>
                </a:solidFill>
                <a:latin typeface="Arial"/>
                <a:ea typeface="Arial"/>
                <a:cs typeface="Arial"/>
                <a:sym typeface="Arial"/>
              </a:rPr>
              <a:t>Solution</a:t>
            </a:r>
            <a:endParaRPr sz="3300" u="sng">
              <a:solidFill>
                <a:srgbClr val="FFFFFF"/>
              </a:solidFill>
              <a:latin typeface="Arial"/>
              <a:ea typeface="Arial"/>
              <a:cs typeface="Arial"/>
              <a:sym typeface="Arial"/>
            </a:endParaRPr>
          </a:p>
          <a:p>
            <a:pPr indent="457200" lvl="0" marL="2743200" rtl="0" algn="l">
              <a:spcBef>
                <a:spcPts val="0"/>
              </a:spcBef>
              <a:spcAft>
                <a:spcPts val="0"/>
              </a:spcAft>
              <a:buClr>
                <a:schemeClr val="dk1"/>
              </a:buClr>
              <a:buSzPts val="1100"/>
              <a:buFont typeface="Arial"/>
              <a:buNone/>
            </a:pPr>
            <a:r>
              <a:t/>
            </a:r>
            <a:endParaRPr sz="3300" u="sng">
              <a:solidFill>
                <a:srgbClr val="FFFFFF"/>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0" lang="en" sz="1900">
                <a:solidFill>
                  <a:srgbClr val="FFFFFF"/>
                </a:solidFill>
                <a:latin typeface="Arial"/>
                <a:ea typeface="Arial"/>
                <a:cs typeface="Arial"/>
                <a:sym typeface="Arial"/>
              </a:rPr>
              <a:t>The reviews or feedback given by the user can be analyse whether the comment is a positive or negative response. For this we can apply machine learning techniques where we observe text data, along with various preprocessing techniques then apply machine learning model to classify a review statement whether it is of positive or negative category. Hence this helps customers to know about quality of product.</a:t>
            </a:r>
            <a:endParaRPr b="0" sz="1900">
              <a:solidFill>
                <a:srgbClr val="FFFFFF"/>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b="0" sz="1900">
              <a:solidFill>
                <a:srgbClr val="FFFFFF"/>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b="0" sz="19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b="0" sz="19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b="0" sz="19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b="0" sz="19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0" lang="en" sz="1900">
                <a:solidFill>
                  <a:schemeClr val="dk1"/>
                </a:solidFill>
                <a:latin typeface="Arial"/>
                <a:ea typeface="Arial"/>
                <a:cs typeface="Arial"/>
                <a:sym typeface="Arial"/>
              </a:rPr>
              <a:t> </a:t>
            </a:r>
            <a:endParaRPr b="0" sz="1900">
              <a:solidFill>
                <a:schemeClr val="dk1"/>
              </a:solidFill>
              <a:latin typeface="Arial"/>
              <a:ea typeface="Arial"/>
              <a:cs typeface="Arial"/>
              <a:sym typeface="Arial"/>
            </a:endParaRPr>
          </a:p>
          <a:p>
            <a:pPr indent="0" lvl="0" marL="0" rtl="0" algn="l">
              <a:spcBef>
                <a:spcPts val="0"/>
              </a:spcBef>
              <a:spcAft>
                <a:spcPts val="0"/>
              </a:spcAft>
              <a:buNone/>
            </a:pPr>
            <a:r>
              <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solidFill>
                <a:srgbClr val="FFFFFF"/>
              </a:solidFill>
              <a:latin typeface="Arial"/>
              <a:ea typeface="Arial"/>
              <a:cs typeface="Arial"/>
              <a:sym typeface="Arial"/>
            </a:endParaRPr>
          </a:p>
          <a:p>
            <a:pPr indent="0" lvl="0" marL="0" rtl="0" algn="l">
              <a:spcBef>
                <a:spcPts val="0"/>
              </a:spcBef>
              <a:spcAft>
                <a:spcPts val="0"/>
              </a:spcAft>
              <a:buNone/>
            </a:pPr>
            <a:r>
              <a:t/>
            </a:r>
            <a:endParaRPr sz="1900">
              <a:solidFill>
                <a:srgbClr val="FFFFFF"/>
              </a:solidFill>
              <a:latin typeface="Arial"/>
              <a:ea typeface="Arial"/>
              <a:cs typeface="Arial"/>
              <a:sym typeface="Arial"/>
            </a:endParaRPr>
          </a:p>
          <a:p>
            <a:pPr indent="0" lvl="0" marL="0" rtl="0" algn="l">
              <a:spcBef>
                <a:spcPts val="0"/>
              </a:spcBef>
              <a:spcAft>
                <a:spcPts val="0"/>
              </a:spcAft>
              <a:buNone/>
            </a:pPr>
            <a:r>
              <a:t/>
            </a:r>
            <a:endParaRPr sz="1900">
              <a:solidFill>
                <a:srgbClr val="FFFFFF"/>
              </a:solidFill>
              <a:latin typeface="Arial"/>
              <a:ea typeface="Arial"/>
              <a:cs typeface="Arial"/>
              <a:sym typeface="Arial"/>
            </a:endParaRPr>
          </a:p>
          <a:p>
            <a:pPr indent="0" lvl="0" marL="0" rtl="0" algn="l">
              <a:spcBef>
                <a:spcPts val="0"/>
              </a:spcBef>
              <a:spcAft>
                <a:spcPts val="0"/>
              </a:spcAft>
              <a:buNone/>
            </a:pPr>
            <a:r>
              <a:t/>
            </a:r>
            <a:endParaRPr sz="1900">
              <a:solidFill>
                <a:srgbClr val="FFFFFF"/>
              </a:solidFill>
              <a:latin typeface="Arial"/>
              <a:ea typeface="Arial"/>
              <a:cs typeface="Arial"/>
              <a:sym typeface="Arial"/>
            </a:endParaRPr>
          </a:p>
          <a:p>
            <a:pPr indent="0" lvl="0" marL="0" rtl="0" algn="l">
              <a:spcBef>
                <a:spcPts val="0"/>
              </a:spcBef>
              <a:spcAft>
                <a:spcPts val="0"/>
              </a:spcAft>
              <a:buNone/>
            </a:pPr>
            <a:r>
              <a:t/>
            </a:r>
            <a:endParaRPr sz="1900">
              <a:solidFill>
                <a:srgbClr val="FFFFFF"/>
              </a:solidFill>
              <a:latin typeface="Arial"/>
              <a:ea typeface="Arial"/>
              <a:cs typeface="Arial"/>
              <a:sym typeface="Arial"/>
            </a:endParaRPr>
          </a:p>
          <a:p>
            <a:pPr indent="0" lvl="0" marL="0" rtl="0" algn="l">
              <a:spcBef>
                <a:spcPts val="0"/>
              </a:spcBef>
              <a:spcAft>
                <a:spcPts val="0"/>
              </a:spcAft>
              <a:buNone/>
            </a:pPr>
            <a:r>
              <a:t/>
            </a:r>
            <a:endParaRPr sz="1900">
              <a:solidFill>
                <a:srgbClr val="FFFFFF"/>
              </a:solidFill>
              <a:latin typeface="Arial"/>
              <a:ea typeface="Arial"/>
              <a:cs typeface="Arial"/>
              <a:sym typeface="Arial"/>
            </a:endParaRPr>
          </a:p>
          <a:p>
            <a:pPr indent="0" lvl="0" marL="0" rtl="0" algn="l">
              <a:spcBef>
                <a:spcPts val="0"/>
              </a:spcBef>
              <a:spcAft>
                <a:spcPts val="0"/>
              </a:spcAft>
              <a:buNone/>
            </a:pPr>
            <a:r>
              <a:t/>
            </a:r>
            <a:endParaRPr sz="1900">
              <a:solidFill>
                <a:srgbClr val="FFFFFF"/>
              </a:solidFill>
              <a:latin typeface="Arial"/>
              <a:ea typeface="Arial"/>
              <a:cs typeface="Arial"/>
              <a:sym typeface="Arial"/>
            </a:endParaRPr>
          </a:p>
          <a:p>
            <a:pPr indent="0" lvl="0" marL="0" rtl="0" algn="l">
              <a:spcBef>
                <a:spcPts val="0"/>
              </a:spcBef>
              <a:spcAft>
                <a:spcPts val="0"/>
              </a:spcAft>
              <a:buNone/>
            </a:pPr>
            <a:r>
              <a:t/>
            </a:r>
            <a:endParaRPr sz="1900">
              <a:solidFill>
                <a:srgbClr val="FFFFFF"/>
              </a:solidFill>
              <a:latin typeface="Arial"/>
              <a:ea typeface="Arial"/>
              <a:cs typeface="Arial"/>
              <a:sym typeface="Arial"/>
            </a:endParaRPr>
          </a:p>
          <a:p>
            <a:pPr indent="0" lvl="0" marL="0" rtl="0" algn="l">
              <a:spcBef>
                <a:spcPts val="0"/>
              </a:spcBef>
              <a:spcAft>
                <a:spcPts val="0"/>
              </a:spcAft>
              <a:buNone/>
            </a:pPr>
            <a:r>
              <a:t/>
            </a:r>
            <a:endParaRPr sz="1900">
              <a:solidFill>
                <a:srgbClr val="FFFFFF"/>
              </a:solidFill>
              <a:latin typeface="Arial"/>
              <a:ea typeface="Arial"/>
              <a:cs typeface="Arial"/>
              <a:sym typeface="Arial"/>
            </a:endParaRPr>
          </a:p>
          <a:p>
            <a:pPr indent="0" lvl="0" marL="0" rtl="0" algn="l">
              <a:spcBef>
                <a:spcPts val="0"/>
              </a:spcBef>
              <a:spcAft>
                <a:spcPts val="0"/>
              </a:spcAft>
              <a:buNone/>
            </a:pPr>
            <a:r>
              <a:t/>
            </a:r>
            <a:endParaRPr sz="1900">
              <a:solidFill>
                <a:srgbClr val="FFFFFF"/>
              </a:solidFill>
              <a:latin typeface="Arial"/>
              <a:ea typeface="Arial"/>
              <a:cs typeface="Arial"/>
              <a:sym typeface="Arial"/>
            </a:endParaRPr>
          </a:p>
          <a:p>
            <a:pPr indent="0" lvl="0" marL="0" rtl="0" algn="l">
              <a:spcBef>
                <a:spcPts val="0"/>
              </a:spcBef>
              <a:spcAft>
                <a:spcPts val="0"/>
              </a:spcAft>
              <a:buNone/>
            </a:pPr>
            <a:r>
              <a:t/>
            </a:r>
            <a:endParaRPr sz="1900">
              <a:solidFill>
                <a:srgbClr val="FFFFFF"/>
              </a:solidFill>
              <a:latin typeface="Arial"/>
              <a:ea typeface="Arial"/>
              <a:cs typeface="Arial"/>
              <a:sym typeface="Arial"/>
            </a:endParaRPr>
          </a:p>
          <a:p>
            <a:pPr indent="0" lvl="0" marL="0" rtl="0" algn="l">
              <a:spcBef>
                <a:spcPts val="0"/>
              </a:spcBef>
              <a:spcAft>
                <a:spcPts val="0"/>
              </a:spcAft>
              <a:buNone/>
            </a:pPr>
            <a:r>
              <a:t/>
            </a:r>
            <a:endParaRPr sz="1900">
              <a:solidFill>
                <a:srgbClr val="FFFFFF"/>
              </a:solidFill>
              <a:latin typeface="Arial"/>
              <a:ea typeface="Arial"/>
              <a:cs typeface="Arial"/>
              <a:sym typeface="Arial"/>
            </a:endParaRPr>
          </a:p>
          <a:p>
            <a:pPr indent="0" lvl="0" marL="0" rtl="0" algn="l">
              <a:spcBef>
                <a:spcPts val="0"/>
              </a:spcBef>
              <a:spcAft>
                <a:spcPts val="0"/>
              </a:spcAft>
              <a:buNone/>
            </a:pPr>
            <a:r>
              <a:t/>
            </a:r>
            <a:endParaRPr sz="1900">
              <a:solidFill>
                <a:srgbClr val="FFFFFF"/>
              </a:solidFill>
              <a:latin typeface="Arial"/>
              <a:ea typeface="Arial"/>
              <a:cs typeface="Arial"/>
              <a:sym typeface="Arial"/>
            </a:endParaRPr>
          </a:p>
          <a:p>
            <a:pPr indent="457200" lvl="0" marL="1371600" rtl="0" algn="l">
              <a:spcBef>
                <a:spcPts val="0"/>
              </a:spcBef>
              <a:spcAft>
                <a:spcPts val="0"/>
              </a:spcAft>
              <a:buNone/>
            </a:pPr>
            <a:r>
              <a:rPr lang="en" sz="3300" u="sng">
                <a:solidFill>
                  <a:srgbClr val="FFFFFF"/>
                </a:solidFill>
                <a:latin typeface="Arial"/>
                <a:ea typeface="Arial"/>
                <a:cs typeface="Arial"/>
                <a:sym typeface="Arial"/>
              </a:rPr>
              <a:t>Techniques Used</a:t>
            </a:r>
            <a:endParaRPr sz="3300" u="sng">
              <a:solidFill>
                <a:srgbClr val="FFFFFF"/>
              </a:solidFill>
              <a:latin typeface="Arial"/>
              <a:ea typeface="Arial"/>
              <a:cs typeface="Arial"/>
              <a:sym typeface="Arial"/>
            </a:endParaRPr>
          </a:p>
          <a:p>
            <a:pPr indent="0" lvl="0" marL="0" rtl="0" algn="l">
              <a:spcBef>
                <a:spcPts val="0"/>
              </a:spcBef>
              <a:spcAft>
                <a:spcPts val="0"/>
              </a:spcAft>
              <a:buNone/>
            </a:pPr>
            <a:r>
              <a:t/>
            </a:r>
            <a:endParaRPr sz="1900">
              <a:solidFill>
                <a:srgbClr val="FFFFFF"/>
              </a:solidFill>
              <a:latin typeface="Arial"/>
              <a:ea typeface="Arial"/>
              <a:cs typeface="Arial"/>
              <a:sym typeface="Arial"/>
            </a:endParaRPr>
          </a:p>
          <a:p>
            <a:pPr indent="457200" lvl="0" marL="0" rtl="0" algn="l">
              <a:spcBef>
                <a:spcPts val="0"/>
              </a:spcBef>
              <a:spcAft>
                <a:spcPts val="0"/>
              </a:spcAft>
              <a:buNone/>
            </a:pPr>
            <a:r>
              <a:t/>
            </a:r>
            <a:endParaRPr sz="1900">
              <a:solidFill>
                <a:srgbClr val="FFFFFF"/>
              </a:solidFill>
              <a:latin typeface="Arial"/>
              <a:ea typeface="Arial"/>
              <a:cs typeface="Arial"/>
              <a:sym typeface="Arial"/>
            </a:endParaRPr>
          </a:p>
          <a:p>
            <a:pPr indent="457200" lvl="0" marL="0" rtl="0" algn="l">
              <a:spcBef>
                <a:spcPts val="0"/>
              </a:spcBef>
              <a:spcAft>
                <a:spcPts val="0"/>
              </a:spcAft>
              <a:buNone/>
            </a:pPr>
            <a:r>
              <a:rPr lang="en" sz="1900" u="sng">
                <a:solidFill>
                  <a:srgbClr val="FFFFFF"/>
                </a:solidFill>
                <a:latin typeface="Arial"/>
                <a:ea typeface="Arial"/>
                <a:cs typeface="Arial"/>
                <a:sym typeface="Arial"/>
              </a:rPr>
              <a:t>Preprocessing techniques</a:t>
            </a:r>
            <a:endParaRPr sz="1900" u="sng">
              <a:solidFill>
                <a:srgbClr val="FFFFFF"/>
              </a:solidFill>
              <a:latin typeface="Arial"/>
              <a:ea typeface="Arial"/>
              <a:cs typeface="Arial"/>
              <a:sym typeface="Arial"/>
            </a:endParaRPr>
          </a:p>
          <a:p>
            <a:pPr indent="457200" lvl="0" marL="0" rtl="0" algn="l">
              <a:spcBef>
                <a:spcPts val="0"/>
              </a:spcBef>
              <a:spcAft>
                <a:spcPts val="0"/>
              </a:spcAft>
              <a:buNone/>
            </a:pPr>
            <a:r>
              <a:rPr lang="en" sz="1900">
                <a:solidFill>
                  <a:srgbClr val="FFFFFF"/>
                </a:solidFill>
                <a:latin typeface="Arial"/>
                <a:ea typeface="Arial"/>
                <a:cs typeface="Arial"/>
                <a:sym typeface="Arial"/>
              </a:rPr>
              <a:t>      </a:t>
            </a:r>
            <a:r>
              <a:rPr b="0" lang="en" sz="1900">
                <a:solidFill>
                  <a:srgbClr val="FFFFFF"/>
                </a:solidFill>
                <a:latin typeface="Arial"/>
                <a:ea typeface="Arial"/>
                <a:cs typeface="Arial"/>
                <a:sym typeface="Arial"/>
              </a:rPr>
              <a:t>-Removing URL from the sentences</a:t>
            </a:r>
            <a:endParaRPr b="0" sz="1900">
              <a:solidFill>
                <a:srgbClr val="FFFFFF"/>
              </a:solidFill>
              <a:latin typeface="Arial"/>
              <a:ea typeface="Arial"/>
              <a:cs typeface="Arial"/>
              <a:sym typeface="Arial"/>
            </a:endParaRPr>
          </a:p>
          <a:p>
            <a:pPr indent="457200" lvl="0" marL="0" rtl="0" algn="l">
              <a:spcBef>
                <a:spcPts val="0"/>
              </a:spcBef>
              <a:spcAft>
                <a:spcPts val="0"/>
              </a:spcAft>
              <a:buNone/>
            </a:pPr>
            <a:r>
              <a:rPr b="0" lang="en" sz="1900">
                <a:solidFill>
                  <a:srgbClr val="FFFFFF"/>
                </a:solidFill>
                <a:latin typeface="Arial"/>
                <a:ea typeface="Arial"/>
                <a:cs typeface="Arial"/>
                <a:sym typeface="Arial"/>
              </a:rPr>
              <a:t>      -ngrams of sentences</a:t>
            </a:r>
            <a:endParaRPr b="0" sz="1900">
              <a:solidFill>
                <a:srgbClr val="FFFFFF"/>
              </a:solidFill>
              <a:latin typeface="Arial"/>
              <a:ea typeface="Arial"/>
              <a:cs typeface="Arial"/>
              <a:sym typeface="Arial"/>
            </a:endParaRPr>
          </a:p>
          <a:p>
            <a:pPr indent="0" lvl="0" marL="0" rtl="0" algn="l">
              <a:spcBef>
                <a:spcPts val="0"/>
              </a:spcBef>
              <a:spcAft>
                <a:spcPts val="0"/>
              </a:spcAft>
              <a:buNone/>
            </a:pPr>
            <a:r>
              <a:rPr b="0" lang="en" sz="1900">
                <a:solidFill>
                  <a:srgbClr val="FFFFFF"/>
                </a:solidFill>
                <a:latin typeface="Arial"/>
                <a:ea typeface="Arial"/>
                <a:cs typeface="Arial"/>
                <a:sym typeface="Arial"/>
              </a:rPr>
              <a:t>             - Remove number from sentence</a:t>
            </a:r>
            <a:endParaRPr b="0" sz="1900">
              <a:solidFill>
                <a:srgbClr val="FFFFFF"/>
              </a:solidFill>
              <a:latin typeface="Arial"/>
              <a:ea typeface="Arial"/>
              <a:cs typeface="Arial"/>
              <a:sym typeface="Arial"/>
            </a:endParaRPr>
          </a:p>
          <a:p>
            <a:pPr indent="0" lvl="0" marL="0" rtl="0" algn="l">
              <a:spcBef>
                <a:spcPts val="0"/>
              </a:spcBef>
              <a:spcAft>
                <a:spcPts val="0"/>
              </a:spcAft>
              <a:buNone/>
            </a:pPr>
            <a:r>
              <a:rPr b="0" lang="en" sz="1900">
                <a:solidFill>
                  <a:srgbClr val="FFFFFF"/>
                </a:solidFill>
                <a:latin typeface="Arial"/>
                <a:ea typeface="Arial"/>
                <a:cs typeface="Arial"/>
                <a:sym typeface="Arial"/>
              </a:rPr>
              <a:t> 	      - Change sentence from upper to lower</a:t>
            </a:r>
            <a:endParaRPr b="0" sz="1900">
              <a:solidFill>
                <a:srgbClr val="FFFFFF"/>
              </a:solidFill>
              <a:latin typeface="Arial"/>
              <a:ea typeface="Arial"/>
              <a:cs typeface="Arial"/>
              <a:sym typeface="Arial"/>
            </a:endParaRPr>
          </a:p>
          <a:p>
            <a:pPr indent="0" lvl="0" marL="0" rtl="0" algn="l">
              <a:spcBef>
                <a:spcPts val="0"/>
              </a:spcBef>
              <a:spcAft>
                <a:spcPts val="0"/>
              </a:spcAft>
              <a:buNone/>
            </a:pPr>
            <a:r>
              <a:rPr b="0" lang="en" sz="1900">
                <a:solidFill>
                  <a:srgbClr val="FFFFFF"/>
                </a:solidFill>
                <a:latin typeface="Arial"/>
                <a:ea typeface="Arial"/>
                <a:cs typeface="Arial"/>
                <a:sym typeface="Arial"/>
              </a:rPr>
              <a:t> 	      - Porter Stemmer</a:t>
            </a:r>
            <a:endParaRPr b="0" sz="1900">
              <a:solidFill>
                <a:srgbClr val="FFFFFF"/>
              </a:solidFill>
              <a:latin typeface="Arial"/>
              <a:ea typeface="Arial"/>
              <a:cs typeface="Arial"/>
              <a:sym typeface="Arial"/>
            </a:endParaRPr>
          </a:p>
          <a:p>
            <a:pPr indent="0" lvl="0" marL="0" rtl="0" algn="l">
              <a:lnSpc>
                <a:spcPct val="135714"/>
              </a:lnSpc>
              <a:spcBef>
                <a:spcPts val="0"/>
              </a:spcBef>
              <a:spcAft>
                <a:spcPts val="0"/>
              </a:spcAft>
              <a:buNone/>
            </a:pPr>
            <a:r>
              <a:rPr b="0" lang="en" sz="1900">
                <a:solidFill>
                  <a:srgbClr val="FFFFFF"/>
                </a:solidFill>
                <a:latin typeface="Arial"/>
                <a:ea typeface="Arial"/>
                <a:cs typeface="Arial"/>
                <a:sym typeface="Arial"/>
              </a:rPr>
              <a:t> 	      - Remove stopwords</a:t>
            </a:r>
            <a:endParaRPr b="0" sz="1900">
              <a:solidFill>
                <a:srgbClr val="FFFFFF"/>
              </a:solidFill>
              <a:latin typeface="Arial"/>
              <a:ea typeface="Arial"/>
              <a:cs typeface="Arial"/>
              <a:sym typeface="Arial"/>
            </a:endParaRPr>
          </a:p>
          <a:p>
            <a:pPr indent="0" lvl="0" marL="0" rtl="0" algn="l">
              <a:lnSpc>
                <a:spcPct val="135714"/>
              </a:lnSpc>
              <a:spcBef>
                <a:spcPts val="0"/>
              </a:spcBef>
              <a:spcAft>
                <a:spcPts val="0"/>
              </a:spcAft>
              <a:buNone/>
            </a:pPr>
            <a:r>
              <a:t/>
            </a:r>
            <a:endParaRPr b="0" sz="1900">
              <a:solidFill>
                <a:srgbClr val="FFFFFF"/>
              </a:solidFill>
              <a:latin typeface="Arial"/>
              <a:ea typeface="Arial"/>
              <a:cs typeface="Arial"/>
              <a:sym typeface="Arial"/>
            </a:endParaRPr>
          </a:p>
          <a:p>
            <a:pPr indent="0" lvl="0" marL="0" rtl="0" algn="l">
              <a:lnSpc>
                <a:spcPct val="135714"/>
              </a:lnSpc>
              <a:spcBef>
                <a:spcPts val="0"/>
              </a:spcBef>
              <a:spcAft>
                <a:spcPts val="0"/>
              </a:spcAft>
              <a:buNone/>
            </a:pPr>
            <a:r>
              <a:rPr lang="en" sz="1900">
                <a:solidFill>
                  <a:srgbClr val="FFFFFF"/>
                </a:solidFill>
                <a:latin typeface="Arial"/>
                <a:ea typeface="Arial"/>
                <a:cs typeface="Arial"/>
                <a:sym typeface="Arial"/>
              </a:rPr>
              <a:t>      </a:t>
            </a:r>
            <a:r>
              <a:rPr lang="en" sz="1900" u="sng">
                <a:solidFill>
                  <a:srgbClr val="FFFFFF"/>
                </a:solidFill>
                <a:latin typeface="Arial"/>
                <a:ea typeface="Arial"/>
                <a:cs typeface="Arial"/>
                <a:sym typeface="Arial"/>
              </a:rPr>
              <a:t>Vectorization</a:t>
            </a:r>
            <a:endParaRPr sz="1900" u="sng">
              <a:solidFill>
                <a:srgbClr val="FFFFFF"/>
              </a:solidFill>
              <a:latin typeface="Arial"/>
              <a:ea typeface="Arial"/>
              <a:cs typeface="Arial"/>
              <a:sym typeface="Arial"/>
            </a:endParaRPr>
          </a:p>
          <a:p>
            <a:pPr indent="0" lvl="0" marL="0" rtl="0" algn="l">
              <a:lnSpc>
                <a:spcPct val="135714"/>
              </a:lnSpc>
              <a:spcBef>
                <a:spcPts val="0"/>
              </a:spcBef>
              <a:spcAft>
                <a:spcPts val="0"/>
              </a:spcAft>
              <a:buNone/>
            </a:pPr>
            <a:r>
              <a:rPr lang="en" sz="1900">
                <a:solidFill>
                  <a:srgbClr val="FFFFFF"/>
                </a:solidFill>
                <a:latin typeface="Arial"/>
                <a:ea typeface="Arial"/>
                <a:cs typeface="Arial"/>
                <a:sym typeface="Arial"/>
              </a:rPr>
              <a:t>             </a:t>
            </a:r>
            <a:r>
              <a:rPr b="0" lang="en" sz="1900">
                <a:solidFill>
                  <a:srgbClr val="FFFFFF"/>
                </a:solidFill>
                <a:latin typeface="Arial"/>
                <a:ea typeface="Arial"/>
                <a:cs typeface="Arial"/>
                <a:sym typeface="Arial"/>
              </a:rPr>
              <a:t>- Tfidf Vectorization</a:t>
            </a:r>
            <a:endParaRPr b="0" sz="1900">
              <a:solidFill>
                <a:srgbClr val="FFFFFF"/>
              </a:solidFill>
              <a:latin typeface="Arial"/>
              <a:ea typeface="Arial"/>
              <a:cs typeface="Arial"/>
              <a:sym typeface="Arial"/>
            </a:endParaRPr>
          </a:p>
          <a:p>
            <a:pPr indent="0" lvl="0" marL="0" rtl="0" algn="l">
              <a:lnSpc>
                <a:spcPct val="135714"/>
              </a:lnSpc>
              <a:spcBef>
                <a:spcPts val="0"/>
              </a:spcBef>
              <a:spcAft>
                <a:spcPts val="0"/>
              </a:spcAft>
              <a:buNone/>
            </a:pPr>
            <a:r>
              <a:rPr b="0" lang="en" sz="1900">
                <a:solidFill>
                  <a:srgbClr val="FFFFFF"/>
                </a:solidFill>
                <a:latin typeface="Arial"/>
                <a:ea typeface="Arial"/>
                <a:cs typeface="Arial"/>
                <a:sym typeface="Arial"/>
              </a:rPr>
              <a:t>	      - Count Vectorization</a:t>
            </a:r>
            <a:endParaRPr b="0" sz="1900">
              <a:solidFill>
                <a:srgbClr val="FFFFFF"/>
              </a:solidFill>
              <a:latin typeface="Arial"/>
              <a:ea typeface="Arial"/>
              <a:cs typeface="Arial"/>
              <a:sym typeface="Arial"/>
            </a:endParaRPr>
          </a:p>
          <a:p>
            <a:pPr indent="0" lvl="0" marL="0" rtl="0" algn="l">
              <a:lnSpc>
                <a:spcPct val="135714"/>
              </a:lnSpc>
              <a:spcBef>
                <a:spcPts val="0"/>
              </a:spcBef>
              <a:spcAft>
                <a:spcPts val="0"/>
              </a:spcAft>
              <a:buNone/>
            </a:pPr>
            <a:r>
              <a:t/>
            </a:r>
            <a:endParaRPr b="0" sz="1900">
              <a:solidFill>
                <a:srgbClr val="FFFFFF"/>
              </a:solidFill>
              <a:latin typeface="Arial"/>
              <a:ea typeface="Arial"/>
              <a:cs typeface="Arial"/>
              <a:sym typeface="Arial"/>
            </a:endParaRPr>
          </a:p>
          <a:p>
            <a:pPr indent="0" lvl="0" marL="0" rtl="0" algn="l">
              <a:lnSpc>
                <a:spcPct val="135714"/>
              </a:lnSpc>
              <a:spcBef>
                <a:spcPts val="0"/>
              </a:spcBef>
              <a:spcAft>
                <a:spcPts val="0"/>
              </a:spcAft>
              <a:buNone/>
            </a:pPr>
            <a:r>
              <a:rPr b="0" lang="en" sz="1900">
                <a:solidFill>
                  <a:srgbClr val="FFFFFF"/>
                </a:solidFill>
                <a:latin typeface="Arial"/>
                <a:ea typeface="Arial"/>
                <a:cs typeface="Arial"/>
                <a:sym typeface="Arial"/>
              </a:rPr>
              <a:t>       </a:t>
            </a:r>
            <a:endParaRPr b="0" sz="1900">
              <a:solidFill>
                <a:srgbClr val="FFFFFF"/>
              </a:solidFill>
              <a:latin typeface="Arial"/>
              <a:ea typeface="Arial"/>
              <a:cs typeface="Arial"/>
              <a:sym typeface="Arial"/>
            </a:endParaRPr>
          </a:p>
          <a:p>
            <a:pPr indent="0" lvl="0" marL="0" rtl="0" algn="l">
              <a:lnSpc>
                <a:spcPct val="135714"/>
              </a:lnSpc>
              <a:spcBef>
                <a:spcPts val="0"/>
              </a:spcBef>
              <a:spcAft>
                <a:spcPts val="0"/>
              </a:spcAft>
              <a:buNone/>
            </a:pPr>
            <a:r>
              <a:rPr b="0" lang="en" sz="1900">
                <a:solidFill>
                  <a:srgbClr val="FFFFFF"/>
                </a:solidFill>
                <a:latin typeface="Arial"/>
                <a:ea typeface="Arial"/>
                <a:cs typeface="Arial"/>
                <a:sym typeface="Arial"/>
              </a:rPr>
              <a:t>          </a:t>
            </a:r>
            <a:endParaRPr b="0" sz="1900">
              <a:solidFill>
                <a:srgbClr val="FFFFFF"/>
              </a:solidFill>
              <a:latin typeface="Arial"/>
              <a:ea typeface="Arial"/>
              <a:cs typeface="Arial"/>
              <a:sym typeface="Arial"/>
            </a:endParaRPr>
          </a:p>
          <a:p>
            <a:pPr indent="0" lvl="0" marL="0" rtl="0" algn="l">
              <a:lnSpc>
                <a:spcPct val="135714"/>
              </a:lnSpc>
              <a:spcBef>
                <a:spcPts val="0"/>
              </a:spcBef>
              <a:spcAft>
                <a:spcPts val="0"/>
              </a:spcAft>
              <a:buNone/>
            </a:pPr>
            <a:r>
              <a:t/>
            </a:r>
            <a:endParaRPr b="0" sz="1900">
              <a:solidFill>
                <a:srgbClr val="FFFFFF"/>
              </a:solidFill>
              <a:latin typeface="Arial"/>
              <a:ea typeface="Arial"/>
              <a:cs typeface="Arial"/>
              <a:sym typeface="Arial"/>
            </a:endParaRPr>
          </a:p>
          <a:p>
            <a:pPr indent="0" lvl="0" marL="0" rtl="0" algn="l">
              <a:lnSpc>
                <a:spcPct val="135714"/>
              </a:lnSpc>
              <a:spcBef>
                <a:spcPts val="0"/>
              </a:spcBef>
              <a:spcAft>
                <a:spcPts val="0"/>
              </a:spcAft>
              <a:buNone/>
            </a:pPr>
            <a:r>
              <a:t/>
            </a:r>
            <a:endParaRPr b="0" sz="1900">
              <a:solidFill>
                <a:srgbClr val="FFFFFF"/>
              </a:solidFill>
              <a:latin typeface="Arial"/>
              <a:ea typeface="Arial"/>
              <a:cs typeface="Arial"/>
              <a:sym typeface="Arial"/>
            </a:endParaRPr>
          </a:p>
          <a:p>
            <a:pPr indent="0" lvl="0" marL="0" rtl="0" algn="l">
              <a:lnSpc>
                <a:spcPct val="135714"/>
              </a:lnSpc>
              <a:spcBef>
                <a:spcPts val="0"/>
              </a:spcBef>
              <a:spcAft>
                <a:spcPts val="0"/>
              </a:spcAft>
              <a:buNone/>
            </a:pPr>
            <a:r>
              <a:t/>
            </a:r>
            <a:endParaRPr b="0" sz="1900">
              <a:solidFill>
                <a:srgbClr val="FFFFFF"/>
              </a:solidFill>
              <a:latin typeface="Arial"/>
              <a:ea typeface="Arial"/>
              <a:cs typeface="Arial"/>
              <a:sym typeface="Arial"/>
            </a:endParaRPr>
          </a:p>
          <a:p>
            <a:pPr indent="0" lvl="0" marL="0" rtl="0" algn="l">
              <a:lnSpc>
                <a:spcPct val="135714"/>
              </a:lnSpc>
              <a:spcBef>
                <a:spcPts val="0"/>
              </a:spcBef>
              <a:spcAft>
                <a:spcPts val="0"/>
              </a:spcAft>
              <a:buNone/>
            </a:pPr>
            <a:r>
              <a:t/>
            </a:r>
            <a:endParaRPr b="0" sz="1900">
              <a:solidFill>
                <a:srgbClr val="FFFFFF"/>
              </a:solidFill>
              <a:latin typeface="Arial"/>
              <a:ea typeface="Arial"/>
              <a:cs typeface="Arial"/>
              <a:sym typeface="Arial"/>
            </a:endParaRPr>
          </a:p>
          <a:p>
            <a:pPr indent="0" lvl="0" marL="0" rtl="0" algn="l">
              <a:spcBef>
                <a:spcPts val="0"/>
              </a:spcBef>
              <a:spcAft>
                <a:spcPts val="0"/>
              </a:spcAft>
              <a:buNone/>
            </a:pPr>
            <a:r>
              <a:t/>
            </a:r>
            <a:endParaRPr sz="1900">
              <a:solidFill>
                <a:srgbClr val="FFFFFF"/>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b="0" sz="1900">
              <a:solidFill>
                <a:srgbClr val="FFFFFF"/>
              </a:solidFill>
              <a:latin typeface="Arial"/>
              <a:ea typeface="Arial"/>
              <a:cs typeface="Arial"/>
              <a:sym typeface="Arial"/>
            </a:endParaRPr>
          </a:p>
          <a:p>
            <a:pPr indent="0" lvl="0" marL="0" rtl="0" algn="l">
              <a:spcBef>
                <a:spcPts val="0"/>
              </a:spcBef>
              <a:spcAft>
                <a:spcPts val="0"/>
              </a:spcAft>
              <a:buNone/>
            </a:pPr>
            <a:r>
              <a:t/>
            </a:r>
            <a:endParaRPr sz="19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2743200" rtl="0" algn="l">
              <a:lnSpc>
                <a:spcPct val="135714"/>
              </a:lnSpc>
              <a:spcBef>
                <a:spcPts val="0"/>
              </a:spcBef>
              <a:spcAft>
                <a:spcPts val="0"/>
              </a:spcAft>
              <a:buNone/>
            </a:pPr>
            <a:r>
              <a:t/>
            </a:r>
            <a:endParaRPr sz="3300" u="sng">
              <a:solidFill>
                <a:srgbClr val="FFFFFF"/>
              </a:solidFill>
              <a:latin typeface="Arial"/>
              <a:ea typeface="Arial"/>
              <a:cs typeface="Arial"/>
              <a:sym typeface="Arial"/>
            </a:endParaRPr>
          </a:p>
          <a:p>
            <a:pPr indent="0" lvl="0" marL="2743200" rtl="0" algn="l">
              <a:lnSpc>
                <a:spcPct val="135714"/>
              </a:lnSpc>
              <a:spcBef>
                <a:spcPts val="0"/>
              </a:spcBef>
              <a:spcAft>
                <a:spcPts val="0"/>
              </a:spcAft>
              <a:buNone/>
            </a:pPr>
            <a:r>
              <a:rPr lang="en" sz="3300" u="sng">
                <a:solidFill>
                  <a:srgbClr val="FFFFFF"/>
                </a:solidFill>
                <a:latin typeface="Arial"/>
                <a:ea typeface="Arial"/>
                <a:cs typeface="Arial"/>
                <a:sym typeface="Arial"/>
              </a:rPr>
              <a:t>Model</a:t>
            </a:r>
            <a:endParaRPr sz="3300" u="sng">
              <a:solidFill>
                <a:srgbClr val="FFFFFF"/>
              </a:solidFill>
              <a:latin typeface="Arial"/>
              <a:ea typeface="Arial"/>
              <a:cs typeface="Arial"/>
              <a:sym typeface="Arial"/>
            </a:endParaRPr>
          </a:p>
          <a:p>
            <a:pPr indent="0" lvl="0" marL="0" rtl="0" algn="l">
              <a:lnSpc>
                <a:spcPct val="135714"/>
              </a:lnSpc>
              <a:spcBef>
                <a:spcPts val="0"/>
              </a:spcBef>
              <a:spcAft>
                <a:spcPts val="0"/>
              </a:spcAft>
              <a:buNone/>
            </a:pPr>
            <a:r>
              <a:rPr b="0" lang="en" sz="1900">
                <a:solidFill>
                  <a:srgbClr val="FFFFFF"/>
                </a:solidFill>
                <a:latin typeface="Arial"/>
                <a:ea typeface="Arial"/>
                <a:cs typeface="Arial"/>
                <a:sym typeface="Arial"/>
              </a:rPr>
              <a:t>       -KNN </a:t>
            </a:r>
            <a:endParaRPr b="0" sz="1900">
              <a:solidFill>
                <a:srgbClr val="FFFFFF"/>
              </a:solidFill>
              <a:latin typeface="Arial"/>
              <a:ea typeface="Arial"/>
              <a:cs typeface="Arial"/>
              <a:sym typeface="Arial"/>
            </a:endParaRPr>
          </a:p>
          <a:p>
            <a:pPr indent="457200" lvl="0" marL="0" rtl="0" algn="l">
              <a:lnSpc>
                <a:spcPct val="135714"/>
              </a:lnSpc>
              <a:spcBef>
                <a:spcPts val="0"/>
              </a:spcBef>
              <a:spcAft>
                <a:spcPts val="0"/>
              </a:spcAft>
              <a:buNone/>
            </a:pPr>
            <a:r>
              <a:rPr b="0" lang="en" sz="1900">
                <a:solidFill>
                  <a:srgbClr val="FFFFFF"/>
                </a:solidFill>
                <a:latin typeface="Arial"/>
                <a:ea typeface="Arial"/>
                <a:cs typeface="Arial"/>
                <a:sym typeface="Arial"/>
              </a:rPr>
              <a:t>-Bagging classifier</a:t>
            </a:r>
            <a:endParaRPr sz="1900">
              <a:solidFill>
                <a:srgbClr val="FFFFFF"/>
              </a:solidFill>
              <a:latin typeface="Arial"/>
              <a:ea typeface="Arial"/>
              <a:cs typeface="Arial"/>
              <a:sym typeface="Arial"/>
            </a:endParaRPr>
          </a:p>
          <a:p>
            <a:pPr indent="457200" lvl="0" marL="0" rtl="0" algn="l">
              <a:lnSpc>
                <a:spcPct val="135714"/>
              </a:lnSpc>
              <a:spcBef>
                <a:spcPts val="0"/>
              </a:spcBef>
              <a:spcAft>
                <a:spcPts val="0"/>
              </a:spcAft>
              <a:buNone/>
            </a:pPr>
            <a:r>
              <a:rPr b="0" lang="en" sz="1900">
                <a:solidFill>
                  <a:srgbClr val="FFFFFF"/>
                </a:solidFill>
                <a:latin typeface="Arial"/>
                <a:ea typeface="Arial"/>
                <a:cs typeface="Arial"/>
                <a:sym typeface="Arial"/>
              </a:rPr>
              <a:t>-Random forest classifier</a:t>
            </a:r>
            <a:endParaRPr b="0" sz="1900">
              <a:solidFill>
                <a:srgbClr val="FFFFFF"/>
              </a:solidFill>
              <a:latin typeface="Arial"/>
              <a:ea typeface="Arial"/>
              <a:cs typeface="Arial"/>
              <a:sym typeface="Arial"/>
            </a:endParaRPr>
          </a:p>
          <a:p>
            <a:pPr indent="0" lvl="0" marL="457200" rtl="0" algn="l">
              <a:lnSpc>
                <a:spcPct val="135714"/>
              </a:lnSpc>
              <a:spcBef>
                <a:spcPts val="0"/>
              </a:spcBef>
              <a:spcAft>
                <a:spcPts val="0"/>
              </a:spcAft>
              <a:buNone/>
            </a:pPr>
            <a:r>
              <a:rPr b="0" lang="en" sz="1900">
                <a:solidFill>
                  <a:srgbClr val="FFFFFF"/>
                </a:solidFill>
                <a:latin typeface="Arial"/>
                <a:ea typeface="Arial"/>
                <a:cs typeface="Arial"/>
                <a:sym typeface="Arial"/>
              </a:rPr>
              <a:t>-Multinomial Naive Bayes classifier</a:t>
            </a:r>
            <a:endParaRPr b="0" sz="1900">
              <a:solidFill>
                <a:srgbClr val="FFFFFF"/>
              </a:solidFill>
              <a:latin typeface="Arial"/>
              <a:ea typeface="Arial"/>
              <a:cs typeface="Arial"/>
              <a:sym typeface="Arial"/>
            </a:endParaRPr>
          </a:p>
          <a:p>
            <a:pPr indent="0" lvl="0" marL="0" rtl="0" algn="l">
              <a:lnSpc>
                <a:spcPct val="135714"/>
              </a:lnSpc>
              <a:spcBef>
                <a:spcPts val="0"/>
              </a:spcBef>
              <a:spcAft>
                <a:spcPts val="0"/>
              </a:spcAft>
              <a:buClr>
                <a:schemeClr val="dk1"/>
              </a:buClr>
              <a:buSzPts val="1100"/>
              <a:buFont typeface="Arial"/>
              <a:buNone/>
            </a:pPr>
            <a:r>
              <a:t/>
            </a:r>
            <a:endParaRPr b="0" sz="1900">
              <a:solidFill>
                <a:srgbClr val="FFFFFF"/>
              </a:solidFill>
              <a:latin typeface="Arial"/>
              <a:ea typeface="Arial"/>
              <a:cs typeface="Arial"/>
              <a:sym typeface="Arial"/>
            </a:endParaRPr>
          </a:p>
          <a:p>
            <a:pPr indent="0" lvl="0" marL="1371600" rtl="0" algn="l">
              <a:lnSpc>
                <a:spcPct val="135714"/>
              </a:lnSpc>
              <a:spcBef>
                <a:spcPts val="0"/>
              </a:spcBef>
              <a:spcAft>
                <a:spcPts val="0"/>
              </a:spcAft>
              <a:buClr>
                <a:schemeClr val="dk1"/>
              </a:buClr>
              <a:buSzPts val="1100"/>
              <a:buFont typeface="Arial"/>
              <a:buNone/>
            </a:pPr>
            <a:r>
              <a:rPr lang="en" sz="3300" u="sng">
                <a:solidFill>
                  <a:srgbClr val="FFFFFF"/>
                </a:solidFill>
                <a:latin typeface="Arial"/>
                <a:ea typeface="Arial"/>
                <a:cs typeface="Arial"/>
                <a:sym typeface="Arial"/>
              </a:rPr>
              <a:t>Evaluation Metric Used</a:t>
            </a:r>
            <a:endParaRPr sz="3300" u="sng">
              <a:solidFill>
                <a:srgbClr val="FFFFFF"/>
              </a:solidFill>
              <a:latin typeface="Arial"/>
              <a:ea typeface="Arial"/>
              <a:cs typeface="Arial"/>
              <a:sym typeface="Arial"/>
            </a:endParaRPr>
          </a:p>
          <a:p>
            <a:pPr indent="0" lvl="0" marL="0" rtl="0" algn="l">
              <a:lnSpc>
                <a:spcPct val="135714"/>
              </a:lnSpc>
              <a:spcBef>
                <a:spcPts val="0"/>
              </a:spcBef>
              <a:spcAft>
                <a:spcPts val="0"/>
              </a:spcAft>
              <a:buClr>
                <a:schemeClr val="dk1"/>
              </a:buClr>
              <a:buSzPts val="1100"/>
              <a:buFont typeface="Arial"/>
              <a:buNone/>
            </a:pPr>
            <a:r>
              <a:rPr b="0" lang="en" sz="1900">
                <a:solidFill>
                  <a:srgbClr val="FFFFFF"/>
                </a:solidFill>
                <a:latin typeface="Arial"/>
                <a:ea typeface="Arial"/>
                <a:cs typeface="Arial"/>
                <a:sym typeface="Arial"/>
              </a:rPr>
              <a:t>	-Accuracy</a:t>
            </a:r>
            <a:endParaRPr b="0" sz="1900">
              <a:solidFill>
                <a:srgbClr val="FFFFFF"/>
              </a:solidFill>
              <a:latin typeface="Arial"/>
              <a:ea typeface="Arial"/>
              <a:cs typeface="Arial"/>
              <a:sym typeface="Arial"/>
            </a:endParaRPr>
          </a:p>
          <a:p>
            <a:pPr indent="0" lvl="0" marL="0" rtl="0" algn="l">
              <a:lnSpc>
                <a:spcPct val="135714"/>
              </a:lnSpc>
              <a:spcBef>
                <a:spcPts val="0"/>
              </a:spcBef>
              <a:spcAft>
                <a:spcPts val="0"/>
              </a:spcAft>
              <a:buClr>
                <a:schemeClr val="dk1"/>
              </a:buClr>
              <a:buSzPts val="1100"/>
              <a:buFont typeface="Arial"/>
              <a:buNone/>
            </a:pPr>
            <a:r>
              <a:rPr b="0" lang="en" sz="1900">
                <a:solidFill>
                  <a:srgbClr val="FFFFFF"/>
                </a:solidFill>
                <a:latin typeface="Arial"/>
                <a:ea typeface="Arial"/>
                <a:cs typeface="Arial"/>
                <a:sym typeface="Arial"/>
              </a:rPr>
              <a:t>       -Precision</a:t>
            </a:r>
            <a:endParaRPr b="0" sz="1900">
              <a:solidFill>
                <a:srgbClr val="FFFFFF"/>
              </a:solidFill>
              <a:latin typeface="Arial"/>
              <a:ea typeface="Arial"/>
              <a:cs typeface="Arial"/>
              <a:sym typeface="Arial"/>
            </a:endParaRPr>
          </a:p>
          <a:p>
            <a:pPr indent="0" lvl="0" marL="0" rtl="0" algn="l">
              <a:lnSpc>
                <a:spcPct val="135714"/>
              </a:lnSpc>
              <a:spcBef>
                <a:spcPts val="0"/>
              </a:spcBef>
              <a:spcAft>
                <a:spcPts val="0"/>
              </a:spcAft>
              <a:buClr>
                <a:schemeClr val="dk1"/>
              </a:buClr>
              <a:buSzPts val="1100"/>
              <a:buFont typeface="Arial"/>
              <a:buNone/>
            </a:pPr>
            <a:r>
              <a:rPr b="0" lang="en" sz="1900">
                <a:solidFill>
                  <a:srgbClr val="FFFFFF"/>
                </a:solidFill>
                <a:latin typeface="Arial"/>
                <a:ea typeface="Arial"/>
                <a:cs typeface="Arial"/>
                <a:sym typeface="Arial"/>
              </a:rPr>
              <a:t>	-Recall</a:t>
            </a:r>
            <a:endParaRPr b="0" sz="1900">
              <a:solidFill>
                <a:srgbClr val="FFFFFF"/>
              </a:solidFill>
              <a:latin typeface="Arial"/>
              <a:ea typeface="Arial"/>
              <a:cs typeface="Arial"/>
              <a:sym typeface="Arial"/>
            </a:endParaRPr>
          </a:p>
          <a:p>
            <a:pPr indent="0" lvl="0" marL="0" rtl="0" algn="l">
              <a:lnSpc>
                <a:spcPct val="135714"/>
              </a:lnSpc>
              <a:spcBef>
                <a:spcPts val="0"/>
              </a:spcBef>
              <a:spcAft>
                <a:spcPts val="0"/>
              </a:spcAft>
              <a:buClr>
                <a:schemeClr val="dk1"/>
              </a:buClr>
              <a:buSzPts val="1100"/>
              <a:buFont typeface="Arial"/>
              <a:buNone/>
            </a:pPr>
            <a:r>
              <a:rPr b="0" lang="en" sz="1900">
                <a:solidFill>
                  <a:srgbClr val="FFFFFF"/>
                </a:solidFill>
                <a:latin typeface="Arial"/>
                <a:ea typeface="Arial"/>
                <a:cs typeface="Arial"/>
                <a:sym typeface="Arial"/>
              </a:rPr>
              <a:t>	-F1-score</a:t>
            </a:r>
            <a:endParaRPr b="0" sz="1900">
              <a:solidFill>
                <a:srgbClr val="FFFFFF"/>
              </a:solidFill>
              <a:latin typeface="Arial"/>
              <a:ea typeface="Arial"/>
              <a:cs typeface="Arial"/>
              <a:sym typeface="Arial"/>
            </a:endParaRPr>
          </a:p>
          <a:p>
            <a:pPr indent="0" lvl="0" marL="0" rtl="0" algn="l">
              <a:spcBef>
                <a:spcPts val="0"/>
              </a:spcBef>
              <a:spcAft>
                <a:spcPts val="0"/>
              </a:spcAft>
              <a:buNone/>
            </a:pPr>
            <a:r>
              <a:t/>
            </a:r>
            <a:endParaRPr sz="19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490250" y="181675"/>
            <a:ext cx="8477400" cy="623700"/>
          </a:xfrm>
          <a:prstGeom prst="rect">
            <a:avLst/>
          </a:prstGeom>
        </p:spPr>
        <p:txBody>
          <a:bodyPr anchorCtr="0" anchor="ctr" bIns="91425" lIns="91425" spcFirstLastPara="1" rIns="91425" wrap="square" tIns="91425">
            <a:noAutofit/>
          </a:bodyPr>
          <a:lstStyle/>
          <a:p>
            <a:pPr indent="0" lvl="0" marL="2286000" rtl="0" algn="l">
              <a:spcBef>
                <a:spcPts val="0"/>
              </a:spcBef>
              <a:spcAft>
                <a:spcPts val="0"/>
              </a:spcAft>
              <a:buNone/>
            </a:pPr>
            <a:r>
              <a:rPr lang="en" sz="3300"/>
              <a:t>RESULT</a:t>
            </a:r>
            <a:endParaRPr sz="3300"/>
          </a:p>
        </p:txBody>
      </p:sp>
      <p:sp>
        <p:nvSpPr>
          <p:cNvPr id="117" name="Google Shape;117;p22"/>
          <p:cNvSpPr txBox="1"/>
          <p:nvPr/>
        </p:nvSpPr>
        <p:spPr>
          <a:xfrm>
            <a:off x="0" y="805375"/>
            <a:ext cx="8600400" cy="3688200"/>
          </a:xfrm>
          <a:prstGeom prst="rect">
            <a:avLst/>
          </a:prstGeom>
          <a:noFill/>
          <a:ln>
            <a:noFill/>
          </a:ln>
        </p:spPr>
        <p:txBody>
          <a:bodyPr anchorCtr="0" anchor="t" bIns="91425" lIns="91425" spcFirstLastPara="1" rIns="91425" wrap="square" tIns="91425">
            <a:noAutofit/>
          </a:bodyPr>
          <a:lstStyle/>
          <a:p>
            <a:pPr indent="457200" lvl="0" marL="1828800" rtl="0" algn="l">
              <a:spcBef>
                <a:spcPts val="0"/>
              </a:spcBef>
              <a:spcAft>
                <a:spcPts val="0"/>
              </a:spcAft>
              <a:buNone/>
            </a:pPr>
            <a:r>
              <a:rPr lang="en" sz="1900">
                <a:solidFill>
                  <a:srgbClr val="FFFFFF"/>
                </a:solidFill>
                <a:latin typeface="Proxima Nova"/>
                <a:ea typeface="Proxima Nova"/>
                <a:cs typeface="Proxima Nova"/>
                <a:sym typeface="Proxima Nova"/>
              </a:rPr>
              <a:t>Voting classifier  MultinomialNB  KNN      Random forest                                        </a:t>
            </a:r>
            <a:endParaRPr sz="19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sz="1900">
                <a:solidFill>
                  <a:srgbClr val="FFFFFF"/>
                </a:solidFill>
                <a:latin typeface="Proxima Nova"/>
                <a:ea typeface="Proxima Nova"/>
                <a:cs typeface="Proxima Nova"/>
                <a:sym typeface="Proxima Nova"/>
              </a:rPr>
              <a:t>Tf-idf:</a:t>
            </a:r>
            <a:endParaRPr sz="19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sz="1900">
                <a:solidFill>
                  <a:srgbClr val="FFFFFF"/>
                </a:solidFill>
                <a:latin typeface="Proxima Nova"/>
                <a:ea typeface="Proxima Nova"/>
                <a:cs typeface="Proxima Nova"/>
                <a:sym typeface="Proxima Nova"/>
              </a:rPr>
              <a:t>Accuracy:                         83.02                      83.03          79.8         85.9</a:t>
            </a:r>
            <a:endParaRPr sz="19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sz="1900">
                <a:solidFill>
                  <a:srgbClr val="FFFFFF"/>
                </a:solidFill>
                <a:latin typeface="Proxima Nova"/>
                <a:ea typeface="Proxima Nova"/>
                <a:cs typeface="Proxima Nova"/>
                <a:sym typeface="Proxima Nova"/>
              </a:rPr>
              <a:t>Precision:                         82.15                       82.5             81.8         85</a:t>
            </a:r>
            <a:endParaRPr sz="19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sz="1900">
                <a:solidFill>
                  <a:srgbClr val="FFFFFF"/>
                </a:solidFill>
                <a:latin typeface="Proxima Nova"/>
                <a:ea typeface="Proxima Nova"/>
                <a:cs typeface="Proxima Nova"/>
                <a:sym typeface="Proxima Nova"/>
              </a:rPr>
              <a:t>Recall:                               99.4				98.7		       94.2	       98</a:t>
            </a:r>
            <a:endParaRPr sz="19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sz="1900">
                <a:solidFill>
                  <a:srgbClr val="FFFFFF"/>
                </a:solidFill>
                <a:latin typeface="Proxima Nova"/>
                <a:ea typeface="Proxima Nova"/>
                <a:cs typeface="Proxima Nova"/>
                <a:sym typeface="Proxima Nova"/>
              </a:rPr>
              <a:t>F1-Score:                           89.9                        89.9             87.6         91</a:t>
            </a:r>
            <a:endParaRPr sz="19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9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sz="1900">
                <a:solidFill>
                  <a:srgbClr val="FFFFFF"/>
                </a:solidFill>
                <a:latin typeface="Proxima Nova"/>
                <a:ea typeface="Proxima Nova"/>
                <a:cs typeface="Proxima Nova"/>
                <a:sym typeface="Proxima Nova"/>
              </a:rPr>
              <a:t>Countvectorization:</a:t>
            </a:r>
            <a:endParaRPr sz="1900">
              <a:solidFill>
                <a:srgbClr val="FFFFFF"/>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sz="1900">
                <a:solidFill>
                  <a:srgbClr val="FFFFFF"/>
                </a:solidFill>
                <a:latin typeface="Proxima Nova"/>
                <a:ea typeface="Proxima Nova"/>
                <a:cs typeface="Proxima Nova"/>
                <a:sym typeface="Proxima Nova"/>
              </a:rPr>
              <a:t>Accuracy:                        82.99                       85.55            76.2      84.824</a:t>
            </a:r>
            <a:endParaRPr sz="1900">
              <a:solidFill>
                <a:srgbClr val="FFFFFF"/>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sz="1900">
                <a:solidFill>
                  <a:srgbClr val="FFFFFF"/>
                </a:solidFill>
                <a:latin typeface="Proxima Nova"/>
                <a:ea typeface="Proxima Nova"/>
                <a:cs typeface="Proxima Nova"/>
                <a:sym typeface="Proxima Nova"/>
              </a:rPr>
              <a:t>Precision:                        81                              82.5              81.8         85</a:t>
            </a:r>
            <a:endParaRPr sz="1900">
              <a:solidFill>
                <a:srgbClr val="FFFFFF"/>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sz="1900">
                <a:solidFill>
                  <a:srgbClr val="FFFFFF"/>
                </a:solidFill>
                <a:latin typeface="Proxima Nova"/>
                <a:ea typeface="Proxima Nova"/>
                <a:cs typeface="Proxima Nova"/>
                <a:sym typeface="Proxima Nova"/>
              </a:rPr>
              <a:t>Recall:				    99			        98.7		94.23       98</a:t>
            </a:r>
            <a:endParaRPr sz="1900">
              <a:solidFill>
                <a:srgbClr val="FFFFFF"/>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sz="1900">
                <a:solidFill>
                  <a:srgbClr val="FFFFFF"/>
                </a:solidFill>
                <a:latin typeface="Proxima Nova"/>
                <a:ea typeface="Proxima Nova"/>
                <a:cs typeface="Proxima Nova"/>
                <a:sym typeface="Proxima Nova"/>
              </a:rPr>
              <a:t>F1-Score:                         89.6                           89.99            87.2       91.39</a:t>
            </a:r>
            <a:endParaRPr sz="19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9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9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9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9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9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sz="1900">
                <a:solidFill>
                  <a:srgbClr val="FFFFFF"/>
                </a:solidFill>
                <a:latin typeface="Proxima Nova"/>
                <a:ea typeface="Proxima Nova"/>
                <a:cs typeface="Proxima Nova"/>
                <a:sym typeface="Proxima Nova"/>
              </a:rPr>
              <a:t>        </a:t>
            </a:r>
            <a:endParaRPr sz="19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sz="1900">
                <a:solidFill>
                  <a:srgbClr val="FFFFFF"/>
                </a:solidFill>
                <a:latin typeface="Proxima Nova"/>
                <a:ea typeface="Proxima Nova"/>
                <a:cs typeface="Proxima Nova"/>
                <a:sym typeface="Proxima Nova"/>
              </a:rPr>
              <a:t>          </a:t>
            </a:r>
            <a:endParaRPr sz="19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sz="1900">
                <a:solidFill>
                  <a:srgbClr val="FFFFFF"/>
                </a:solidFill>
                <a:latin typeface="Proxima Nova"/>
                <a:ea typeface="Proxima Nova"/>
                <a:cs typeface="Proxima Nova"/>
                <a:sym typeface="Proxima Nova"/>
              </a:rPr>
              <a:t>       </a:t>
            </a:r>
            <a:endParaRPr sz="19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sz="1900">
                <a:solidFill>
                  <a:srgbClr val="FFFFFF"/>
                </a:solidFill>
                <a:latin typeface="Proxima Nova"/>
                <a:ea typeface="Proxima Nova"/>
                <a:cs typeface="Proxima Nova"/>
                <a:sym typeface="Proxima Nova"/>
              </a:rPr>
              <a:t>        </a:t>
            </a:r>
            <a:endParaRPr sz="1900">
              <a:solidFill>
                <a:srgbClr val="FFFFFF"/>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490250" y="240225"/>
            <a:ext cx="6367800" cy="63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300"/>
              <a:t>USER INTERFACE</a:t>
            </a:r>
            <a:endParaRPr sz="3300"/>
          </a:p>
        </p:txBody>
      </p:sp>
      <p:sp>
        <p:nvSpPr>
          <p:cNvPr id="123" name="Google Shape;123;p23"/>
          <p:cNvSpPr txBox="1"/>
          <p:nvPr/>
        </p:nvSpPr>
        <p:spPr>
          <a:xfrm>
            <a:off x="489425" y="890225"/>
            <a:ext cx="7051200" cy="3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FFFFFF"/>
                </a:solidFill>
                <a:latin typeface="Proxima Nova"/>
                <a:ea typeface="Proxima Nova"/>
                <a:cs typeface="Proxima Nova"/>
                <a:sym typeface="Proxima Nova"/>
              </a:rPr>
              <a:t>Here user have to give input a review, and then our models will predict whether the review given to the product is positive or negative response:</a:t>
            </a:r>
            <a:endParaRPr sz="19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9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9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9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9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900">
              <a:solidFill>
                <a:srgbClr val="FFFFFF"/>
              </a:solidFill>
              <a:latin typeface="Proxima Nova"/>
              <a:ea typeface="Proxima Nova"/>
              <a:cs typeface="Proxima Nova"/>
              <a:sym typeface="Proxima Nova"/>
            </a:endParaRPr>
          </a:p>
        </p:txBody>
      </p:sp>
      <p:pic>
        <p:nvPicPr>
          <p:cNvPr id="124" name="Google Shape;124;p23"/>
          <p:cNvPicPr preferRelativeResize="0"/>
          <p:nvPr/>
        </p:nvPicPr>
        <p:blipFill>
          <a:blip r:embed="rId3">
            <a:alphaModFix/>
          </a:blip>
          <a:stretch>
            <a:fillRect/>
          </a:stretch>
        </p:blipFill>
        <p:spPr>
          <a:xfrm>
            <a:off x="263350" y="3109675"/>
            <a:ext cx="8633725" cy="1779475"/>
          </a:xfrm>
          <a:prstGeom prst="rect">
            <a:avLst/>
          </a:prstGeom>
          <a:noFill/>
          <a:ln>
            <a:noFill/>
          </a:ln>
        </p:spPr>
      </p:pic>
      <p:pic>
        <p:nvPicPr>
          <p:cNvPr id="125" name="Google Shape;125;p23"/>
          <p:cNvPicPr preferRelativeResize="0"/>
          <p:nvPr/>
        </p:nvPicPr>
        <p:blipFill>
          <a:blip r:embed="rId4">
            <a:alphaModFix/>
          </a:blip>
          <a:stretch>
            <a:fillRect/>
          </a:stretch>
        </p:blipFill>
        <p:spPr>
          <a:xfrm>
            <a:off x="1623225" y="2066238"/>
            <a:ext cx="6038850" cy="581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IIT-Delhi">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