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0" r:id="rId5"/>
  </p:sldMasterIdLst>
  <p:notesMasterIdLst>
    <p:notesMasterId r:id="rId6"/>
  </p:notesMasterIdLst>
  <p:sldIdLst>
    <p:sldId id="256" r:id="rId7"/>
  </p:sldIdLst>
  <p:sldSz cy="32918400" cx="51206400"/>
  <p:notesSz cx="6858000" cy="9144000"/>
  <p:embeddedFontLst>
    <p:embeddedFont>
      <p:font typeface="Arial Black"/>
      <p:regular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422">
          <p15:clr>
            <a:srgbClr val="A4A3A4"/>
          </p15:clr>
        </p15:guide>
        <p15:guide id="2" orient="horz" pos="288">
          <p15:clr>
            <a:srgbClr val="A4A3A4"/>
          </p15:clr>
        </p15:guide>
        <p15:guide id="3" orient="horz" pos="20160">
          <p15:clr>
            <a:srgbClr val="A4A3A4"/>
          </p15:clr>
        </p15:guide>
        <p15:guide id="4" orient="horz">
          <p15:clr>
            <a:srgbClr val="A4A3A4"/>
          </p15:clr>
        </p15:guide>
        <p15:guide id="5" pos="678">
          <p15:clr>
            <a:srgbClr val="A4A3A4"/>
          </p15:clr>
        </p15:guide>
        <p15:guide id="6" pos="315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7D01E7D-744E-4C71-A98E-B4546B7FFA4F}">
  <a:tblStyle styleId="{A7D01E7D-744E-4C71-A98E-B4546B7FFA4F}"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F2EE"/>
          </a:solidFill>
        </a:fill>
      </a:tcStyle>
    </a:wholeTbl>
    <a:band1H>
      <a:tcTxStyle/>
      <a:tcStyle>
        <a:fill>
          <a:solidFill>
            <a:srgbClr val="E0E5DB"/>
          </a:solidFill>
        </a:fill>
      </a:tcStyle>
    </a:band1H>
    <a:band2H>
      <a:tcTxStyle/>
    </a:band2H>
    <a:band1V>
      <a:tcTxStyle/>
      <a:tcStyle>
        <a:fill>
          <a:solidFill>
            <a:srgbClr val="E0E5DB"/>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422" orient="horz"/>
        <p:guide pos="288" orient="horz"/>
        <p:guide pos="20160" orient="horz"/>
        <p:guide orient="horz"/>
        <p:guide pos="678"/>
        <p:guide pos="315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ArialBlack-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762000" y="685800"/>
            <a:ext cx="5334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980"/>
              </a:spcBef>
              <a:spcAft>
                <a:spcPts val="0"/>
              </a:spcAft>
              <a:buSzPts val="1400"/>
              <a:buNone/>
              <a:defRPr b="0" i="0" sz="6600" u="none" cap="none" strike="noStrike">
                <a:solidFill>
                  <a:schemeClr val="dk1"/>
                </a:solidFill>
                <a:latin typeface="Calibri"/>
                <a:ea typeface="Calibri"/>
                <a:cs typeface="Calibri"/>
                <a:sym typeface="Calibri"/>
              </a:defRPr>
            </a:lvl1pPr>
            <a:lvl2pPr indent="-228600" lvl="1" marL="914400" marR="0" rtl="0" algn="l">
              <a:spcBef>
                <a:spcPts val="1980"/>
              </a:spcBef>
              <a:spcAft>
                <a:spcPts val="0"/>
              </a:spcAft>
              <a:buSzPts val="1400"/>
              <a:buNone/>
              <a:defRPr b="0" i="0" sz="6600" u="none" cap="none" strike="noStrike">
                <a:solidFill>
                  <a:schemeClr val="dk1"/>
                </a:solidFill>
                <a:latin typeface="Calibri"/>
                <a:ea typeface="Calibri"/>
                <a:cs typeface="Calibri"/>
                <a:sym typeface="Calibri"/>
              </a:defRPr>
            </a:lvl2pPr>
            <a:lvl3pPr indent="-228600" lvl="2" marL="1371600" marR="0" rtl="0" algn="l">
              <a:spcBef>
                <a:spcPts val="1980"/>
              </a:spcBef>
              <a:spcAft>
                <a:spcPts val="0"/>
              </a:spcAft>
              <a:buSzPts val="1400"/>
              <a:buNone/>
              <a:defRPr b="0" i="0" sz="6600" u="none" cap="none" strike="noStrike">
                <a:solidFill>
                  <a:schemeClr val="dk1"/>
                </a:solidFill>
                <a:latin typeface="Calibri"/>
                <a:ea typeface="Calibri"/>
                <a:cs typeface="Calibri"/>
                <a:sym typeface="Calibri"/>
              </a:defRPr>
            </a:lvl3pPr>
            <a:lvl4pPr indent="-228600" lvl="3" marL="1828800" marR="0" rtl="0" algn="l">
              <a:spcBef>
                <a:spcPts val="1980"/>
              </a:spcBef>
              <a:spcAft>
                <a:spcPts val="0"/>
              </a:spcAft>
              <a:buSzPts val="1400"/>
              <a:buNone/>
              <a:defRPr b="0" i="0" sz="6600" u="none" cap="none" strike="noStrike">
                <a:solidFill>
                  <a:schemeClr val="dk1"/>
                </a:solidFill>
                <a:latin typeface="Calibri"/>
                <a:ea typeface="Calibri"/>
                <a:cs typeface="Calibri"/>
                <a:sym typeface="Calibri"/>
              </a:defRPr>
            </a:lvl4pPr>
            <a:lvl5pPr indent="-228600" lvl="4" marL="2286000" marR="0" rtl="0" algn="l">
              <a:spcBef>
                <a:spcPts val="1980"/>
              </a:spcBef>
              <a:spcAft>
                <a:spcPts val="0"/>
              </a:spcAft>
              <a:buSzPts val="1400"/>
              <a:buNone/>
              <a:defRPr b="0" i="0" sz="66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66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66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66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66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762000" y="685800"/>
            <a:ext cx="5334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 name="Google Shape;58;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ndard 4 columns">
  <p:cSld name="Standard 4 columns">
    <p:spTree>
      <p:nvGrpSpPr>
        <p:cNvPr id="17" name="Shape 17"/>
        <p:cNvGrpSpPr/>
        <p:nvPr/>
      </p:nvGrpSpPr>
      <p:grpSpPr>
        <a:xfrm>
          <a:off x="0" y="0"/>
          <a:ext cx="0" cy="0"/>
          <a:chOff x="0" y="0"/>
          <a:chExt cx="0" cy="0"/>
        </a:xfrm>
      </p:grpSpPr>
      <p:sp>
        <p:nvSpPr>
          <p:cNvPr id="18" name="Google Shape;18;p2"/>
          <p:cNvSpPr txBox="1"/>
          <p:nvPr>
            <p:ph idx="1" type="body"/>
          </p:nvPr>
        </p:nvSpPr>
        <p:spPr>
          <a:xfrm>
            <a:off x="553774" y="16629534"/>
            <a:ext cx="9672900" cy="765000"/>
          </a:xfrm>
          <a:prstGeom prst="rect">
            <a:avLst/>
          </a:prstGeom>
          <a:noFill/>
          <a:ln>
            <a:noFill/>
          </a:ln>
        </p:spPr>
        <p:txBody>
          <a:bodyPr anchorCtr="0" anchor="t" bIns="83800" lIns="83800" spcFirstLastPara="1" rIns="83800" wrap="square" tIns="83800">
            <a:noAutofit/>
          </a:bodyPr>
          <a:lstStyle>
            <a:lvl1pPr indent="-228600" lvl="0" marL="457200" marR="0" rtl="0" algn="l">
              <a:spcBef>
                <a:spcPts val="360"/>
              </a:spcBef>
              <a:spcAft>
                <a:spcPts val="0"/>
              </a:spcAft>
              <a:buClr>
                <a:srgbClr val="4B376B"/>
              </a:buClr>
              <a:buSzPts val="1800"/>
              <a:buFont typeface="Arial"/>
              <a:buNone/>
              <a:defRPr b="0" i="0" sz="1800" u="none" cap="none" strike="noStrike">
                <a:solidFill>
                  <a:srgbClr val="4B376B"/>
                </a:solidFill>
                <a:latin typeface="Times New Roman"/>
                <a:ea typeface="Times New Roman"/>
                <a:cs typeface="Times New Roman"/>
                <a:sym typeface="Times New Roman"/>
              </a:defRPr>
            </a:lvl1pPr>
            <a:lvl2pPr indent="-349250" lvl="1" marL="914400" marR="0" rtl="0" algn="l">
              <a:spcBef>
                <a:spcPts val="380"/>
              </a:spcBef>
              <a:spcAft>
                <a:spcPts val="0"/>
              </a:spcAft>
              <a:buClr>
                <a:schemeClr val="dk1"/>
              </a:buClr>
              <a:buSzPts val="1900"/>
              <a:buFont typeface="Arial"/>
              <a:buChar char="–"/>
              <a:defRPr b="0" i="0" sz="1900" u="none" cap="none" strike="noStrike">
                <a:solidFill>
                  <a:schemeClr val="dk1"/>
                </a:solidFill>
                <a:latin typeface="Trebuchet MS"/>
                <a:ea typeface="Trebuchet MS"/>
                <a:cs typeface="Trebuchet MS"/>
                <a:sym typeface="Trebuchet MS"/>
              </a:defRPr>
            </a:lvl2pPr>
            <a:lvl3pPr indent="-349250" lvl="2" marL="1371600" marR="0" rtl="0" algn="l">
              <a:spcBef>
                <a:spcPts val="380"/>
              </a:spcBef>
              <a:spcAft>
                <a:spcPts val="0"/>
              </a:spcAft>
              <a:buClr>
                <a:schemeClr val="dk1"/>
              </a:buClr>
              <a:buSzPts val="1900"/>
              <a:buFont typeface="Arial"/>
              <a:buChar char="•"/>
              <a:defRPr b="0" i="0" sz="1900" u="none" cap="none" strike="noStrike">
                <a:solidFill>
                  <a:schemeClr val="dk1"/>
                </a:solidFill>
                <a:latin typeface="Trebuchet MS"/>
                <a:ea typeface="Trebuchet MS"/>
                <a:cs typeface="Trebuchet MS"/>
                <a:sym typeface="Trebuchet MS"/>
              </a:defRPr>
            </a:lvl3pPr>
            <a:lvl4pPr indent="-349250" lvl="3" marL="1828800" marR="0" rtl="0" algn="l">
              <a:spcBef>
                <a:spcPts val="380"/>
              </a:spcBef>
              <a:spcAft>
                <a:spcPts val="0"/>
              </a:spcAft>
              <a:buClr>
                <a:schemeClr val="dk1"/>
              </a:buClr>
              <a:buSzPts val="1900"/>
              <a:buFont typeface="Arial"/>
              <a:buChar char="–"/>
              <a:defRPr b="0" i="0" sz="1900" u="none" cap="none" strike="noStrike">
                <a:solidFill>
                  <a:schemeClr val="dk1"/>
                </a:solidFill>
                <a:latin typeface="Trebuchet MS"/>
                <a:ea typeface="Trebuchet MS"/>
                <a:cs typeface="Trebuchet MS"/>
                <a:sym typeface="Trebuchet MS"/>
              </a:defRPr>
            </a:lvl4pPr>
            <a:lvl5pPr indent="-349250" lvl="4" marL="2286000" marR="0" rtl="0" algn="l">
              <a:spcBef>
                <a:spcPts val="380"/>
              </a:spcBef>
              <a:spcAft>
                <a:spcPts val="0"/>
              </a:spcAft>
              <a:buClr>
                <a:schemeClr val="dk1"/>
              </a:buClr>
              <a:buSzPts val="1900"/>
              <a:buFont typeface="Arial"/>
              <a:buChar char="»"/>
              <a:defRPr b="0" i="0" sz="1900" u="none" cap="none" strike="noStrike">
                <a:solidFill>
                  <a:schemeClr val="dk1"/>
                </a:solidFill>
                <a:latin typeface="Trebuchet MS"/>
                <a:ea typeface="Trebuchet MS"/>
                <a:cs typeface="Trebuchet MS"/>
                <a:sym typeface="Trebuchet MS"/>
              </a:defRPr>
            </a:lvl5pPr>
            <a:lvl6pPr indent="-711200" lvl="5" marL="27432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6pPr>
            <a:lvl7pPr indent="-711200" lvl="6" marL="32004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7pPr>
            <a:lvl8pPr indent="-711200" lvl="7" marL="36576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8pPr>
            <a:lvl9pPr indent="-711200" lvl="8" marL="41148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9pPr>
          </a:lstStyle>
          <a:p/>
        </p:txBody>
      </p:sp>
      <p:sp>
        <p:nvSpPr>
          <p:cNvPr id="19" name="Google Shape;19;p2"/>
          <p:cNvSpPr txBox="1"/>
          <p:nvPr>
            <p:ph idx="2" type="body"/>
          </p:nvPr>
        </p:nvSpPr>
        <p:spPr>
          <a:xfrm>
            <a:off x="553774" y="5229737"/>
            <a:ext cx="9672900" cy="934500"/>
          </a:xfrm>
          <a:prstGeom prst="rect">
            <a:avLst/>
          </a:prstGeom>
          <a:noFill/>
          <a:ln>
            <a:noFill/>
          </a:ln>
        </p:spPr>
        <p:txBody>
          <a:bodyPr anchorCtr="0" anchor="ctr" bIns="71825" lIns="71825" spcFirstLastPara="1" rIns="71825" wrap="square" tIns="71825">
            <a:noAutofit/>
          </a:bodyPr>
          <a:lstStyle>
            <a:lvl1pPr indent="-228600" lvl="0" marL="457200" marR="0" rtl="0" algn="ctr">
              <a:spcBef>
                <a:spcPts val="520"/>
              </a:spcBef>
              <a:spcAft>
                <a:spcPts val="0"/>
              </a:spcAft>
              <a:buClr>
                <a:srgbClr val="4B376B"/>
              </a:buClr>
              <a:buSzPts val="2600"/>
              <a:buFont typeface="Arial"/>
              <a:buNone/>
              <a:defRPr b="1" i="0" sz="2600" u="sng" cap="none" strike="noStrike">
                <a:solidFill>
                  <a:srgbClr val="4B376B"/>
                </a:solidFill>
                <a:latin typeface="Calibri"/>
                <a:ea typeface="Calibri"/>
                <a:cs typeface="Calibri"/>
                <a:sym typeface="Calibri"/>
              </a:defRPr>
            </a:lvl1pPr>
            <a:lvl2pPr indent="-901700" lvl="1" marL="914400" marR="0" rtl="0" algn="l">
              <a:spcBef>
                <a:spcPts val="2120"/>
              </a:spcBef>
              <a:spcAft>
                <a:spcPts val="0"/>
              </a:spcAft>
              <a:buClr>
                <a:schemeClr val="dk1"/>
              </a:buClr>
              <a:buSzPts val="10600"/>
              <a:buFont typeface="Arial"/>
              <a:buChar char="–"/>
              <a:defRPr b="0" i="0" sz="10600" u="none" cap="none" strike="noStrike">
                <a:solidFill>
                  <a:schemeClr val="dk1"/>
                </a:solidFill>
                <a:latin typeface="Calibri"/>
                <a:ea typeface="Calibri"/>
                <a:cs typeface="Calibri"/>
                <a:sym typeface="Calibri"/>
              </a:defRPr>
            </a:lvl2pPr>
            <a:lvl3pPr indent="-806450" lvl="2" marL="13716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3pPr>
            <a:lvl4pPr indent="-711200" lvl="3" marL="18288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4pPr>
            <a:lvl5pPr indent="-711200" lvl="4" marL="22860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5pPr>
            <a:lvl6pPr indent="-711200" lvl="5" marL="27432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6pPr>
            <a:lvl7pPr indent="-711200" lvl="6" marL="32004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7pPr>
            <a:lvl8pPr indent="-711200" lvl="7" marL="36576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8pPr>
            <a:lvl9pPr indent="-711200" lvl="8" marL="41148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9pPr>
          </a:lstStyle>
          <a:p/>
        </p:txBody>
      </p:sp>
      <p:sp>
        <p:nvSpPr>
          <p:cNvPr id="20" name="Google Shape;20;p2"/>
          <p:cNvSpPr txBox="1"/>
          <p:nvPr>
            <p:ph idx="3" type="body"/>
          </p:nvPr>
        </p:nvSpPr>
        <p:spPr>
          <a:xfrm>
            <a:off x="10682292" y="5229737"/>
            <a:ext cx="9647700" cy="934500"/>
          </a:xfrm>
          <a:prstGeom prst="rect">
            <a:avLst/>
          </a:prstGeom>
          <a:noFill/>
          <a:ln>
            <a:noFill/>
          </a:ln>
        </p:spPr>
        <p:txBody>
          <a:bodyPr anchorCtr="0" anchor="ctr" bIns="71825" lIns="71825" spcFirstLastPara="1" rIns="71825" wrap="square" tIns="71825">
            <a:noAutofit/>
          </a:bodyPr>
          <a:lstStyle>
            <a:lvl1pPr indent="-228600" lvl="0" marL="457200" marR="0" rtl="0" algn="ctr">
              <a:spcBef>
                <a:spcPts val="520"/>
              </a:spcBef>
              <a:spcAft>
                <a:spcPts val="0"/>
              </a:spcAft>
              <a:buClr>
                <a:srgbClr val="4B376B"/>
              </a:buClr>
              <a:buSzPts val="2600"/>
              <a:buFont typeface="Arial"/>
              <a:buNone/>
              <a:defRPr b="1" i="0" sz="2600" u="sng" cap="none" strike="noStrike">
                <a:solidFill>
                  <a:srgbClr val="4B376B"/>
                </a:solidFill>
                <a:latin typeface="Calibri"/>
                <a:ea typeface="Calibri"/>
                <a:cs typeface="Calibri"/>
                <a:sym typeface="Calibri"/>
              </a:defRPr>
            </a:lvl1pPr>
            <a:lvl2pPr indent="-901700" lvl="1" marL="914400" marR="0" rtl="0" algn="l">
              <a:spcBef>
                <a:spcPts val="2120"/>
              </a:spcBef>
              <a:spcAft>
                <a:spcPts val="0"/>
              </a:spcAft>
              <a:buClr>
                <a:schemeClr val="dk1"/>
              </a:buClr>
              <a:buSzPts val="10600"/>
              <a:buFont typeface="Arial"/>
              <a:buChar char="–"/>
              <a:defRPr b="0" i="0" sz="10600" u="none" cap="none" strike="noStrike">
                <a:solidFill>
                  <a:schemeClr val="dk1"/>
                </a:solidFill>
                <a:latin typeface="Calibri"/>
                <a:ea typeface="Calibri"/>
                <a:cs typeface="Calibri"/>
                <a:sym typeface="Calibri"/>
              </a:defRPr>
            </a:lvl2pPr>
            <a:lvl3pPr indent="-806450" lvl="2" marL="13716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3pPr>
            <a:lvl4pPr indent="-711200" lvl="3" marL="18288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4pPr>
            <a:lvl5pPr indent="-711200" lvl="4" marL="22860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5pPr>
            <a:lvl6pPr indent="-711200" lvl="5" marL="27432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6pPr>
            <a:lvl7pPr indent="-711200" lvl="6" marL="32004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7pPr>
            <a:lvl8pPr indent="-711200" lvl="7" marL="36576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8pPr>
            <a:lvl9pPr indent="-711200" lvl="8" marL="41148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9pPr>
          </a:lstStyle>
          <a:p/>
        </p:txBody>
      </p:sp>
      <p:sp>
        <p:nvSpPr>
          <p:cNvPr id="21" name="Google Shape;21;p2"/>
          <p:cNvSpPr txBox="1"/>
          <p:nvPr>
            <p:ph idx="4" type="body"/>
          </p:nvPr>
        </p:nvSpPr>
        <p:spPr>
          <a:xfrm>
            <a:off x="553774" y="6113488"/>
            <a:ext cx="9672900" cy="765000"/>
          </a:xfrm>
          <a:prstGeom prst="rect">
            <a:avLst/>
          </a:prstGeom>
          <a:noFill/>
          <a:ln>
            <a:noFill/>
          </a:ln>
        </p:spPr>
        <p:txBody>
          <a:bodyPr anchorCtr="0" anchor="t" bIns="83800" lIns="83800" spcFirstLastPara="1" rIns="83800" wrap="square" tIns="83800">
            <a:noAutofit/>
          </a:bodyPr>
          <a:lstStyle>
            <a:lvl1pPr indent="-228600" lvl="0" marL="457200" marR="0" rtl="0" algn="l">
              <a:spcBef>
                <a:spcPts val="360"/>
              </a:spcBef>
              <a:spcAft>
                <a:spcPts val="0"/>
              </a:spcAft>
              <a:buClr>
                <a:srgbClr val="4B376B"/>
              </a:buClr>
              <a:buSzPts val="1800"/>
              <a:buFont typeface="Arial"/>
              <a:buNone/>
              <a:defRPr b="0" i="0" sz="1800" u="none" cap="none" strike="noStrike">
                <a:solidFill>
                  <a:srgbClr val="4B376B"/>
                </a:solidFill>
                <a:latin typeface="Times New Roman"/>
                <a:ea typeface="Times New Roman"/>
                <a:cs typeface="Times New Roman"/>
                <a:sym typeface="Times New Roman"/>
              </a:defRPr>
            </a:lvl1pPr>
            <a:lvl2pPr indent="-349250" lvl="1" marL="914400" marR="0" rtl="0" algn="l">
              <a:spcBef>
                <a:spcPts val="380"/>
              </a:spcBef>
              <a:spcAft>
                <a:spcPts val="0"/>
              </a:spcAft>
              <a:buClr>
                <a:schemeClr val="dk1"/>
              </a:buClr>
              <a:buSzPts val="1900"/>
              <a:buFont typeface="Arial"/>
              <a:buChar char="–"/>
              <a:defRPr b="0" i="0" sz="1900" u="none" cap="none" strike="noStrike">
                <a:solidFill>
                  <a:schemeClr val="dk1"/>
                </a:solidFill>
                <a:latin typeface="Trebuchet MS"/>
                <a:ea typeface="Trebuchet MS"/>
                <a:cs typeface="Trebuchet MS"/>
                <a:sym typeface="Trebuchet MS"/>
              </a:defRPr>
            </a:lvl2pPr>
            <a:lvl3pPr indent="-349250" lvl="2" marL="1371600" marR="0" rtl="0" algn="l">
              <a:spcBef>
                <a:spcPts val="380"/>
              </a:spcBef>
              <a:spcAft>
                <a:spcPts val="0"/>
              </a:spcAft>
              <a:buClr>
                <a:schemeClr val="dk1"/>
              </a:buClr>
              <a:buSzPts val="1900"/>
              <a:buFont typeface="Arial"/>
              <a:buChar char="•"/>
              <a:defRPr b="0" i="0" sz="1900" u="none" cap="none" strike="noStrike">
                <a:solidFill>
                  <a:schemeClr val="dk1"/>
                </a:solidFill>
                <a:latin typeface="Trebuchet MS"/>
                <a:ea typeface="Trebuchet MS"/>
                <a:cs typeface="Trebuchet MS"/>
                <a:sym typeface="Trebuchet MS"/>
              </a:defRPr>
            </a:lvl3pPr>
            <a:lvl4pPr indent="-349250" lvl="3" marL="1828800" marR="0" rtl="0" algn="l">
              <a:spcBef>
                <a:spcPts val="380"/>
              </a:spcBef>
              <a:spcAft>
                <a:spcPts val="0"/>
              </a:spcAft>
              <a:buClr>
                <a:schemeClr val="dk1"/>
              </a:buClr>
              <a:buSzPts val="1900"/>
              <a:buFont typeface="Arial"/>
              <a:buChar char="–"/>
              <a:defRPr b="0" i="0" sz="1900" u="none" cap="none" strike="noStrike">
                <a:solidFill>
                  <a:schemeClr val="dk1"/>
                </a:solidFill>
                <a:latin typeface="Trebuchet MS"/>
                <a:ea typeface="Trebuchet MS"/>
                <a:cs typeface="Trebuchet MS"/>
                <a:sym typeface="Trebuchet MS"/>
              </a:defRPr>
            </a:lvl4pPr>
            <a:lvl5pPr indent="-349250" lvl="4" marL="2286000" marR="0" rtl="0" algn="l">
              <a:spcBef>
                <a:spcPts val="380"/>
              </a:spcBef>
              <a:spcAft>
                <a:spcPts val="0"/>
              </a:spcAft>
              <a:buClr>
                <a:schemeClr val="dk1"/>
              </a:buClr>
              <a:buSzPts val="1900"/>
              <a:buFont typeface="Arial"/>
              <a:buChar char="»"/>
              <a:defRPr b="0" i="0" sz="1900" u="none" cap="none" strike="noStrike">
                <a:solidFill>
                  <a:schemeClr val="dk1"/>
                </a:solidFill>
                <a:latin typeface="Trebuchet MS"/>
                <a:ea typeface="Trebuchet MS"/>
                <a:cs typeface="Trebuchet MS"/>
                <a:sym typeface="Trebuchet MS"/>
              </a:defRPr>
            </a:lvl5pPr>
            <a:lvl6pPr indent="-711200" lvl="5" marL="27432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6pPr>
            <a:lvl7pPr indent="-711200" lvl="6" marL="32004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7pPr>
            <a:lvl8pPr indent="-711200" lvl="7" marL="36576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8pPr>
            <a:lvl9pPr indent="-711200" lvl="8" marL="41148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9pPr>
          </a:lstStyle>
          <a:p/>
        </p:txBody>
      </p:sp>
      <p:sp>
        <p:nvSpPr>
          <p:cNvPr id="22" name="Google Shape;22;p2"/>
          <p:cNvSpPr txBox="1"/>
          <p:nvPr>
            <p:ph idx="5" type="body"/>
          </p:nvPr>
        </p:nvSpPr>
        <p:spPr>
          <a:xfrm>
            <a:off x="553774" y="15647815"/>
            <a:ext cx="9672900" cy="934500"/>
          </a:xfrm>
          <a:prstGeom prst="rect">
            <a:avLst/>
          </a:prstGeom>
          <a:noFill/>
          <a:ln>
            <a:noFill/>
          </a:ln>
        </p:spPr>
        <p:txBody>
          <a:bodyPr anchorCtr="0" anchor="ctr" bIns="71825" lIns="71825" spcFirstLastPara="1" rIns="71825" wrap="square" tIns="71825">
            <a:noAutofit/>
          </a:bodyPr>
          <a:lstStyle>
            <a:lvl1pPr indent="-228600" lvl="0" marL="457200" marR="0" rtl="0" algn="ctr">
              <a:spcBef>
                <a:spcPts val="520"/>
              </a:spcBef>
              <a:spcAft>
                <a:spcPts val="0"/>
              </a:spcAft>
              <a:buClr>
                <a:srgbClr val="4B376B"/>
              </a:buClr>
              <a:buSzPts val="2600"/>
              <a:buFont typeface="Arial"/>
              <a:buNone/>
              <a:defRPr b="1" i="0" sz="2600" u="sng" cap="none" strike="noStrike">
                <a:solidFill>
                  <a:srgbClr val="4B376B"/>
                </a:solidFill>
                <a:latin typeface="Calibri"/>
                <a:ea typeface="Calibri"/>
                <a:cs typeface="Calibri"/>
                <a:sym typeface="Calibri"/>
              </a:defRPr>
            </a:lvl1pPr>
            <a:lvl2pPr indent="-901700" lvl="1" marL="914400" marR="0" rtl="0" algn="l">
              <a:spcBef>
                <a:spcPts val="2120"/>
              </a:spcBef>
              <a:spcAft>
                <a:spcPts val="0"/>
              </a:spcAft>
              <a:buClr>
                <a:schemeClr val="dk1"/>
              </a:buClr>
              <a:buSzPts val="10600"/>
              <a:buFont typeface="Arial"/>
              <a:buChar char="–"/>
              <a:defRPr b="0" i="0" sz="10600" u="none" cap="none" strike="noStrike">
                <a:solidFill>
                  <a:schemeClr val="dk1"/>
                </a:solidFill>
                <a:latin typeface="Calibri"/>
                <a:ea typeface="Calibri"/>
                <a:cs typeface="Calibri"/>
                <a:sym typeface="Calibri"/>
              </a:defRPr>
            </a:lvl2pPr>
            <a:lvl3pPr indent="-806450" lvl="2" marL="13716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3pPr>
            <a:lvl4pPr indent="-711200" lvl="3" marL="18288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4pPr>
            <a:lvl5pPr indent="-711200" lvl="4" marL="22860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5pPr>
            <a:lvl6pPr indent="-711200" lvl="5" marL="27432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6pPr>
            <a:lvl7pPr indent="-711200" lvl="6" marL="32004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7pPr>
            <a:lvl8pPr indent="-711200" lvl="7" marL="36576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8pPr>
            <a:lvl9pPr indent="-711200" lvl="8" marL="41148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9pPr>
          </a:lstStyle>
          <a:p/>
        </p:txBody>
      </p:sp>
      <p:sp>
        <p:nvSpPr>
          <p:cNvPr id="23" name="Google Shape;23;p2"/>
          <p:cNvSpPr txBox="1"/>
          <p:nvPr>
            <p:ph idx="6" type="body"/>
          </p:nvPr>
        </p:nvSpPr>
        <p:spPr>
          <a:xfrm>
            <a:off x="20786716" y="6113488"/>
            <a:ext cx="9654000" cy="765000"/>
          </a:xfrm>
          <a:prstGeom prst="rect">
            <a:avLst/>
          </a:prstGeom>
          <a:noFill/>
          <a:ln>
            <a:noFill/>
          </a:ln>
        </p:spPr>
        <p:txBody>
          <a:bodyPr anchorCtr="0" anchor="t" bIns="83800" lIns="83800" spcFirstLastPara="1" rIns="83800" wrap="square" tIns="83800">
            <a:noAutofit/>
          </a:bodyPr>
          <a:lstStyle>
            <a:lvl1pPr indent="-228600" lvl="0" marL="457200" marR="0" rtl="0" algn="l">
              <a:spcBef>
                <a:spcPts val="360"/>
              </a:spcBef>
              <a:spcAft>
                <a:spcPts val="0"/>
              </a:spcAft>
              <a:buClr>
                <a:srgbClr val="4B376B"/>
              </a:buClr>
              <a:buSzPts val="1800"/>
              <a:buFont typeface="Arial"/>
              <a:buNone/>
              <a:defRPr b="0" i="0" sz="1800" u="none" cap="none" strike="noStrike">
                <a:solidFill>
                  <a:srgbClr val="4B376B"/>
                </a:solidFill>
                <a:latin typeface="Times New Roman"/>
                <a:ea typeface="Times New Roman"/>
                <a:cs typeface="Times New Roman"/>
                <a:sym typeface="Times New Roman"/>
              </a:defRPr>
            </a:lvl1pPr>
            <a:lvl2pPr indent="-349250" lvl="1" marL="914400" marR="0" rtl="0" algn="l">
              <a:spcBef>
                <a:spcPts val="380"/>
              </a:spcBef>
              <a:spcAft>
                <a:spcPts val="0"/>
              </a:spcAft>
              <a:buClr>
                <a:schemeClr val="dk1"/>
              </a:buClr>
              <a:buSzPts val="1900"/>
              <a:buFont typeface="Arial"/>
              <a:buChar char="–"/>
              <a:defRPr b="0" i="0" sz="1900" u="none" cap="none" strike="noStrike">
                <a:solidFill>
                  <a:schemeClr val="dk1"/>
                </a:solidFill>
                <a:latin typeface="Trebuchet MS"/>
                <a:ea typeface="Trebuchet MS"/>
                <a:cs typeface="Trebuchet MS"/>
                <a:sym typeface="Trebuchet MS"/>
              </a:defRPr>
            </a:lvl2pPr>
            <a:lvl3pPr indent="-349250" lvl="2" marL="1371600" marR="0" rtl="0" algn="l">
              <a:spcBef>
                <a:spcPts val="380"/>
              </a:spcBef>
              <a:spcAft>
                <a:spcPts val="0"/>
              </a:spcAft>
              <a:buClr>
                <a:schemeClr val="dk1"/>
              </a:buClr>
              <a:buSzPts val="1900"/>
              <a:buFont typeface="Arial"/>
              <a:buChar char="•"/>
              <a:defRPr b="0" i="0" sz="1900" u="none" cap="none" strike="noStrike">
                <a:solidFill>
                  <a:schemeClr val="dk1"/>
                </a:solidFill>
                <a:latin typeface="Trebuchet MS"/>
                <a:ea typeface="Trebuchet MS"/>
                <a:cs typeface="Trebuchet MS"/>
                <a:sym typeface="Trebuchet MS"/>
              </a:defRPr>
            </a:lvl3pPr>
            <a:lvl4pPr indent="-349250" lvl="3" marL="1828800" marR="0" rtl="0" algn="l">
              <a:spcBef>
                <a:spcPts val="380"/>
              </a:spcBef>
              <a:spcAft>
                <a:spcPts val="0"/>
              </a:spcAft>
              <a:buClr>
                <a:schemeClr val="dk1"/>
              </a:buClr>
              <a:buSzPts val="1900"/>
              <a:buFont typeface="Arial"/>
              <a:buChar char="–"/>
              <a:defRPr b="0" i="0" sz="1900" u="none" cap="none" strike="noStrike">
                <a:solidFill>
                  <a:schemeClr val="dk1"/>
                </a:solidFill>
                <a:latin typeface="Trebuchet MS"/>
                <a:ea typeface="Trebuchet MS"/>
                <a:cs typeface="Trebuchet MS"/>
                <a:sym typeface="Trebuchet MS"/>
              </a:defRPr>
            </a:lvl4pPr>
            <a:lvl5pPr indent="-349250" lvl="4" marL="2286000" marR="0" rtl="0" algn="l">
              <a:spcBef>
                <a:spcPts val="380"/>
              </a:spcBef>
              <a:spcAft>
                <a:spcPts val="0"/>
              </a:spcAft>
              <a:buClr>
                <a:schemeClr val="dk1"/>
              </a:buClr>
              <a:buSzPts val="1900"/>
              <a:buFont typeface="Arial"/>
              <a:buChar char="»"/>
              <a:defRPr b="0" i="0" sz="1900" u="none" cap="none" strike="noStrike">
                <a:solidFill>
                  <a:schemeClr val="dk1"/>
                </a:solidFill>
                <a:latin typeface="Trebuchet MS"/>
                <a:ea typeface="Trebuchet MS"/>
                <a:cs typeface="Trebuchet MS"/>
                <a:sym typeface="Trebuchet MS"/>
              </a:defRPr>
            </a:lvl5pPr>
            <a:lvl6pPr indent="-711200" lvl="5" marL="27432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6pPr>
            <a:lvl7pPr indent="-711200" lvl="6" marL="32004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7pPr>
            <a:lvl8pPr indent="-711200" lvl="7" marL="36576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8pPr>
            <a:lvl9pPr indent="-711200" lvl="8" marL="41148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9pPr>
          </a:lstStyle>
          <a:p/>
        </p:txBody>
      </p:sp>
      <p:sp>
        <p:nvSpPr>
          <p:cNvPr id="24" name="Google Shape;24;p2"/>
          <p:cNvSpPr txBox="1"/>
          <p:nvPr>
            <p:ph idx="7" type="body"/>
          </p:nvPr>
        </p:nvSpPr>
        <p:spPr>
          <a:xfrm>
            <a:off x="20785518" y="5229737"/>
            <a:ext cx="9654000" cy="934500"/>
          </a:xfrm>
          <a:prstGeom prst="rect">
            <a:avLst/>
          </a:prstGeom>
          <a:noFill/>
          <a:ln>
            <a:noFill/>
          </a:ln>
        </p:spPr>
        <p:txBody>
          <a:bodyPr anchorCtr="0" anchor="ctr" bIns="71825" lIns="71825" spcFirstLastPara="1" rIns="71825" wrap="square" tIns="71825">
            <a:noAutofit/>
          </a:bodyPr>
          <a:lstStyle>
            <a:lvl1pPr indent="-228600" lvl="0" marL="457200" marR="0" rtl="0" algn="ctr">
              <a:spcBef>
                <a:spcPts val="520"/>
              </a:spcBef>
              <a:spcAft>
                <a:spcPts val="0"/>
              </a:spcAft>
              <a:buClr>
                <a:srgbClr val="4B376B"/>
              </a:buClr>
              <a:buSzPts val="2600"/>
              <a:buFont typeface="Arial"/>
              <a:buNone/>
              <a:defRPr b="1" i="0" sz="2600" u="sng" cap="none" strike="noStrike">
                <a:solidFill>
                  <a:srgbClr val="4B376B"/>
                </a:solidFill>
                <a:latin typeface="Calibri"/>
                <a:ea typeface="Calibri"/>
                <a:cs typeface="Calibri"/>
                <a:sym typeface="Calibri"/>
              </a:defRPr>
            </a:lvl1pPr>
            <a:lvl2pPr indent="-901700" lvl="1" marL="914400" marR="0" rtl="0" algn="l">
              <a:spcBef>
                <a:spcPts val="2120"/>
              </a:spcBef>
              <a:spcAft>
                <a:spcPts val="0"/>
              </a:spcAft>
              <a:buClr>
                <a:schemeClr val="dk1"/>
              </a:buClr>
              <a:buSzPts val="10600"/>
              <a:buFont typeface="Arial"/>
              <a:buChar char="–"/>
              <a:defRPr b="0" i="0" sz="10600" u="none" cap="none" strike="noStrike">
                <a:solidFill>
                  <a:schemeClr val="dk1"/>
                </a:solidFill>
                <a:latin typeface="Calibri"/>
                <a:ea typeface="Calibri"/>
                <a:cs typeface="Calibri"/>
                <a:sym typeface="Calibri"/>
              </a:defRPr>
            </a:lvl2pPr>
            <a:lvl3pPr indent="-806450" lvl="2" marL="13716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3pPr>
            <a:lvl4pPr indent="-711200" lvl="3" marL="18288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4pPr>
            <a:lvl5pPr indent="-711200" lvl="4" marL="22860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5pPr>
            <a:lvl6pPr indent="-711200" lvl="5" marL="27432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6pPr>
            <a:lvl7pPr indent="-711200" lvl="6" marL="32004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7pPr>
            <a:lvl8pPr indent="-711200" lvl="7" marL="36576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8pPr>
            <a:lvl9pPr indent="-711200" lvl="8" marL="41148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9pPr>
          </a:lstStyle>
          <a:p/>
        </p:txBody>
      </p:sp>
      <p:sp>
        <p:nvSpPr>
          <p:cNvPr id="25" name="Google Shape;25;p2"/>
          <p:cNvSpPr txBox="1"/>
          <p:nvPr>
            <p:ph idx="8" type="body"/>
          </p:nvPr>
        </p:nvSpPr>
        <p:spPr>
          <a:xfrm>
            <a:off x="41005125" y="5229737"/>
            <a:ext cx="9651300" cy="934500"/>
          </a:xfrm>
          <a:prstGeom prst="rect">
            <a:avLst/>
          </a:prstGeom>
          <a:noFill/>
          <a:ln>
            <a:noFill/>
          </a:ln>
        </p:spPr>
        <p:txBody>
          <a:bodyPr anchorCtr="0" anchor="ctr" bIns="71825" lIns="71825" spcFirstLastPara="1" rIns="71825" wrap="square" tIns="71825">
            <a:noAutofit/>
          </a:bodyPr>
          <a:lstStyle>
            <a:lvl1pPr indent="-228600" lvl="0" marL="457200" marR="0" rtl="0" algn="ctr">
              <a:spcBef>
                <a:spcPts val="520"/>
              </a:spcBef>
              <a:spcAft>
                <a:spcPts val="0"/>
              </a:spcAft>
              <a:buClr>
                <a:srgbClr val="4B376B"/>
              </a:buClr>
              <a:buSzPts val="2600"/>
              <a:buFont typeface="Arial"/>
              <a:buNone/>
              <a:defRPr b="1" i="0" sz="2600" u="sng" cap="none" strike="noStrike">
                <a:solidFill>
                  <a:srgbClr val="4B376B"/>
                </a:solidFill>
                <a:latin typeface="Calibri"/>
                <a:ea typeface="Calibri"/>
                <a:cs typeface="Calibri"/>
                <a:sym typeface="Calibri"/>
              </a:defRPr>
            </a:lvl1pPr>
            <a:lvl2pPr indent="-901700" lvl="1" marL="914400" marR="0" rtl="0" algn="l">
              <a:spcBef>
                <a:spcPts val="2120"/>
              </a:spcBef>
              <a:spcAft>
                <a:spcPts val="0"/>
              </a:spcAft>
              <a:buClr>
                <a:schemeClr val="dk1"/>
              </a:buClr>
              <a:buSzPts val="10600"/>
              <a:buFont typeface="Arial"/>
              <a:buChar char="–"/>
              <a:defRPr b="0" i="0" sz="10600" u="none" cap="none" strike="noStrike">
                <a:solidFill>
                  <a:schemeClr val="dk1"/>
                </a:solidFill>
                <a:latin typeface="Calibri"/>
                <a:ea typeface="Calibri"/>
                <a:cs typeface="Calibri"/>
                <a:sym typeface="Calibri"/>
              </a:defRPr>
            </a:lvl2pPr>
            <a:lvl3pPr indent="-806450" lvl="2" marL="13716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3pPr>
            <a:lvl4pPr indent="-711200" lvl="3" marL="18288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4pPr>
            <a:lvl5pPr indent="-711200" lvl="4" marL="22860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5pPr>
            <a:lvl6pPr indent="-711200" lvl="5" marL="27432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6pPr>
            <a:lvl7pPr indent="-711200" lvl="6" marL="32004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7pPr>
            <a:lvl8pPr indent="-711200" lvl="7" marL="36576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8pPr>
            <a:lvl9pPr indent="-711200" lvl="8" marL="41148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9pPr>
          </a:lstStyle>
          <a:p/>
        </p:txBody>
      </p:sp>
      <p:sp>
        <p:nvSpPr>
          <p:cNvPr id="26" name="Google Shape;26;p2"/>
          <p:cNvSpPr txBox="1"/>
          <p:nvPr>
            <p:ph idx="9" type="body"/>
          </p:nvPr>
        </p:nvSpPr>
        <p:spPr>
          <a:xfrm>
            <a:off x="41005125" y="6113488"/>
            <a:ext cx="9651300" cy="765000"/>
          </a:xfrm>
          <a:prstGeom prst="rect">
            <a:avLst/>
          </a:prstGeom>
          <a:noFill/>
          <a:ln>
            <a:noFill/>
          </a:ln>
        </p:spPr>
        <p:txBody>
          <a:bodyPr anchorCtr="0" anchor="t" bIns="83800" lIns="83800" spcFirstLastPara="1" rIns="83800" wrap="square" tIns="83800">
            <a:noAutofit/>
          </a:bodyPr>
          <a:lstStyle>
            <a:lvl1pPr indent="-228600" lvl="0" marL="457200" marR="0" rtl="0" algn="l">
              <a:spcBef>
                <a:spcPts val="360"/>
              </a:spcBef>
              <a:spcAft>
                <a:spcPts val="0"/>
              </a:spcAft>
              <a:buClr>
                <a:srgbClr val="4B376B"/>
              </a:buClr>
              <a:buSzPts val="1800"/>
              <a:buFont typeface="Arial"/>
              <a:buNone/>
              <a:defRPr b="0" i="0" sz="1800" u="none" cap="none" strike="noStrike">
                <a:solidFill>
                  <a:srgbClr val="4B376B"/>
                </a:solidFill>
                <a:latin typeface="Times New Roman"/>
                <a:ea typeface="Times New Roman"/>
                <a:cs typeface="Times New Roman"/>
                <a:sym typeface="Times New Roman"/>
              </a:defRPr>
            </a:lvl1pPr>
            <a:lvl2pPr indent="-349250" lvl="1" marL="914400" marR="0" rtl="0" algn="l">
              <a:spcBef>
                <a:spcPts val="380"/>
              </a:spcBef>
              <a:spcAft>
                <a:spcPts val="0"/>
              </a:spcAft>
              <a:buClr>
                <a:schemeClr val="dk1"/>
              </a:buClr>
              <a:buSzPts val="1900"/>
              <a:buFont typeface="Arial"/>
              <a:buChar char="–"/>
              <a:defRPr b="0" i="0" sz="1900" u="none" cap="none" strike="noStrike">
                <a:solidFill>
                  <a:schemeClr val="dk1"/>
                </a:solidFill>
                <a:latin typeface="Trebuchet MS"/>
                <a:ea typeface="Trebuchet MS"/>
                <a:cs typeface="Trebuchet MS"/>
                <a:sym typeface="Trebuchet MS"/>
              </a:defRPr>
            </a:lvl2pPr>
            <a:lvl3pPr indent="-349250" lvl="2" marL="1371600" marR="0" rtl="0" algn="l">
              <a:spcBef>
                <a:spcPts val="380"/>
              </a:spcBef>
              <a:spcAft>
                <a:spcPts val="0"/>
              </a:spcAft>
              <a:buClr>
                <a:schemeClr val="dk1"/>
              </a:buClr>
              <a:buSzPts val="1900"/>
              <a:buFont typeface="Arial"/>
              <a:buChar char="•"/>
              <a:defRPr b="0" i="0" sz="1900" u="none" cap="none" strike="noStrike">
                <a:solidFill>
                  <a:schemeClr val="dk1"/>
                </a:solidFill>
                <a:latin typeface="Trebuchet MS"/>
                <a:ea typeface="Trebuchet MS"/>
                <a:cs typeface="Trebuchet MS"/>
                <a:sym typeface="Trebuchet MS"/>
              </a:defRPr>
            </a:lvl3pPr>
            <a:lvl4pPr indent="-349250" lvl="3" marL="1828800" marR="0" rtl="0" algn="l">
              <a:spcBef>
                <a:spcPts val="380"/>
              </a:spcBef>
              <a:spcAft>
                <a:spcPts val="0"/>
              </a:spcAft>
              <a:buClr>
                <a:schemeClr val="dk1"/>
              </a:buClr>
              <a:buSzPts val="1900"/>
              <a:buFont typeface="Arial"/>
              <a:buChar char="–"/>
              <a:defRPr b="0" i="0" sz="1900" u="none" cap="none" strike="noStrike">
                <a:solidFill>
                  <a:schemeClr val="dk1"/>
                </a:solidFill>
                <a:latin typeface="Trebuchet MS"/>
                <a:ea typeface="Trebuchet MS"/>
                <a:cs typeface="Trebuchet MS"/>
                <a:sym typeface="Trebuchet MS"/>
              </a:defRPr>
            </a:lvl4pPr>
            <a:lvl5pPr indent="-349250" lvl="4" marL="2286000" marR="0" rtl="0" algn="l">
              <a:spcBef>
                <a:spcPts val="380"/>
              </a:spcBef>
              <a:spcAft>
                <a:spcPts val="0"/>
              </a:spcAft>
              <a:buClr>
                <a:schemeClr val="dk1"/>
              </a:buClr>
              <a:buSzPts val="1900"/>
              <a:buFont typeface="Arial"/>
              <a:buChar char="»"/>
              <a:defRPr b="0" i="0" sz="1900" u="none" cap="none" strike="noStrike">
                <a:solidFill>
                  <a:schemeClr val="dk1"/>
                </a:solidFill>
                <a:latin typeface="Trebuchet MS"/>
                <a:ea typeface="Trebuchet MS"/>
                <a:cs typeface="Trebuchet MS"/>
                <a:sym typeface="Trebuchet MS"/>
              </a:defRPr>
            </a:lvl5pPr>
            <a:lvl6pPr indent="-711200" lvl="5" marL="27432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6pPr>
            <a:lvl7pPr indent="-711200" lvl="6" marL="32004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7pPr>
            <a:lvl8pPr indent="-711200" lvl="7" marL="36576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8pPr>
            <a:lvl9pPr indent="-711200" lvl="8" marL="41148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9pPr>
          </a:lstStyle>
          <a:p/>
        </p:txBody>
      </p:sp>
      <p:sp>
        <p:nvSpPr>
          <p:cNvPr id="27" name="Google Shape;27;p2"/>
          <p:cNvSpPr txBox="1"/>
          <p:nvPr>
            <p:ph idx="13" type="body"/>
          </p:nvPr>
        </p:nvSpPr>
        <p:spPr>
          <a:xfrm>
            <a:off x="41005125" y="14272737"/>
            <a:ext cx="9651300" cy="934500"/>
          </a:xfrm>
          <a:prstGeom prst="rect">
            <a:avLst/>
          </a:prstGeom>
          <a:noFill/>
          <a:ln>
            <a:noFill/>
          </a:ln>
        </p:spPr>
        <p:txBody>
          <a:bodyPr anchorCtr="0" anchor="ctr" bIns="71825" lIns="71825" spcFirstLastPara="1" rIns="71825" wrap="square" tIns="71825">
            <a:noAutofit/>
          </a:bodyPr>
          <a:lstStyle>
            <a:lvl1pPr indent="-228600" lvl="0" marL="457200" marR="0" rtl="0" algn="ctr">
              <a:spcBef>
                <a:spcPts val="520"/>
              </a:spcBef>
              <a:spcAft>
                <a:spcPts val="0"/>
              </a:spcAft>
              <a:buClr>
                <a:srgbClr val="4B376B"/>
              </a:buClr>
              <a:buSzPts val="2600"/>
              <a:buFont typeface="Arial"/>
              <a:buNone/>
              <a:defRPr b="1" i="0" sz="2600" u="sng" cap="none" strike="noStrike">
                <a:solidFill>
                  <a:srgbClr val="4B376B"/>
                </a:solidFill>
                <a:latin typeface="Calibri"/>
                <a:ea typeface="Calibri"/>
                <a:cs typeface="Calibri"/>
                <a:sym typeface="Calibri"/>
              </a:defRPr>
            </a:lvl1pPr>
            <a:lvl2pPr indent="-901700" lvl="1" marL="914400" marR="0" rtl="0" algn="l">
              <a:spcBef>
                <a:spcPts val="2120"/>
              </a:spcBef>
              <a:spcAft>
                <a:spcPts val="0"/>
              </a:spcAft>
              <a:buClr>
                <a:schemeClr val="dk1"/>
              </a:buClr>
              <a:buSzPts val="10600"/>
              <a:buFont typeface="Arial"/>
              <a:buChar char="–"/>
              <a:defRPr b="0" i="0" sz="10600" u="none" cap="none" strike="noStrike">
                <a:solidFill>
                  <a:schemeClr val="dk1"/>
                </a:solidFill>
                <a:latin typeface="Calibri"/>
                <a:ea typeface="Calibri"/>
                <a:cs typeface="Calibri"/>
                <a:sym typeface="Calibri"/>
              </a:defRPr>
            </a:lvl2pPr>
            <a:lvl3pPr indent="-806450" lvl="2" marL="13716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3pPr>
            <a:lvl4pPr indent="-711200" lvl="3" marL="18288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4pPr>
            <a:lvl5pPr indent="-711200" lvl="4" marL="22860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5pPr>
            <a:lvl6pPr indent="-711200" lvl="5" marL="27432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6pPr>
            <a:lvl7pPr indent="-711200" lvl="6" marL="32004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7pPr>
            <a:lvl8pPr indent="-711200" lvl="7" marL="36576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8pPr>
            <a:lvl9pPr indent="-711200" lvl="8" marL="41148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9pPr>
          </a:lstStyle>
          <a:p/>
        </p:txBody>
      </p:sp>
      <p:sp>
        <p:nvSpPr>
          <p:cNvPr id="28" name="Google Shape;28;p2"/>
          <p:cNvSpPr txBox="1"/>
          <p:nvPr>
            <p:ph idx="14" type="body"/>
          </p:nvPr>
        </p:nvSpPr>
        <p:spPr>
          <a:xfrm>
            <a:off x="41005125" y="15156485"/>
            <a:ext cx="9651300" cy="765000"/>
          </a:xfrm>
          <a:prstGeom prst="rect">
            <a:avLst/>
          </a:prstGeom>
          <a:noFill/>
          <a:ln>
            <a:noFill/>
          </a:ln>
        </p:spPr>
        <p:txBody>
          <a:bodyPr anchorCtr="0" anchor="t" bIns="83800" lIns="83800" spcFirstLastPara="1" rIns="83800" wrap="square" tIns="83800">
            <a:noAutofit/>
          </a:bodyPr>
          <a:lstStyle>
            <a:lvl1pPr indent="-228600" lvl="0" marL="457200" marR="0" rtl="0" algn="l">
              <a:spcBef>
                <a:spcPts val="360"/>
              </a:spcBef>
              <a:spcAft>
                <a:spcPts val="0"/>
              </a:spcAft>
              <a:buClr>
                <a:srgbClr val="4B376B"/>
              </a:buClr>
              <a:buSzPts val="1800"/>
              <a:buFont typeface="Arial"/>
              <a:buNone/>
              <a:defRPr b="0" i="0" sz="1800" u="none" cap="none" strike="noStrike">
                <a:solidFill>
                  <a:srgbClr val="4B376B"/>
                </a:solidFill>
                <a:latin typeface="Times New Roman"/>
                <a:ea typeface="Times New Roman"/>
                <a:cs typeface="Times New Roman"/>
                <a:sym typeface="Times New Roman"/>
              </a:defRPr>
            </a:lvl1pPr>
            <a:lvl2pPr indent="-349250" lvl="1" marL="914400" marR="0" rtl="0" algn="l">
              <a:spcBef>
                <a:spcPts val="380"/>
              </a:spcBef>
              <a:spcAft>
                <a:spcPts val="0"/>
              </a:spcAft>
              <a:buClr>
                <a:schemeClr val="dk1"/>
              </a:buClr>
              <a:buSzPts val="1900"/>
              <a:buFont typeface="Arial"/>
              <a:buChar char="–"/>
              <a:defRPr b="0" i="0" sz="1900" u="none" cap="none" strike="noStrike">
                <a:solidFill>
                  <a:schemeClr val="dk1"/>
                </a:solidFill>
                <a:latin typeface="Trebuchet MS"/>
                <a:ea typeface="Trebuchet MS"/>
                <a:cs typeface="Trebuchet MS"/>
                <a:sym typeface="Trebuchet MS"/>
              </a:defRPr>
            </a:lvl2pPr>
            <a:lvl3pPr indent="-349250" lvl="2" marL="1371600" marR="0" rtl="0" algn="l">
              <a:spcBef>
                <a:spcPts val="380"/>
              </a:spcBef>
              <a:spcAft>
                <a:spcPts val="0"/>
              </a:spcAft>
              <a:buClr>
                <a:schemeClr val="dk1"/>
              </a:buClr>
              <a:buSzPts val="1900"/>
              <a:buFont typeface="Arial"/>
              <a:buChar char="•"/>
              <a:defRPr b="0" i="0" sz="1900" u="none" cap="none" strike="noStrike">
                <a:solidFill>
                  <a:schemeClr val="dk1"/>
                </a:solidFill>
                <a:latin typeface="Trebuchet MS"/>
                <a:ea typeface="Trebuchet MS"/>
                <a:cs typeface="Trebuchet MS"/>
                <a:sym typeface="Trebuchet MS"/>
              </a:defRPr>
            </a:lvl3pPr>
            <a:lvl4pPr indent="-349250" lvl="3" marL="1828800" marR="0" rtl="0" algn="l">
              <a:spcBef>
                <a:spcPts val="380"/>
              </a:spcBef>
              <a:spcAft>
                <a:spcPts val="0"/>
              </a:spcAft>
              <a:buClr>
                <a:schemeClr val="dk1"/>
              </a:buClr>
              <a:buSzPts val="1900"/>
              <a:buFont typeface="Arial"/>
              <a:buChar char="–"/>
              <a:defRPr b="0" i="0" sz="1900" u="none" cap="none" strike="noStrike">
                <a:solidFill>
                  <a:schemeClr val="dk1"/>
                </a:solidFill>
                <a:latin typeface="Trebuchet MS"/>
                <a:ea typeface="Trebuchet MS"/>
                <a:cs typeface="Trebuchet MS"/>
                <a:sym typeface="Trebuchet MS"/>
              </a:defRPr>
            </a:lvl4pPr>
            <a:lvl5pPr indent="-349250" lvl="4" marL="2286000" marR="0" rtl="0" algn="l">
              <a:spcBef>
                <a:spcPts val="380"/>
              </a:spcBef>
              <a:spcAft>
                <a:spcPts val="0"/>
              </a:spcAft>
              <a:buClr>
                <a:schemeClr val="dk1"/>
              </a:buClr>
              <a:buSzPts val="1900"/>
              <a:buFont typeface="Arial"/>
              <a:buChar char="»"/>
              <a:defRPr b="0" i="0" sz="1900" u="none" cap="none" strike="noStrike">
                <a:solidFill>
                  <a:schemeClr val="dk1"/>
                </a:solidFill>
                <a:latin typeface="Trebuchet MS"/>
                <a:ea typeface="Trebuchet MS"/>
                <a:cs typeface="Trebuchet MS"/>
                <a:sym typeface="Trebuchet MS"/>
              </a:defRPr>
            </a:lvl5pPr>
            <a:lvl6pPr indent="-711200" lvl="5" marL="27432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6pPr>
            <a:lvl7pPr indent="-711200" lvl="6" marL="32004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7pPr>
            <a:lvl8pPr indent="-711200" lvl="7" marL="36576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8pPr>
            <a:lvl9pPr indent="-711200" lvl="8" marL="41148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9pPr>
          </a:lstStyle>
          <a:p/>
        </p:txBody>
      </p:sp>
      <p:sp>
        <p:nvSpPr>
          <p:cNvPr id="29" name="Google Shape;29;p2"/>
          <p:cNvSpPr txBox="1"/>
          <p:nvPr>
            <p:ph idx="15" type="body"/>
          </p:nvPr>
        </p:nvSpPr>
        <p:spPr>
          <a:xfrm>
            <a:off x="41005125" y="24914360"/>
            <a:ext cx="9651300" cy="934500"/>
          </a:xfrm>
          <a:prstGeom prst="rect">
            <a:avLst/>
          </a:prstGeom>
          <a:noFill/>
          <a:ln>
            <a:noFill/>
          </a:ln>
        </p:spPr>
        <p:txBody>
          <a:bodyPr anchorCtr="0" anchor="ctr" bIns="71825" lIns="71825" spcFirstLastPara="1" rIns="71825" wrap="square" tIns="71825">
            <a:noAutofit/>
          </a:bodyPr>
          <a:lstStyle>
            <a:lvl1pPr indent="-228600" lvl="0" marL="457200" marR="0" rtl="0" algn="ctr">
              <a:spcBef>
                <a:spcPts val="520"/>
              </a:spcBef>
              <a:spcAft>
                <a:spcPts val="0"/>
              </a:spcAft>
              <a:buClr>
                <a:srgbClr val="4B376B"/>
              </a:buClr>
              <a:buSzPts val="2600"/>
              <a:buFont typeface="Arial"/>
              <a:buNone/>
              <a:defRPr b="1" i="0" sz="2600" u="sng" cap="none" strike="noStrike">
                <a:solidFill>
                  <a:srgbClr val="4B376B"/>
                </a:solidFill>
                <a:latin typeface="Calibri"/>
                <a:ea typeface="Calibri"/>
                <a:cs typeface="Calibri"/>
                <a:sym typeface="Calibri"/>
              </a:defRPr>
            </a:lvl1pPr>
            <a:lvl2pPr indent="-901700" lvl="1" marL="914400" marR="0" rtl="0" algn="l">
              <a:spcBef>
                <a:spcPts val="2120"/>
              </a:spcBef>
              <a:spcAft>
                <a:spcPts val="0"/>
              </a:spcAft>
              <a:buClr>
                <a:schemeClr val="dk1"/>
              </a:buClr>
              <a:buSzPts val="10600"/>
              <a:buFont typeface="Arial"/>
              <a:buChar char="–"/>
              <a:defRPr b="0" i="0" sz="10600" u="none" cap="none" strike="noStrike">
                <a:solidFill>
                  <a:schemeClr val="dk1"/>
                </a:solidFill>
                <a:latin typeface="Calibri"/>
                <a:ea typeface="Calibri"/>
                <a:cs typeface="Calibri"/>
                <a:sym typeface="Calibri"/>
              </a:defRPr>
            </a:lvl2pPr>
            <a:lvl3pPr indent="-806450" lvl="2" marL="13716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3pPr>
            <a:lvl4pPr indent="-711200" lvl="3" marL="18288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4pPr>
            <a:lvl5pPr indent="-711200" lvl="4" marL="22860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5pPr>
            <a:lvl6pPr indent="-711200" lvl="5" marL="27432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6pPr>
            <a:lvl7pPr indent="-711200" lvl="6" marL="32004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7pPr>
            <a:lvl8pPr indent="-711200" lvl="7" marL="36576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8pPr>
            <a:lvl9pPr indent="-711200" lvl="8" marL="41148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9pPr>
          </a:lstStyle>
          <a:p/>
        </p:txBody>
      </p:sp>
      <p:sp>
        <p:nvSpPr>
          <p:cNvPr id="30" name="Google Shape;30;p2"/>
          <p:cNvSpPr txBox="1"/>
          <p:nvPr>
            <p:ph idx="16" type="body"/>
          </p:nvPr>
        </p:nvSpPr>
        <p:spPr>
          <a:xfrm>
            <a:off x="41005125" y="25798112"/>
            <a:ext cx="9651300" cy="765000"/>
          </a:xfrm>
          <a:prstGeom prst="rect">
            <a:avLst/>
          </a:prstGeom>
          <a:noFill/>
          <a:ln>
            <a:noFill/>
          </a:ln>
        </p:spPr>
        <p:txBody>
          <a:bodyPr anchorCtr="0" anchor="t" bIns="83800" lIns="83800" spcFirstLastPara="1" rIns="83800" wrap="square" tIns="83800">
            <a:noAutofit/>
          </a:bodyPr>
          <a:lstStyle>
            <a:lvl1pPr indent="-228600" lvl="0" marL="457200" marR="0" rtl="0" algn="l">
              <a:spcBef>
                <a:spcPts val="360"/>
              </a:spcBef>
              <a:spcAft>
                <a:spcPts val="0"/>
              </a:spcAft>
              <a:buClr>
                <a:srgbClr val="4B376B"/>
              </a:buClr>
              <a:buSzPts val="1800"/>
              <a:buFont typeface="Arial"/>
              <a:buNone/>
              <a:defRPr b="0" i="0" sz="1800" u="none" cap="none" strike="noStrike">
                <a:solidFill>
                  <a:srgbClr val="4B376B"/>
                </a:solidFill>
                <a:latin typeface="Times New Roman"/>
                <a:ea typeface="Times New Roman"/>
                <a:cs typeface="Times New Roman"/>
                <a:sym typeface="Times New Roman"/>
              </a:defRPr>
            </a:lvl1pPr>
            <a:lvl2pPr indent="-349250" lvl="1" marL="914400" marR="0" rtl="0" algn="l">
              <a:spcBef>
                <a:spcPts val="380"/>
              </a:spcBef>
              <a:spcAft>
                <a:spcPts val="0"/>
              </a:spcAft>
              <a:buClr>
                <a:schemeClr val="dk1"/>
              </a:buClr>
              <a:buSzPts val="1900"/>
              <a:buFont typeface="Arial"/>
              <a:buChar char="–"/>
              <a:defRPr b="0" i="0" sz="1900" u="none" cap="none" strike="noStrike">
                <a:solidFill>
                  <a:schemeClr val="dk1"/>
                </a:solidFill>
                <a:latin typeface="Trebuchet MS"/>
                <a:ea typeface="Trebuchet MS"/>
                <a:cs typeface="Trebuchet MS"/>
                <a:sym typeface="Trebuchet MS"/>
              </a:defRPr>
            </a:lvl2pPr>
            <a:lvl3pPr indent="-349250" lvl="2" marL="1371600" marR="0" rtl="0" algn="l">
              <a:spcBef>
                <a:spcPts val="380"/>
              </a:spcBef>
              <a:spcAft>
                <a:spcPts val="0"/>
              </a:spcAft>
              <a:buClr>
                <a:schemeClr val="dk1"/>
              </a:buClr>
              <a:buSzPts val="1900"/>
              <a:buFont typeface="Arial"/>
              <a:buChar char="•"/>
              <a:defRPr b="0" i="0" sz="1900" u="none" cap="none" strike="noStrike">
                <a:solidFill>
                  <a:schemeClr val="dk1"/>
                </a:solidFill>
                <a:latin typeface="Trebuchet MS"/>
                <a:ea typeface="Trebuchet MS"/>
                <a:cs typeface="Trebuchet MS"/>
                <a:sym typeface="Trebuchet MS"/>
              </a:defRPr>
            </a:lvl3pPr>
            <a:lvl4pPr indent="-349250" lvl="3" marL="1828800" marR="0" rtl="0" algn="l">
              <a:spcBef>
                <a:spcPts val="380"/>
              </a:spcBef>
              <a:spcAft>
                <a:spcPts val="0"/>
              </a:spcAft>
              <a:buClr>
                <a:schemeClr val="dk1"/>
              </a:buClr>
              <a:buSzPts val="1900"/>
              <a:buFont typeface="Arial"/>
              <a:buChar char="–"/>
              <a:defRPr b="0" i="0" sz="1900" u="none" cap="none" strike="noStrike">
                <a:solidFill>
                  <a:schemeClr val="dk1"/>
                </a:solidFill>
                <a:latin typeface="Trebuchet MS"/>
                <a:ea typeface="Trebuchet MS"/>
                <a:cs typeface="Trebuchet MS"/>
                <a:sym typeface="Trebuchet MS"/>
              </a:defRPr>
            </a:lvl4pPr>
            <a:lvl5pPr indent="-349250" lvl="4" marL="2286000" marR="0" rtl="0" algn="l">
              <a:spcBef>
                <a:spcPts val="380"/>
              </a:spcBef>
              <a:spcAft>
                <a:spcPts val="0"/>
              </a:spcAft>
              <a:buClr>
                <a:schemeClr val="dk1"/>
              </a:buClr>
              <a:buSzPts val="1900"/>
              <a:buFont typeface="Arial"/>
              <a:buChar char="»"/>
              <a:defRPr b="0" i="0" sz="1900" u="none" cap="none" strike="noStrike">
                <a:solidFill>
                  <a:schemeClr val="dk1"/>
                </a:solidFill>
                <a:latin typeface="Trebuchet MS"/>
                <a:ea typeface="Trebuchet MS"/>
                <a:cs typeface="Trebuchet MS"/>
                <a:sym typeface="Trebuchet MS"/>
              </a:defRPr>
            </a:lvl5pPr>
            <a:lvl6pPr indent="-711200" lvl="5" marL="27432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6pPr>
            <a:lvl7pPr indent="-711200" lvl="6" marL="32004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7pPr>
            <a:lvl8pPr indent="-711200" lvl="7" marL="36576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8pPr>
            <a:lvl9pPr indent="-711200" lvl="8" marL="41148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9pPr>
          </a:lstStyle>
          <a:p/>
        </p:txBody>
      </p:sp>
      <p:sp>
        <p:nvSpPr>
          <p:cNvPr id="31" name="Google Shape;31;p2"/>
          <p:cNvSpPr txBox="1"/>
          <p:nvPr>
            <p:ph idx="17" type="body"/>
          </p:nvPr>
        </p:nvSpPr>
        <p:spPr>
          <a:xfrm>
            <a:off x="10681690" y="6113488"/>
            <a:ext cx="9650100" cy="765000"/>
          </a:xfrm>
          <a:prstGeom prst="rect">
            <a:avLst/>
          </a:prstGeom>
          <a:noFill/>
          <a:ln>
            <a:noFill/>
          </a:ln>
        </p:spPr>
        <p:txBody>
          <a:bodyPr anchorCtr="0" anchor="t" bIns="83800" lIns="83800" spcFirstLastPara="1" rIns="83800" wrap="square" tIns="83800">
            <a:noAutofit/>
          </a:bodyPr>
          <a:lstStyle>
            <a:lvl1pPr indent="-228600" lvl="0" marL="457200" marR="0" rtl="0" algn="l">
              <a:spcBef>
                <a:spcPts val="360"/>
              </a:spcBef>
              <a:spcAft>
                <a:spcPts val="0"/>
              </a:spcAft>
              <a:buClr>
                <a:srgbClr val="4B376B"/>
              </a:buClr>
              <a:buSzPts val="1800"/>
              <a:buFont typeface="Arial"/>
              <a:buNone/>
              <a:defRPr b="0" i="0" sz="1800" u="none" cap="none" strike="noStrike">
                <a:solidFill>
                  <a:srgbClr val="4B376B"/>
                </a:solidFill>
                <a:latin typeface="Times New Roman"/>
                <a:ea typeface="Times New Roman"/>
                <a:cs typeface="Times New Roman"/>
                <a:sym typeface="Times New Roman"/>
              </a:defRPr>
            </a:lvl1pPr>
            <a:lvl2pPr indent="-349250" lvl="1" marL="914400" marR="0" rtl="0" algn="l">
              <a:spcBef>
                <a:spcPts val="380"/>
              </a:spcBef>
              <a:spcAft>
                <a:spcPts val="0"/>
              </a:spcAft>
              <a:buClr>
                <a:schemeClr val="dk1"/>
              </a:buClr>
              <a:buSzPts val="1900"/>
              <a:buFont typeface="Arial"/>
              <a:buChar char="–"/>
              <a:defRPr b="0" i="0" sz="1900" u="none" cap="none" strike="noStrike">
                <a:solidFill>
                  <a:schemeClr val="dk1"/>
                </a:solidFill>
                <a:latin typeface="Trebuchet MS"/>
                <a:ea typeface="Trebuchet MS"/>
                <a:cs typeface="Trebuchet MS"/>
                <a:sym typeface="Trebuchet MS"/>
              </a:defRPr>
            </a:lvl2pPr>
            <a:lvl3pPr indent="-349250" lvl="2" marL="1371600" marR="0" rtl="0" algn="l">
              <a:spcBef>
                <a:spcPts val="380"/>
              </a:spcBef>
              <a:spcAft>
                <a:spcPts val="0"/>
              </a:spcAft>
              <a:buClr>
                <a:schemeClr val="dk1"/>
              </a:buClr>
              <a:buSzPts val="1900"/>
              <a:buFont typeface="Arial"/>
              <a:buChar char="•"/>
              <a:defRPr b="0" i="0" sz="1900" u="none" cap="none" strike="noStrike">
                <a:solidFill>
                  <a:schemeClr val="dk1"/>
                </a:solidFill>
                <a:latin typeface="Trebuchet MS"/>
                <a:ea typeface="Trebuchet MS"/>
                <a:cs typeface="Trebuchet MS"/>
                <a:sym typeface="Trebuchet MS"/>
              </a:defRPr>
            </a:lvl3pPr>
            <a:lvl4pPr indent="-349250" lvl="3" marL="1828800" marR="0" rtl="0" algn="l">
              <a:spcBef>
                <a:spcPts val="380"/>
              </a:spcBef>
              <a:spcAft>
                <a:spcPts val="0"/>
              </a:spcAft>
              <a:buClr>
                <a:schemeClr val="dk1"/>
              </a:buClr>
              <a:buSzPts val="1900"/>
              <a:buFont typeface="Arial"/>
              <a:buChar char="–"/>
              <a:defRPr b="0" i="0" sz="1900" u="none" cap="none" strike="noStrike">
                <a:solidFill>
                  <a:schemeClr val="dk1"/>
                </a:solidFill>
                <a:latin typeface="Trebuchet MS"/>
                <a:ea typeface="Trebuchet MS"/>
                <a:cs typeface="Trebuchet MS"/>
                <a:sym typeface="Trebuchet MS"/>
              </a:defRPr>
            </a:lvl4pPr>
            <a:lvl5pPr indent="-349250" lvl="4" marL="2286000" marR="0" rtl="0" algn="l">
              <a:spcBef>
                <a:spcPts val="380"/>
              </a:spcBef>
              <a:spcAft>
                <a:spcPts val="0"/>
              </a:spcAft>
              <a:buClr>
                <a:schemeClr val="dk1"/>
              </a:buClr>
              <a:buSzPts val="1900"/>
              <a:buFont typeface="Arial"/>
              <a:buChar char="»"/>
              <a:defRPr b="0" i="0" sz="1900" u="none" cap="none" strike="noStrike">
                <a:solidFill>
                  <a:schemeClr val="dk1"/>
                </a:solidFill>
                <a:latin typeface="Trebuchet MS"/>
                <a:ea typeface="Trebuchet MS"/>
                <a:cs typeface="Trebuchet MS"/>
                <a:sym typeface="Trebuchet MS"/>
              </a:defRPr>
            </a:lvl5pPr>
            <a:lvl6pPr indent="-711200" lvl="5" marL="27432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6pPr>
            <a:lvl7pPr indent="-711200" lvl="6" marL="32004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7pPr>
            <a:lvl8pPr indent="-711200" lvl="7" marL="36576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8pPr>
            <a:lvl9pPr indent="-711200" lvl="8" marL="41148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9pPr>
          </a:lstStyle>
          <a:p/>
        </p:txBody>
      </p:sp>
      <p:sp>
        <p:nvSpPr>
          <p:cNvPr id="32" name="Google Shape;32;p2"/>
          <p:cNvSpPr txBox="1"/>
          <p:nvPr>
            <p:ph idx="18" type="body"/>
          </p:nvPr>
        </p:nvSpPr>
        <p:spPr>
          <a:xfrm>
            <a:off x="30895919" y="6113488"/>
            <a:ext cx="9654000" cy="765000"/>
          </a:xfrm>
          <a:prstGeom prst="rect">
            <a:avLst/>
          </a:prstGeom>
          <a:noFill/>
          <a:ln>
            <a:noFill/>
          </a:ln>
        </p:spPr>
        <p:txBody>
          <a:bodyPr anchorCtr="0" anchor="t" bIns="83800" lIns="83800" spcFirstLastPara="1" rIns="83800" wrap="square" tIns="83800">
            <a:noAutofit/>
          </a:bodyPr>
          <a:lstStyle>
            <a:lvl1pPr indent="-228600" lvl="0" marL="457200" marR="0" rtl="0" algn="l">
              <a:spcBef>
                <a:spcPts val="360"/>
              </a:spcBef>
              <a:spcAft>
                <a:spcPts val="0"/>
              </a:spcAft>
              <a:buClr>
                <a:srgbClr val="4B376B"/>
              </a:buClr>
              <a:buSzPts val="1800"/>
              <a:buFont typeface="Arial"/>
              <a:buNone/>
              <a:defRPr b="0" i="0" sz="1800" u="none" cap="none" strike="noStrike">
                <a:solidFill>
                  <a:srgbClr val="4B376B"/>
                </a:solidFill>
                <a:latin typeface="Times New Roman"/>
                <a:ea typeface="Times New Roman"/>
                <a:cs typeface="Times New Roman"/>
                <a:sym typeface="Times New Roman"/>
              </a:defRPr>
            </a:lvl1pPr>
            <a:lvl2pPr indent="-349250" lvl="1" marL="914400" marR="0" rtl="0" algn="l">
              <a:spcBef>
                <a:spcPts val="380"/>
              </a:spcBef>
              <a:spcAft>
                <a:spcPts val="0"/>
              </a:spcAft>
              <a:buClr>
                <a:schemeClr val="dk1"/>
              </a:buClr>
              <a:buSzPts val="1900"/>
              <a:buFont typeface="Arial"/>
              <a:buChar char="–"/>
              <a:defRPr b="0" i="0" sz="1900" u="none" cap="none" strike="noStrike">
                <a:solidFill>
                  <a:schemeClr val="dk1"/>
                </a:solidFill>
                <a:latin typeface="Trebuchet MS"/>
                <a:ea typeface="Trebuchet MS"/>
                <a:cs typeface="Trebuchet MS"/>
                <a:sym typeface="Trebuchet MS"/>
              </a:defRPr>
            </a:lvl2pPr>
            <a:lvl3pPr indent="-349250" lvl="2" marL="1371600" marR="0" rtl="0" algn="l">
              <a:spcBef>
                <a:spcPts val="380"/>
              </a:spcBef>
              <a:spcAft>
                <a:spcPts val="0"/>
              </a:spcAft>
              <a:buClr>
                <a:schemeClr val="dk1"/>
              </a:buClr>
              <a:buSzPts val="1900"/>
              <a:buFont typeface="Arial"/>
              <a:buChar char="•"/>
              <a:defRPr b="0" i="0" sz="1900" u="none" cap="none" strike="noStrike">
                <a:solidFill>
                  <a:schemeClr val="dk1"/>
                </a:solidFill>
                <a:latin typeface="Trebuchet MS"/>
                <a:ea typeface="Trebuchet MS"/>
                <a:cs typeface="Trebuchet MS"/>
                <a:sym typeface="Trebuchet MS"/>
              </a:defRPr>
            </a:lvl3pPr>
            <a:lvl4pPr indent="-349250" lvl="3" marL="1828800" marR="0" rtl="0" algn="l">
              <a:spcBef>
                <a:spcPts val="380"/>
              </a:spcBef>
              <a:spcAft>
                <a:spcPts val="0"/>
              </a:spcAft>
              <a:buClr>
                <a:schemeClr val="dk1"/>
              </a:buClr>
              <a:buSzPts val="1900"/>
              <a:buFont typeface="Arial"/>
              <a:buChar char="–"/>
              <a:defRPr b="0" i="0" sz="1900" u="none" cap="none" strike="noStrike">
                <a:solidFill>
                  <a:schemeClr val="dk1"/>
                </a:solidFill>
                <a:latin typeface="Trebuchet MS"/>
                <a:ea typeface="Trebuchet MS"/>
                <a:cs typeface="Trebuchet MS"/>
                <a:sym typeface="Trebuchet MS"/>
              </a:defRPr>
            </a:lvl4pPr>
            <a:lvl5pPr indent="-349250" lvl="4" marL="2286000" marR="0" rtl="0" algn="l">
              <a:spcBef>
                <a:spcPts val="380"/>
              </a:spcBef>
              <a:spcAft>
                <a:spcPts val="0"/>
              </a:spcAft>
              <a:buClr>
                <a:schemeClr val="dk1"/>
              </a:buClr>
              <a:buSzPts val="1900"/>
              <a:buFont typeface="Arial"/>
              <a:buChar char="»"/>
              <a:defRPr b="0" i="0" sz="1900" u="none" cap="none" strike="noStrike">
                <a:solidFill>
                  <a:schemeClr val="dk1"/>
                </a:solidFill>
                <a:latin typeface="Trebuchet MS"/>
                <a:ea typeface="Trebuchet MS"/>
                <a:cs typeface="Trebuchet MS"/>
                <a:sym typeface="Trebuchet MS"/>
              </a:defRPr>
            </a:lvl5pPr>
            <a:lvl6pPr indent="-711200" lvl="5" marL="27432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6pPr>
            <a:lvl7pPr indent="-711200" lvl="6" marL="32004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7pPr>
            <a:lvl8pPr indent="-711200" lvl="7" marL="36576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8pPr>
            <a:lvl9pPr indent="-711200" lvl="8" marL="41148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9pPr>
          </a:lstStyle>
          <a:p/>
        </p:txBody>
      </p:sp>
      <p:sp>
        <p:nvSpPr>
          <p:cNvPr id="33" name="Google Shape;33;p2"/>
          <p:cNvSpPr txBox="1"/>
          <p:nvPr>
            <p:ph idx="19" type="body"/>
          </p:nvPr>
        </p:nvSpPr>
        <p:spPr>
          <a:xfrm>
            <a:off x="30895323" y="5229737"/>
            <a:ext cx="9654000" cy="934500"/>
          </a:xfrm>
          <a:prstGeom prst="rect">
            <a:avLst/>
          </a:prstGeom>
          <a:noFill/>
          <a:ln>
            <a:noFill/>
          </a:ln>
        </p:spPr>
        <p:txBody>
          <a:bodyPr anchorCtr="0" anchor="ctr" bIns="71825" lIns="71825" spcFirstLastPara="1" rIns="71825" wrap="square" tIns="71825">
            <a:noAutofit/>
          </a:bodyPr>
          <a:lstStyle>
            <a:lvl1pPr indent="-228600" lvl="0" marL="457200" marR="0" rtl="0" algn="ctr">
              <a:spcBef>
                <a:spcPts val="520"/>
              </a:spcBef>
              <a:spcAft>
                <a:spcPts val="0"/>
              </a:spcAft>
              <a:buClr>
                <a:srgbClr val="4B376B"/>
              </a:buClr>
              <a:buSzPts val="2600"/>
              <a:buFont typeface="Arial"/>
              <a:buNone/>
              <a:defRPr b="1" i="0" sz="2600" u="sng" cap="none" strike="noStrike">
                <a:solidFill>
                  <a:srgbClr val="4B376B"/>
                </a:solidFill>
                <a:latin typeface="Calibri"/>
                <a:ea typeface="Calibri"/>
                <a:cs typeface="Calibri"/>
                <a:sym typeface="Calibri"/>
              </a:defRPr>
            </a:lvl1pPr>
            <a:lvl2pPr indent="-901700" lvl="1" marL="914400" marR="0" rtl="0" algn="l">
              <a:spcBef>
                <a:spcPts val="2120"/>
              </a:spcBef>
              <a:spcAft>
                <a:spcPts val="0"/>
              </a:spcAft>
              <a:buClr>
                <a:schemeClr val="dk1"/>
              </a:buClr>
              <a:buSzPts val="10600"/>
              <a:buFont typeface="Arial"/>
              <a:buChar char="–"/>
              <a:defRPr b="0" i="0" sz="10600" u="none" cap="none" strike="noStrike">
                <a:solidFill>
                  <a:schemeClr val="dk1"/>
                </a:solidFill>
                <a:latin typeface="Calibri"/>
                <a:ea typeface="Calibri"/>
                <a:cs typeface="Calibri"/>
                <a:sym typeface="Calibri"/>
              </a:defRPr>
            </a:lvl2pPr>
            <a:lvl3pPr indent="-806450" lvl="2" marL="13716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3pPr>
            <a:lvl4pPr indent="-711200" lvl="3" marL="18288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4pPr>
            <a:lvl5pPr indent="-711200" lvl="4" marL="22860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5pPr>
            <a:lvl6pPr indent="-711200" lvl="5" marL="27432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6pPr>
            <a:lvl7pPr indent="-711200" lvl="6" marL="32004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7pPr>
            <a:lvl8pPr indent="-711200" lvl="7" marL="36576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8pPr>
            <a:lvl9pPr indent="-711200" lvl="8" marL="41148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9pPr>
          </a:lstStyle>
          <a:p/>
        </p:txBody>
      </p:sp>
      <p:sp>
        <p:nvSpPr>
          <p:cNvPr id="34" name="Google Shape;34;p2"/>
          <p:cNvSpPr txBox="1"/>
          <p:nvPr>
            <p:ph idx="20" type="body"/>
          </p:nvPr>
        </p:nvSpPr>
        <p:spPr>
          <a:xfrm>
            <a:off x="6505204" y="2028981"/>
            <a:ext cx="38190300" cy="14580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880"/>
              </a:spcBef>
              <a:spcAft>
                <a:spcPts val="0"/>
              </a:spcAft>
              <a:buClr>
                <a:srgbClr val="4B376B"/>
              </a:buClr>
              <a:buSzPts val="4400"/>
              <a:buFont typeface="Arial"/>
              <a:buNone/>
              <a:defRPr b="0" i="0" sz="4400" u="none" cap="none" strike="noStrike">
                <a:solidFill>
                  <a:srgbClr val="4B376B"/>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711200" lvl="5" marL="27432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6pPr>
            <a:lvl7pPr indent="-711200" lvl="6" marL="32004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7pPr>
            <a:lvl8pPr indent="-711200" lvl="7" marL="36576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8pPr>
            <a:lvl9pPr indent="-711200" lvl="8" marL="41148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9pPr>
          </a:lstStyle>
          <a:p/>
        </p:txBody>
      </p:sp>
      <p:sp>
        <p:nvSpPr>
          <p:cNvPr id="35" name="Google Shape;35;p2"/>
          <p:cNvSpPr txBox="1"/>
          <p:nvPr>
            <p:ph idx="21" type="body"/>
          </p:nvPr>
        </p:nvSpPr>
        <p:spPr>
          <a:xfrm>
            <a:off x="6502400" y="3486943"/>
            <a:ext cx="38190300" cy="10878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720"/>
              </a:spcBef>
              <a:spcAft>
                <a:spcPts val="0"/>
              </a:spcAft>
              <a:buClr>
                <a:srgbClr val="4B376B"/>
              </a:buClr>
              <a:buSzPts val="3600"/>
              <a:buFont typeface="Arial"/>
              <a:buNone/>
              <a:defRPr b="0" i="0" sz="3600" u="none" cap="none" strike="noStrike">
                <a:solidFill>
                  <a:srgbClr val="4B376B"/>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711200" lvl="5" marL="27432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6pPr>
            <a:lvl7pPr indent="-711200" lvl="6" marL="32004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7pPr>
            <a:lvl8pPr indent="-711200" lvl="7" marL="36576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8pPr>
            <a:lvl9pPr indent="-711200" lvl="8" marL="41148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9pPr>
          </a:lstStyle>
          <a:p/>
        </p:txBody>
      </p:sp>
      <p:sp>
        <p:nvSpPr>
          <p:cNvPr id="36" name="Google Shape;36;p2"/>
          <p:cNvSpPr txBox="1"/>
          <p:nvPr>
            <p:ph idx="22" type="body"/>
          </p:nvPr>
        </p:nvSpPr>
        <p:spPr>
          <a:xfrm>
            <a:off x="6508006" y="308801"/>
            <a:ext cx="38190300" cy="17202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1200"/>
              </a:spcBef>
              <a:spcAft>
                <a:spcPts val="0"/>
              </a:spcAft>
              <a:buClr>
                <a:srgbClr val="4B376B"/>
              </a:buClr>
              <a:buSzPts val="6000"/>
              <a:buFont typeface="Arial"/>
              <a:buNone/>
              <a:defRPr b="1" i="0" sz="6000" u="none" cap="none" strike="noStrike">
                <a:solidFill>
                  <a:srgbClr val="4B376B"/>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711200" lvl="5" marL="27432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6pPr>
            <a:lvl7pPr indent="-711200" lvl="6" marL="32004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7pPr>
            <a:lvl8pPr indent="-711200" lvl="7" marL="36576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8pPr>
            <a:lvl9pPr indent="-711200" lvl="8" marL="4114800" marR="0" rtl="0" algn="l">
              <a:spcBef>
                <a:spcPts val="152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s">
  <p:cSld name="3 columns">
    <p:spTree>
      <p:nvGrpSpPr>
        <p:cNvPr id="37" name="Shape 37"/>
        <p:cNvGrpSpPr/>
        <p:nvPr/>
      </p:nvGrpSpPr>
      <p:grpSpPr>
        <a:xfrm>
          <a:off x="0" y="0"/>
          <a:ext cx="0" cy="0"/>
          <a:chOff x="0" y="0"/>
          <a:chExt cx="0" cy="0"/>
        </a:xfrm>
      </p:grpSpPr>
      <p:sp>
        <p:nvSpPr>
          <p:cNvPr id="38" name="Google Shape;38;p3"/>
          <p:cNvSpPr txBox="1"/>
          <p:nvPr>
            <p:ph idx="1" type="body"/>
          </p:nvPr>
        </p:nvSpPr>
        <p:spPr>
          <a:xfrm>
            <a:off x="1054885" y="6420045"/>
            <a:ext cx="15856500" cy="912300"/>
          </a:xfrm>
          <a:prstGeom prst="rect">
            <a:avLst/>
          </a:prstGeom>
          <a:noFill/>
          <a:ln>
            <a:noFill/>
          </a:ln>
        </p:spPr>
        <p:txBody>
          <a:bodyPr anchorCtr="0" anchor="t" bIns="261225" lIns="261225" spcFirstLastPara="1" rIns="261225" wrap="square" tIns="261225">
            <a:noAutofit/>
          </a:bodyPr>
          <a:lstStyle>
            <a:lvl1pPr indent="-228600" lvl="0" marL="457200" marR="0" rtl="0" algn="l">
              <a:spcBef>
                <a:spcPts val="500"/>
              </a:spcBef>
              <a:spcAft>
                <a:spcPts val="0"/>
              </a:spcAft>
              <a:buClr>
                <a:srgbClr val="2F2F2F"/>
              </a:buClr>
              <a:buSzPts val="2500"/>
              <a:buFont typeface="Arial"/>
              <a:buNone/>
              <a:defRPr b="0" i="0" sz="2500" u="none" cap="none" strike="noStrike">
                <a:solidFill>
                  <a:srgbClr val="2F2F2F"/>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406400" lvl="2" marL="13716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406400" lvl="3" marL="18288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406400" lvl="4" marL="22860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39" name="Google Shape;39;p3"/>
          <p:cNvSpPr txBox="1"/>
          <p:nvPr>
            <p:ph idx="2" type="body"/>
          </p:nvPr>
        </p:nvSpPr>
        <p:spPr>
          <a:xfrm>
            <a:off x="1076061" y="5515122"/>
            <a:ext cx="15835200" cy="857400"/>
          </a:xfrm>
          <a:prstGeom prst="rect">
            <a:avLst/>
          </a:prstGeom>
          <a:noFill/>
          <a:ln>
            <a:noFill/>
          </a:ln>
        </p:spPr>
        <p:txBody>
          <a:bodyPr anchorCtr="0" anchor="ctr" bIns="104475" lIns="104475" spcFirstLastPara="1" rIns="104475" wrap="square" tIns="104475">
            <a:noAutofit/>
          </a:bodyPr>
          <a:lstStyle>
            <a:lvl1pPr indent="-228600" lvl="0" marL="457200" marR="0" rtl="0" algn="ctr">
              <a:spcBef>
                <a:spcPts val="840"/>
              </a:spcBef>
              <a:spcAft>
                <a:spcPts val="0"/>
              </a:spcAft>
              <a:buClr>
                <a:srgbClr val="2F2F2F"/>
              </a:buClr>
              <a:buSzPts val="4200"/>
              <a:buFont typeface="Arial"/>
              <a:buNone/>
              <a:defRPr b="1" i="0" sz="4200" u="sng" cap="none" strike="noStrike">
                <a:solidFill>
                  <a:srgbClr val="2F2F2F"/>
                </a:solidFill>
                <a:latin typeface="Calibri"/>
                <a:ea typeface="Calibri"/>
                <a:cs typeface="Calibri"/>
                <a:sym typeface="Calibri"/>
              </a:defRPr>
            </a:lvl1pPr>
            <a:lvl2pPr indent="-1206500" lvl="1" marL="9144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1066800" lvl="2" marL="1371600"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927100" lvl="3" marL="1828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927100" lvl="4" marL="22860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40" name="Google Shape;40;p3"/>
          <p:cNvSpPr txBox="1"/>
          <p:nvPr>
            <p:ph idx="3" type="body"/>
          </p:nvPr>
        </p:nvSpPr>
        <p:spPr>
          <a:xfrm>
            <a:off x="1076061" y="18319648"/>
            <a:ext cx="15858300" cy="912300"/>
          </a:xfrm>
          <a:prstGeom prst="rect">
            <a:avLst/>
          </a:prstGeom>
          <a:noFill/>
          <a:ln>
            <a:noFill/>
          </a:ln>
        </p:spPr>
        <p:txBody>
          <a:bodyPr anchorCtr="0" anchor="t" bIns="261225" lIns="261225" spcFirstLastPara="1" rIns="261225" wrap="square" tIns="261225">
            <a:noAutofit/>
          </a:bodyPr>
          <a:lstStyle>
            <a:lvl1pPr indent="-228600" lvl="0" marL="457200" marR="0" rtl="0" algn="l">
              <a:spcBef>
                <a:spcPts val="500"/>
              </a:spcBef>
              <a:spcAft>
                <a:spcPts val="0"/>
              </a:spcAft>
              <a:buClr>
                <a:srgbClr val="2F2F2F"/>
              </a:buClr>
              <a:buSzPts val="2500"/>
              <a:buFont typeface="Arial"/>
              <a:buNone/>
              <a:defRPr b="0" i="0" sz="2500" u="none" cap="none" strike="noStrike">
                <a:solidFill>
                  <a:srgbClr val="2F2F2F"/>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406400" lvl="2" marL="13716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406400" lvl="3" marL="18288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406400" lvl="4" marL="22860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41" name="Google Shape;41;p3"/>
          <p:cNvSpPr txBox="1"/>
          <p:nvPr>
            <p:ph idx="4" type="body"/>
          </p:nvPr>
        </p:nvSpPr>
        <p:spPr>
          <a:xfrm>
            <a:off x="1099092" y="17492356"/>
            <a:ext cx="15835200" cy="857400"/>
          </a:xfrm>
          <a:prstGeom prst="rect">
            <a:avLst/>
          </a:prstGeom>
          <a:noFill/>
          <a:ln>
            <a:noFill/>
          </a:ln>
        </p:spPr>
        <p:txBody>
          <a:bodyPr anchorCtr="0" anchor="ctr" bIns="104475" lIns="104475" spcFirstLastPara="1" rIns="104475" wrap="square" tIns="104475">
            <a:noAutofit/>
          </a:bodyPr>
          <a:lstStyle>
            <a:lvl1pPr indent="-228600" lvl="0" marL="457200" marR="0" rtl="0" algn="ctr">
              <a:spcBef>
                <a:spcPts val="840"/>
              </a:spcBef>
              <a:spcAft>
                <a:spcPts val="0"/>
              </a:spcAft>
              <a:buClr>
                <a:srgbClr val="2F2F2F"/>
              </a:buClr>
              <a:buSzPts val="4200"/>
              <a:buFont typeface="Arial"/>
              <a:buNone/>
              <a:defRPr b="1" i="0" sz="4200" u="sng" cap="none" strike="noStrike">
                <a:solidFill>
                  <a:srgbClr val="2F2F2F"/>
                </a:solidFill>
                <a:latin typeface="Calibri"/>
                <a:ea typeface="Calibri"/>
                <a:cs typeface="Calibri"/>
                <a:sym typeface="Calibri"/>
              </a:defRPr>
            </a:lvl1pPr>
            <a:lvl2pPr indent="-1206500" lvl="1" marL="9144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1066800" lvl="2" marL="1371600"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927100" lvl="3" marL="1828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927100" lvl="4" marL="22860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42" name="Google Shape;42;p3"/>
          <p:cNvSpPr txBox="1"/>
          <p:nvPr>
            <p:ph idx="5" type="body"/>
          </p:nvPr>
        </p:nvSpPr>
        <p:spPr>
          <a:xfrm>
            <a:off x="17679991" y="21674253"/>
            <a:ext cx="15833400" cy="912300"/>
          </a:xfrm>
          <a:prstGeom prst="rect">
            <a:avLst/>
          </a:prstGeom>
          <a:noFill/>
          <a:ln>
            <a:noFill/>
          </a:ln>
        </p:spPr>
        <p:txBody>
          <a:bodyPr anchorCtr="0" anchor="t" bIns="261225" lIns="261225" spcFirstLastPara="1" rIns="261225" wrap="square" tIns="261225">
            <a:noAutofit/>
          </a:bodyPr>
          <a:lstStyle>
            <a:lvl1pPr indent="-228600" lvl="0" marL="457200" marR="0" rtl="0" algn="l">
              <a:spcBef>
                <a:spcPts val="500"/>
              </a:spcBef>
              <a:spcAft>
                <a:spcPts val="0"/>
              </a:spcAft>
              <a:buClr>
                <a:srgbClr val="2F2F2F"/>
              </a:buClr>
              <a:buSzPts val="2500"/>
              <a:buFont typeface="Arial"/>
              <a:buNone/>
              <a:defRPr b="0" i="0" sz="2500" u="none" cap="none" strike="noStrike">
                <a:solidFill>
                  <a:srgbClr val="2F2F2F"/>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406400" lvl="2" marL="13716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406400" lvl="3" marL="18288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406400" lvl="4" marL="22860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43" name="Google Shape;43;p3"/>
          <p:cNvSpPr txBox="1"/>
          <p:nvPr>
            <p:ph idx="6" type="body"/>
          </p:nvPr>
        </p:nvSpPr>
        <p:spPr>
          <a:xfrm>
            <a:off x="17679991" y="20822791"/>
            <a:ext cx="15833400" cy="857400"/>
          </a:xfrm>
          <a:prstGeom prst="rect">
            <a:avLst/>
          </a:prstGeom>
          <a:noFill/>
          <a:ln>
            <a:noFill/>
          </a:ln>
        </p:spPr>
        <p:txBody>
          <a:bodyPr anchorCtr="0" anchor="ctr" bIns="104475" lIns="104475" spcFirstLastPara="1" rIns="104475" wrap="square" tIns="104475">
            <a:noAutofit/>
          </a:bodyPr>
          <a:lstStyle>
            <a:lvl1pPr indent="-228600" lvl="0" marL="457200" marR="0" rtl="0" algn="ctr">
              <a:spcBef>
                <a:spcPts val="840"/>
              </a:spcBef>
              <a:spcAft>
                <a:spcPts val="0"/>
              </a:spcAft>
              <a:buClr>
                <a:srgbClr val="2F2F2F"/>
              </a:buClr>
              <a:buSzPts val="4200"/>
              <a:buFont typeface="Arial"/>
              <a:buNone/>
              <a:defRPr b="1" i="0" sz="4200" u="sng" cap="none" strike="noStrike">
                <a:solidFill>
                  <a:srgbClr val="2F2F2F"/>
                </a:solidFill>
                <a:latin typeface="Calibri"/>
                <a:ea typeface="Calibri"/>
                <a:cs typeface="Calibri"/>
                <a:sym typeface="Calibri"/>
              </a:defRPr>
            </a:lvl1pPr>
            <a:lvl2pPr indent="-1206500" lvl="1" marL="9144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1066800" lvl="2" marL="1371600"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927100" lvl="3" marL="1828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927100" lvl="4" marL="22860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44" name="Google Shape;44;p3"/>
          <p:cNvSpPr txBox="1"/>
          <p:nvPr>
            <p:ph idx="7" type="body"/>
          </p:nvPr>
        </p:nvSpPr>
        <p:spPr>
          <a:xfrm>
            <a:off x="17689252" y="6420045"/>
            <a:ext cx="15833400" cy="912300"/>
          </a:xfrm>
          <a:prstGeom prst="rect">
            <a:avLst/>
          </a:prstGeom>
          <a:noFill/>
          <a:ln>
            <a:noFill/>
          </a:ln>
        </p:spPr>
        <p:txBody>
          <a:bodyPr anchorCtr="0" anchor="t" bIns="261225" lIns="261225" spcFirstLastPara="1" rIns="261225" wrap="square" tIns="261225">
            <a:noAutofit/>
          </a:bodyPr>
          <a:lstStyle>
            <a:lvl1pPr indent="-228600" lvl="0" marL="457200" marR="0" rtl="0" algn="l">
              <a:spcBef>
                <a:spcPts val="500"/>
              </a:spcBef>
              <a:spcAft>
                <a:spcPts val="0"/>
              </a:spcAft>
              <a:buClr>
                <a:srgbClr val="2F2F2F"/>
              </a:buClr>
              <a:buSzPts val="2500"/>
              <a:buFont typeface="Arial"/>
              <a:buNone/>
              <a:defRPr b="0" i="0" sz="2500" u="none" cap="none" strike="noStrike">
                <a:solidFill>
                  <a:srgbClr val="2F2F2F"/>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406400" lvl="2" marL="13716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406400" lvl="3" marL="18288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406400" lvl="4" marL="22860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45" name="Google Shape;45;p3"/>
          <p:cNvSpPr txBox="1"/>
          <p:nvPr>
            <p:ph idx="8" type="body"/>
          </p:nvPr>
        </p:nvSpPr>
        <p:spPr>
          <a:xfrm>
            <a:off x="17679989" y="5515122"/>
            <a:ext cx="15842700" cy="857400"/>
          </a:xfrm>
          <a:prstGeom prst="rect">
            <a:avLst/>
          </a:prstGeom>
          <a:noFill/>
          <a:ln>
            <a:noFill/>
          </a:ln>
        </p:spPr>
        <p:txBody>
          <a:bodyPr anchorCtr="0" anchor="ctr" bIns="104475" lIns="104475" spcFirstLastPara="1" rIns="104475" wrap="square" tIns="104475">
            <a:noAutofit/>
          </a:bodyPr>
          <a:lstStyle>
            <a:lvl1pPr indent="-228600" lvl="0" marL="457200" marR="0" rtl="0" algn="ctr">
              <a:spcBef>
                <a:spcPts val="840"/>
              </a:spcBef>
              <a:spcAft>
                <a:spcPts val="0"/>
              </a:spcAft>
              <a:buClr>
                <a:srgbClr val="2F2F2F"/>
              </a:buClr>
              <a:buSzPts val="4200"/>
              <a:buFont typeface="Arial"/>
              <a:buNone/>
              <a:defRPr b="1" i="0" sz="4200" u="sng" cap="none" strike="noStrike">
                <a:solidFill>
                  <a:srgbClr val="2F2F2F"/>
                </a:solidFill>
                <a:latin typeface="Calibri"/>
                <a:ea typeface="Calibri"/>
                <a:cs typeface="Calibri"/>
                <a:sym typeface="Calibri"/>
              </a:defRPr>
            </a:lvl1pPr>
            <a:lvl2pPr indent="-1206500" lvl="1" marL="9144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1066800" lvl="2" marL="1371600"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927100" lvl="3" marL="1828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927100" lvl="4" marL="22860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46" name="Google Shape;46;p3"/>
          <p:cNvSpPr txBox="1"/>
          <p:nvPr>
            <p:ph idx="9" type="body"/>
          </p:nvPr>
        </p:nvSpPr>
        <p:spPr>
          <a:xfrm>
            <a:off x="34295031" y="5515122"/>
            <a:ext cx="15838800" cy="857400"/>
          </a:xfrm>
          <a:prstGeom prst="rect">
            <a:avLst/>
          </a:prstGeom>
          <a:noFill/>
          <a:ln>
            <a:noFill/>
          </a:ln>
        </p:spPr>
        <p:txBody>
          <a:bodyPr anchorCtr="0" anchor="ctr" bIns="104475" lIns="104475" spcFirstLastPara="1" rIns="104475" wrap="square" tIns="104475">
            <a:noAutofit/>
          </a:bodyPr>
          <a:lstStyle>
            <a:lvl1pPr indent="-228600" lvl="0" marL="457200" marR="0" rtl="0" algn="ctr">
              <a:spcBef>
                <a:spcPts val="840"/>
              </a:spcBef>
              <a:spcAft>
                <a:spcPts val="0"/>
              </a:spcAft>
              <a:buClr>
                <a:srgbClr val="2F2F2F"/>
              </a:buClr>
              <a:buSzPts val="4200"/>
              <a:buFont typeface="Arial"/>
              <a:buNone/>
              <a:defRPr b="1" i="0" sz="4200" u="sng" cap="none" strike="noStrike">
                <a:solidFill>
                  <a:srgbClr val="2F2F2F"/>
                </a:solidFill>
                <a:latin typeface="Calibri"/>
                <a:ea typeface="Calibri"/>
                <a:cs typeface="Calibri"/>
                <a:sym typeface="Calibri"/>
              </a:defRPr>
            </a:lvl1pPr>
            <a:lvl2pPr indent="-1206500" lvl="1" marL="9144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1066800" lvl="2" marL="1371600"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927100" lvl="3" marL="1828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927100" lvl="4" marL="22860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47" name="Google Shape;47;p3"/>
          <p:cNvSpPr txBox="1"/>
          <p:nvPr>
            <p:ph idx="13" type="body"/>
          </p:nvPr>
        </p:nvSpPr>
        <p:spPr>
          <a:xfrm>
            <a:off x="34295031" y="6420045"/>
            <a:ext cx="15838800" cy="912300"/>
          </a:xfrm>
          <a:prstGeom prst="rect">
            <a:avLst/>
          </a:prstGeom>
          <a:noFill/>
          <a:ln>
            <a:noFill/>
          </a:ln>
        </p:spPr>
        <p:txBody>
          <a:bodyPr anchorCtr="0" anchor="t" bIns="261225" lIns="261225" spcFirstLastPara="1" rIns="261225" wrap="square" tIns="261225">
            <a:noAutofit/>
          </a:bodyPr>
          <a:lstStyle>
            <a:lvl1pPr indent="-228600" lvl="0" marL="457200" marR="0" rtl="0" algn="l">
              <a:spcBef>
                <a:spcPts val="500"/>
              </a:spcBef>
              <a:spcAft>
                <a:spcPts val="0"/>
              </a:spcAft>
              <a:buClr>
                <a:srgbClr val="2F2F2F"/>
              </a:buClr>
              <a:buSzPts val="2500"/>
              <a:buFont typeface="Arial"/>
              <a:buNone/>
              <a:defRPr b="0" i="0" sz="2500" u="none" cap="none" strike="noStrike">
                <a:solidFill>
                  <a:srgbClr val="2F2F2F"/>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406400" lvl="2" marL="13716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406400" lvl="3" marL="18288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406400" lvl="4" marL="22860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48" name="Google Shape;48;p3"/>
          <p:cNvSpPr txBox="1"/>
          <p:nvPr>
            <p:ph idx="14" type="body"/>
          </p:nvPr>
        </p:nvSpPr>
        <p:spPr>
          <a:xfrm>
            <a:off x="34295031" y="17460248"/>
            <a:ext cx="15838800" cy="857400"/>
          </a:xfrm>
          <a:prstGeom prst="rect">
            <a:avLst/>
          </a:prstGeom>
          <a:noFill/>
          <a:ln>
            <a:noFill/>
          </a:ln>
        </p:spPr>
        <p:txBody>
          <a:bodyPr anchorCtr="0" anchor="ctr" bIns="104475" lIns="104475" spcFirstLastPara="1" rIns="104475" wrap="square" tIns="104475">
            <a:noAutofit/>
          </a:bodyPr>
          <a:lstStyle>
            <a:lvl1pPr indent="-228600" lvl="0" marL="457200" marR="0" rtl="0" algn="ctr">
              <a:spcBef>
                <a:spcPts val="840"/>
              </a:spcBef>
              <a:spcAft>
                <a:spcPts val="0"/>
              </a:spcAft>
              <a:buClr>
                <a:srgbClr val="2F2F2F"/>
              </a:buClr>
              <a:buSzPts val="4200"/>
              <a:buFont typeface="Arial"/>
              <a:buNone/>
              <a:defRPr b="1" i="0" sz="4200" u="sng" cap="none" strike="noStrike">
                <a:solidFill>
                  <a:srgbClr val="2F2F2F"/>
                </a:solidFill>
                <a:latin typeface="Calibri"/>
                <a:ea typeface="Calibri"/>
                <a:cs typeface="Calibri"/>
                <a:sym typeface="Calibri"/>
              </a:defRPr>
            </a:lvl1pPr>
            <a:lvl2pPr indent="-1206500" lvl="1" marL="9144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1066800" lvl="2" marL="1371600"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927100" lvl="3" marL="1828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927100" lvl="4" marL="22860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49" name="Google Shape;49;p3"/>
          <p:cNvSpPr txBox="1"/>
          <p:nvPr>
            <p:ph idx="15" type="body"/>
          </p:nvPr>
        </p:nvSpPr>
        <p:spPr>
          <a:xfrm>
            <a:off x="34292097" y="18406734"/>
            <a:ext cx="15844500" cy="912300"/>
          </a:xfrm>
          <a:prstGeom prst="rect">
            <a:avLst/>
          </a:prstGeom>
          <a:noFill/>
          <a:ln>
            <a:noFill/>
          </a:ln>
        </p:spPr>
        <p:txBody>
          <a:bodyPr anchorCtr="0" anchor="t" bIns="261225" lIns="261225" spcFirstLastPara="1" rIns="261225" wrap="square" tIns="261225">
            <a:noAutofit/>
          </a:bodyPr>
          <a:lstStyle>
            <a:lvl1pPr indent="-228600" lvl="0" marL="457200" marR="0" rtl="0" algn="l">
              <a:spcBef>
                <a:spcPts val="500"/>
              </a:spcBef>
              <a:spcAft>
                <a:spcPts val="0"/>
              </a:spcAft>
              <a:buClr>
                <a:srgbClr val="2F2F2F"/>
              </a:buClr>
              <a:buSzPts val="2500"/>
              <a:buFont typeface="Arial"/>
              <a:buNone/>
              <a:defRPr b="0" i="0" sz="2500" u="none" cap="none" strike="noStrike">
                <a:solidFill>
                  <a:srgbClr val="2F2F2F"/>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406400" lvl="2" marL="13716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406400" lvl="3" marL="18288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406400" lvl="4" marL="22860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50" name="Google Shape;50;p3"/>
          <p:cNvSpPr txBox="1"/>
          <p:nvPr>
            <p:ph idx="16" type="body"/>
          </p:nvPr>
        </p:nvSpPr>
        <p:spPr>
          <a:xfrm>
            <a:off x="34295031" y="25928784"/>
            <a:ext cx="15838800" cy="857400"/>
          </a:xfrm>
          <a:prstGeom prst="rect">
            <a:avLst/>
          </a:prstGeom>
          <a:noFill/>
          <a:ln>
            <a:noFill/>
          </a:ln>
        </p:spPr>
        <p:txBody>
          <a:bodyPr anchorCtr="0" anchor="ctr" bIns="104475" lIns="104475" spcFirstLastPara="1" rIns="104475" wrap="square" tIns="104475">
            <a:noAutofit/>
          </a:bodyPr>
          <a:lstStyle>
            <a:lvl1pPr indent="-228600" lvl="0" marL="457200" marR="0" rtl="0" algn="ctr">
              <a:spcBef>
                <a:spcPts val="840"/>
              </a:spcBef>
              <a:spcAft>
                <a:spcPts val="0"/>
              </a:spcAft>
              <a:buClr>
                <a:srgbClr val="2F2F2F"/>
              </a:buClr>
              <a:buSzPts val="4200"/>
              <a:buFont typeface="Arial"/>
              <a:buNone/>
              <a:defRPr b="1" i="0" sz="4200" u="sng" cap="none" strike="noStrike">
                <a:solidFill>
                  <a:srgbClr val="2F2F2F"/>
                </a:solidFill>
                <a:latin typeface="Calibri"/>
                <a:ea typeface="Calibri"/>
                <a:cs typeface="Calibri"/>
                <a:sym typeface="Calibri"/>
              </a:defRPr>
            </a:lvl1pPr>
            <a:lvl2pPr indent="-1206500" lvl="1" marL="9144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1066800" lvl="2" marL="1371600"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927100" lvl="3" marL="1828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927100" lvl="4" marL="22860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51" name="Google Shape;51;p3"/>
          <p:cNvSpPr txBox="1"/>
          <p:nvPr>
            <p:ph idx="17" type="body"/>
          </p:nvPr>
        </p:nvSpPr>
        <p:spPr>
          <a:xfrm>
            <a:off x="34292097" y="26833706"/>
            <a:ext cx="15844500" cy="912300"/>
          </a:xfrm>
          <a:prstGeom prst="rect">
            <a:avLst/>
          </a:prstGeom>
          <a:noFill/>
          <a:ln>
            <a:noFill/>
          </a:ln>
        </p:spPr>
        <p:txBody>
          <a:bodyPr anchorCtr="0" anchor="t" bIns="261225" lIns="261225" spcFirstLastPara="1" rIns="261225" wrap="square" tIns="261225">
            <a:noAutofit/>
          </a:bodyPr>
          <a:lstStyle>
            <a:lvl1pPr indent="-228600" lvl="0" marL="457200" marR="0" rtl="0" algn="l">
              <a:spcBef>
                <a:spcPts val="500"/>
              </a:spcBef>
              <a:spcAft>
                <a:spcPts val="0"/>
              </a:spcAft>
              <a:buClr>
                <a:srgbClr val="2F2F2F"/>
              </a:buClr>
              <a:buSzPts val="2500"/>
              <a:buFont typeface="Arial"/>
              <a:buNone/>
              <a:defRPr b="0" i="0" sz="2500" u="none" cap="none" strike="noStrike">
                <a:solidFill>
                  <a:srgbClr val="2F2F2F"/>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406400" lvl="2" marL="13716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406400" lvl="3" marL="18288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406400" lvl="4" marL="22860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52" name="Google Shape;52;p3"/>
          <p:cNvSpPr txBox="1"/>
          <p:nvPr>
            <p:ph idx="18" type="body"/>
          </p:nvPr>
        </p:nvSpPr>
        <p:spPr>
          <a:xfrm>
            <a:off x="6733309" y="3318347"/>
            <a:ext cx="37739700" cy="12801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1080"/>
              </a:spcBef>
              <a:spcAft>
                <a:spcPts val="0"/>
              </a:spcAft>
              <a:buClr>
                <a:srgbClr val="2F2F2F"/>
              </a:buClr>
              <a:buSzPts val="5400"/>
              <a:buFont typeface="Arial"/>
              <a:buNone/>
              <a:defRPr b="0" i="0" sz="5400" u="none" cap="none" strike="noStrike">
                <a:solidFill>
                  <a:srgbClr val="2F2F2F"/>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53" name="Google Shape;53;p3"/>
          <p:cNvSpPr txBox="1"/>
          <p:nvPr>
            <p:ph idx="19" type="body"/>
          </p:nvPr>
        </p:nvSpPr>
        <p:spPr>
          <a:xfrm>
            <a:off x="6733309" y="2038187"/>
            <a:ext cx="37739700" cy="1280100"/>
          </a:xfrm>
          <a:prstGeom prst="rect">
            <a:avLst/>
          </a:prstGeom>
          <a:noFill/>
          <a:ln>
            <a:noFill/>
          </a:ln>
        </p:spPr>
        <p:txBody>
          <a:bodyPr anchorCtr="1" anchor="t" bIns="45700" lIns="91425" spcFirstLastPara="1" rIns="91425" wrap="square" tIns="45700">
            <a:noAutofit/>
          </a:bodyPr>
          <a:lstStyle>
            <a:lvl1pPr indent="-228600" lvl="0" marL="457200" marR="0" rtl="0" algn="ctr">
              <a:spcBef>
                <a:spcPts val="1600"/>
              </a:spcBef>
              <a:spcAft>
                <a:spcPts val="0"/>
              </a:spcAft>
              <a:buClr>
                <a:srgbClr val="2F2F2F"/>
              </a:buClr>
              <a:buSzPts val="8000"/>
              <a:buFont typeface="Arial"/>
              <a:buNone/>
              <a:defRPr b="0" i="0" sz="8000" u="none" cap="none" strike="noStrike">
                <a:solidFill>
                  <a:srgbClr val="2F2F2F"/>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54" name="Google Shape;54;p3"/>
          <p:cNvSpPr txBox="1"/>
          <p:nvPr>
            <p:ph idx="20" type="body"/>
          </p:nvPr>
        </p:nvSpPr>
        <p:spPr>
          <a:xfrm>
            <a:off x="6733309" y="400213"/>
            <a:ext cx="37739700" cy="1638000"/>
          </a:xfrm>
          <a:prstGeom prst="rect">
            <a:avLst/>
          </a:prstGeom>
          <a:noFill/>
          <a:ln>
            <a:noFill/>
          </a:ln>
        </p:spPr>
        <p:txBody>
          <a:bodyPr anchorCtr="1" anchor="t" bIns="45700" lIns="91425" spcFirstLastPara="1" rIns="91425" wrap="square" tIns="45700">
            <a:noAutofit/>
          </a:bodyPr>
          <a:lstStyle>
            <a:lvl1pPr indent="-228600" lvl="0" marL="457200" marR="0" rtl="0" algn="ctr">
              <a:spcBef>
                <a:spcPts val="1920"/>
              </a:spcBef>
              <a:spcAft>
                <a:spcPts val="0"/>
              </a:spcAft>
              <a:buClr>
                <a:srgbClr val="2F2F2F"/>
              </a:buClr>
              <a:buSzPts val="9600"/>
              <a:buFont typeface="Arial"/>
              <a:buNone/>
              <a:defRPr b="1" i="0" sz="9600" u="none" cap="none" strike="noStrike">
                <a:solidFill>
                  <a:srgbClr val="2F2F2F"/>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s://www.posterpresentations.com/how-to-change-the-research-poster-template-colors.html" TargetMode="Externa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graphicFrame>
        <p:nvGraphicFramePr>
          <p:cNvPr id="10" name="Google Shape;10;p1"/>
          <p:cNvGraphicFramePr/>
          <p:nvPr/>
        </p:nvGraphicFramePr>
        <p:xfrm>
          <a:off x="-7970224" y="0"/>
          <a:ext cx="3000000" cy="3000000"/>
        </p:xfrm>
        <a:graphic>
          <a:graphicData uri="http://schemas.openxmlformats.org/drawingml/2006/table">
            <a:tbl>
              <a:tblPr bandRow="1" firstRow="1">
                <a:noFill/>
                <a:tableStyleId>{A7D01E7D-744E-4C71-A98E-B4546B7FFA4F}</a:tableStyleId>
              </a:tblPr>
              <a:tblGrid>
                <a:gridCol w="3254925"/>
                <a:gridCol w="4336000"/>
              </a:tblGrid>
              <a:tr h="1426250">
                <a:tc gridSpan="2">
                  <a:txBody>
                    <a:bodyPr/>
                    <a:lstStyle/>
                    <a:p>
                      <a:pPr indent="0" lvl="0" marL="0" marR="0" rtl="0" algn="ctr">
                        <a:lnSpc>
                          <a:spcPct val="100000"/>
                        </a:lnSpc>
                        <a:spcBef>
                          <a:spcPts val="0"/>
                        </a:spcBef>
                        <a:spcAft>
                          <a:spcPts val="0"/>
                        </a:spcAft>
                        <a:buClr>
                          <a:srgbClr val="1F3A4E"/>
                        </a:buClr>
                        <a:buSzPts val="3500"/>
                        <a:buFont typeface="Arial Black"/>
                        <a:buNone/>
                      </a:pPr>
                      <a:r>
                        <a:rPr b="0" lang="en-US" sz="3500" u="none" cap="none" strike="noStrike">
                          <a:solidFill>
                            <a:srgbClr val="1F3A4E"/>
                          </a:solidFill>
                          <a:latin typeface="Arial Black"/>
                          <a:ea typeface="Arial Black"/>
                          <a:cs typeface="Arial Black"/>
                          <a:sym typeface="Arial Black"/>
                        </a:rPr>
                        <a:t>QUICK START GUIDE</a:t>
                      </a:r>
                      <a:br>
                        <a:rPr b="0" lang="en-US" sz="3500" u="none" cap="none" strike="noStrike">
                          <a:solidFill>
                            <a:srgbClr val="1F3A4E"/>
                          </a:solidFill>
                          <a:latin typeface="Arial Black"/>
                          <a:ea typeface="Arial Black"/>
                          <a:cs typeface="Arial Black"/>
                          <a:sym typeface="Arial Black"/>
                        </a:rPr>
                      </a:br>
                      <a:r>
                        <a:rPr b="1" lang="en-US" sz="2700" u="none" cap="none" strike="noStrike">
                          <a:solidFill>
                            <a:srgbClr val="FF0000"/>
                          </a:solidFill>
                          <a:latin typeface="Trebuchet MS"/>
                          <a:ea typeface="Trebuchet MS"/>
                          <a:cs typeface="Trebuchet MS"/>
                          <a:sym typeface="Trebuchet MS"/>
                        </a:rPr>
                        <a:t>(THIS SIDEBAR WILL NOT PRINT)</a:t>
                      </a:r>
                      <a:endParaRPr b="1" sz="3500" u="none" cap="none" strike="noStrike">
                        <a:solidFill>
                          <a:schemeClr val="lt1"/>
                        </a:solidFill>
                        <a:latin typeface="Trebuchet MS"/>
                        <a:ea typeface="Trebuchet MS"/>
                        <a:cs typeface="Trebuchet MS"/>
                        <a:sym typeface="Trebuchet MS"/>
                      </a:endParaRPr>
                    </a:p>
                  </a:txBody>
                  <a:tcPr marT="235125" marB="78375" marR="113800" marL="227575">
                    <a:solidFill>
                      <a:srgbClr val="FFC000"/>
                    </a:solidFill>
                  </a:tcPr>
                </a:tc>
                <a:tc hMerge="1"/>
              </a:tr>
              <a:tr h="4130825">
                <a:tc gridSpan="2">
                  <a:txBody>
                    <a:bodyPr/>
                    <a:lstStyle/>
                    <a:p>
                      <a:pPr indent="0" lvl="0" marL="0" marR="0" rtl="0" algn="l">
                        <a:spcBef>
                          <a:spcPts val="0"/>
                        </a:spcBef>
                        <a:spcAft>
                          <a:spcPts val="0"/>
                        </a:spcAft>
                        <a:buNone/>
                      </a:pPr>
                      <a:r>
                        <a:rPr i="0" lang="en-US" sz="2100" u="none" cap="none" strike="noStrike">
                          <a:solidFill>
                            <a:srgbClr val="D9D9D9"/>
                          </a:solidFill>
                          <a:latin typeface="Arial"/>
                          <a:ea typeface="Arial"/>
                          <a:cs typeface="Arial"/>
                          <a:sym typeface="Arial"/>
                        </a:rPr>
                        <a:t>This PowerPoint template produces a </a:t>
                      </a:r>
                      <a:r>
                        <a:rPr i="0" lang="en-US" sz="2100" u="none" cap="none" strike="noStrike">
                          <a:solidFill>
                            <a:srgbClr val="FFC000"/>
                          </a:solidFill>
                          <a:latin typeface="Arial"/>
                          <a:ea typeface="Arial"/>
                          <a:cs typeface="Arial"/>
                          <a:sym typeface="Arial"/>
                        </a:rPr>
                        <a:t>42”x90" </a:t>
                      </a:r>
                      <a:r>
                        <a:rPr i="0" lang="en-US" sz="2100" u="none" cap="none" strike="noStrike">
                          <a:solidFill>
                            <a:srgbClr val="D9D9D9"/>
                          </a:solidFill>
                          <a:latin typeface="Arial"/>
                          <a:ea typeface="Arial"/>
                          <a:cs typeface="Arial"/>
                          <a:sym typeface="Arial"/>
                        </a:rPr>
                        <a:t>presentation poster. You can use it to create your research poster by placing your title, subtitle, text, tables, charts and photos. </a:t>
                      </a:r>
                      <a:endParaRPr sz="2400"/>
                    </a:p>
                    <a:p>
                      <a:pPr indent="0" lvl="0" marL="0" marR="0" rtl="0" algn="l">
                        <a:spcBef>
                          <a:spcPts val="0"/>
                        </a:spcBef>
                        <a:spcAft>
                          <a:spcPts val="0"/>
                        </a:spcAft>
                        <a:buNone/>
                      </a:pPr>
                      <a:r>
                        <a:t/>
                      </a:r>
                      <a:endParaRPr i="0" sz="21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2100" u="none" cap="none" strike="noStrik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i="0" lang="en-US" sz="2100" u="none" cap="none" strike="noStrike">
                          <a:solidFill>
                            <a:srgbClr val="FFC000"/>
                          </a:solidFill>
                          <a:latin typeface="Arial"/>
                          <a:ea typeface="Arial"/>
                          <a:cs typeface="Arial"/>
                          <a:sym typeface="Arial"/>
                        </a:rPr>
                        <a:t>PosterPresentations.com</a:t>
                      </a:r>
                      <a:r>
                        <a:rPr i="0" lang="en-US" sz="2100" u="none" cap="none" strike="noStrike">
                          <a:solidFill>
                            <a:srgbClr val="D9D9D9"/>
                          </a:solidFill>
                          <a:latin typeface="Arial"/>
                          <a:ea typeface="Arial"/>
                          <a:cs typeface="Arial"/>
                          <a:sym typeface="Arial"/>
                        </a:rPr>
                        <a:t> and click on the  </a:t>
                      </a:r>
                      <a:r>
                        <a:rPr i="0" lang="en-US" sz="2100" u="none" cap="none" strike="noStrike">
                          <a:solidFill>
                            <a:srgbClr val="FFC000"/>
                          </a:solidFill>
                          <a:latin typeface="Arial"/>
                          <a:ea typeface="Arial"/>
                          <a:cs typeface="Arial"/>
                          <a:sym typeface="Arial"/>
                        </a:rPr>
                        <a:t>HELP DESK</a:t>
                      </a:r>
                      <a:r>
                        <a:rPr i="0" lang="en-US" sz="2100" u="none" cap="none" strike="noStrike">
                          <a:solidFill>
                            <a:srgbClr val="D9D9D9"/>
                          </a:solidFill>
                          <a:latin typeface="Arial"/>
                          <a:ea typeface="Arial"/>
                          <a:cs typeface="Arial"/>
                          <a:sym typeface="Arial"/>
                        </a:rPr>
                        <a:t> tab.</a:t>
                      </a:r>
                      <a:endParaRPr sz="2400"/>
                    </a:p>
                    <a:p>
                      <a:pPr indent="0" lvl="0" marL="0" marR="0" rtl="0" algn="l">
                        <a:spcBef>
                          <a:spcPts val="0"/>
                        </a:spcBef>
                        <a:spcAft>
                          <a:spcPts val="0"/>
                        </a:spcAft>
                        <a:buNone/>
                      </a:pPr>
                      <a:r>
                        <a:t/>
                      </a:r>
                      <a:endParaRPr i="0" sz="21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2100" u="none" cap="none" strike="noStrike">
                          <a:solidFill>
                            <a:srgbClr val="D9D9D9"/>
                          </a:solidFill>
                          <a:latin typeface="Arial"/>
                          <a:ea typeface="Arial"/>
                          <a:cs typeface="Arial"/>
                          <a:sym typeface="Arial"/>
                        </a:rPr>
                        <a:t>To print your poster using our same-day professional printing service, go online to </a:t>
                      </a:r>
                      <a:r>
                        <a:rPr i="0" lang="en-US" sz="2100" u="none" cap="none" strike="noStrike">
                          <a:solidFill>
                            <a:srgbClr val="FFC000"/>
                          </a:solidFill>
                          <a:latin typeface="Arial"/>
                          <a:ea typeface="Arial"/>
                          <a:cs typeface="Arial"/>
                          <a:sym typeface="Arial"/>
                        </a:rPr>
                        <a:t>PosterPresentations.com</a:t>
                      </a:r>
                      <a:r>
                        <a:rPr i="0" lang="en-US" sz="2100" u="none" cap="none" strike="noStrike">
                          <a:solidFill>
                            <a:srgbClr val="D9D9D9"/>
                          </a:solidFill>
                          <a:latin typeface="Arial"/>
                          <a:ea typeface="Arial"/>
                          <a:cs typeface="Arial"/>
                          <a:sym typeface="Arial"/>
                        </a:rPr>
                        <a:t> and click on "</a:t>
                      </a:r>
                      <a:r>
                        <a:rPr i="0" lang="en-US" sz="2100" u="none" cap="none" strike="noStrike">
                          <a:solidFill>
                            <a:srgbClr val="FFC000"/>
                          </a:solidFill>
                          <a:latin typeface="Arial"/>
                          <a:ea typeface="Arial"/>
                          <a:cs typeface="Arial"/>
                          <a:sym typeface="Arial"/>
                        </a:rPr>
                        <a:t>Order your poster</a:t>
                      </a:r>
                      <a:r>
                        <a:rPr i="0" lang="en-US" sz="2100" u="none" cap="none" strike="noStrike">
                          <a:solidFill>
                            <a:srgbClr val="D9D9D9"/>
                          </a:solidFill>
                          <a:latin typeface="Arial"/>
                          <a:ea typeface="Arial"/>
                          <a:cs typeface="Arial"/>
                          <a:sym typeface="Arial"/>
                        </a:rPr>
                        <a:t>".</a:t>
                      </a:r>
                      <a:endParaRPr b="1" sz="2100" u="none" cap="none" strike="noStrike">
                        <a:solidFill>
                          <a:srgbClr val="D9D9D9"/>
                        </a:solidFill>
                        <a:latin typeface="Arial"/>
                        <a:ea typeface="Arial"/>
                        <a:cs typeface="Arial"/>
                        <a:sym typeface="Arial"/>
                      </a:endParaRPr>
                    </a:p>
                  </a:txBody>
                  <a:tcPr marT="235125" marB="78375" marR="113800" marL="227575">
                    <a:solidFill>
                      <a:srgbClr val="010101"/>
                    </a:solidFill>
                  </a:tcPr>
                </a:tc>
                <a:tc hMerge="1"/>
              </a:tr>
              <a:tr h="4490025">
                <a:tc>
                  <a:txBody>
                    <a:bodyPr/>
                    <a:lstStyle/>
                    <a:p>
                      <a:pPr indent="0" lvl="0" marL="0" marR="0" rtl="0" algn="ctr">
                        <a:spcBef>
                          <a:spcPts val="0"/>
                        </a:spcBef>
                        <a:spcAft>
                          <a:spcPts val="0"/>
                        </a:spcAft>
                        <a:buNone/>
                      </a:pPr>
                      <a:r>
                        <a:t/>
                      </a:r>
                      <a:endParaRPr sz="2100" u="none" cap="none" strike="noStrike">
                        <a:solidFill>
                          <a:srgbClr val="1F3A4E"/>
                        </a:solidFill>
                      </a:endParaRPr>
                    </a:p>
                    <a:p>
                      <a:pPr indent="0" lvl="0" marL="0" marR="0" rtl="0" algn="ctr">
                        <a:spcBef>
                          <a:spcPts val="0"/>
                        </a:spcBef>
                        <a:spcAft>
                          <a:spcPts val="0"/>
                        </a:spcAft>
                        <a:buNone/>
                      </a:pPr>
                      <a:r>
                        <a:t/>
                      </a:r>
                      <a:endParaRPr sz="2100" u="none" cap="none" strike="noStrike">
                        <a:solidFill>
                          <a:srgbClr val="1F3A4E"/>
                        </a:solidFill>
                      </a:endParaRPr>
                    </a:p>
                    <a:p>
                      <a:pPr indent="0" lvl="0" marL="0" marR="0" rtl="0" algn="ctr">
                        <a:spcBef>
                          <a:spcPts val="0"/>
                        </a:spcBef>
                        <a:spcAft>
                          <a:spcPts val="0"/>
                        </a:spcAft>
                        <a:buNone/>
                      </a:pPr>
                      <a:r>
                        <a:rPr lang="en-US" sz="2100" u="none" cap="none" strike="noStrike">
                          <a:solidFill>
                            <a:schemeClr val="lt1"/>
                          </a:solidFill>
                          <a:latin typeface="Arial"/>
                          <a:ea typeface="Arial"/>
                          <a:cs typeface="Arial"/>
                          <a:sym typeface="Arial"/>
                        </a:rPr>
                        <a:t>This is a template for a </a:t>
                      </a:r>
                      <a:br>
                        <a:rPr lang="en-US" sz="2100" u="none" cap="none" strike="noStrike">
                          <a:solidFill>
                            <a:schemeClr val="lt1"/>
                          </a:solidFill>
                          <a:latin typeface="Arial"/>
                          <a:ea typeface="Arial"/>
                          <a:cs typeface="Arial"/>
                          <a:sym typeface="Arial"/>
                        </a:rPr>
                      </a:br>
                      <a:r>
                        <a:rPr lang="en-US" sz="2100" u="none" cap="none" strike="noStrike">
                          <a:solidFill>
                            <a:schemeClr val="lt1"/>
                          </a:solidFill>
                          <a:latin typeface="Arial"/>
                          <a:ea typeface="Arial"/>
                          <a:cs typeface="Arial"/>
                          <a:sym typeface="Arial"/>
                        </a:rPr>
                        <a:t>presentation poster</a:t>
                      </a:r>
                      <a:br>
                        <a:rPr lang="en-US" sz="2100" u="none" cap="none" strike="noStrike">
                          <a:solidFill>
                            <a:schemeClr val="lt1"/>
                          </a:solidFill>
                          <a:latin typeface="Arial"/>
                          <a:ea typeface="Arial"/>
                          <a:cs typeface="Arial"/>
                          <a:sym typeface="Arial"/>
                        </a:rPr>
                      </a:br>
                      <a:r>
                        <a:rPr b="1" lang="en-US" sz="3500" u="none" cap="none" strike="noStrike">
                          <a:solidFill>
                            <a:srgbClr val="FFC000"/>
                          </a:solidFill>
                          <a:latin typeface="Arial"/>
                          <a:ea typeface="Arial"/>
                          <a:cs typeface="Arial"/>
                          <a:sym typeface="Arial"/>
                        </a:rPr>
                        <a:t>42 inches tall</a:t>
                      </a:r>
                      <a:br>
                        <a:rPr b="1" lang="en-US" sz="3500" u="none" cap="none" strike="noStrike">
                          <a:solidFill>
                            <a:srgbClr val="FFC000"/>
                          </a:solidFill>
                          <a:latin typeface="Arial"/>
                          <a:ea typeface="Arial"/>
                          <a:cs typeface="Arial"/>
                          <a:sym typeface="Arial"/>
                        </a:rPr>
                      </a:br>
                      <a:r>
                        <a:rPr b="1" lang="en-US" sz="3500" u="none" cap="none" strike="noStrike">
                          <a:solidFill>
                            <a:srgbClr val="FFC000"/>
                          </a:solidFill>
                          <a:latin typeface="Arial"/>
                          <a:ea typeface="Arial"/>
                          <a:cs typeface="Arial"/>
                          <a:sym typeface="Arial"/>
                        </a:rPr>
                        <a:t>by</a:t>
                      </a:r>
                      <a:br>
                        <a:rPr b="1" lang="en-US" sz="3500" u="none" cap="none" strike="noStrike">
                          <a:solidFill>
                            <a:srgbClr val="FFC000"/>
                          </a:solidFill>
                          <a:latin typeface="Arial"/>
                          <a:ea typeface="Arial"/>
                          <a:cs typeface="Arial"/>
                          <a:sym typeface="Arial"/>
                        </a:rPr>
                      </a:br>
                      <a:r>
                        <a:rPr b="1" lang="en-US" sz="3500" u="none" cap="none" strike="noStrike">
                          <a:solidFill>
                            <a:srgbClr val="FFC000"/>
                          </a:solidFill>
                          <a:latin typeface="Arial"/>
                          <a:ea typeface="Arial"/>
                          <a:cs typeface="Arial"/>
                          <a:sym typeface="Arial"/>
                        </a:rPr>
                        <a:t>90 inches wide</a:t>
                      </a:r>
                      <a:br>
                        <a:rPr lang="en-US" sz="2100" u="none" cap="none" strike="noStrike">
                          <a:solidFill>
                            <a:schemeClr val="lt1"/>
                          </a:solidFill>
                          <a:latin typeface="Arial"/>
                          <a:ea typeface="Arial"/>
                          <a:cs typeface="Arial"/>
                          <a:sym typeface="Arial"/>
                        </a:rPr>
                      </a:br>
                      <a:endParaRPr sz="2100" u="none" cap="none" strike="noStrike">
                        <a:solidFill>
                          <a:srgbClr val="1F3A4E"/>
                        </a:solidFill>
                      </a:endParaRPr>
                    </a:p>
                  </a:txBody>
                  <a:tcPr marT="78375" marB="78375" marR="113800" marL="113800">
                    <a:solidFill>
                      <a:srgbClr val="010101"/>
                    </a:solidFill>
                  </a:tcPr>
                </a:tc>
                <a:tc>
                  <a:txBody>
                    <a:bodyPr/>
                    <a:lstStyle/>
                    <a:p>
                      <a:pPr indent="0" lvl="0" marL="0" marR="0" rtl="0" algn="l">
                        <a:lnSpc>
                          <a:spcPct val="100000"/>
                        </a:lnSpc>
                        <a:spcBef>
                          <a:spcPts val="0"/>
                        </a:spcBef>
                        <a:spcAft>
                          <a:spcPts val="0"/>
                        </a:spcAft>
                        <a:buClr>
                          <a:srgbClr val="FFC000"/>
                        </a:buClr>
                        <a:buSzPts val="2400"/>
                        <a:buFont typeface="Arial"/>
                        <a:buNone/>
                      </a:pPr>
                      <a:r>
                        <a:rPr b="1" lang="en-US" sz="2400" u="none" cap="none" strike="noStrike">
                          <a:solidFill>
                            <a:srgbClr val="FFC000"/>
                          </a:solidFill>
                          <a:latin typeface="Arial"/>
                          <a:ea typeface="Arial"/>
                          <a:cs typeface="Arial"/>
                          <a:sym typeface="Arial"/>
                        </a:rPr>
                        <a:t>Important: Check the template size</a:t>
                      </a:r>
                      <a:br>
                        <a:rPr b="0" lang="en-US" sz="2100" u="none" cap="none" strike="noStrike">
                          <a:solidFill>
                            <a:srgbClr val="FFC000"/>
                          </a:solidFill>
                          <a:latin typeface="Arial"/>
                          <a:ea typeface="Arial"/>
                          <a:cs typeface="Arial"/>
                          <a:sym typeface="Arial"/>
                        </a:rPr>
                      </a:br>
                      <a:r>
                        <a:rPr b="0" lang="en-US" sz="2100" u="none" cap="none" strike="noStrik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b="0" lang="en-US" sz="2100" u="none" cap="none" strike="noStrike">
                          <a:solidFill>
                            <a:srgbClr val="D9D9D9"/>
                          </a:solidFill>
                          <a:latin typeface="Arial"/>
                          <a:ea typeface="Arial"/>
                          <a:cs typeface="Arial"/>
                          <a:sym typeface="Arial"/>
                        </a:rPr>
                      </a:br>
                      <a:r>
                        <a:rPr b="0" lang="en-US" sz="2100" u="none" cap="none" strike="noStrike">
                          <a:solidFill>
                            <a:srgbClr val="D9D9D9"/>
                          </a:solidFill>
                          <a:latin typeface="Arial"/>
                          <a:ea typeface="Arial"/>
                          <a:cs typeface="Arial"/>
                          <a:sym typeface="Arial"/>
                        </a:rPr>
                        <a:t>This template can also be printed at the following sizes without distortion and without any additional formatting:</a:t>
                      </a:r>
                      <a:br>
                        <a:rPr b="0" lang="en-US" sz="2100" u="none" cap="none" strike="noStrike">
                          <a:solidFill>
                            <a:srgbClr val="D9D9D9"/>
                          </a:solidFill>
                          <a:latin typeface="Arial"/>
                          <a:ea typeface="Arial"/>
                          <a:cs typeface="Arial"/>
                          <a:sym typeface="Arial"/>
                        </a:rPr>
                      </a:br>
                      <a:r>
                        <a:rPr b="0" lang="en-US" sz="2100" u="none" cap="none" strike="noStrike">
                          <a:solidFill>
                            <a:srgbClr val="FFC000"/>
                          </a:solidFill>
                          <a:latin typeface="Arial"/>
                          <a:ea typeface="Arial"/>
                          <a:cs typeface="Arial"/>
                          <a:sym typeface="Arial"/>
                        </a:rPr>
                        <a:t>36 tall x 77.14 wide</a:t>
                      </a:r>
                      <a:br>
                        <a:rPr b="0" lang="en-US" sz="2100" u="none" cap="none" strike="noStrike">
                          <a:solidFill>
                            <a:srgbClr val="FFC000"/>
                          </a:solidFill>
                          <a:latin typeface="Arial"/>
                          <a:ea typeface="Arial"/>
                          <a:cs typeface="Arial"/>
                          <a:sym typeface="Arial"/>
                        </a:rPr>
                      </a:br>
                      <a:r>
                        <a:rPr b="0" lang="en-US" sz="2100" u="none" cap="none" strike="noStrike">
                          <a:solidFill>
                            <a:srgbClr val="FFC000"/>
                          </a:solidFill>
                          <a:latin typeface="Arial"/>
                          <a:ea typeface="Arial"/>
                          <a:cs typeface="Arial"/>
                          <a:sym typeface="Arial"/>
                        </a:rPr>
                        <a:t>44 tall x 94.28 wide</a:t>
                      </a:r>
                      <a:br>
                        <a:rPr b="0" lang="en-US" sz="2100" u="none" cap="none" strike="noStrike">
                          <a:solidFill>
                            <a:srgbClr val="FFC000"/>
                          </a:solidFill>
                          <a:latin typeface="Arial"/>
                          <a:ea typeface="Arial"/>
                          <a:cs typeface="Arial"/>
                          <a:sym typeface="Arial"/>
                        </a:rPr>
                      </a:br>
                      <a:endParaRPr b="0" sz="2100" u="none" cap="none" strike="noStrike">
                        <a:solidFill>
                          <a:srgbClr val="FFC000"/>
                        </a:solidFill>
                        <a:latin typeface="Arial"/>
                        <a:ea typeface="Arial"/>
                        <a:cs typeface="Arial"/>
                        <a:sym typeface="Arial"/>
                      </a:endParaRPr>
                    </a:p>
                  </a:txBody>
                  <a:tcPr marT="235125" marB="78375" marR="113800" marL="227575">
                    <a:solidFill>
                      <a:srgbClr val="010101"/>
                    </a:solidFill>
                  </a:tcPr>
                </a:tc>
              </a:tr>
              <a:tr h="4211400">
                <a:tc>
                  <a:txBody>
                    <a:bodyPr/>
                    <a:lstStyle/>
                    <a:p>
                      <a:pPr indent="0" lvl="0" marL="0" marR="0" rtl="0" algn="l">
                        <a:spcBef>
                          <a:spcPts val="0"/>
                        </a:spcBef>
                        <a:spcAft>
                          <a:spcPts val="0"/>
                        </a:spcAft>
                        <a:buNone/>
                      </a:pPr>
                      <a:r>
                        <a:t/>
                      </a:r>
                      <a:endParaRPr sz="2100">
                        <a:solidFill>
                          <a:srgbClr val="1F3A4E"/>
                        </a:solidFill>
                      </a:endParaRPr>
                    </a:p>
                  </a:txBody>
                  <a:tcPr marT="78375" marB="78375" marR="113800" marL="113800"/>
                </a:tc>
                <a:tc>
                  <a:txBody>
                    <a:bodyPr/>
                    <a:lstStyle/>
                    <a:p>
                      <a:pPr indent="0" lvl="0" marL="0" marR="0" rtl="0" algn="l">
                        <a:spcBef>
                          <a:spcPts val="0"/>
                        </a:spcBef>
                        <a:spcAft>
                          <a:spcPts val="0"/>
                        </a:spcAft>
                        <a:buNone/>
                      </a:pPr>
                      <a:r>
                        <a:rPr b="1" lang="en-US" sz="2400">
                          <a:solidFill>
                            <a:srgbClr val="FFC000"/>
                          </a:solidFill>
                          <a:latin typeface="Arial"/>
                          <a:ea typeface="Arial"/>
                          <a:cs typeface="Arial"/>
                          <a:sym typeface="Arial"/>
                        </a:rPr>
                        <a:t>How to </a:t>
                      </a:r>
                      <a:r>
                        <a:rPr b="1" lang="en-US" sz="4100">
                          <a:solidFill>
                            <a:srgbClr val="FFC000"/>
                          </a:solidFill>
                          <a:latin typeface="Arial"/>
                          <a:ea typeface="Arial"/>
                          <a:cs typeface="Arial"/>
                          <a:sym typeface="Arial"/>
                        </a:rPr>
                        <a:t>Zoom in </a:t>
                      </a:r>
                      <a:r>
                        <a:rPr b="1" lang="en-US" sz="2400">
                          <a:solidFill>
                            <a:srgbClr val="FFC000"/>
                          </a:solidFill>
                          <a:latin typeface="Arial"/>
                          <a:ea typeface="Arial"/>
                          <a:cs typeface="Arial"/>
                          <a:sym typeface="Arial"/>
                        </a:rPr>
                        <a:t>and </a:t>
                      </a:r>
                      <a:r>
                        <a:rPr b="1" lang="en-US" sz="1900">
                          <a:solidFill>
                            <a:srgbClr val="FFC000"/>
                          </a:solidFill>
                          <a:latin typeface="Arial"/>
                          <a:ea typeface="Arial"/>
                          <a:cs typeface="Arial"/>
                          <a:sym typeface="Arial"/>
                        </a:rPr>
                        <a:t>out</a:t>
                      </a:r>
                      <a:endParaRPr b="1" sz="2400">
                        <a:solidFill>
                          <a:srgbClr val="FFC000"/>
                        </a:solidFill>
                        <a:latin typeface="Arial"/>
                        <a:ea typeface="Arial"/>
                        <a:cs typeface="Arial"/>
                        <a:sym typeface="Arial"/>
                      </a:endParaRPr>
                    </a:p>
                    <a:p>
                      <a:pPr indent="0" lvl="0" marL="0" marR="0" rtl="0" algn="l">
                        <a:spcBef>
                          <a:spcPts val="0"/>
                        </a:spcBef>
                        <a:spcAft>
                          <a:spcPts val="0"/>
                        </a:spcAft>
                        <a:buNone/>
                      </a:pPr>
                      <a:r>
                        <a:rPr b="0" lang="en-US" sz="2100">
                          <a:solidFill>
                            <a:srgbClr val="D9D9D9"/>
                          </a:solidFill>
                          <a:latin typeface="Arial"/>
                          <a:ea typeface="Arial"/>
                          <a:cs typeface="Arial"/>
                          <a:sym typeface="Arial"/>
                        </a:rPr>
                        <a:t>Use the PowerPoint zoom tool to adjust the screen magnification to view comfortably. PowerPoint provides 2 ways to zoom: </a:t>
                      </a:r>
                      <a:br>
                        <a:rPr b="0" lang="en-US" sz="2100">
                          <a:solidFill>
                            <a:srgbClr val="D9D9D9"/>
                          </a:solidFill>
                          <a:latin typeface="Arial"/>
                          <a:ea typeface="Arial"/>
                          <a:cs typeface="Arial"/>
                          <a:sym typeface="Arial"/>
                        </a:rPr>
                      </a:br>
                      <a:r>
                        <a:rPr b="0" lang="en-US" sz="2100">
                          <a:solidFill>
                            <a:srgbClr val="FFC000"/>
                          </a:solidFill>
                          <a:latin typeface="Arial"/>
                          <a:ea typeface="Arial"/>
                          <a:cs typeface="Arial"/>
                          <a:sym typeface="Arial"/>
                        </a:rPr>
                        <a:t>1. </a:t>
                      </a:r>
                      <a:r>
                        <a:rPr b="0" lang="en-US" sz="2100">
                          <a:solidFill>
                            <a:srgbClr val="D9D9D9"/>
                          </a:solidFill>
                          <a:latin typeface="Arial"/>
                          <a:ea typeface="Arial"/>
                          <a:cs typeface="Arial"/>
                          <a:sym typeface="Arial"/>
                        </a:rPr>
                        <a:t>On the top menu bar click on the VIEW tab and then click on ZOOM. Choose the zoom percentage that works best for you. </a:t>
                      </a:r>
                      <a:br>
                        <a:rPr b="0" lang="en-US" sz="2100">
                          <a:solidFill>
                            <a:srgbClr val="D9D9D9"/>
                          </a:solidFill>
                          <a:latin typeface="Arial"/>
                          <a:ea typeface="Arial"/>
                          <a:cs typeface="Arial"/>
                          <a:sym typeface="Arial"/>
                        </a:rPr>
                      </a:br>
                      <a:r>
                        <a:rPr b="0" lang="en-US" sz="2100">
                          <a:solidFill>
                            <a:srgbClr val="FFC000"/>
                          </a:solidFill>
                          <a:latin typeface="Arial"/>
                          <a:ea typeface="Arial"/>
                          <a:cs typeface="Arial"/>
                          <a:sym typeface="Arial"/>
                        </a:rPr>
                        <a:t>2. </a:t>
                      </a:r>
                      <a:r>
                        <a:rPr b="0" lang="en-US" sz="2100">
                          <a:solidFill>
                            <a:srgbClr val="D9D9D9"/>
                          </a:solidFill>
                          <a:latin typeface="Arial"/>
                          <a:ea typeface="Arial"/>
                          <a:cs typeface="Arial"/>
                          <a:sym typeface="Arial"/>
                        </a:rPr>
                        <a:t>For better zoom flexibility, use the zoom slider at the bottom right of the window.</a:t>
                      </a:r>
                      <a:endParaRPr sz="2400"/>
                    </a:p>
                  </a:txBody>
                  <a:tcPr marT="235125" marB="78375" marR="113800" marL="227575">
                    <a:solidFill>
                      <a:srgbClr val="010101"/>
                    </a:solidFill>
                  </a:tcPr>
                </a:tc>
              </a:tr>
              <a:tr h="2020500">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Ruler and Guides</a:t>
                      </a:r>
                      <a:br>
                        <a:rPr b="0" lang="en-US" sz="2100">
                          <a:solidFill>
                            <a:srgbClr val="FFC000"/>
                          </a:solidFill>
                          <a:latin typeface="Arial"/>
                          <a:ea typeface="Arial"/>
                          <a:cs typeface="Arial"/>
                          <a:sym typeface="Arial"/>
                        </a:rPr>
                      </a:br>
                      <a:r>
                        <a:rPr b="0" lang="en-US" sz="210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sz="2400"/>
                    </a:p>
                  </a:txBody>
                  <a:tcPr marT="78375" marB="78375" marR="113800" marL="113800">
                    <a:solidFill>
                      <a:srgbClr val="010101"/>
                    </a:solidFill>
                  </a:tcPr>
                </a:tc>
                <a:tc hMerge="1"/>
              </a:tr>
              <a:tr h="3981550">
                <a:tc>
                  <a:txBody>
                    <a:bodyPr/>
                    <a:lstStyle/>
                    <a:p>
                      <a:pPr indent="0" lvl="0" marL="0" marR="0" rtl="0" algn="l">
                        <a:spcBef>
                          <a:spcPts val="0"/>
                        </a:spcBef>
                        <a:spcAft>
                          <a:spcPts val="0"/>
                        </a:spcAft>
                        <a:buNone/>
                      </a:pPr>
                      <a:r>
                        <a:t/>
                      </a:r>
                      <a:endParaRPr sz="2100">
                        <a:solidFill>
                          <a:srgbClr val="1F3A4E"/>
                        </a:solidFill>
                      </a:endParaRPr>
                    </a:p>
                  </a:txBody>
                  <a:tcPr marT="78375" marB="78375" marR="113800" marL="113800"/>
                </a:tc>
                <a:tc>
                  <a:txBody>
                    <a:bodyPr/>
                    <a:lstStyle/>
                    <a:p>
                      <a:pPr indent="0" lvl="1" marL="0" marR="0" rtl="0" algn="l">
                        <a:spcBef>
                          <a:spcPts val="0"/>
                        </a:spcBef>
                        <a:spcAft>
                          <a:spcPts val="0"/>
                        </a:spcAft>
                        <a:buNone/>
                      </a:pPr>
                      <a:r>
                        <a:rPr b="1" lang="en-US" sz="2400" u="none" cap="none" strike="noStrike">
                          <a:solidFill>
                            <a:srgbClr val="FFC000"/>
                          </a:solidFill>
                          <a:latin typeface="Arial"/>
                          <a:ea typeface="Arial"/>
                          <a:cs typeface="Arial"/>
                          <a:sym typeface="Arial"/>
                        </a:rPr>
                        <a:t>Headers and text containers</a:t>
                      </a:r>
                      <a:br>
                        <a:rPr b="0" lang="en-US" sz="2100" u="none" cap="none" strike="noStrike">
                          <a:solidFill>
                            <a:schemeClr val="lt1"/>
                          </a:solidFill>
                          <a:latin typeface="Arial"/>
                          <a:ea typeface="Arial"/>
                          <a:cs typeface="Arial"/>
                          <a:sym typeface="Arial"/>
                        </a:rPr>
                      </a:br>
                      <a:r>
                        <a:rPr b="0" lang="en-US" sz="2100" u="none" cap="none" strike="noStrike">
                          <a:solidFill>
                            <a:srgbClr val="D9D9D9"/>
                          </a:solidFill>
                          <a:latin typeface="Arial"/>
                          <a:ea typeface="Arial"/>
                          <a:cs typeface="Arial"/>
                          <a:sym typeface="Arial"/>
                        </a:rPr>
                        <a:t>Included in this template are commonly used section headers such as Abstract, Objectives, Methods, Results, etc. </a:t>
                      </a:r>
                      <a:br>
                        <a:rPr b="0" lang="en-US" sz="2100" u="none" cap="none" strike="noStrike">
                          <a:solidFill>
                            <a:schemeClr val="lt1"/>
                          </a:solidFill>
                          <a:latin typeface="Arial"/>
                          <a:ea typeface="Arial"/>
                          <a:cs typeface="Arial"/>
                          <a:sym typeface="Arial"/>
                        </a:rPr>
                      </a:br>
                      <a:r>
                        <a:rPr b="0" lang="en-US" sz="2100" u="none" cap="none" strike="noStrike">
                          <a:solidFill>
                            <a:srgbClr val="FFC000"/>
                          </a:solidFill>
                          <a:latin typeface="Arial"/>
                          <a:ea typeface="Arial"/>
                          <a:cs typeface="Arial"/>
                          <a:sym typeface="Arial"/>
                        </a:rPr>
                        <a:t>-</a:t>
                      </a:r>
                      <a:r>
                        <a:rPr b="0" lang="en-US" sz="2100" u="none" cap="none" strike="noStrike">
                          <a:solidFill>
                            <a:schemeClr val="lt1"/>
                          </a:solidFill>
                          <a:latin typeface="Arial"/>
                          <a:ea typeface="Arial"/>
                          <a:cs typeface="Arial"/>
                          <a:sym typeface="Arial"/>
                        </a:rPr>
                        <a:t> </a:t>
                      </a:r>
                      <a:r>
                        <a:rPr b="0" lang="en-US" sz="2100" u="none" cap="none" strike="noStrike">
                          <a:solidFill>
                            <a:srgbClr val="D9D9D9"/>
                          </a:solidFill>
                          <a:latin typeface="Arial"/>
                          <a:ea typeface="Arial"/>
                          <a:cs typeface="Arial"/>
                          <a:sym typeface="Arial"/>
                        </a:rPr>
                        <a:t>Click inside a section header to add its text. </a:t>
                      </a:r>
                      <a:br>
                        <a:rPr b="0" lang="en-US" sz="2100" u="none" cap="none" strike="noStrike">
                          <a:solidFill>
                            <a:schemeClr val="lt1"/>
                          </a:solidFill>
                          <a:latin typeface="Arial"/>
                          <a:ea typeface="Arial"/>
                          <a:cs typeface="Arial"/>
                          <a:sym typeface="Arial"/>
                        </a:rPr>
                      </a:br>
                      <a:r>
                        <a:rPr b="0" lang="en-US" sz="2100" u="none" cap="none" strike="noStrike">
                          <a:solidFill>
                            <a:srgbClr val="FFC000"/>
                          </a:solidFill>
                          <a:latin typeface="Arial"/>
                          <a:ea typeface="Arial"/>
                          <a:cs typeface="Arial"/>
                          <a:sym typeface="Arial"/>
                        </a:rPr>
                        <a:t>-</a:t>
                      </a:r>
                      <a:r>
                        <a:rPr b="0" lang="en-US" sz="2100" u="none" cap="none" strike="noStrike">
                          <a:solidFill>
                            <a:schemeClr val="lt1"/>
                          </a:solidFill>
                          <a:latin typeface="Arial"/>
                          <a:ea typeface="Arial"/>
                          <a:cs typeface="Arial"/>
                          <a:sym typeface="Arial"/>
                        </a:rPr>
                        <a:t> </a:t>
                      </a:r>
                      <a:r>
                        <a:rPr b="0" lang="en-US" sz="2100" u="none" cap="none" strike="noStrike">
                          <a:solidFill>
                            <a:srgbClr val="D9D9D9"/>
                          </a:solidFill>
                          <a:latin typeface="Arial"/>
                          <a:ea typeface="Arial"/>
                          <a:cs typeface="Arial"/>
                          <a:sym typeface="Arial"/>
                        </a:rPr>
                        <a:t>To add another header, click on edge of the section box so that it is outlined. Copy and paste it. </a:t>
                      </a:r>
                      <a:br>
                        <a:rPr b="0" lang="en-US" sz="2100" u="none" cap="none" strike="noStrike">
                          <a:solidFill>
                            <a:schemeClr val="lt1"/>
                          </a:solidFill>
                          <a:latin typeface="Arial"/>
                          <a:ea typeface="Arial"/>
                          <a:cs typeface="Arial"/>
                          <a:sym typeface="Arial"/>
                        </a:rPr>
                      </a:br>
                      <a:r>
                        <a:rPr b="0" lang="en-US" sz="2100" u="none" cap="none" strike="noStrike">
                          <a:solidFill>
                            <a:srgbClr val="FFC000"/>
                          </a:solidFill>
                          <a:latin typeface="Arial"/>
                          <a:ea typeface="Arial"/>
                          <a:cs typeface="Arial"/>
                          <a:sym typeface="Arial"/>
                        </a:rPr>
                        <a:t>-</a:t>
                      </a:r>
                      <a:r>
                        <a:rPr b="0" lang="en-US" sz="2100" u="none" cap="none" strike="noStrike">
                          <a:solidFill>
                            <a:schemeClr val="lt1"/>
                          </a:solidFill>
                          <a:latin typeface="Arial"/>
                          <a:ea typeface="Arial"/>
                          <a:cs typeface="Arial"/>
                          <a:sym typeface="Arial"/>
                        </a:rPr>
                        <a:t> </a:t>
                      </a:r>
                      <a:r>
                        <a:rPr b="0" lang="en-US" sz="2100" u="none" cap="none" strike="noStrike">
                          <a:solidFill>
                            <a:srgbClr val="D9D9D9"/>
                          </a:solidFill>
                          <a:latin typeface="Arial"/>
                          <a:ea typeface="Arial"/>
                          <a:cs typeface="Arial"/>
                          <a:sym typeface="Arial"/>
                        </a:rPr>
                        <a:t>To increase its size, click on the white circles and expand to the the desired size.</a:t>
                      </a:r>
                      <a:endParaRPr sz="2400"/>
                    </a:p>
                  </a:txBody>
                  <a:tcPr marT="235125" marB="78375" marR="113800" marL="227575">
                    <a:solidFill>
                      <a:srgbClr val="010101"/>
                    </a:solidFill>
                  </a:tcPr>
                </a:tc>
              </a:tr>
              <a:tr h="3455700">
                <a:tc gridSpan="2">
                  <a:txBody>
                    <a:bodyPr/>
                    <a:lstStyle/>
                    <a:p>
                      <a:pPr indent="0" lvl="0" marL="0" marR="0" rtl="0" algn="l">
                        <a:spcBef>
                          <a:spcPts val="0"/>
                        </a:spcBef>
                        <a:spcAft>
                          <a:spcPts val="0"/>
                        </a:spcAft>
                        <a:buNone/>
                      </a:pPr>
                      <a:r>
                        <a:rPr b="1" lang="en-US" sz="2400">
                          <a:solidFill>
                            <a:srgbClr val="FFC000"/>
                          </a:solidFill>
                          <a:latin typeface="Arial"/>
                          <a:ea typeface="Arial"/>
                          <a:cs typeface="Arial"/>
                          <a:sym typeface="Arial"/>
                        </a:rPr>
                        <a:t>Adding content to the poster</a:t>
                      </a:r>
                      <a:endParaRPr sz="2400"/>
                    </a:p>
                    <a:p>
                      <a:pPr indent="0" lvl="0" marL="0" marR="0" rtl="0" algn="l">
                        <a:spcBef>
                          <a:spcPts val="0"/>
                        </a:spcBef>
                        <a:spcAft>
                          <a:spcPts val="0"/>
                        </a:spcAft>
                        <a:buNone/>
                      </a:pPr>
                      <a:r>
                        <a:rPr lang="en-US" sz="21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sz="2400"/>
                    </a:p>
                    <a:p>
                      <a:pPr indent="-590550" lvl="0" marL="584200" marR="0" rtl="0" algn="l">
                        <a:spcBef>
                          <a:spcPts val="0"/>
                        </a:spcBef>
                        <a:spcAft>
                          <a:spcPts val="0"/>
                        </a:spcAft>
                        <a:buClr>
                          <a:srgbClr val="D9D9D9"/>
                        </a:buClr>
                        <a:buSzPts val="2100"/>
                        <a:buFont typeface="Arial"/>
                        <a:buChar char="-"/>
                      </a:pPr>
                      <a:r>
                        <a:rPr lang="en-US" sz="21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100">
                        <a:solidFill>
                          <a:srgbClr val="D9D9D9"/>
                        </a:solidFill>
                        <a:latin typeface="Arial"/>
                        <a:ea typeface="Arial"/>
                        <a:cs typeface="Arial"/>
                        <a:sym typeface="Arial"/>
                      </a:endParaRPr>
                    </a:p>
                  </a:txBody>
                  <a:tcPr marT="78375" marB="78375" marR="113800" marL="113800">
                    <a:solidFill>
                      <a:srgbClr val="010101"/>
                    </a:solidFill>
                  </a:tcPr>
                </a:tc>
                <a:tc hMerge="1"/>
              </a:tr>
              <a:tr h="2334825">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Photos</a:t>
                      </a:r>
                      <a:endParaRPr sz="2400"/>
                    </a:p>
                    <a:p>
                      <a:pPr indent="0" lvl="0" marL="0" marR="0" rtl="0" algn="l">
                        <a:lnSpc>
                          <a:spcPct val="100000"/>
                        </a:lnSpc>
                        <a:spcBef>
                          <a:spcPts val="0"/>
                        </a:spcBef>
                        <a:spcAft>
                          <a:spcPts val="0"/>
                        </a:spcAft>
                        <a:buClr>
                          <a:srgbClr val="D9D9D9"/>
                        </a:buClr>
                        <a:buSzPts val="2100"/>
                        <a:buFont typeface="Arial"/>
                        <a:buNone/>
                      </a:pPr>
                      <a:r>
                        <a:rPr b="0" i="0" lang="en-US" sz="2100" u="none" cap="none" strike="noStrik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sz="2400"/>
                    </a:p>
                  </a:txBody>
                  <a:tcPr marT="235125" marB="78375" marR="113800" marL="227575">
                    <a:solidFill>
                      <a:srgbClr val="010101"/>
                    </a:solidFill>
                  </a:tcPr>
                </a:tc>
                <a:tc hMerge="1"/>
              </a:tr>
              <a:tr h="2251850">
                <a:tc gridSpan="2">
                  <a:txBody>
                    <a:bodyPr/>
                    <a:lstStyle/>
                    <a:p>
                      <a:pPr indent="0" lvl="0" marL="0" marR="0" rtl="0" algn="l">
                        <a:spcBef>
                          <a:spcPts val="0"/>
                        </a:spcBef>
                        <a:spcAft>
                          <a:spcPts val="0"/>
                        </a:spcAft>
                        <a:buNone/>
                      </a:pPr>
                      <a:r>
                        <a:t/>
                      </a:r>
                      <a:endParaRPr sz="2100">
                        <a:solidFill>
                          <a:schemeClr val="lt1"/>
                        </a:solidFill>
                        <a:latin typeface="Arial"/>
                        <a:ea typeface="Arial"/>
                        <a:cs typeface="Arial"/>
                        <a:sym typeface="Arial"/>
                      </a:endParaRPr>
                    </a:p>
                  </a:txBody>
                  <a:tcPr marT="235125" marB="78375" marR="113800" marL="227575"/>
                </a:tc>
                <a:tc hMerge="1"/>
              </a:tr>
              <a:tr h="1485625">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Quality check your graphics</a:t>
                      </a:r>
                      <a:endParaRPr sz="2400"/>
                    </a:p>
                    <a:p>
                      <a:pPr indent="0" lvl="0" marL="0" marR="0" rtl="0" algn="l">
                        <a:lnSpc>
                          <a:spcPct val="100000"/>
                        </a:lnSpc>
                        <a:spcBef>
                          <a:spcPts val="0"/>
                        </a:spcBef>
                        <a:spcAft>
                          <a:spcPts val="0"/>
                        </a:spcAft>
                        <a:buClr>
                          <a:srgbClr val="D9D9D9"/>
                        </a:buClr>
                        <a:buSzPts val="2100"/>
                        <a:buFont typeface="Arial"/>
                        <a:buNone/>
                      </a:pPr>
                      <a:r>
                        <a:rPr lang="en-US" sz="2100">
                          <a:solidFill>
                            <a:srgbClr val="D9D9D9"/>
                          </a:solidFill>
                          <a:latin typeface="Arial"/>
                          <a:ea typeface="Arial"/>
                          <a:cs typeface="Arial"/>
                          <a:sym typeface="Arial"/>
                        </a:rPr>
                        <a:t>Zoom in and look at your images at 100%-200% magnification. If they look clear, they will print well. </a:t>
                      </a:r>
                      <a:endParaRPr sz="2400"/>
                    </a:p>
                  </a:txBody>
                  <a:tcPr marT="235125" marB="78375" marR="113800" marL="227575">
                    <a:solidFill>
                      <a:srgbClr val="010101"/>
                    </a:solidFill>
                  </a:tcPr>
                </a:tc>
                <a:tc hMerge="1"/>
              </a:tr>
              <a:tr h="3129825">
                <a:tc gridSpan="2">
                  <a:txBody>
                    <a:bodyPr/>
                    <a:lstStyle/>
                    <a:p>
                      <a:pPr indent="0" lvl="0" marL="0" marR="0" rtl="0" algn="l">
                        <a:lnSpc>
                          <a:spcPct val="100000"/>
                        </a:lnSpc>
                        <a:spcBef>
                          <a:spcPts val="0"/>
                        </a:spcBef>
                        <a:spcAft>
                          <a:spcPts val="0"/>
                        </a:spcAft>
                        <a:buClr>
                          <a:schemeClr val="dk1"/>
                        </a:buClr>
                        <a:buSzPts val="2100"/>
                        <a:buFont typeface="Calibri"/>
                        <a:buNone/>
                      </a:pPr>
                      <a:r>
                        <a:t/>
                      </a:r>
                      <a:endParaRPr sz="2100">
                        <a:solidFill>
                          <a:schemeClr val="lt1"/>
                        </a:solidFill>
                        <a:latin typeface="Arial"/>
                        <a:ea typeface="Arial"/>
                        <a:cs typeface="Arial"/>
                        <a:sym typeface="Arial"/>
                      </a:endParaRPr>
                    </a:p>
                  </a:txBody>
                  <a:tcPr marT="235125" marB="78375" marR="113800" marL="227575"/>
                </a:tc>
                <a:tc hMerge="1"/>
              </a:tr>
            </a:tbl>
          </a:graphicData>
        </a:graphic>
      </p:graphicFrame>
      <p:grpSp>
        <p:nvGrpSpPr>
          <p:cNvPr id="11" name="Google Shape;11;p1"/>
          <p:cNvGrpSpPr/>
          <p:nvPr/>
        </p:nvGrpSpPr>
        <p:grpSpPr>
          <a:xfrm>
            <a:off x="-181644" y="-125002"/>
            <a:ext cx="51478573" cy="33238404"/>
            <a:chOff x="-145969" y="-72917"/>
            <a:chExt cx="41368188" cy="19388908"/>
          </a:xfrm>
        </p:grpSpPr>
        <p:sp>
          <p:nvSpPr>
            <p:cNvPr id="12" name="Google Shape;12;p1"/>
            <p:cNvSpPr/>
            <p:nvPr/>
          </p:nvSpPr>
          <p:spPr>
            <a:xfrm>
              <a:off x="-78772" y="-62282"/>
              <a:ext cx="41255156" cy="19361944"/>
            </a:xfrm>
            <a:custGeom>
              <a:rect b="b" l="l" r="r" t="t"/>
              <a:pathLst>
                <a:path extrusionOk="0" h="32956500" w="44005500">
                  <a:moveTo>
                    <a:pt x="0" y="0"/>
                  </a:moveTo>
                  <a:lnTo>
                    <a:pt x="44005500" y="32956500"/>
                  </a:lnTo>
                  <a:lnTo>
                    <a:pt x="38100" y="32918400"/>
                  </a:lnTo>
                  <a:lnTo>
                    <a:pt x="0" y="0"/>
                  </a:lnTo>
                  <a:close/>
                </a:path>
              </a:pathLst>
            </a:custGeom>
            <a:gradFill>
              <a:gsLst>
                <a:gs pos="0">
                  <a:srgbClr val="E3E8DD"/>
                </a:gs>
                <a:gs pos="13000">
                  <a:srgbClr val="E3E8DD"/>
                </a:gs>
                <a:gs pos="79000">
                  <a:srgbClr val="DAE0D2"/>
                </a:gs>
                <a:gs pos="100000">
                  <a:srgbClr val="DAE0D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6800" u="none" cap="none" strike="noStrike">
                <a:solidFill>
                  <a:schemeClr val="lt1"/>
                </a:solidFill>
                <a:latin typeface="Calibri"/>
                <a:ea typeface="Calibri"/>
                <a:cs typeface="Calibri"/>
                <a:sym typeface="Calibri"/>
              </a:endParaRPr>
            </a:p>
          </p:txBody>
        </p:sp>
        <p:sp>
          <p:nvSpPr>
            <p:cNvPr id="13" name="Google Shape;13;p1"/>
            <p:cNvSpPr/>
            <p:nvPr/>
          </p:nvSpPr>
          <p:spPr>
            <a:xfrm rot="10800000">
              <a:off x="-41797" y="-45953"/>
              <a:ext cx="41255156" cy="19361944"/>
            </a:xfrm>
            <a:custGeom>
              <a:rect b="b" l="l" r="r" t="t"/>
              <a:pathLst>
                <a:path extrusionOk="0" h="32956500" w="44005500">
                  <a:moveTo>
                    <a:pt x="0" y="0"/>
                  </a:moveTo>
                  <a:lnTo>
                    <a:pt x="44005500" y="32956500"/>
                  </a:lnTo>
                  <a:lnTo>
                    <a:pt x="38100" y="32918400"/>
                  </a:lnTo>
                  <a:lnTo>
                    <a:pt x="0" y="0"/>
                  </a:lnTo>
                  <a:close/>
                </a:path>
              </a:pathLst>
            </a:custGeom>
            <a:gradFill>
              <a:gsLst>
                <a:gs pos="0">
                  <a:schemeClr val="lt2"/>
                </a:gs>
                <a:gs pos="41000">
                  <a:schemeClr val="lt2"/>
                </a:gs>
                <a:gs pos="100000">
                  <a:srgbClr val="E3E8DD"/>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6800" u="none" cap="none" strike="noStrike">
                <a:solidFill>
                  <a:schemeClr val="lt1"/>
                </a:solidFill>
                <a:latin typeface="Calibri"/>
                <a:ea typeface="Calibri"/>
                <a:cs typeface="Calibri"/>
                <a:sym typeface="Calibri"/>
              </a:endParaRPr>
            </a:p>
          </p:txBody>
        </p:sp>
        <p:sp>
          <p:nvSpPr>
            <p:cNvPr id="14" name="Google Shape;14;p1"/>
            <p:cNvSpPr/>
            <p:nvPr/>
          </p:nvSpPr>
          <p:spPr>
            <a:xfrm>
              <a:off x="-145969" y="-72917"/>
              <a:ext cx="41368188" cy="19363426"/>
            </a:xfrm>
            <a:custGeom>
              <a:rect b="b" l="l" r="r" t="t"/>
              <a:pathLst>
                <a:path extrusionOk="0" h="30614112" w="39026592">
                  <a:moveTo>
                    <a:pt x="36576" y="0"/>
                  </a:moveTo>
                  <a:lnTo>
                    <a:pt x="15837408" y="30614112"/>
                  </a:lnTo>
                  <a:lnTo>
                    <a:pt x="39026592" y="13350240"/>
                  </a:lnTo>
                  <a:lnTo>
                    <a:pt x="0" y="73152"/>
                  </a:lnTo>
                  <a:lnTo>
                    <a:pt x="109728" y="146304"/>
                  </a:lnTo>
                </a:path>
              </a:pathLst>
            </a:custGeom>
            <a:gradFill>
              <a:gsLst>
                <a:gs pos="0">
                  <a:schemeClr val="lt1"/>
                </a:gs>
                <a:gs pos="76000">
                  <a:srgbClr val="E3E8DD">
                    <a:alpha val="0"/>
                  </a:srgbClr>
                </a:gs>
                <a:gs pos="100000">
                  <a:srgbClr val="E3E8DD">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6800" u="none" cap="none" strike="noStrike">
                <a:solidFill>
                  <a:schemeClr val="lt1"/>
                </a:solidFill>
                <a:latin typeface="Calibri"/>
                <a:ea typeface="Calibri"/>
                <a:cs typeface="Calibri"/>
                <a:sym typeface="Calibri"/>
              </a:endParaRPr>
            </a:p>
          </p:txBody>
        </p:sp>
        <p:sp>
          <p:nvSpPr>
            <p:cNvPr id="15" name="Google Shape;15;p1"/>
            <p:cNvSpPr txBox="1"/>
            <p:nvPr/>
          </p:nvSpPr>
          <p:spPr>
            <a:xfrm>
              <a:off x="767956" y="18506088"/>
              <a:ext cx="2357400" cy="267300"/>
            </a:xfrm>
            <a:prstGeom prst="rect">
              <a:avLst/>
            </a:prstGeom>
            <a:noFill/>
            <a:ln>
              <a:noFill/>
            </a:ln>
          </p:spPr>
          <p:txBody>
            <a:bodyPr anchorCtr="0" anchor="t" bIns="35825" lIns="71700" spcFirstLastPara="1" rIns="71700" wrap="square" tIns="35825">
              <a:noAutofit/>
            </a:bodyPr>
            <a:lstStyle/>
            <a:p>
              <a:pPr indent="0" lvl="0" marL="0" marR="0" rtl="0" algn="l">
                <a:lnSpc>
                  <a:spcPct val="65000"/>
                </a:lnSpc>
                <a:spcBef>
                  <a:spcPts val="0"/>
                </a:spcBef>
                <a:spcAft>
                  <a:spcPts val="0"/>
                </a:spcAft>
                <a:buNone/>
              </a:pPr>
              <a:r>
                <a:rPr b="1" i="0" lang="en-US" sz="500" u="none" cap="none" strike="noStrike">
                  <a:solidFill>
                    <a:srgbClr val="BFBFBF"/>
                  </a:solidFill>
                  <a:latin typeface="Arial"/>
                  <a:ea typeface="Arial"/>
                  <a:cs typeface="Arial"/>
                  <a:sym typeface="Arial"/>
                </a:rPr>
                <a:t>RESEARCH POSTER PRESENTATION DESIGN © 2019</a:t>
              </a:r>
              <a:endParaRPr/>
            </a:p>
            <a:p>
              <a:pPr indent="0" lvl="0" marL="0" marR="0" rtl="0" algn="l">
                <a:lnSpc>
                  <a:spcPct val="65000"/>
                </a:lnSpc>
                <a:spcBef>
                  <a:spcPts val="400"/>
                </a:spcBef>
                <a:spcAft>
                  <a:spcPts val="0"/>
                </a:spcAft>
                <a:buNone/>
              </a:pPr>
              <a:r>
                <a:rPr b="1" i="0" lang="en-US" sz="800" u="none" cap="none" strike="noStrike">
                  <a:solidFill>
                    <a:srgbClr val="BFBFBF"/>
                  </a:solidFill>
                  <a:latin typeface="Arial"/>
                  <a:ea typeface="Arial"/>
                  <a:cs typeface="Arial"/>
                  <a:sym typeface="Arial"/>
                </a:rPr>
                <a:t>www.PosterPresentations.com</a:t>
              </a:r>
              <a:endParaRPr/>
            </a:p>
          </p:txBody>
        </p:sp>
      </p:grpSp>
      <p:graphicFrame>
        <p:nvGraphicFramePr>
          <p:cNvPr id="16" name="Google Shape;16;p1"/>
          <p:cNvGraphicFramePr/>
          <p:nvPr/>
        </p:nvGraphicFramePr>
        <p:xfrm>
          <a:off x="51485393" y="0"/>
          <a:ext cx="3000000" cy="3000000"/>
        </p:xfrm>
        <a:graphic>
          <a:graphicData uri="http://schemas.openxmlformats.org/drawingml/2006/table">
            <a:tbl>
              <a:tblPr bandRow="1" firstRow="1">
                <a:noFill/>
                <a:tableStyleId>{A7D01E7D-744E-4C71-A98E-B4546B7FFA4F}</a:tableStyleId>
              </a:tblPr>
              <a:tblGrid>
                <a:gridCol w="3805400"/>
                <a:gridCol w="3788800"/>
              </a:tblGrid>
              <a:tr h="1693450">
                <a:tc gridSpan="2">
                  <a:txBody>
                    <a:bodyPr/>
                    <a:lstStyle/>
                    <a:p>
                      <a:pPr indent="0" lvl="0" marL="0" marR="0" rtl="0" algn="ctr">
                        <a:lnSpc>
                          <a:spcPct val="100000"/>
                        </a:lnSpc>
                        <a:spcBef>
                          <a:spcPts val="0"/>
                        </a:spcBef>
                        <a:spcAft>
                          <a:spcPts val="0"/>
                        </a:spcAft>
                        <a:buClr>
                          <a:srgbClr val="1F3A4E"/>
                        </a:buClr>
                        <a:buSzPts val="3500"/>
                        <a:buFont typeface="Arial Black"/>
                        <a:buNone/>
                      </a:pPr>
                      <a:r>
                        <a:rPr b="0" lang="en-US" sz="3500">
                          <a:solidFill>
                            <a:srgbClr val="1F3A4E"/>
                          </a:solidFill>
                          <a:latin typeface="Arial Black"/>
                          <a:ea typeface="Arial Black"/>
                          <a:cs typeface="Arial Black"/>
                          <a:sym typeface="Arial Black"/>
                        </a:rPr>
                        <a:t>QUICK START GUIDE</a:t>
                      </a:r>
                      <a:br>
                        <a:rPr b="0" lang="en-US" sz="3500">
                          <a:solidFill>
                            <a:srgbClr val="1F3A4E"/>
                          </a:solidFill>
                          <a:latin typeface="Arial Black"/>
                          <a:ea typeface="Arial Black"/>
                          <a:cs typeface="Arial Black"/>
                          <a:sym typeface="Arial Black"/>
                        </a:rPr>
                      </a:br>
                      <a:r>
                        <a:rPr b="1" lang="en-US" sz="2700">
                          <a:solidFill>
                            <a:srgbClr val="FF0000"/>
                          </a:solidFill>
                          <a:latin typeface="Trebuchet MS"/>
                          <a:ea typeface="Trebuchet MS"/>
                          <a:cs typeface="Trebuchet MS"/>
                          <a:sym typeface="Trebuchet MS"/>
                        </a:rPr>
                        <a:t>(THIS SIDEBAR WILL NOT PRINT)</a:t>
                      </a:r>
                      <a:endParaRPr b="1" sz="3500">
                        <a:solidFill>
                          <a:schemeClr val="lt1"/>
                        </a:solidFill>
                        <a:latin typeface="Trebuchet MS"/>
                        <a:ea typeface="Trebuchet MS"/>
                        <a:cs typeface="Trebuchet MS"/>
                        <a:sym typeface="Trebuchet MS"/>
                      </a:endParaRPr>
                    </a:p>
                  </a:txBody>
                  <a:tcPr marT="235125" marB="78375" marR="113800" marL="227575">
                    <a:solidFill>
                      <a:srgbClr val="FFC000"/>
                    </a:solidFill>
                  </a:tcPr>
                </a:tc>
                <a:tc hMerge="1"/>
              </a:tr>
              <a:tr h="5363575">
                <a:tc gridSpan="2">
                  <a:txBody>
                    <a:bodyPr/>
                    <a:lstStyle/>
                    <a:p>
                      <a:pPr indent="0" lvl="0" marL="0" marR="0" rtl="0" algn="l">
                        <a:spcBef>
                          <a:spcPts val="0"/>
                        </a:spcBef>
                        <a:spcAft>
                          <a:spcPts val="0"/>
                        </a:spcAft>
                        <a:buNone/>
                      </a:pPr>
                      <a:r>
                        <a:rPr b="1" lang="en-US" sz="2400">
                          <a:solidFill>
                            <a:srgbClr val="FFC000"/>
                          </a:solidFill>
                          <a:latin typeface="Arial"/>
                          <a:ea typeface="Arial"/>
                          <a:cs typeface="Arial"/>
                          <a:sym typeface="Arial"/>
                        </a:rPr>
                        <a:t>How to change the template colors</a:t>
                      </a:r>
                      <a:endParaRPr sz="2400"/>
                    </a:p>
                    <a:p>
                      <a:pPr indent="0" lvl="0" marL="0" marR="0" rtl="0" algn="l">
                        <a:spcBef>
                          <a:spcPts val="0"/>
                        </a:spcBef>
                        <a:spcAft>
                          <a:spcPts val="0"/>
                        </a:spcAft>
                        <a:buNone/>
                      </a:pPr>
                      <a:r>
                        <a:rPr b="0" lang="en-US" sz="210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100" u="sng">
                          <a:solidFill>
                            <a:schemeClr val="hlink"/>
                          </a:solidFill>
                          <a:hlinkClick r:id="rId1"/>
                        </a:rPr>
                        <a:t>https://www.posterpresentations.com/how-to-change-the-research-poster-template-colors.html</a:t>
                      </a:r>
                      <a:endParaRPr sz="2100">
                        <a:solidFill>
                          <a:srgbClr val="FFC000"/>
                        </a:solidFill>
                      </a:endParaRPr>
                    </a:p>
                    <a:p>
                      <a:pPr indent="0" lvl="0" marL="0" marR="0" rtl="0" algn="l">
                        <a:spcBef>
                          <a:spcPts val="0"/>
                        </a:spcBef>
                        <a:spcAft>
                          <a:spcPts val="0"/>
                        </a:spcAft>
                        <a:buNone/>
                      </a:pPr>
                      <a:r>
                        <a:t/>
                      </a:r>
                      <a:endParaRPr b="0" sz="2100">
                        <a:solidFill>
                          <a:srgbClr val="D9D9D9"/>
                        </a:solidFill>
                        <a:latin typeface="Arial"/>
                        <a:ea typeface="Arial"/>
                        <a:cs typeface="Arial"/>
                        <a:sym typeface="Arial"/>
                      </a:endParaRPr>
                    </a:p>
                    <a:p>
                      <a:pPr indent="0" lvl="0" marL="0" marR="0" rtl="0" algn="l">
                        <a:spcBef>
                          <a:spcPts val="0"/>
                        </a:spcBef>
                        <a:spcAft>
                          <a:spcPts val="0"/>
                        </a:spcAft>
                        <a:buNone/>
                      </a:pPr>
                      <a:r>
                        <a:rPr b="0" lang="en-US" sz="210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sz="2400"/>
                    </a:p>
                    <a:p>
                      <a:pPr indent="0" lvl="0" marL="0" marR="0" rtl="0" algn="l">
                        <a:spcBef>
                          <a:spcPts val="0"/>
                        </a:spcBef>
                        <a:spcAft>
                          <a:spcPts val="0"/>
                        </a:spcAft>
                        <a:buNone/>
                      </a:pPr>
                      <a:r>
                        <a:t/>
                      </a:r>
                      <a:endParaRPr b="0" sz="2100">
                        <a:solidFill>
                          <a:srgbClr val="D9D9D9"/>
                        </a:solidFill>
                        <a:latin typeface="Arial"/>
                        <a:ea typeface="Arial"/>
                        <a:cs typeface="Arial"/>
                        <a:sym typeface="Arial"/>
                      </a:endParaRPr>
                    </a:p>
                    <a:p>
                      <a:pPr indent="0" lvl="0" marL="0" marR="0" rtl="0" algn="l">
                        <a:spcBef>
                          <a:spcPts val="0"/>
                        </a:spcBef>
                        <a:spcAft>
                          <a:spcPts val="0"/>
                        </a:spcAft>
                        <a:buNone/>
                      </a:pPr>
                      <a:r>
                        <a:rPr b="0" lang="en-US" sz="2100">
                          <a:solidFill>
                            <a:srgbClr val="D9D9D9"/>
                          </a:solidFill>
                          <a:latin typeface="Arial"/>
                          <a:ea typeface="Arial"/>
                          <a:cs typeface="Arial"/>
                          <a:sym typeface="Arial"/>
                        </a:rPr>
                        <a:t>After you finish working on the SLIDE MASTER, it is important that you go to VIEW &gt; NORMAL to continue working on your poster. </a:t>
                      </a:r>
                      <a:endParaRPr sz="2400"/>
                    </a:p>
                  </a:txBody>
                  <a:tcPr marT="235125" marB="78375" marR="113800" marL="227575">
                    <a:solidFill>
                      <a:schemeClr val="dk1"/>
                    </a:solidFill>
                  </a:tcPr>
                </a:tc>
                <a:tc hMerge="1"/>
              </a:tr>
              <a:tr h="3536175">
                <a:tc gridSpan="2">
                  <a:txBody>
                    <a:bodyPr/>
                    <a:lstStyle/>
                    <a:p>
                      <a:pPr indent="0" lvl="0" marL="0" marR="0" rtl="0" algn="l">
                        <a:spcBef>
                          <a:spcPts val="0"/>
                        </a:spcBef>
                        <a:spcAft>
                          <a:spcPts val="0"/>
                        </a:spcAft>
                        <a:buNone/>
                      </a:pPr>
                      <a:r>
                        <a:rPr b="1" lang="en-US" sz="2400">
                          <a:solidFill>
                            <a:srgbClr val="FFC000"/>
                          </a:solidFill>
                          <a:latin typeface="Arial"/>
                          <a:ea typeface="Arial"/>
                          <a:cs typeface="Arial"/>
                          <a:sym typeface="Arial"/>
                        </a:rPr>
                        <a:t>How to change the column layout configuration</a:t>
                      </a:r>
                      <a:endParaRPr sz="2400"/>
                    </a:p>
                    <a:p>
                      <a:pPr indent="0" lvl="0" marL="0" marR="0" rtl="0" algn="l">
                        <a:spcBef>
                          <a:spcPts val="0"/>
                        </a:spcBef>
                        <a:spcAft>
                          <a:spcPts val="0"/>
                        </a:spcAft>
                        <a:buNone/>
                      </a:pPr>
                      <a:r>
                        <a:rPr lang="en-US" sz="21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sz="2400"/>
                    </a:p>
                    <a:p>
                      <a:pPr indent="0" lvl="0" marL="0" marR="0" rtl="0" algn="l">
                        <a:lnSpc>
                          <a:spcPct val="100000"/>
                        </a:lnSpc>
                        <a:spcBef>
                          <a:spcPts val="0"/>
                        </a:spcBef>
                        <a:spcAft>
                          <a:spcPts val="0"/>
                        </a:spcAft>
                        <a:buClr>
                          <a:srgbClr val="D9D9D9"/>
                        </a:buClr>
                        <a:buSzPts val="2100"/>
                        <a:buFont typeface="Arial"/>
                        <a:buNone/>
                      </a:pPr>
                      <a:r>
                        <a:rPr lang="en-US" sz="2100">
                          <a:solidFill>
                            <a:srgbClr val="D9D9D9"/>
                          </a:solidFill>
                          <a:latin typeface="Arial"/>
                          <a:ea typeface="Arial"/>
                          <a:cs typeface="Arial"/>
                          <a:sym typeface="Arial"/>
                        </a:rPr>
                        <a:t>You can see a tutorial here: </a:t>
                      </a:r>
                      <a:r>
                        <a:rPr lang="en-US" sz="2100" u="sng">
                          <a:solidFill>
                            <a:srgbClr val="FFC000"/>
                          </a:solidFill>
                          <a:latin typeface="Arial"/>
                          <a:ea typeface="Arial"/>
                          <a:cs typeface="Arial"/>
                          <a:sym typeface="Arial"/>
                        </a:rPr>
                        <a:t>https://www.posterpresentations.com/how-to-change-the-column-configuration.html</a:t>
                      </a:r>
                      <a:endParaRPr sz="5500" u="sng">
                        <a:solidFill>
                          <a:srgbClr val="FFC000"/>
                        </a:solidFill>
                      </a:endParaRPr>
                    </a:p>
                  </a:txBody>
                  <a:tcPr marT="235125" marB="78375" marR="113800" marL="227575">
                    <a:solidFill>
                      <a:schemeClr val="dk1"/>
                    </a:solidFill>
                  </a:tcPr>
                </a:tc>
                <a:tc hMerge="1"/>
              </a:tr>
              <a:tr h="4991400">
                <a:tc>
                  <a:txBody>
                    <a:bodyPr/>
                    <a:lstStyle/>
                    <a:p>
                      <a:pPr indent="0" lvl="0" marL="0" marR="0" rtl="0" algn="l">
                        <a:lnSpc>
                          <a:spcPct val="100000"/>
                        </a:lnSpc>
                        <a:spcBef>
                          <a:spcPts val="0"/>
                        </a:spcBef>
                        <a:spcAft>
                          <a:spcPts val="0"/>
                        </a:spcAft>
                        <a:buClr>
                          <a:schemeClr val="dk1"/>
                        </a:buClr>
                        <a:buSzPts val="2100"/>
                        <a:buFont typeface="Calibri"/>
                        <a:buNone/>
                      </a:pPr>
                      <a:r>
                        <a:t/>
                      </a:r>
                      <a:endParaRPr sz="2100">
                        <a:solidFill>
                          <a:srgbClr val="D9D9D9"/>
                        </a:solidFill>
                        <a:latin typeface="Arial"/>
                        <a:ea typeface="Arial"/>
                        <a:cs typeface="Arial"/>
                        <a:sym typeface="Arial"/>
                      </a:endParaRPr>
                    </a:p>
                  </a:txBody>
                  <a:tcPr marT="235125" marB="78375" marR="113800" marL="227575"/>
                </a:tc>
                <a:tc row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How to hide the QUICK START GUIDE bars from the sides of the template</a:t>
                      </a:r>
                      <a:endParaRPr sz="2400"/>
                    </a:p>
                    <a:p>
                      <a:pPr indent="0" lvl="0" marL="0" marR="0" rtl="0" algn="l">
                        <a:lnSpc>
                          <a:spcPct val="100000"/>
                        </a:lnSpc>
                        <a:spcBef>
                          <a:spcPts val="0"/>
                        </a:spcBef>
                        <a:spcAft>
                          <a:spcPts val="0"/>
                        </a:spcAft>
                        <a:buClr>
                          <a:srgbClr val="D9D9D9"/>
                        </a:buClr>
                        <a:buSzPts val="2100"/>
                        <a:buFont typeface="Arial"/>
                        <a:buNone/>
                      </a:pPr>
                      <a:r>
                        <a:rPr lang="en-US" sz="2100">
                          <a:solidFill>
                            <a:srgbClr val="D9D9D9"/>
                          </a:solidFill>
                          <a:latin typeface="Arial"/>
                          <a:ea typeface="Arial"/>
                          <a:cs typeface="Arial"/>
                          <a:sym typeface="Arial"/>
                        </a:rPr>
                        <a:t>The Quick Start</a:t>
                      </a:r>
                      <a:r>
                        <a:rPr lang="en-US" sz="2100">
                          <a:solidFill>
                            <a:srgbClr val="D9D9D9"/>
                          </a:solidFill>
                          <a:latin typeface="Arial"/>
                          <a:ea typeface="Arial"/>
                          <a:cs typeface="Arial"/>
                          <a:sym typeface="Arial"/>
                        </a:rPr>
                        <a:t> Guides</a:t>
                      </a:r>
                      <a:r>
                        <a:rPr lang="en-US" sz="2100">
                          <a:solidFill>
                            <a:srgbClr val="D9D9D9"/>
                          </a:solidFill>
                          <a:latin typeface="Arial"/>
                          <a:ea typeface="Arial"/>
                          <a:cs typeface="Arial"/>
                          <a:sym typeface="Arial"/>
                        </a:rPr>
                        <a:t> </a:t>
                      </a:r>
                      <a:r>
                        <a:rPr lang="en-US" sz="2100" u="sng">
                          <a:solidFill>
                            <a:srgbClr val="D9D9D9"/>
                          </a:solidFill>
                          <a:latin typeface="Arial"/>
                          <a:ea typeface="Arial"/>
                          <a:cs typeface="Arial"/>
                          <a:sym typeface="Arial"/>
                        </a:rPr>
                        <a:t>are outside the template’s printable area</a:t>
                      </a:r>
                      <a:r>
                        <a:rPr lang="en-US" sz="2100">
                          <a:solidFill>
                            <a:srgbClr val="D9D9D9"/>
                          </a:solidFill>
                          <a:latin typeface="Arial"/>
                          <a:ea typeface="Arial"/>
                          <a:cs typeface="Arial"/>
                          <a:sym typeface="Arial"/>
                        </a:rPr>
                        <a:t> and they will not be on the printed poster</a:t>
                      </a:r>
                      <a:r>
                        <a:rPr lang="en-US" sz="2100">
                          <a:solidFill>
                            <a:srgbClr val="D9D9D9"/>
                          </a:solidFill>
                          <a:latin typeface="Arial"/>
                          <a:ea typeface="Arial"/>
                          <a:cs typeface="Arial"/>
                          <a:sym typeface="Arial"/>
                        </a:rPr>
                        <a:t>. </a:t>
                      </a:r>
                      <a:endParaRPr sz="2400"/>
                    </a:p>
                    <a:p>
                      <a:pPr indent="0" lvl="0" marL="0" marR="0" rtl="0" algn="l">
                        <a:lnSpc>
                          <a:spcPct val="100000"/>
                        </a:lnSpc>
                        <a:spcBef>
                          <a:spcPts val="0"/>
                        </a:spcBef>
                        <a:spcAft>
                          <a:spcPts val="0"/>
                        </a:spcAft>
                        <a:buClr>
                          <a:schemeClr val="dk1"/>
                        </a:buClr>
                        <a:buSzPts val="2100"/>
                        <a:buFont typeface="Calibri"/>
                        <a:buNone/>
                      </a:pPr>
                      <a:r>
                        <a:t/>
                      </a:r>
                      <a:endParaRPr sz="21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100"/>
                        <a:buFont typeface="Arial"/>
                        <a:buNone/>
                      </a:pPr>
                      <a:r>
                        <a:rPr lang="en-US" sz="2100">
                          <a:solidFill>
                            <a:srgbClr val="D9D9D9"/>
                          </a:solidFill>
                          <a:latin typeface="Arial"/>
                          <a:ea typeface="Arial"/>
                          <a:cs typeface="Arial"/>
                          <a:sym typeface="Arial"/>
                        </a:rPr>
                        <a:t>If you create a PDF file from your template, the guides will not be included.</a:t>
                      </a:r>
                      <a:endParaRPr sz="2400"/>
                    </a:p>
                    <a:p>
                      <a:pPr indent="0" lvl="0" marL="0" marR="0" rtl="0" algn="l">
                        <a:lnSpc>
                          <a:spcPct val="100000"/>
                        </a:lnSpc>
                        <a:spcBef>
                          <a:spcPts val="0"/>
                        </a:spcBef>
                        <a:spcAft>
                          <a:spcPts val="0"/>
                        </a:spcAft>
                        <a:buClr>
                          <a:schemeClr val="dk1"/>
                        </a:buClr>
                        <a:buSzPts val="2100"/>
                        <a:buFont typeface="Calibri"/>
                        <a:buNone/>
                      </a:pPr>
                      <a:r>
                        <a:t/>
                      </a:r>
                      <a:endParaRPr sz="21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100"/>
                        <a:buFont typeface="Arial"/>
                        <a:buNone/>
                      </a:pPr>
                      <a:r>
                        <a:rPr lang="en-US" sz="2100">
                          <a:solidFill>
                            <a:srgbClr val="D9D9D9"/>
                          </a:solidFill>
                          <a:latin typeface="Arial"/>
                          <a:ea typeface="Arial"/>
                          <a:cs typeface="Arial"/>
                          <a:sym typeface="Arial"/>
                        </a:rPr>
                        <a:t>To hide the guides click on the </a:t>
                      </a:r>
                      <a:r>
                        <a:rPr b="1" lang="en-US" sz="2100">
                          <a:solidFill>
                            <a:srgbClr val="D9D9D9"/>
                          </a:solidFill>
                          <a:latin typeface="Arial"/>
                          <a:ea typeface="Arial"/>
                          <a:cs typeface="Arial"/>
                          <a:sym typeface="Arial"/>
                        </a:rPr>
                        <a:t>Home</a:t>
                      </a:r>
                      <a:r>
                        <a:rPr lang="en-US" sz="2100">
                          <a:solidFill>
                            <a:srgbClr val="D9D9D9"/>
                          </a:solidFill>
                          <a:latin typeface="Arial"/>
                          <a:ea typeface="Arial"/>
                          <a:cs typeface="Arial"/>
                          <a:sym typeface="Arial"/>
                        </a:rPr>
                        <a:t> tab (top of the screen) and then click on the </a:t>
                      </a:r>
                      <a:r>
                        <a:rPr b="1" lang="en-US" sz="2100">
                          <a:solidFill>
                            <a:srgbClr val="D9D9D9"/>
                          </a:solidFill>
                          <a:latin typeface="Arial"/>
                          <a:ea typeface="Arial"/>
                          <a:cs typeface="Arial"/>
                          <a:sym typeface="Arial"/>
                        </a:rPr>
                        <a:t>Layout</a:t>
                      </a:r>
                      <a:r>
                        <a:rPr lang="en-US" sz="2100">
                          <a:solidFill>
                            <a:srgbClr val="D9D9D9"/>
                          </a:solidFill>
                          <a:latin typeface="Arial"/>
                          <a:ea typeface="Arial"/>
                          <a:cs typeface="Arial"/>
                          <a:sym typeface="Arial"/>
                        </a:rPr>
                        <a:t> button below to see the available layouts. Choose the </a:t>
                      </a:r>
                      <a:r>
                        <a:rPr b="1" lang="en-US" sz="2100">
                          <a:solidFill>
                            <a:srgbClr val="D9D9D9"/>
                          </a:solidFill>
                          <a:latin typeface="Arial"/>
                          <a:ea typeface="Arial"/>
                          <a:cs typeface="Arial"/>
                          <a:sym typeface="Arial"/>
                        </a:rPr>
                        <a:t>Without Guides </a:t>
                      </a:r>
                      <a:r>
                        <a:rPr b="0" lang="en-US" sz="2100">
                          <a:solidFill>
                            <a:srgbClr val="D9D9D9"/>
                          </a:solidFill>
                          <a:latin typeface="Arial"/>
                          <a:ea typeface="Arial"/>
                          <a:cs typeface="Arial"/>
                          <a:sym typeface="Arial"/>
                        </a:rPr>
                        <a:t>layout</a:t>
                      </a:r>
                      <a:r>
                        <a:rPr lang="en-US" sz="2100">
                          <a:solidFill>
                            <a:srgbClr val="D9D9D9"/>
                          </a:solidFill>
                          <a:latin typeface="Arial"/>
                          <a:ea typeface="Arial"/>
                          <a:cs typeface="Arial"/>
                          <a:sym typeface="Arial"/>
                        </a:rPr>
                        <a:t>.</a:t>
                      </a:r>
                      <a:endParaRPr sz="2100">
                        <a:solidFill>
                          <a:srgbClr val="D9D9D9"/>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100"/>
                        <a:buFont typeface="Calibri"/>
                        <a:buNone/>
                      </a:pPr>
                      <a:r>
                        <a:t/>
                      </a:r>
                      <a:endParaRPr sz="2100">
                        <a:solidFill>
                          <a:srgbClr val="D9D9D9"/>
                        </a:solidFill>
                        <a:latin typeface="Arial"/>
                        <a:ea typeface="Arial"/>
                        <a:cs typeface="Arial"/>
                        <a:sym typeface="Arial"/>
                      </a:endParaRPr>
                    </a:p>
                  </a:txBody>
                  <a:tcPr marT="235125" marB="78375" marR="113800" marL="227575">
                    <a:solidFill>
                      <a:srgbClr val="010101"/>
                    </a:solidFill>
                  </a:tcPr>
                </a:tc>
              </a:tr>
              <a:tr h="2784725">
                <a:tc>
                  <a:txBody>
                    <a:bodyPr/>
                    <a:lstStyle/>
                    <a:p>
                      <a:pPr indent="0" lvl="0" marL="0" marR="0" rtl="0" algn="l">
                        <a:lnSpc>
                          <a:spcPct val="100000"/>
                        </a:lnSpc>
                        <a:spcBef>
                          <a:spcPts val="0"/>
                        </a:spcBef>
                        <a:spcAft>
                          <a:spcPts val="0"/>
                        </a:spcAft>
                        <a:buClr>
                          <a:schemeClr val="dk1"/>
                        </a:buClr>
                        <a:buSzPts val="2100"/>
                        <a:buFont typeface="Calibri"/>
                        <a:buNone/>
                      </a:pPr>
                      <a:r>
                        <a:t/>
                      </a:r>
                      <a:endParaRPr sz="2100">
                        <a:solidFill>
                          <a:srgbClr val="D9D9D9"/>
                        </a:solidFill>
                        <a:latin typeface="Arial"/>
                        <a:ea typeface="Arial"/>
                        <a:cs typeface="Arial"/>
                        <a:sym typeface="Arial"/>
                      </a:endParaRPr>
                    </a:p>
                  </a:txBody>
                  <a:tcPr marT="235125" marB="78375" marR="113800" marL="227575">
                    <a:solidFill>
                      <a:srgbClr val="010101"/>
                    </a:solidFill>
                  </a:tcPr>
                </a:tc>
                <a:tc vMerge="1"/>
              </a:tr>
              <a:tr h="3669125">
                <a:tc>
                  <a:txBody>
                    <a:bodyPr/>
                    <a:lstStyle/>
                    <a:p>
                      <a:pPr indent="0" lvl="0" marL="0" marR="0" rtl="0" algn="l">
                        <a:spcBef>
                          <a:spcPts val="0"/>
                        </a:spcBef>
                        <a:spcAft>
                          <a:spcPts val="0"/>
                        </a:spcAft>
                        <a:buNone/>
                      </a:pPr>
                      <a:r>
                        <a:rPr b="1" lang="en-US" sz="2400">
                          <a:solidFill>
                            <a:srgbClr val="FFC000"/>
                          </a:solidFill>
                          <a:latin typeface="Arial"/>
                          <a:ea typeface="Arial"/>
                          <a:cs typeface="Arial"/>
                          <a:sym typeface="Arial"/>
                        </a:rPr>
                        <a:t>How to</a:t>
                      </a:r>
                      <a:r>
                        <a:rPr b="1" lang="en-US" sz="2400">
                          <a:solidFill>
                            <a:srgbClr val="FFC000"/>
                          </a:solidFill>
                          <a:latin typeface="Arial"/>
                          <a:ea typeface="Arial"/>
                          <a:cs typeface="Arial"/>
                          <a:sym typeface="Arial"/>
                        </a:rPr>
                        <a:t> preview your poster prior to printing</a:t>
                      </a:r>
                      <a:endParaRPr b="1" sz="2400">
                        <a:solidFill>
                          <a:srgbClr val="FFC000"/>
                        </a:solidFill>
                        <a:latin typeface="Arial"/>
                        <a:ea typeface="Arial"/>
                        <a:cs typeface="Arial"/>
                        <a:sym typeface="Arial"/>
                      </a:endParaRPr>
                    </a:p>
                    <a:p>
                      <a:pPr indent="0" lvl="0" marL="0" marR="0" rtl="0" algn="l">
                        <a:spcBef>
                          <a:spcPts val="0"/>
                        </a:spcBef>
                        <a:spcAft>
                          <a:spcPts val="0"/>
                        </a:spcAft>
                        <a:buNone/>
                      </a:pPr>
                      <a:r>
                        <a:rPr lang="en-US" sz="2100">
                          <a:solidFill>
                            <a:srgbClr val="D9D9D9"/>
                          </a:solidFill>
                          <a:latin typeface="Arial"/>
                          <a:ea typeface="Arial"/>
                          <a:cs typeface="Arial"/>
                          <a:sym typeface="Arial"/>
                        </a:rPr>
                        <a:t>You can preview your poster at any time by pressing the </a:t>
                      </a:r>
                      <a:r>
                        <a:rPr lang="en-US" sz="2100">
                          <a:solidFill>
                            <a:srgbClr val="FFC000"/>
                          </a:solidFill>
                          <a:latin typeface="Arial"/>
                          <a:ea typeface="Arial"/>
                          <a:cs typeface="Arial"/>
                          <a:sym typeface="Arial"/>
                        </a:rPr>
                        <a:t>F5 key</a:t>
                      </a:r>
                      <a:r>
                        <a:rPr lang="en-US" sz="2100">
                          <a:solidFill>
                            <a:srgbClr val="D9D9D9"/>
                          </a:solidFill>
                          <a:latin typeface="Arial"/>
                          <a:ea typeface="Arial"/>
                          <a:cs typeface="Arial"/>
                          <a:sym typeface="Arial"/>
                        </a:rPr>
                        <a:t> on your keyboard. You will see on the screen what's on your poster and how it should look when printed. Press the </a:t>
                      </a:r>
                      <a:r>
                        <a:rPr lang="en-US" sz="2100">
                          <a:solidFill>
                            <a:srgbClr val="FFC000"/>
                          </a:solidFill>
                          <a:latin typeface="Arial"/>
                          <a:ea typeface="Arial"/>
                          <a:cs typeface="Arial"/>
                          <a:sym typeface="Arial"/>
                        </a:rPr>
                        <a:t>ESC key </a:t>
                      </a:r>
                      <a:r>
                        <a:rPr lang="en-US" sz="2100">
                          <a:solidFill>
                            <a:srgbClr val="D9D9D9"/>
                          </a:solidFill>
                          <a:latin typeface="Arial"/>
                          <a:ea typeface="Arial"/>
                          <a:cs typeface="Arial"/>
                          <a:sym typeface="Arial"/>
                        </a:rPr>
                        <a:t>to exit Preview.</a:t>
                      </a:r>
                      <a:endParaRPr sz="2400"/>
                    </a:p>
                  </a:txBody>
                  <a:tcPr marT="235125" marB="78375" marR="113800" marL="227575">
                    <a:solidFill>
                      <a:srgbClr val="010101"/>
                    </a:solidFill>
                  </a:tcPr>
                </a:tc>
                <a:tc>
                  <a:txBody>
                    <a:bodyPr/>
                    <a:lstStyle/>
                    <a:p>
                      <a:pPr indent="0" lvl="0" marL="0" marR="0" rtl="0" algn="ctr">
                        <a:spcBef>
                          <a:spcPts val="0"/>
                        </a:spcBef>
                        <a:spcAft>
                          <a:spcPts val="0"/>
                        </a:spcAft>
                        <a:buNone/>
                      </a:pPr>
                      <a:r>
                        <a:rPr b="1" lang="en-US" sz="11300">
                          <a:solidFill>
                            <a:srgbClr val="D9D9D9"/>
                          </a:solidFill>
                          <a:latin typeface="Arial"/>
                          <a:ea typeface="Arial"/>
                          <a:cs typeface="Arial"/>
                          <a:sym typeface="Arial"/>
                        </a:rPr>
                        <a:t>F5</a:t>
                      </a:r>
                      <a:r>
                        <a:rPr lang="en-US" sz="2100">
                          <a:solidFill>
                            <a:srgbClr val="D9D9D9"/>
                          </a:solidFill>
                          <a:latin typeface="Arial"/>
                          <a:ea typeface="Arial"/>
                          <a:cs typeface="Arial"/>
                          <a:sym typeface="Arial"/>
                        </a:rPr>
                        <a:t> </a:t>
                      </a:r>
                      <a:endParaRPr sz="5500"/>
                    </a:p>
                  </a:txBody>
                  <a:tcPr marT="235125" marB="78375" marR="113800" marL="227575" anchor="ctr">
                    <a:solidFill>
                      <a:srgbClr val="0C0C0C"/>
                    </a:solidFill>
                  </a:tcPr>
                </a:tc>
              </a:tr>
              <a:tr h="5470500">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How to print your poster</a:t>
                      </a:r>
                      <a:endParaRPr sz="2400"/>
                    </a:p>
                    <a:p>
                      <a:pPr indent="0" lvl="0" marL="0" marR="0" rtl="0" algn="l">
                        <a:lnSpc>
                          <a:spcPct val="100000"/>
                        </a:lnSpc>
                        <a:spcBef>
                          <a:spcPts val="0"/>
                        </a:spcBef>
                        <a:spcAft>
                          <a:spcPts val="0"/>
                        </a:spcAft>
                        <a:buClr>
                          <a:srgbClr val="D9D9D9"/>
                        </a:buClr>
                        <a:buSzPts val="2100"/>
                        <a:buFont typeface="Arial"/>
                        <a:buNone/>
                      </a:pPr>
                      <a:r>
                        <a:rPr lang="en-US" sz="2100">
                          <a:solidFill>
                            <a:srgbClr val="D9D9D9"/>
                          </a:solidFill>
                          <a:latin typeface="Arial"/>
                          <a:ea typeface="Arial"/>
                          <a:cs typeface="Arial"/>
                          <a:sym typeface="Arial"/>
                        </a:rPr>
                        <a:t>When you are ready to have your poster printed go online to </a:t>
                      </a:r>
                      <a:r>
                        <a:rPr lang="en-US" sz="2100">
                          <a:solidFill>
                            <a:srgbClr val="FFC000"/>
                          </a:solidFill>
                          <a:latin typeface="Arial"/>
                          <a:ea typeface="Arial"/>
                          <a:cs typeface="Arial"/>
                          <a:sym typeface="Arial"/>
                        </a:rPr>
                        <a:t>PosterPresentations.com</a:t>
                      </a:r>
                      <a:r>
                        <a:rPr lang="en-US" sz="2100">
                          <a:solidFill>
                            <a:srgbClr val="D9D9D9"/>
                          </a:solidFill>
                          <a:latin typeface="Arial"/>
                          <a:ea typeface="Arial"/>
                          <a:cs typeface="Arial"/>
                          <a:sym typeface="Arial"/>
                        </a:rPr>
                        <a:t> and click on the "</a:t>
                      </a:r>
                      <a:r>
                        <a:rPr lang="en-US" sz="2100">
                          <a:solidFill>
                            <a:srgbClr val="FFC000"/>
                          </a:solidFill>
                          <a:latin typeface="Arial"/>
                          <a:ea typeface="Arial"/>
                          <a:cs typeface="Arial"/>
                          <a:sym typeface="Arial"/>
                        </a:rPr>
                        <a:t>Order Your Poster</a:t>
                      </a:r>
                      <a:r>
                        <a:rPr lang="en-US" sz="2100">
                          <a:solidFill>
                            <a:srgbClr val="D9D9D9"/>
                          </a:solidFill>
                          <a:latin typeface="Arial"/>
                          <a:ea typeface="Arial"/>
                          <a:cs typeface="Arial"/>
                          <a:sym typeface="Arial"/>
                        </a:rPr>
                        <a:t>" button. You can have your poster printed on professional papers, fabric for easy traveling and a variety of other materials. </a:t>
                      </a:r>
                      <a:endParaRPr sz="2400"/>
                    </a:p>
                    <a:p>
                      <a:pPr indent="0" lvl="0" marL="0" marR="0" rtl="0" algn="l">
                        <a:lnSpc>
                          <a:spcPct val="100000"/>
                        </a:lnSpc>
                        <a:spcBef>
                          <a:spcPts val="0"/>
                        </a:spcBef>
                        <a:spcAft>
                          <a:spcPts val="0"/>
                        </a:spcAft>
                        <a:buClr>
                          <a:srgbClr val="D9D9D9"/>
                        </a:buClr>
                        <a:buSzPts val="2100"/>
                        <a:buFont typeface="Arial"/>
                        <a:buNone/>
                      </a:pPr>
                      <a:r>
                        <a:rPr lang="en-US" sz="21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sz="2400"/>
                    </a:p>
                    <a:p>
                      <a:pPr indent="0" lvl="0" marL="0" marR="0" rtl="0" algn="l">
                        <a:lnSpc>
                          <a:spcPct val="100000"/>
                        </a:lnSpc>
                        <a:spcBef>
                          <a:spcPts val="0"/>
                        </a:spcBef>
                        <a:spcAft>
                          <a:spcPts val="0"/>
                        </a:spcAft>
                        <a:buClr>
                          <a:srgbClr val="D9D9D9"/>
                        </a:buClr>
                        <a:buSzPts val="2100"/>
                        <a:buFont typeface="Arial"/>
                        <a:buNone/>
                      </a:pPr>
                      <a:br>
                        <a:rPr lang="en-US" sz="2100">
                          <a:solidFill>
                            <a:srgbClr val="D9D9D9"/>
                          </a:solidFill>
                          <a:latin typeface="Arial"/>
                          <a:ea typeface="Arial"/>
                          <a:cs typeface="Arial"/>
                          <a:sym typeface="Arial"/>
                        </a:rPr>
                      </a:br>
                      <a:r>
                        <a:rPr lang="en-US" sz="2100">
                          <a:solidFill>
                            <a:srgbClr val="D9D9D9"/>
                          </a:solidFill>
                          <a:latin typeface="Arial"/>
                          <a:ea typeface="Arial"/>
                          <a:cs typeface="Arial"/>
                          <a:sym typeface="Arial"/>
                        </a:rPr>
                        <a:t>Go to </a:t>
                      </a:r>
                      <a:r>
                        <a:rPr lang="en-US" sz="2100">
                          <a:solidFill>
                            <a:srgbClr val="FFC000"/>
                          </a:solidFill>
                          <a:latin typeface="Arial"/>
                          <a:ea typeface="Arial"/>
                          <a:cs typeface="Arial"/>
                          <a:sym typeface="Arial"/>
                        </a:rPr>
                        <a:t>PosterPresentations.com</a:t>
                      </a:r>
                      <a:r>
                        <a:rPr lang="en-US" sz="2100">
                          <a:solidFill>
                            <a:srgbClr val="D9D9D9"/>
                          </a:solidFill>
                          <a:latin typeface="Arial"/>
                          <a:ea typeface="Arial"/>
                          <a:cs typeface="Arial"/>
                          <a:sym typeface="Arial"/>
                        </a:rPr>
                        <a:t> for more information.</a:t>
                      </a:r>
                      <a:endParaRPr sz="2400"/>
                    </a:p>
                  </a:txBody>
                  <a:tcPr marT="235125" marB="78375" marR="113800" marL="227575">
                    <a:solidFill>
                      <a:srgbClr val="010101"/>
                    </a:solidFill>
                  </a:tcPr>
                </a:tc>
                <a:tc hMerge="1"/>
              </a:tr>
              <a:tr h="1306200">
                <a:tc gridSpan="2">
                  <a:txBody>
                    <a:bodyPr/>
                    <a:lstStyle/>
                    <a:p>
                      <a:pPr indent="0" lvl="0" marL="0" marR="0" rtl="0" algn="l">
                        <a:spcBef>
                          <a:spcPts val="0"/>
                        </a:spcBef>
                        <a:spcAft>
                          <a:spcPts val="0"/>
                        </a:spcAft>
                        <a:buNone/>
                      </a:pPr>
                      <a:r>
                        <a:t/>
                      </a:r>
                      <a:endParaRPr sz="2100">
                        <a:solidFill>
                          <a:srgbClr val="1F3A4E"/>
                        </a:solidFill>
                      </a:endParaRPr>
                    </a:p>
                  </a:txBody>
                  <a:tcPr marT="235125" marB="78375" marR="113800" marL="227575"/>
                </a:tc>
                <a:tc hMerge="1"/>
              </a:tr>
              <a:tr h="4103225">
                <a:tc>
                  <a:txBody>
                    <a:bodyPr/>
                    <a:lstStyle/>
                    <a:p>
                      <a:pPr indent="0" lvl="0" marL="0" marR="0" rtl="0" algn="l">
                        <a:lnSpc>
                          <a:spcPct val="236363"/>
                        </a:lnSpc>
                        <a:spcBef>
                          <a:spcPts val="0"/>
                        </a:spcBef>
                        <a:spcAft>
                          <a:spcPts val="0"/>
                        </a:spcAft>
                        <a:buNone/>
                      </a:pPr>
                      <a:r>
                        <a:rPr lang="en-US" sz="1900">
                          <a:solidFill>
                            <a:srgbClr val="D8D8D8"/>
                          </a:solidFill>
                          <a:latin typeface="Arial"/>
                          <a:ea typeface="Arial"/>
                          <a:cs typeface="Arial"/>
                          <a:sym typeface="Arial"/>
                        </a:rPr>
                        <a:t>© 2019</a:t>
                      </a:r>
                      <a:r>
                        <a:rPr lang="en-US" sz="1900">
                          <a:solidFill>
                            <a:srgbClr val="D8D8D8"/>
                          </a:solidFill>
                          <a:latin typeface="Arial"/>
                          <a:ea typeface="Arial"/>
                          <a:cs typeface="Arial"/>
                          <a:sym typeface="Arial"/>
                        </a:rPr>
                        <a:t> </a:t>
                      </a:r>
                      <a:r>
                        <a:rPr lang="en-US" sz="1900">
                          <a:solidFill>
                            <a:srgbClr val="D8D8D8"/>
                          </a:solidFill>
                          <a:latin typeface="Arial"/>
                          <a:ea typeface="Arial"/>
                          <a:cs typeface="Arial"/>
                          <a:sym typeface="Arial"/>
                        </a:rPr>
                        <a:t>PosterPresentations.com</a:t>
                      </a:r>
                      <a:br>
                        <a:rPr lang="en-US" sz="1900">
                          <a:solidFill>
                            <a:srgbClr val="D8D8D8"/>
                          </a:solidFill>
                          <a:latin typeface="Arial"/>
                          <a:ea typeface="Arial"/>
                          <a:cs typeface="Arial"/>
                          <a:sym typeface="Arial"/>
                        </a:rPr>
                      </a:br>
                      <a:r>
                        <a:rPr lang="en-US" sz="1900">
                          <a:solidFill>
                            <a:srgbClr val="D8D8D8"/>
                          </a:solidFill>
                          <a:latin typeface="Arial"/>
                          <a:ea typeface="Arial"/>
                          <a:cs typeface="Arial"/>
                          <a:sym typeface="Arial"/>
                        </a:rPr>
                        <a:t>2117 Fourth Street ,</a:t>
                      </a:r>
                      <a:r>
                        <a:rPr lang="en-US" sz="1900">
                          <a:solidFill>
                            <a:srgbClr val="D8D8D8"/>
                          </a:solidFill>
                          <a:latin typeface="Arial"/>
                          <a:ea typeface="Arial"/>
                          <a:cs typeface="Arial"/>
                          <a:sym typeface="Arial"/>
                        </a:rPr>
                        <a:t> STE C        </a:t>
                      </a:r>
                      <a:endParaRPr sz="2400"/>
                    </a:p>
                    <a:p>
                      <a:pPr indent="0" lvl="0" marL="0" marR="0" rtl="0" algn="l">
                        <a:lnSpc>
                          <a:spcPct val="236363"/>
                        </a:lnSpc>
                        <a:spcBef>
                          <a:spcPts val="0"/>
                        </a:spcBef>
                        <a:spcAft>
                          <a:spcPts val="0"/>
                        </a:spcAft>
                        <a:buNone/>
                      </a:pPr>
                      <a:r>
                        <a:rPr lang="en-US" sz="1900">
                          <a:solidFill>
                            <a:srgbClr val="D8D8D8"/>
                          </a:solidFill>
                          <a:latin typeface="Arial"/>
                          <a:ea typeface="Arial"/>
                          <a:cs typeface="Arial"/>
                          <a:sym typeface="Arial"/>
                        </a:rPr>
                        <a:t>Berkeley CA 94710 USA</a:t>
                      </a:r>
                      <a:endParaRPr sz="1900">
                        <a:solidFill>
                          <a:srgbClr val="D8D8D8"/>
                        </a:solidFill>
                        <a:latin typeface="Arial"/>
                        <a:ea typeface="Arial"/>
                        <a:cs typeface="Arial"/>
                        <a:sym typeface="Arial"/>
                      </a:endParaRPr>
                    </a:p>
                  </a:txBody>
                  <a:tcPr marT="235125" marB="78375" marR="113800" marL="227575">
                    <a:solidFill>
                      <a:srgbClr val="010101"/>
                    </a:solidFill>
                  </a:tcPr>
                </a:tc>
                <a:tc>
                  <a:txBody>
                    <a:bodyPr/>
                    <a:lstStyle/>
                    <a:p>
                      <a:pPr indent="0" lvl="0" marL="0" marR="0" rtl="0" algn="l">
                        <a:lnSpc>
                          <a:spcPct val="100000"/>
                        </a:lnSpc>
                        <a:spcBef>
                          <a:spcPts val="0"/>
                        </a:spcBef>
                        <a:spcAft>
                          <a:spcPts val="0"/>
                        </a:spcAft>
                        <a:buClr>
                          <a:srgbClr val="D0D0D0"/>
                        </a:buClr>
                        <a:buSzPts val="2100"/>
                        <a:buFont typeface="Arial"/>
                        <a:buNone/>
                      </a:pPr>
                      <a:r>
                        <a:rPr b="1" lang="en-US" sz="2100">
                          <a:solidFill>
                            <a:srgbClr val="D0D0D0"/>
                          </a:solidFill>
                          <a:latin typeface="Arial"/>
                          <a:ea typeface="Arial"/>
                          <a:cs typeface="Arial"/>
                          <a:sym typeface="Arial"/>
                        </a:rPr>
                        <a:t>For complete tutorials</a:t>
                      </a:r>
                      <a:r>
                        <a:rPr b="1" lang="en-US" sz="2100">
                          <a:solidFill>
                            <a:srgbClr val="D0D0D0"/>
                          </a:solidFill>
                          <a:latin typeface="Arial"/>
                          <a:ea typeface="Arial"/>
                          <a:cs typeface="Arial"/>
                          <a:sym typeface="Arial"/>
                        </a:rPr>
                        <a:t> visit:</a:t>
                      </a:r>
                      <a:endParaRPr sz="2400"/>
                    </a:p>
                    <a:p>
                      <a:pPr indent="0" lvl="0" marL="0" marR="0" rtl="0" algn="l">
                        <a:lnSpc>
                          <a:spcPct val="100000"/>
                        </a:lnSpc>
                        <a:spcBef>
                          <a:spcPts val="0"/>
                        </a:spcBef>
                        <a:spcAft>
                          <a:spcPts val="0"/>
                        </a:spcAft>
                        <a:buClr>
                          <a:srgbClr val="FFC000"/>
                        </a:buClr>
                        <a:buSzPts val="1800"/>
                        <a:buFont typeface="Arial"/>
                        <a:buNone/>
                      </a:pPr>
                      <a:r>
                        <a:rPr b="1" lang="en-US" sz="1800">
                          <a:solidFill>
                            <a:srgbClr val="FFC000"/>
                          </a:solidFill>
                          <a:latin typeface="Arial"/>
                          <a:ea typeface="Arial"/>
                          <a:cs typeface="Arial"/>
                          <a:sym typeface="Arial"/>
                        </a:rPr>
                        <a:t>https://www.posterpresentations.com/helpdesk.html</a:t>
                      </a:r>
                      <a:endParaRPr sz="11600"/>
                    </a:p>
                  </a:txBody>
                  <a:tcPr marT="235125" marB="78375" marR="113800" marL="227575">
                    <a:solidFill>
                      <a:srgbClr val="010101"/>
                    </a:solidFill>
                  </a:tcPr>
                </a:tc>
              </a:tr>
            </a:tbl>
          </a:graphicData>
        </a:graphic>
      </p:graphicFrame>
    </p:spTree>
  </p:cSld>
  <p:clrMap accent1="accent1" accent2="accent2" accent3="accent3" accent4="accent4" accent5="accent5" accent6="accent6" bg1="lt1" bg2="dk2" tx1="dk1" tx2="lt2" folHlink="folHlink" hlink="hlink"/>
  <p:sldLayoutIdLst>
    <p:sldLayoutId id="2147483648" r:id="rId2"/>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4.jpg"/><Relationship Id="rId6"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FE9FB"/>
            </a:gs>
            <a:gs pos="100000">
              <a:srgbClr val="6E9BE7"/>
            </a:gs>
          </a:gsLst>
          <a:lin ang="5400012" scaled="0"/>
        </a:gradFill>
      </p:bgPr>
    </p:bg>
    <p:spTree>
      <p:nvGrpSpPr>
        <p:cNvPr id="59" name="Shape 59"/>
        <p:cNvGrpSpPr/>
        <p:nvPr/>
      </p:nvGrpSpPr>
      <p:grpSpPr>
        <a:xfrm>
          <a:off x="0" y="0"/>
          <a:ext cx="0" cy="0"/>
          <a:chOff x="0" y="0"/>
          <a:chExt cx="0" cy="0"/>
        </a:xfrm>
      </p:grpSpPr>
      <p:sp>
        <p:nvSpPr>
          <p:cNvPr id="60" name="Google Shape;60;p4"/>
          <p:cNvSpPr txBox="1"/>
          <p:nvPr>
            <p:ph idx="2" type="body"/>
          </p:nvPr>
        </p:nvSpPr>
        <p:spPr>
          <a:xfrm>
            <a:off x="1350175" y="5303775"/>
            <a:ext cx="15218100" cy="1280100"/>
          </a:xfrm>
          <a:prstGeom prst="rect">
            <a:avLst/>
          </a:prstGeom>
          <a:noFill/>
          <a:ln>
            <a:noFill/>
          </a:ln>
        </p:spPr>
        <p:txBody>
          <a:bodyPr anchorCtr="0" anchor="ctr" bIns="104475" lIns="104475" spcFirstLastPara="1" rIns="104475" wrap="square" tIns="104475">
            <a:noAutofit/>
          </a:bodyPr>
          <a:lstStyle/>
          <a:p>
            <a:pPr indent="0" lvl="0" marL="0" rtl="0" algn="ctr">
              <a:spcBef>
                <a:spcPts val="0"/>
              </a:spcBef>
              <a:spcAft>
                <a:spcPts val="1600"/>
              </a:spcAft>
              <a:buClr>
                <a:schemeClr val="dk1"/>
              </a:buClr>
              <a:buSzPts val="1100"/>
              <a:buFont typeface="Arial"/>
              <a:buNone/>
            </a:pPr>
            <a:r>
              <a:rPr lang="en-US" sz="7000">
                <a:solidFill>
                  <a:srgbClr val="000000"/>
                </a:solidFill>
                <a:latin typeface="Georgia"/>
                <a:ea typeface="Georgia"/>
                <a:cs typeface="Georgia"/>
                <a:sym typeface="Georgia"/>
              </a:rPr>
              <a:t>Motivation</a:t>
            </a:r>
            <a:endParaRPr sz="9800">
              <a:solidFill>
                <a:srgbClr val="000000"/>
              </a:solidFill>
              <a:latin typeface="Georgia"/>
              <a:ea typeface="Georgia"/>
              <a:cs typeface="Georgia"/>
              <a:sym typeface="Georgia"/>
            </a:endParaRPr>
          </a:p>
        </p:txBody>
      </p:sp>
      <p:sp>
        <p:nvSpPr>
          <p:cNvPr id="61" name="Google Shape;61;p4"/>
          <p:cNvSpPr txBox="1"/>
          <p:nvPr>
            <p:ph idx="8" type="body"/>
          </p:nvPr>
        </p:nvSpPr>
        <p:spPr>
          <a:xfrm>
            <a:off x="17983200" y="5374275"/>
            <a:ext cx="15218100" cy="1280100"/>
          </a:xfrm>
          <a:prstGeom prst="rect">
            <a:avLst/>
          </a:prstGeom>
          <a:noFill/>
          <a:ln>
            <a:noFill/>
          </a:ln>
        </p:spPr>
        <p:txBody>
          <a:bodyPr anchorCtr="0" anchor="ctr" bIns="104475" lIns="104475" spcFirstLastPara="1" rIns="104475" wrap="square" tIns="104475">
            <a:noAutofit/>
          </a:bodyPr>
          <a:lstStyle/>
          <a:p>
            <a:pPr indent="0" lvl="0" marL="0" rtl="0" algn="ctr">
              <a:spcBef>
                <a:spcPts val="0"/>
              </a:spcBef>
              <a:spcAft>
                <a:spcPts val="1600"/>
              </a:spcAft>
              <a:buClr>
                <a:schemeClr val="dk1"/>
              </a:buClr>
              <a:buSzPts val="1100"/>
              <a:buFont typeface="Arial"/>
              <a:buNone/>
            </a:pPr>
            <a:r>
              <a:rPr lang="en-US" sz="7000">
                <a:solidFill>
                  <a:schemeClr val="dk1"/>
                </a:solidFill>
                <a:latin typeface="Georgia"/>
                <a:ea typeface="Georgia"/>
                <a:cs typeface="Georgia"/>
                <a:sym typeface="Georgia"/>
              </a:rPr>
              <a:t>Dataset</a:t>
            </a:r>
            <a:endParaRPr sz="7000">
              <a:solidFill>
                <a:srgbClr val="20124D"/>
              </a:solidFill>
              <a:latin typeface="Georgia"/>
              <a:ea typeface="Georgia"/>
              <a:cs typeface="Georgia"/>
              <a:sym typeface="Georgia"/>
            </a:endParaRPr>
          </a:p>
        </p:txBody>
      </p:sp>
      <p:sp>
        <p:nvSpPr>
          <p:cNvPr id="62" name="Google Shape;62;p4"/>
          <p:cNvSpPr txBox="1"/>
          <p:nvPr>
            <p:ph idx="9" type="body"/>
          </p:nvPr>
        </p:nvSpPr>
        <p:spPr>
          <a:xfrm>
            <a:off x="34295025" y="4728225"/>
            <a:ext cx="15838800" cy="2067000"/>
          </a:xfrm>
          <a:prstGeom prst="rect">
            <a:avLst/>
          </a:prstGeom>
          <a:noFill/>
          <a:ln>
            <a:noFill/>
          </a:ln>
        </p:spPr>
        <p:txBody>
          <a:bodyPr anchorCtr="0" anchor="ctr" bIns="104475" lIns="104475" spcFirstLastPara="1" rIns="104475" wrap="square" tIns="104475">
            <a:noAutofit/>
          </a:bodyPr>
          <a:lstStyle/>
          <a:p>
            <a:pPr indent="0" lvl="0" marL="0" rtl="0" algn="ctr">
              <a:spcBef>
                <a:spcPts val="0"/>
              </a:spcBef>
              <a:spcAft>
                <a:spcPts val="1600"/>
              </a:spcAft>
              <a:buClr>
                <a:schemeClr val="dk1"/>
              </a:buClr>
              <a:buSzPts val="1100"/>
              <a:buFont typeface="Arial"/>
              <a:buNone/>
            </a:pPr>
            <a:r>
              <a:rPr lang="en-US" sz="7000">
                <a:solidFill>
                  <a:schemeClr val="dk1"/>
                </a:solidFill>
                <a:latin typeface="Georgia"/>
                <a:ea typeface="Georgia"/>
                <a:cs typeface="Georgia"/>
                <a:sym typeface="Georgia"/>
              </a:rPr>
              <a:t>Methodology</a:t>
            </a:r>
            <a:endParaRPr sz="7000">
              <a:solidFill>
                <a:srgbClr val="20124D"/>
              </a:solidFill>
              <a:latin typeface="Georgia"/>
              <a:ea typeface="Georgia"/>
              <a:cs typeface="Georgia"/>
              <a:sym typeface="Georgia"/>
            </a:endParaRPr>
          </a:p>
        </p:txBody>
      </p:sp>
      <p:sp>
        <p:nvSpPr>
          <p:cNvPr id="63" name="Google Shape;63;p4"/>
          <p:cNvSpPr txBox="1"/>
          <p:nvPr>
            <p:ph idx="16" type="body"/>
          </p:nvPr>
        </p:nvSpPr>
        <p:spPr>
          <a:xfrm>
            <a:off x="34468725" y="26305850"/>
            <a:ext cx="15665100" cy="2067000"/>
          </a:xfrm>
          <a:prstGeom prst="rect">
            <a:avLst/>
          </a:prstGeom>
          <a:noFill/>
          <a:ln>
            <a:noFill/>
          </a:ln>
        </p:spPr>
        <p:txBody>
          <a:bodyPr anchorCtr="0" anchor="ctr" bIns="104475" lIns="104475" spcFirstLastPara="1" rIns="104475" wrap="square" tIns="104475">
            <a:noAutofit/>
          </a:bodyPr>
          <a:lstStyle/>
          <a:p>
            <a:pPr indent="0" lvl="0" marL="0" rtl="0" algn="ctr">
              <a:spcBef>
                <a:spcPts val="0"/>
              </a:spcBef>
              <a:spcAft>
                <a:spcPts val="1600"/>
              </a:spcAft>
              <a:buClr>
                <a:schemeClr val="dk1"/>
              </a:buClr>
              <a:buSzPts val="1100"/>
              <a:buFont typeface="Arial"/>
              <a:buNone/>
            </a:pPr>
            <a:r>
              <a:rPr lang="en-US" sz="7000">
                <a:solidFill>
                  <a:schemeClr val="dk1"/>
                </a:solidFill>
                <a:latin typeface="Georgia"/>
                <a:ea typeface="Georgia"/>
                <a:cs typeface="Georgia"/>
                <a:sym typeface="Georgia"/>
              </a:rPr>
              <a:t>Conclusion</a:t>
            </a:r>
            <a:endParaRPr sz="7000">
              <a:solidFill>
                <a:srgbClr val="20124D"/>
              </a:solidFill>
              <a:latin typeface="Georgia"/>
              <a:ea typeface="Georgia"/>
              <a:cs typeface="Georgia"/>
              <a:sym typeface="Georgia"/>
            </a:endParaRPr>
          </a:p>
        </p:txBody>
      </p:sp>
      <p:sp>
        <p:nvSpPr>
          <p:cNvPr id="64" name="Google Shape;64;p4"/>
          <p:cNvSpPr txBox="1"/>
          <p:nvPr>
            <p:ph idx="18" type="body"/>
          </p:nvPr>
        </p:nvSpPr>
        <p:spPr>
          <a:xfrm>
            <a:off x="5391800" y="3318350"/>
            <a:ext cx="44771700" cy="1280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2F2F2F"/>
              </a:buClr>
              <a:buSzPts val="5400"/>
              <a:buFont typeface="Calibri"/>
              <a:buNone/>
            </a:pPr>
            <a:r>
              <a:rPr lang="en-US" sz="6200">
                <a:latin typeface="Arial"/>
                <a:ea typeface="Arial"/>
                <a:cs typeface="Arial"/>
                <a:sym typeface="Arial"/>
              </a:rPr>
              <a:t>  Indraprastha Institute of Information and Technology, New Delhi</a:t>
            </a:r>
            <a:endParaRPr sz="6200">
              <a:solidFill>
                <a:srgbClr val="2F2F2F"/>
              </a:solidFill>
              <a:latin typeface="Arial"/>
              <a:ea typeface="Arial"/>
              <a:cs typeface="Arial"/>
              <a:sym typeface="Arial"/>
            </a:endParaRPr>
          </a:p>
        </p:txBody>
      </p:sp>
      <p:sp>
        <p:nvSpPr>
          <p:cNvPr id="65" name="Google Shape;65;p4"/>
          <p:cNvSpPr txBox="1"/>
          <p:nvPr>
            <p:ph idx="19" type="body"/>
          </p:nvPr>
        </p:nvSpPr>
        <p:spPr>
          <a:xfrm>
            <a:off x="6096000" y="2038175"/>
            <a:ext cx="42138600" cy="1280100"/>
          </a:xfrm>
          <a:prstGeom prst="rect">
            <a:avLst/>
          </a:prstGeom>
          <a:noFill/>
          <a:ln>
            <a:noFill/>
          </a:ln>
        </p:spPr>
        <p:txBody>
          <a:bodyPr anchorCtr="1" anchor="t" bIns="45700" lIns="91425" spcFirstLastPara="1" rIns="91425" wrap="square" tIns="45700">
            <a:noAutofit/>
          </a:bodyPr>
          <a:lstStyle/>
          <a:p>
            <a:pPr indent="457200" lvl="0" marL="3657600" rtl="0" algn="l">
              <a:spcBef>
                <a:spcPts val="0"/>
              </a:spcBef>
              <a:spcAft>
                <a:spcPts val="0"/>
              </a:spcAft>
              <a:buClr>
                <a:schemeClr val="dk1"/>
              </a:buClr>
              <a:buSzPts val="1100"/>
              <a:buFont typeface="Arial"/>
              <a:buNone/>
            </a:pPr>
            <a:r>
              <a:rPr lang="en-US" sz="6200">
                <a:solidFill>
                  <a:schemeClr val="dk1"/>
                </a:solidFill>
                <a:latin typeface="Arial"/>
                <a:ea typeface="Arial"/>
                <a:cs typeface="Arial"/>
                <a:sym typeface="Arial"/>
              </a:rPr>
              <a:t>        Sudiksha Aapan (MT19018), Priyanka Boral (MT19127), Akanksha Dewangan (MT19049)</a:t>
            </a:r>
            <a:endParaRPr sz="6200">
              <a:solidFill>
                <a:srgbClr val="2F2F2F"/>
              </a:solidFill>
            </a:endParaRPr>
          </a:p>
        </p:txBody>
      </p:sp>
      <p:sp>
        <p:nvSpPr>
          <p:cNvPr id="66" name="Google Shape;66;p4"/>
          <p:cNvSpPr txBox="1"/>
          <p:nvPr>
            <p:ph idx="20" type="body"/>
          </p:nvPr>
        </p:nvSpPr>
        <p:spPr>
          <a:xfrm>
            <a:off x="6733349" y="400100"/>
            <a:ext cx="42491700" cy="1638000"/>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8100" u="sng">
                <a:solidFill>
                  <a:schemeClr val="dk1"/>
                </a:solidFill>
                <a:latin typeface="Georgia"/>
                <a:ea typeface="Georgia"/>
                <a:cs typeface="Georgia"/>
                <a:sym typeface="Georgia"/>
              </a:rPr>
              <a:t>PROJECT RECOMMENDATION SYSTEM</a:t>
            </a:r>
            <a:endParaRPr sz="8100">
              <a:solidFill>
                <a:srgbClr val="2F2F2F"/>
              </a:solidFill>
              <a:latin typeface="Georgia"/>
              <a:ea typeface="Georgia"/>
              <a:cs typeface="Georgia"/>
              <a:sym typeface="Georgia"/>
            </a:endParaRPr>
          </a:p>
        </p:txBody>
      </p:sp>
      <p:sp>
        <p:nvSpPr>
          <p:cNvPr id="67" name="Google Shape;67;p4"/>
          <p:cNvSpPr txBox="1"/>
          <p:nvPr/>
        </p:nvSpPr>
        <p:spPr>
          <a:xfrm>
            <a:off x="0" y="6893900"/>
            <a:ext cx="16896000" cy="10801200"/>
          </a:xfrm>
          <a:prstGeom prst="rect">
            <a:avLst/>
          </a:prstGeom>
          <a:noFill/>
          <a:ln>
            <a:noFill/>
          </a:ln>
        </p:spPr>
        <p:txBody>
          <a:bodyPr anchorCtr="0" anchor="t" bIns="91425" lIns="91425" spcFirstLastPara="1" rIns="91425" wrap="square" tIns="91425">
            <a:noAutofit/>
          </a:bodyPr>
          <a:lstStyle/>
          <a:p>
            <a:pPr indent="0" lvl="0" marL="457200" rtl="0" algn="just">
              <a:lnSpc>
                <a:spcPct val="100000"/>
              </a:lnSpc>
              <a:spcBef>
                <a:spcPts val="0"/>
              </a:spcBef>
              <a:spcAft>
                <a:spcPts val="0"/>
              </a:spcAft>
              <a:buNone/>
            </a:pPr>
            <a:r>
              <a:rPr lang="en-US" sz="6200">
                <a:solidFill>
                  <a:schemeClr val="dk1"/>
                </a:solidFill>
                <a:latin typeface="Times New Roman"/>
                <a:ea typeface="Times New Roman"/>
                <a:cs typeface="Times New Roman"/>
                <a:sym typeface="Times New Roman"/>
              </a:rPr>
              <a:t>We are working on the project recommendation system which suggests projects to the students according to their interest and domain knowledge.</a:t>
            </a:r>
            <a:endParaRPr sz="6200">
              <a:solidFill>
                <a:schemeClr val="dk1"/>
              </a:solidFill>
              <a:latin typeface="Times New Roman"/>
              <a:ea typeface="Times New Roman"/>
              <a:cs typeface="Times New Roman"/>
              <a:sym typeface="Times New Roman"/>
            </a:endParaRPr>
          </a:p>
          <a:p>
            <a:pPr indent="0" lvl="0" marL="457200" rtl="0" algn="just">
              <a:lnSpc>
                <a:spcPct val="100000"/>
              </a:lnSpc>
              <a:spcBef>
                <a:spcPts val="1600"/>
              </a:spcBef>
              <a:spcAft>
                <a:spcPts val="0"/>
              </a:spcAft>
              <a:buNone/>
            </a:pPr>
            <a:r>
              <a:rPr lang="en-US" sz="6200">
                <a:solidFill>
                  <a:schemeClr val="dk1"/>
                </a:solidFill>
                <a:latin typeface="Times New Roman"/>
                <a:ea typeface="Times New Roman"/>
                <a:cs typeface="Times New Roman"/>
                <a:sym typeface="Times New Roman"/>
              </a:rPr>
              <a:t>Many topics has already made projects. So its better to have  information about already implimented projects so student can make a better projects as per their pre-knowledge and interest and thats what out project does it provide platform to the students to get recommondation of projects as per their knowlege and specialization with exploration of untouched area.   </a:t>
            </a:r>
            <a:endParaRPr sz="6200">
              <a:solidFill>
                <a:schemeClr val="dk1"/>
              </a:solidFill>
              <a:latin typeface="Times New Roman"/>
              <a:ea typeface="Times New Roman"/>
              <a:cs typeface="Times New Roman"/>
              <a:sym typeface="Times New Roman"/>
            </a:endParaRPr>
          </a:p>
          <a:p>
            <a:pPr indent="0" lvl="0" marL="457200" rtl="0" algn="just">
              <a:spcBef>
                <a:spcPts val="1600"/>
              </a:spcBef>
              <a:spcAft>
                <a:spcPts val="0"/>
              </a:spcAft>
              <a:buNone/>
            </a:pPr>
            <a:r>
              <a:t/>
            </a:r>
            <a:endParaRPr sz="6200">
              <a:solidFill>
                <a:schemeClr val="dk1"/>
              </a:solidFill>
              <a:latin typeface="Times New Roman"/>
              <a:ea typeface="Times New Roman"/>
              <a:cs typeface="Times New Roman"/>
              <a:sym typeface="Times New Roman"/>
            </a:endParaRPr>
          </a:p>
          <a:p>
            <a:pPr indent="0" lvl="0" marL="457200" rtl="0" algn="just">
              <a:spcBef>
                <a:spcPts val="1600"/>
              </a:spcBef>
              <a:spcAft>
                <a:spcPts val="1600"/>
              </a:spcAft>
              <a:buNone/>
            </a:pPr>
            <a:r>
              <a:rPr lang="en-US" sz="6200">
                <a:solidFill>
                  <a:schemeClr val="dk1"/>
                </a:solidFill>
                <a:latin typeface="Times New Roman"/>
                <a:ea typeface="Times New Roman"/>
                <a:cs typeface="Times New Roman"/>
                <a:sym typeface="Times New Roman"/>
              </a:rPr>
              <a:t>                        </a:t>
            </a:r>
            <a:endParaRPr sz="6200">
              <a:solidFill>
                <a:schemeClr val="dk1"/>
              </a:solidFill>
              <a:latin typeface="Times New Roman"/>
              <a:ea typeface="Times New Roman"/>
              <a:cs typeface="Times New Roman"/>
              <a:sym typeface="Times New Roman"/>
            </a:endParaRPr>
          </a:p>
        </p:txBody>
      </p:sp>
      <p:sp>
        <p:nvSpPr>
          <p:cNvPr id="68" name="Google Shape;68;p4"/>
          <p:cNvSpPr txBox="1"/>
          <p:nvPr/>
        </p:nvSpPr>
        <p:spPr>
          <a:xfrm>
            <a:off x="578650" y="20308000"/>
            <a:ext cx="16332900" cy="12243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6200">
                <a:solidFill>
                  <a:schemeClr val="dk1"/>
                </a:solidFill>
                <a:latin typeface="Times New Roman"/>
                <a:ea typeface="Times New Roman"/>
                <a:cs typeface="Times New Roman"/>
                <a:sym typeface="Times New Roman"/>
              </a:rPr>
              <a:t>For recommending the project we implement  LDA model. </a:t>
            </a:r>
            <a:r>
              <a:rPr lang="en-US" sz="6200">
                <a:solidFill>
                  <a:schemeClr val="dk1"/>
                </a:solidFill>
                <a:latin typeface="Times New Roman"/>
                <a:ea typeface="Times New Roman"/>
                <a:cs typeface="Times New Roman"/>
                <a:sym typeface="Times New Roman"/>
              </a:rPr>
              <a:t>LDA is a form of unsupervised learning that views document as a bag of words.LDA works by first making a key assumption: the way document was generated was by picking a set of topics and then for each topic picking a set of words.And that various other topics modeling techniques like LIS, HDP, Tf-Idf Modeling  are also applied. We have also applied K-means clustering on document vector of all the report text in our data-set.  The graph besides shows the coherence score verses number of topics for LDA using trigrams.</a:t>
            </a:r>
            <a:endParaRPr sz="6200">
              <a:solidFill>
                <a:schemeClr val="dk1"/>
              </a:solidFill>
              <a:latin typeface="Times New Roman"/>
              <a:ea typeface="Times New Roman"/>
              <a:cs typeface="Times New Roman"/>
              <a:sym typeface="Times New Roman"/>
            </a:endParaRPr>
          </a:p>
          <a:p>
            <a:pPr indent="0" lvl="0" marL="0" rtl="0" algn="just">
              <a:spcBef>
                <a:spcPts val="1600"/>
              </a:spcBef>
              <a:spcAft>
                <a:spcPts val="1600"/>
              </a:spcAft>
              <a:buClr>
                <a:schemeClr val="dk1"/>
              </a:buClr>
              <a:buSzPts val="1100"/>
              <a:buFont typeface="Arial"/>
              <a:buNone/>
            </a:pPr>
            <a:r>
              <a:t/>
            </a:r>
            <a:endParaRPr sz="6200">
              <a:solidFill>
                <a:schemeClr val="dk1"/>
              </a:solidFill>
              <a:latin typeface="Times New Roman"/>
              <a:ea typeface="Times New Roman"/>
              <a:cs typeface="Times New Roman"/>
              <a:sym typeface="Times New Roman"/>
            </a:endParaRPr>
          </a:p>
        </p:txBody>
      </p:sp>
      <p:sp>
        <p:nvSpPr>
          <p:cNvPr id="69" name="Google Shape;69;p4"/>
          <p:cNvSpPr txBox="1"/>
          <p:nvPr/>
        </p:nvSpPr>
        <p:spPr>
          <a:xfrm>
            <a:off x="17800125" y="6945300"/>
            <a:ext cx="15665100" cy="79977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US" sz="6200">
                <a:solidFill>
                  <a:schemeClr val="dk1"/>
                </a:solidFill>
                <a:latin typeface="Times New Roman"/>
                <a:ea typeface="Times New Roman"/>
                <a:cs typeface="Times New Roman"/>
                <a:sym typeface="Times New Roman"/>
              </a:rPr>
              <a:t>Dataset consist of 3266 projects having information such as university name, links of document which are links to the project reports made by student of other university, subjects corresponding to the area of project reports and document name which is project title. Data is scrated from website of different foreign universities.</a:t>
            </a:r>
            <a:endParaRPr sz="6200"/>
          </a:p>
        </p:txBody>
      </p:sp>
      <p:sp>
        <p:nvSpPr>
          <p:cNvPr id="70" name="Google Shape;70;p4"/>
          <p:cNvSpPr txBox="1"/>
          <p:nvPr/>
        </p:nvSpPr>
        <p:spPr>
          <a:xfrm>
            <a:off x="17742200" y="16602925"/>
            <a:ext cx="7960800" cy="6590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US" sz="4800">
                <a:solidFill>
                  <a:schemeClr val="dk1"/>
                </a:solidFill>
                <a:latin typeface="Times New Roman"/>
                <a:ea typeface="Times New Roman"/>
                <a:cs typeface="Times New Roman"/>
                <a:sym typeface="Times New Roman"/>
              </a:rPr>
              <a:t>In topic modeling we are allocating topics to all the projects  which are present in the dataset. LDA assigen topics to the  bag of words or tf-idf words  of documents.In figure below  topics are assigned.</a:t>
            </a:r>
            <a:endParaRPr sz="4800">
              <a:solidFill>
                <a:schemeClr val="dk1"/>
              </a:solidFill>
              <a:latin typeface="Times New Roman"/>
              <a:ea typeface="Times New Roman"/>
              <a:cs typeface="Times New Roman"/>
              <a:sym typeface="Times New Roman"/>
            </a:endParaRPr>
          </a:p>
        </p:txBody>
      </p:sp>
      <p:sp>
        <p:nvSpPr>
          <p:cNvPr id="71" name="Google Shape;71;p4"/>
          <p:cNvSpPr txBox="1"/>
          <p:nvPr/>
        </p:nvSpPr>
        <p:spPr>
          <a:xfrm>
            <a:off x="34505600" y="6945300"/>
            <a:ext cx="15218100" cy="659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6200">
                <a:solidFill>
                  <a:schemeClr val="dk1"/>
                </a:solidFill>
                <a:latin typeface="Times New Roman"/>
                <a:ea typeface="Times New Roman"/>
                <a:cs typeface="Times New Roman"/>
                <a:sym typeface="Times New Roman"/>
              </a:rPr>
              <a:t>Here we match the keywords of the topic with the users query and recommend the projets to the user that match with that topic . For matching project user get list of all the areas as a keyword in which it want to select and then list out all projects to the user.</a:t>
            </a:r>
            <a:endParaRPr sz="6200">
              <a:latin typeface="Times New Roman"/>
              <a:ea typeface="Times New Roman"/>
              <a:cs typeface="Times New Roman"/>
              <a:sym typeface="Times New Roman"/>
            </a:endParaRPr>
          </a:p>
        </p:txBody>
      </p:sp>
      <p:sp>
        <p:nvSpPr>
          <p:cNvPr id="72" name="Google Shape;72;p4"/>
          <p:cNvSpPr txBox="1"/>
          <p:nvPr/>
        </p:nvSpPr>
        <p:spPr>
          <a:xfrm>
            <a:off x="40614600" y="15011400"/>
            <a:ext cx="8610600" cy="48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6200" u="sng"/>
              <a:t>MODEL </a:t>
            </a:r>
            <a:r>
              <a:rPr lang="en-US" sz="6200"/>
              <a:t>      </a:t>
            </a:r>
            <a:r>
              <a:rPr lang="en-US" sz="6200" u="sng"/>
              <a:t>SCORE</a:t>
            </a:r>
            <a:endParaRPr sz="6200" u="sng"/>
          </a:p>
          <a:p>
            <a:pPr indent="0" lvl="0" marL="0" rtl="0" algn="l">
              <a:spcBef>
                <a:spcPts val="0"/>
              </a:spcBef>
              <a:spcAft>
                <a:spcPts val="0"/>
              </a:spcAft>
              <a:buNone/>
            </a:pPr>
            <a:r>
              <a:rPr lang="en-US" sz="6200"/>
              <a:t>(Bag of Words)</a:t>
            </a:r>
            <a:endParaRPr sz="6200"/>
          </a:p>
          <a:p>
            <a:pPr indent="0" lvl="0" marL="0" rtl="0" algn="l">
              <a:spcBef>
                <a:spcPts val="0"/>
              </a:spcBef>
              <a:spcAft>
                <a:spcPts val="0"/>
              </a:spcAft>
              <a:buNone/>
            </a:pPr>
            <a:r>
              <a:rPr lang="en-US" sz="6200"/>
              <a:t>1. </a:t>
            </a:r>
            <a:r>
              <a:rPr lang="en-US" sz="6200"/>
              <a:t>LDA						37%</a:t>
            </a:r>
            <a:endParaRPr sz="6200"/>
          </a:p>
          <a:p>
            <a:pPr indent="0" lvl="0" marL="0" rtl="0" algn="l">
              <a:spcBef>
                <a:spcPts val="0"/>
              </a:spcBef>
              <a:spcAft>
                <a:spcPts val="0"/>
              </a:spcAft>
              <a:buNone/>
            </a:pPr>
            <a:r>
              <a:rPr lang="en-US" sz="6200"/>
              <a:t>2.LSI						36%</a:t>
            </a:r>
            <a:endParaRPr sz="6200"/>
          </a:p>
          <a:p>
            <a:pPr indent="0" lvl="0" marL="0" rtl="0" algn="l">
              <a:spcBef>
                <a:spcPts val="0"/>
              </a:spcBef>
              <a:spcAft>
                <a:spcPts val="0"/>
              </a:spcAft>
              <a:buNone/>
            </a:pPr>
            <a:r>
              <a:rPr lang="en-US" sz="6200"/>
              <a:t>3.HDP					61%</a:t>
            </a:r>
            <a:endParaRPr sz="6200"/>
          </a:p>
          <a:p>
            <a:pPr indent="0" lvl="0" marL="0" rtl="0" algn="l">
              <a:spcBef>
                <a:spcPts val="0"/>
              </a:spcBef>
              <a:spcAft>
                <a:spcPts val="0"/>
              </a:spcAft>
              <a:buNone/>
            </a:pPr>
            <a:r>
              <a:t/>
            </a:r>
            <a:endParaRPr sz="6200"/>
          </a:p>
          <a:p>
            <a:pPr indent="0" lvl="0" marL="0" rtl="0" algn="l">
              <a:spcBef>
                <a:spcPts val="0"/>
              </a:spcBef>
              <a:spcAft>
                <a:spcPts val="0"/>
              </a:spcAft>
              <a:buNone/>
            </a:pPr>
            <a:r>
              <a:t/>
            </a:r>
            <a:endParaRPr sz="6200"/>
          </a:p>
        </p:txBody>
      </p:sp>
      <p:sp>
        <p:nvSpPr>
          <p:cNvPr id="73" name="Google Shape;73;p4"/>
          <p:cNvSpPr txBox="1"/>
          <p:nvPr/>
        </p:nvSpPr>
        <p:spPr>
          <a:xfrm>
            <a:off x="34823400" y="14848800"/>
            <a:ext cx="5161800" cy="12243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6200">
                <a:latin typeface="Times New Roman"/>
                <a:ea typeface="Times New Roman"/>
                <a:cs typeface="Times New Roman"/>
                <a:sym typeface="Times New Roman"/>
              </a:rPr>
              <a:t>Models are judged on the basis of their  coherance score as it should be between 0.3 to 0.6 other then this values will not sematically closer to the assigned topic words.</a:t>
            </a:r>
            <a:endParaRPr sz="6200">
              <a:latin typeface="Times New Roman"/>
              <a:ea typeface="Times New Roman"/>
              <a:cs typeface="Times New Roman"/>
              <a:sym typeface="Times New Roman"/>
            </a:endParaRPr>
          </a:p>
        </p:txBody>
      </p:sp>
      <p:sp>
        <p:nvSpPr>
          <p:cNvPr id="74" name="Google Shape;74;p4"/>
          <p:cNvSpPr txBox="1"/>
          <p:nvPr/>
        </p:nvSpPr>
        <p:spPr>
          <a:xfrm>
            <a:off x="34320950" y="28042550"/>
            <a:ext cx="15842700" cy="4875900"/>
          </a:xfrm>
          <a:prstGeom prst="rect">
            <a:avLst/>
          </a:prstGeom>
          <a:no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rPr lang="en-US" sz="6200">
                <a:latin typeface="Times New Roman"/>
                <a:ea typeface="Times New Roman"/>
                <a:cs typeface="Times New Roman"/>
                <a:sym typeface="Times New Roman"/>
              </a:rPr>
              <a:t>Among LDA, HDP, LSI models. LDA assigen topics correctly to the projects with an average coherence score with having bag of words as a document. </a:t>
            </a:r>
            <a:endParaRPr sz="6200">
              <a:latin typeface="Times New Roman"/>
              <a:ea typeface="Times New Roman"/>
              <a:cs typeface="Times New Roman"/>
              <a:sym typeface="Times New Roman"/>
            </a:endParaRPr>
          </a:p>
        </p:txBody>
      </p:sp>
      <p:pic>
        <p:nvPicPr>
          <p:cNvPr id="75" name="Google Shape;75;p4"/>
          <p:cNvPicPr preferRelativeResize="0"/>
          <p:nvPr/>
        </p:nvPicPr>
        <p:blipFill>
          <a:blip r:embed="rId3">
            <a:alphaModFix/>
          </a:blip>
          <a:stretch>
            <a:fillRect/>
          </a:stretch>
        </p:blipFill>
        <p:spPr>
          <a:xfrm>
            <a:off x="26549100" y="15284100"/>
            <a:ext cx="7028401" cy="7119600"/>
          </a:xfrm>
          <a:prstGeom prst="rect">
            <a:avLst/>
          </a:prstGeom>
          <a:noFill/>
          <a:ln cap="flat" cmpd="sng" w="28575">
            <a:solidFill>
              <a:srgbClr val="000000"/>
            </a:solidFill>
            <a:prstDash val="solid"/>
            <a:round/>
            <a:headEnd len="sm" w="sm" type="none"/>
            <a:tailEnd len="sm" w="sm" type="none"/>
          </a:ln>
        </p:spPr>
      </p:pic>
      <p:pic>
        <p:nvPicPr>
          <p:cNvPr id="76" name="Google Shape;76;p4"/>
          <p:cNvPicPr preferRelativeResize="0"/>
          <p:nvPr/>
        </p:nvPicPr>
        <p:blipFill>
          <a:blip r:embed="rId4">
            <a:alphaModFix/>
          </a:blip>
          <a:stretch>
            <a:fillRect/>
          </a:stretch>
        </p:blipFill>
        <p:spPr>
          <a:xfrm>
            <a:off x="0" y="0"/>
            <a:ext cx="6773125" cy="3857625"/>
          </a:xfrm>
          <a:prstGeom prst="rect">
            <a:avLst/>
          </a:prstGeom>
          <a:noFill/>
          <a:ln>
            <a:noFill/>
          </a:ln>
        </p:spPr>
      </p:pic>
      <p:pic>
        <p:nvPicPr>
          <p:cNvPr id="77" name="Google Shape;77;p4"/>
          <p:cNvPicPr preferRelativeResize="0"/>
          <p:nvPr/>
        </p:nvPicPr>
        <p:blipFill>
          <a:blip r:embed="rId5">
            <a:alphaModFix/>
          </a:blip>
          <a:stretch>
            <a:fillRect/>
          </a:stretch>
        </p:blipFill>
        <p:spPr>
          <a:xfrm>
            <a:off x="17700750" y="23346025"/>
            <a:ext cx="15665100" cy="8657975"/>
          </a:xfrm>
          <a:prstGeom prst="rect">
            <a:avLst/>
          </a:prstGeom>
          <a:noFill/>
          <a:ln cap="flat" cmpd="sng" w="28575">
            <a:solidFill>
              <a:srgbClr val="000000"/>
            </a:solidFill>
            <a:prstDash val="solid"/>
            <a:round/>
            <a:headEnd len="sm" w="sm" type="none"/>
            <a:tailEnd len="sm" w="sm" type="none"/>
          </a:ln>
        </p:spPr>
      </p:pic>
      <p:sp>
        <p:nvSpPr>
          <p:cNvPr id="78" name="Google Shape;78;p4"/>
          <p:cNvSpPr txBox="1"/>
          <p:nvPr/>
        </p:nvSpPr>
        <p:spPr>
          <a:xfrm>
            <a:off x="17983200" y="15011400"/>
            <a:ext cx="7028400" cy="128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Clr>
                <a:schemeClr val="dk1"/>
              </a:buClr>
              <a:buSzPts val="1100"/>
              <a:buFont typeface="Arial"/>
              <a:buNone/>
            </a:pPr>
            <a:r>
              <a:rPr b="1" lang="en-US" sz="7000" u="sng">
                <a:solidFill>
                  <a:schemeClr val="dk1"/>
                </a:solidFill>
                <a:latin typeface="Georgia"/>
                <a:ea typeface="Georgia"/>
                <a:cs typeface="Georgia"/>
                <a:sym typeface="Georgia"/>
              </a:rPr>
              <a:t>Analysis</a:t>
            </a:r>
            <a:endParaRPr b="1" sz="7000" u="sng">
              <a:solidFill>
                <a:srgbClr val="20124D"/>
              </a:solidFill>
              <a:latin typeface="Georgia"/>
              <a:ea typeface="Georgia"/>
              <a:cs typeface="Georgia"/>
              <a:sym typeface="Georgia"/>
            </a:endParaRPr>
          </a:p>
        </p:txBody>
      </p:sp>
      <p:sp>
        <p:nvSpPr>
          <p:cNvPr id="79" name="Google Shape;79;p4"/>
          <p:cNvSpPr txBox="1"/>
          <p:nvPr/>
        </p:nvSpPr>
        <p:spPr>
          <a:xfrm>
            <a:off x="34823400" y="13210800"/>
            <a:ext cx="14401800" cy="163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Clr>
                <a:schemeClr val="dk1"/>
              </a:buClr>
              <a:buSzPts val="1100"/>
              <a:buFont typeface="Arial"/>
              <a:buNone/>
            </a:pPr>
            <a:r>
              <a:rPr b="1" lang="en-US" sz="7000" u="sng">
                <a:solidFill>
                  <a:schemeClr val="dk1"/>
                </a:solidFill>
                <a:latin typeface="Georgia"/>
                <a:ea typeface="Georgia"/>
                <a:cs typeface="Georgia"/>
                <a:sym typeface="Georgia"/>
              </a:rPr>
              <a:t>Result</a:t>
            </a:r>
            <a:endParaRPr b="1" sz="1200">
              <a:latin typeface="Georgia"/>
              <a:ea typeface="Georgia"/>
              <a:cs typeface="Georgia"/>
              <a:sym typeface="Georgia"/>
            </a:endParaRPr>
          </a:p>
        </p:txBody>
      </p:sp>
      <p:sp>
        <p:nvSpPr>
          <p:cNvPr id="80" name="Google Shape;80;p4"/>
          <p:cNvSpPr txBox="1"/>
          <p:nvPr/>
        </p:nvSpPr>
        <p:spPr>
          <a:xfrm>
            <a:off x="1295400" y="18544700"/>
            <a:ext cx="15665100" cy="20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Clr>
                <a:schemeClr val="dk1"/>
              </a:buClr>
              <a:buSzPts val="1100"/>
              <a:buFont typeface="Arial"/>
              <a:buNone/>
            </a:pPr>
            <a:r>
              <a:rPr b="1" lang="en-US" sz="7000" u="sng">
                <a:solidFill>
                  <a:schemeClr val="dk1"/>
                </a:solidFill>
                <a:latin typeface="Georgia"/>
                <a:ea typeface="Georgia"/>
                <a:cs typeface="Georgia"/>
                <a:sym typeface="Georgia"/>
              </a:rPr>
              <a:t>Work Done</a:t>
            </a:r>
            <a:endParaRPr/>
          </a:p>
        </p:txBody>
      </p:sp>
      <p:pic>
        <p:nvPicPr>
          <p:cNvPr id="81" name="Google Shape;81;p4"/>
          <p:cNvPicPr preferRelativeResize="0"/>
          <p:nvPr/>
        </p:nvPicPr>
        <p:blipFill rotWithShape="1">
          <a:blip r:embed="rId6">
            <a:alphaModFix/>
          </a:blip>
          <a:srcRect b="22510" l="8324" r="0" t="0"/>
          <a:stretch/>
        </p:blipFill>
        <p:spPr>
          <a:xfrm>
            <a:off x="40614600" y="20182500"/>
            <a:ext cx="10286999" cy="6222575"/>
          </a:xfrm>
          <a:prstGeom prst="rect">
            <a:avLst/>
          </a:prstGeom>
          <a:noFill/>
          <a:ln cap="flat" cmpd="sng" w="28575">
            <a:solidFill>
              <a:srgbClr val="000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sterPresentations.com-42x90-Template">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