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B386C-929A-44C6-92DD-9EB198CF4F28}" v="2" dt="2020-03-31T17:32:3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deep\Downloads\Training-Data-S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Sheet1!$B$2:$B$15001</c:f>
              <c:numCache>
                <c:formatCode>General</c:formatCode>
                <c:ptCount val="15000"/>
                <c:pt idx="0">
                  <c:v>718.45866667966595</c:v>
                </c:pt>
                <c:pt idx="1">
                  <c:v>25.521137344058999</c:v>
                </c:pt>
                <c:pt idx="2">
                  <c:v>268.28804378674602</c:v>
                </c:pt>
                <c:pt idx="3">
                  <c:v>209.07159921915999</c:v>
                </c:pt>
                <c:pt idx="4">
                  <c:v>3482.1691854077599</c:v>
                </c:pt>
                <c:pt idx="5">
                  <c:v>55.181083045453498</c:v>
                </c:pt>
                <c:pt idx="6">
                  <c:v>6.8547920891698002</c:v>
                </c:pt>
                <c:pt idx="7">
                  <c:v>869.32236594520805</c:v>
                </c:pt>
                <c:pt idx="8">
                  <c:v>174.659939058449</c:v>
                </c:pt>
                <c:pt idx="9">
                  <c:v>78.817737534891094</c:v>
                </c:pt>
                <c:pt idx="10">
                  <c:v>948.72289201793399</c:v>
                </c:pt>
                <c:pt idx="11">
                  <c:v>5071.8078084517101</c:v>
                </c:pt>
                <c:pt idx="12">
                  <c:v>1989.30754903456</c:v>
                </c:pt>
                <c:pt idx="13">
                  <c:v>165.60014700336399</c:v>
                </c:pt>
                <c:pt idx="14">
                  <c:v>159.47461312066301</c:v>
                </c:pt>
                <c:pt idx="15">
                  <c:v>1645.3142747556601</c:v>
                </c:pt>
                <c:pt idx="16">
                  <c:v>2.84639197195217</c:v>
                </c:pt>
                <c:pt idx="17">
                  <c:v>318.23820609853999</c:v>
                </c:pt>
                <c:pt idx="18">
                  <c:v>15.042321303136999</c:v>
                </c:pt>
                <c:pt idx="19">
                  <c:v>796.08325719922095</c:v>
                </c:pt>
                <c:pt idx="20">
                  <c:v>2.69615206934591</c:v>
                </c:pt>
                <c:pt idx="21">
                  <c:v>302.35960680441298</c:v>
                </c:pt>
                <c:pt idx="22">
                  <c:v>11.047162885522599</c:v>
                </c:pt>
                <c:pt idx="23">
                  <c:v>326.97907170262602</c:v>
                </c:pt>
                <c:pt idx="24">
                  <c:v>113.638464686128</c:v>
                </c:pt>
                <c:pt idx="25">
                  <c:v>631.98346879577105</c:v>
                </c:pt>
                <c:pt idx="26">
                  <c:v>271.24116399377698</c:v>
                </c:pt>
                <c:pt idx="27">
                  <c:v>39.312455235112502</c:v>
                </c:pt>
                <c:pt idx="28">
                  <c:v>13.8837399760639</c:v>
                </c:pt>
                <c:pt idx="29">
                  <c:v>21.586272941173</c:v>
                </c:pt>
                <c:pt idx="30">
                  <c:v>1120.94133165434</c:v>
                </c:pt>
                <c:pt idx="31">
                  <c:v>24.4820927303067</c:v>
                </c:pt>
                <c:pt idx="32">
                  <c:v>393.03016586361798</c:v>
                </c:pt>
                <c:pt idx="33">
                  <c:v>215.761827233996</c:v>
                </c:pt>
                <c:pt idx="34">
                  <c:v>1275.0802006235599</c:v>
                </c:pt>
                <c:pt idx="35">
                  <c:v>322.20644306037798</c:v>
                </c:pt>
                <c:pt idx="36">
                  <c:v>193.46445887783901</c:v>
                </c:pt>
                <c:pt idx="37">
                  <c:v>32.443982782480298</c:v>
                </c:pt>
                <c:pt idx="38">
                  <c:v>170.73623904179399</c:v>
                </c:pt>
                <c:pt idx="39">
                  <c:v>161.95442181274501</c:v>
                </c:pt>
                <c:pt idx="40">
                  <c:v>392.36393282362201</c:v>
                </c:pt>
                <c:pt idx="41">
                  <c:v>29.579972917675899</c:v>
                </c:pt>
                <c:pt idx="42">
                  <c:v>167.00896446149801</c:v>
                </c:pt>
                <c:pt idx="43">
                  <c:v>72.334200050226698</c:v>
                </c:pt>
                <c:pt idx="44">
                  <c:v>3.5115995958083599</c:v>
                </c:pt>
                <c:pt idx="45">
                  <c:v>15.599583593921601</c:v>
                </c:pt>
                <c:pt idx="46">
                  <c:v>22.307301892555</c:v>
                </c:pt>
                <c:pt idx="47">
                  <c:v>186.51816295269199</c:v>
                </c:pt>
                <c:pt idx="48">
                  <c:v>15.874160534771001</c:v>
                </c:pt>
                <c:pt idx="49">
                  <c:v>28.382585846262799</c:v>
                </c:pt>
                <c:pt idx="50">
                  <c:v>225.315816423374</c:v>
                </c:pt>
                <c:pt idx="51">
                  <c:v>265.13224724141497</c:v>
                </c:pt>
                <c:pt idx="52">
                  <c:v>514.36563892039999</c:v>
                </c:pt>
                <c:pt idx="53">
                  <c:v>849.59497974540102</c:v>
                </c:pt>
                <c:pt idx="54">
                  <c:v>9.5777462736790095</c:v>
                </c:pt>
                <c:pt idx="55">
                  <c:v>1033.04985493962</c:v>
                </c:pt>
                <c:pt idx="56">
                  <c:v>1015.00984608228</c:v>
                </c:pt>
                <c:pt idx="57">
                  <c:v>33.209442908757097</c:v>
                </c:pt>
                <c:pt idx="58">
                  <c:v>87.967874277205198</c:v>
                </c:pt>
                <c:pt idx="59">
                  <c:v>277.696922668767</c:v>
                </c:pt>
                <c:pt idx="60">
                  <c:v>145.90069889696599</c:v>
                </c:pt>
                <c:pt idx="61">
                  <c:v>109.503030389478</c:v>
                </c:pt>
                <c:pt idx="62">
                  <c:v>2699.3670666038101</c:v>
                </c:pt>
                <c:pt idx="63">
                  <c:v>722.28507288860101</c:v>
                </c:pt>
                <c:pt idx="64">
                  <c:v>11151.3940203522</c:v>
                </c:pt>
                <c:pt idx="65">
                  <c:v>65.129156286686595</c:v>
                </c:pt>
                <c:pt idx="66">
                  <c:v>123.956167055512</c:v>
                </c:pt>
                <c:pt idx="67">
                  <c:v>207.85297923168699</c:v>
                </c:pt>
                <c:pt idx="68">
                  <c:v>1575.69562909451</c:v>
                </c:pt>
                <c:pt idx="69">
                  <c:v>441.69338062128901</c:v>
                </c:pt>
                <c:pt idx="70">
                  <c:v>1228.58715177145</c:v>
                </c:pt>
                <c:pt idx="71">
                  <c:v>1454.4196926065399</c:v>
                </c:pt>
                <c:pt idx="72">
                  <c:v>152.91664994864001</c:v>
                </c:pt>
                <c:pt idx="73">
                  <c:v>319.90582470577601</c:v>
                </c:pt>
                <c:pt idx="74">
                  <c:v>1280.0635303940701</c:v>
                </c:pt>
                <c:pt idx="75">
                  <c:v>31.7027396577773</c:v>
                </c:pt>
                <c:pt idx="76">
                  <c:v>331.65679978255901</c:v>
                </c:pt>
                <c:pt idx="77">
                  <c:v>82.720123569842201</c:v>
                </c:pt>
                <c:pt idx="78">
                  <c:v>5921.7828381970803</c:v>
                </c:pt>
                <c:pt idx="79">
                  <c:v>142.58461350908701</c:v>
                </c:pt>
                <c:pt idx="80">
                  <c:v>39.665277163034098</c:v>
                </c:pt>
                <c:pt idx="81">
                  <c:v>140.703385228043</c:v>
                </c:pt>
                <c:pt idx="82">
                  <c:v>565.62822296396098</c:v>
                </c:pt>
                <c:pt idx="83">
                  <c:v>0.33825063994764398</c:v>
                </c:pt>
                <c:pt idx="84">
                  <c:v>300.74215580318599</c:v>
                </c:pt>
                <c:pt idx="85">
                  <c:v>67.124145156369096</c:v>
                </c:pt>
                <c:pt idx="86">
                  <c:v>834.43723814445798</c:v>
                </c:pt>
                <c:pt idx="87">
                  <c:v>165.84158865128001</c:v>
                </c:pt>
                <c:pt idx="88">
                  <c:v>523.04689557680501</c:v>
                </c:pt>
                <c:pt idx="89">
                  <c:v>378.19709102160499</c:v>
                </c:pt>
                <c:pt idx="90">
                  <c:v>73.107678290904005</c:v>
                </c:pt>
                <c:pt idx="91">
                  <c:v>6602.72966650737</c:v>
                </c:pt>
                <c:pt idx="92">
                  <c:v>1504.8795354807701</c:v>
                </c:pt>
                <c:pt idx="93">
                  <c:v>16.0088498267624</c:v>
                </c:pt>
                <c:pt idx="94">
                  <c:v>74.361888608635994</c:v>
                </c:pt>
                <c:pt idx="95">
                  <c:v>19.233990639224299</c:v>
                </c:pt>
                <c:pt idx="96">
                  <c:v>1446.52398803903</c:v>
                </c:pt>
                <c:pt idx="97">
                  <c:v>441.50403497211897</c:v>
                </c:pt>
                <c:pt idx="98">
                  <c:v>1.4021125292891701</c:v>
                </c:pt>
                <c:pt idx="99">
                  <c:v>996.19892587518905</c:v>
                </c:pt>
                <c:pt idx="100">
                  <c:v>227.69194629851401</c:v>
                </c:pt>
                <c:pt idx="101">
                  <c:v>38.535305154466698</c:v>
                </c:pt>
                <c:pt idx="102">
                  <c:v>19.4587958286576</c:v>
                </c:pt>
                <c:pt idx="103">
                  <c:v>10.851706454432501</c:v>
                </c:pt>
                <c:pt idx="104">
                  <c:v>242.33449822393001</c:v>
                </c:pt>
                <c:pt idx="105">
                  <c:v>137.65656892648801</c:v>
                </c:pt>
                <c:pt idx="106">
                  <c:v>6.8069472994786802</c:v>
                </c:pt>
                <c:pt idx="107">
                  <c:v>64.760680533679405</c:v>
                </c:pt>
                <c:pt idx="108">
                  <c:v>933.20698480052101</c:v>
                </c:pt>
                <c:pt idx="109">
                  <c:v>1412.05251514265</c:v>
                </c:pt>
                <c:pt idx="110">
                  <c:v>140.79868962044401</c:v>
                </c:pt>
                <c:pt idx="111">
                  <c:v>45.442334358208299</c:v>
                </c:pt>
                <c:pt idx="112">
                  <c:v>57.849461533118401</c:v>
                </c:pt>
                <c:pt idx="113">
                  <c:v>5762.3434510794305</c:v>
                </c:pt>
                <c:pt idx="114">
                  <c:v>2481.16396592826</c:v>
                </c:pt>
                <c:pt idx="115">
                  <c:v>116.73950439526099</c:v>
                </c:pt>
                <c:pt idx="116">
                  <c:v>566.89731857317202</c:v>
                </c:pt>
                <c:pt idx="117">
                  <c:v>333.92946670283999</c:v>
                </c:pt>
                <c:pt idx="118">
                  <c:v>1930.7547464914501</c:v>
                </c:pt>
                <c:pt idx="119">
                  <c:v>65.9487869337175</c:v>
                </c:pt>
                <c:pt idx="120">
                  <c:v>36.824506054662102</c:v>
                </c:pt>
                <c:pt idx="121">
                  <c:v>8.7262728108413494</c:v>
                </c:pt>
                <c:pt idx="122">
                  <c:v>3024.23824644462</c:v>
                </c:pt>
                <c:pt idx="123">
                  <c:v>75.251596209893506</c:v>
                </c:pt>
                <c:pt idx="124">
                  <c:v>170.22770541101301</c:v>
                </c:pt>
                <c:pt idx="125">
                  <c:v>81.091981960274794</c:v>
                </c:pt>
                <c:pt idx="126">
                  <c:v>2273.5627913253702</c:v>
                </c:pt>
                <c:pt idx="127">
                  <c:v>3114.6415610612598</c:v>
                </c:pt>
                <c:pt idx="128">
                  <c:v>30.547455592079402</c:v>
                </c:pt>
                <c:pt idx="129">
                  <c:v>75.560183991000102</c:v>
                </c:pt>
                <c:pt idx="130">
                  <c:v>911.29303619810901</c:v>
                </c:pt>
                <c:pt idx="131">
                  <c:v>223.82590931607101</c:v>
                </c:pt>
                <c:pt idx="132">
                  <c:v>22.311332329682799</c:v>
                </c:pt>
                <c:pt idx="133">
                  <c:v>26.8884559442678</c:v>
                </c:pt>
                <c:pt idx="134">
                  <c:v>217.672757293312</c:v>
                </c:pt>
                <c:pt idx="135">
                  <c:v>435.80656845299097</c:v>
                </c:pt>
                <c:pt idx="136">
                  <c:v>4053.9907798146401</c:v>
                </c:pt>
                <c:pt idx="137">
                  <c:v>5685.8805635547997</c:v>
                </c:pt>
                <c:pt idx="138">
                  <c:v>3693.6963469044799</c:v>
                </c:pt>
                <c:pt idx="139">
                  <c:v>78.1033906894626</c:v>
                </c:pt>
                <c:pt idx="140">
                  <c:v>1795.1857771708601</c:v>
                </c:pt>
                <c:pt idx="141">
                  <c:v>1115.86141292908</c:v>
                </c:pt>
                <c:pt idx="142">
                  <c:v>47.597781638602299</c:v>
                </c:pt>
                <c:pt idx="143">
                  <c:v>596.07744938212295</c:v>
                </c:pt>
                <c:pt idx="144">
                  <c:v>106.655863411062</c:v>
                </c:pt>
                <c:pt idx="145">
                  <c:v>358.27445944223803</c:v>
                </c:pt>
                <c:pt idx="146">
                  <c:v>1078.20548745879</c:v>
                </c:pt>
                <c:pt idx="147">
                  <c:v>226.01933093409301</c:v>
                </c:pt>
                <c:pt idx="148">
                  <c:v>480.652244064505</c:v>
                </c:pt>
                <c:pt idx="149">
                  <c:v>414.01225378301899</c:v>
                </c:pt>
                <c:pt idx="150">
                  <c:v>79.831785514324693</c:v>
                </c:pt>
                <c:pt idx="151">
                  <c:v>72.772414159709299</c:v>
                </c:pt>
                <c:pt idx="152">
                  <c:v>186.49997090055101</c:v>
                </c:pt>
                <c:pt idx="153">
                  <c:v>148.02923142595901</c:v>
                </c:pt>
                <c:pt idx="154">
                  <c:v>155.04005834439201</c:v>
                </c:pt>
                <c:pt idx="155">
                  <c:v>59.539106895983601</c:v>
                </c:pt>
                <c:pt idx="156">
                  <c:v>35.195991877008801</c:v>
                </c:pt>
                <c:pt idx="157">
                  <c:v>1305.69479315903</c:v>
                </c:pt>
                <c:pt idx="158">
                  <c:v>2292.9370436450999</c:v>
                </c:pt>
                <c:pt idx="159">
                  <c:v>24.418267137311901</c:v>
                </c:pt>
                <c:pt idx="160">
                  <c:v>197.57587195309699</c:v>
                </c:pt>
                <c:pt idx="161">
                  <c:v>133.52981466732899</c:v>
                </c:pt>
                <c:pt idx="162">
                  <c:v>228.10470445468101</c:v>
                </c:pt>
                <c:pt idx="163">
                  <c:v>16.083893032843601</c:v>
                </c:pt>
                <c:pt idx="164">
                  <c:v>189.87154462090899</c:v>
                </c:pt>
                <c:pt idx="165">
                  <c:v>211.68374901798299</c:v>
                </c:pt>
                <c:pt idx="166">
                  <c:v>1606.27070471816</c:v>
                </c:pt>
                <c:pt idx="167">
                  <c:v>136.407076433757</c:v>
                </c:pt>
                <c:pt idx="168">
                  <c:v>3899.8732778116901</c:v>
                </c:pt>
                <c:pt idx="169">
                  <c:v>3739.3252135789899</c:v>
                </c:pt>
                <c:pt idx="170">
                  <c:v>433.95110416251401</c:v>
                </c:pt>
                <c:pt idx="171">
                  <c:v>125.328446381707</c:v>
                </c:pt>
                <c:pt idx="172">
                  <c:v>191.86238788527399</c:v>
                </c:pt>
                <c:pt idx="173">
                  <c:v>9.6549804854933203</c:v>
                </c:pt>
                <c:pt idx="174">
                  <c:v>1024.6913040305301</c:v>
                </c:pt>
                <c:pt idx="175">
                  <c:v>119.109951971958</c:v>
                </c:pt>
                <c:pt idx="176">
                  <c:v>38.796793525812298</c:v>
                </c:pt>
                <c:pt idx="177">
                  <c:v>558.81768229510703</c:v>
                </c:pt>
                <c:pt idx="178">
                  <c:v>323.69278420993498</c:v>
                </c:pt>
                <c:pt idx="179">
                  <c:v>308.515224487578</c:v>
                </c:pt>
                <c:pt idx="180">
                  <c:v>759.302760323136</c:v>
                </c:pt>
                <c:pt idx="181">
                  <c:v>2.8895004251804401</c:v>
                </c:pt>
                <c:pt idx="182">
                  <c:v>154.46166856344601</c:v>
                </c:pt>
                <c:pt idx="183">
                  <c:v>61.140091175411598</c:v>
                </c:pt>
                <c:pt idx="184">
                  <c:v>1.79690358009077</c:v>
                </c:pt>
                <c:pt idx="185">
                  <c:v>114.864248470243</c:v>
                </c:pt>
                <c:pt idx="186">
                  <c:v>101.44122532258299</c:v>
                </c:pt>
                <c:pt idx="187">
                  <c:v>4.9144686159053199</c:v>
                </c:pt>
                <c:pt idx="188">
                  <c:v>94.307762531107798</c:v>
                </c:pt>
                <c:pt idx="189">
                  <c:v>187.25443769864501</c:v>
                </c:pt>
                <c:pt idx="190">
                  <c:v>740.04954562015803</c:v>
                </c:pt>
                <c:pt idx="191">
                  <c:v>2794.5846772023001</c:v>
                </c:pt>
                <c:pt idx="192">
                  <c:v>222.22796667789001</c:v>
                </c:pt>
                <c:pt idx="193">
                  <c:v>53.140414694309001</c:v>
                </c:pt>
                <c:pt idx="194">
                  <c:v>191.62955242976599</c:v>
                </c:pt>
                <c:pt idx="195">
                  <c:v>513.04282210887402</c:v>
                </c:pt>
                <c:pt idx="196">
                  <c:v>234.34992967590301</c:v>
                </c:pt>
                <c:pt idx="197">
                  <c:v>628.24444492792998</c:v>
                </c:pt>
                <c:pt idx="198">
                  <c:v>10.080874308036201</c:v>
                </c:pt>
                <c:pt idx="199">
                  <c:v>54.330816745436799</c:v>
                </c:pt>
                <c:pt idx="200">
                  <c:v>827.94173004202605</c:v>
                </c:pt>
                <c:pt idx="201">
                  <c:v>679.81688294248397</c:v>
                </c:pt>
                <c:pt idx="202">
                  <c:v>2307.0234787579002</c:v>
                </c:pt>
                <c:pt idx="203">
                  <c:v>448.35021967294102</c:v>
                </c:pt>
                <c:pt idx="204">
                  <c:v>351.94877160158899</c:v>
                </c:pt>
                <c:pt idx="205">
                  <c:v>696.97132137055303</c:v>
                </c:pt>
                <c:pt idx="206">
                  <c:v>486.69063192277702</c:v>
                </c:pt>
                <c:pt idx="207">
                  <c:v>1766.80162952776</c:v>
                </c:pt>
                <c:pt idx="208">
                  <c:v>5.3441086485704803</c:v>
                </c:pt>
                <c:pt idx="209">
                  <c:v>253.6390318766</c:v>
                </c:pt>
                <c:pt idx="210">
                  <c:v>97.951469103346994</c:v>
                </c:pt>
                <c:pt idx="211">
                  <c:v>84.637726627215201</c:v>
                </c:pt>
                <c:pt idx="212">
                  <c:v>437.41556326936097</c:v>
                </c:pt>
                <c:pt idx="213">
                  <c:v>167.42969109580699</c:v>
                </c:pt>
                <c:pt idx="214">
                  <c:v>2213.3042739575699</c:v>
                </c:pt>
                <c:pt idx="215">
                  <c:v>224.798240298911</c:v>
                </c:pt>
                <c:pt idx="216">
                  <c:v>238.77571293777299</c:v>
                </c:pt>
                <c:pt idx="217">
                  <c:v>3559.0475680679801</c:v>
                </c:pt>
                <c:pt idx="218">
                  <c:v>414.87032756799499</c:v>
                </c:pt>
                <c:pt idx="219">
                  <c:v>84.271544401192997</c:v>
                </c:pt>
                <c:pt idx="220">
                  <c:v>65.603574351278795</c:v>
                </c:pt>
                <c:pt idx="221">
                  <c:v>1099.7527021021001</c:v>
                </c:pt>
                <c:pt idx="222">
                  <c:v>5994.3621589138702</c:v>
                </c:pt>
                <c:pt idx="223">
                  <c:v>74.241434665401499</c:v>
                </c:pt>
                <c:pt idx="224">
                  <c:v>310.679815556101</c:v>
                </c:pt>
                <c:pt idx="225">
                  <c:v>529.44150954473696</c:v>
                </c:pt>
                <c:pt idx="226">
                  <c:v>28.4655059454957</c:v>
                </c:pt>
                <c:pt idx="227">
                  <c:v>365.405276478411</c:v>
                </c:pt>
                <c:pt idx="228">
                  <c:v>563.16097803839898</c:v>
                </c:pt>
                <c:pt idx="229">
                  <c:v>935.39444840768203</c:v>
                </c:pt>
                <c:pt idx="230">
                  <c:v>176.062237541776</c:v>
                </c:pt>
                <c:pt idx="231">
                  <c:v>63.919822155993799</c:v>
                </c:pt>
                <c:pt idx="232">
                  <c:v>1847.4332523437699</c:v>
                </c:pt>
                <c:pt idx="233">
                  <c:v>697.00622941679899</c:v>
                </c:pt>
                <c:pt idx="234">
                  <c:v>363.65951782766899</c:v>
                </c:pt>
                <c:pt idx="235">
                  <c:v>367.10727165608603</c:v>
                </c:pt>
                <c:pt idx="236">
                  <c:v>102.475215584937</c:v>
                </c:pt>
                <c:pt idx="237">
                  <c:v>4527.2844283121203</c:v>
                </c:pt>
                <c:pt idx="238">
                  <c:v>487.06990857408903</c:v>
                </c:pt>
                <c:pt idx="239">
                  <c:v>129.35088271404999</c:v>
                </c:pt>
                <c:pt idx="240">
                  <c:v>106.600445738872</c:v>
                </c:pt>
                <c:pt idx="241">
                  <c:v>1392.6320283977</c:v>
                </c:pt>
                <c:pt idx="242">
                  <c:v>33.968116625929902</c:v>
                </c:pt>
                <c:pt idx="243">
                  <c:v>1069.7178010922</c:v>
                </c:pt>
                <c:pt idx="244">
                  <c:v>4.4094295337375202</c:v>
                </c:pt>
                <c:pt idx="245">
                  <c:v>854.22080547162602</c:v>
                </c:pt>
                <c:pt idx="246">
                  <c:v>265.57577987037803</c:v>
                </c:pt>
                <c:pt idx="247">
                  <c:v>282.10868655992999</c:v>
                </c:pt>
                <c:pt idx="248">
                  <c:v>8.8672258789073108</c:v>
                </c:pt>
                <c:pt idx="249">
                  <c:v>72.571832103162393</c:v>
                </c:pt>
                <c:pt idx="250">
                  <c:v>208.28539621851399</c:v>
                </c:pt>
                <c:pt idx="251">
                  <c:v>55.654287799442201</c:v>
                </c:pt>
                <c:pt idx="252">
                  <c:v>77.427148122443498</c:v>
                </c:pt>
                <c:pt idx="253">
                  <c:v>68.871423869420099</c:v>
                </c:pt>
                <c:pt idx="254">
                  <c:v>405.44810539341</c:v>
                </c:pt>
                <c:pt idx="255">
                  <c:v>796.39081890989098</c:v>
                </c:pt>
                <c:pt idx="256">
                  <c:v>118.41313956911399</c:v>
                </c:pt>
                <c:pt idx="257">
                  <c:v>275.56777685679202</c:v>
                </c:pt>
                <c:pt idx="258">
                  <c:v>534.05726247526502</c:v>
                </c:pt>
                <c:pt idx="259">
                  <c:v>1176.75602123313</c:v>
                </c:pt>
                <c:pt idx="260">
                  <c:v>821.17684817526697</c:v>
                </c:pt>
                <c:pt idx="261">
                  <c:v>657.71257294823295</c:v>
                </c:pt>
                <c:pt idx="262">
                  <c:v>1141.7187612304699</c:v>
                </c:pt>
                <c:pt idx="263">
                  <c:v>51.6372600067508</c:v>
                </c:pt>
                <c:pt idx="264">
                  <c:v>126.542686590131</c:v>
                </c:pt>
                <c:pt idx="265">
                  <c:v>105.37156674138301</c:v>
                </c:pt>
                <c:pt idx="266">
                  <c:v>6.1129759849435601</c:v>
                </c:pt>
                <c:pt idx="267">
                  <c:v>109.70945726385</c:v>
                </c:pt>
                <c:pt idx="268">
                  <c:v>230.111739691011</c:v>
                </c:pt>
                <c:pt idx="269">
                  <c:v>840.34436041266895</c:v>
                </c:pt>
                <c:pt idx="270">
                  <c:v>197.39282833178501</c:v>
                </c:pt>
                <c:pt idx="271">
                  <c:v>3876.0927978163099</c:v>
                </c:pt>
                <c:pt idx="272">
                  <c:v>1140.2305338521801</c:v>
                </c:pt>
                <c:pt idx="273">
                  <c:v>1192.01043799588</c:v>
                </c:pt>
                <c:pt idx="274">
                  <c:v>509.741633761272</c:v>
                </c:pt>
                <c:pt idx="275">
                  <c:v>8.7788830667646192</c:v>
                </c:pt>
                <c:pt idx="276">
                  <c:v>264.79669221453901</c:v>
                </c:pt>
                <c:pt idx="277">
                  <c:v>103.47463012537099</c:v>
                </c:pt>
                <c:pt idx="278">
                  <c:v>14.621656293248799</c:v>
                </c:pt>
                <c:pt idx="279">
                  <c:v>516.50714189785299</c:v>
                </c:pt>
                <c:pt idx="280">
                  <c:v>329.49719735163899</c:v>
                </c:pt>
                <c:pt idx="281">
                  <c:v>3333.2996156283998</c:v>
                </c:pt>
                <c:pt idx="282">
                  <c:v>95.0220976900371</c:v>
                </c:pt>
                <c:pt idx="283">
                  <c:v>301.23691268875501</c:v>
                </c:pt>
                <c:pt idx="284">
                  <c:v>1666.1328871748501</c:v>
                </c:pt>
                <c:pt idx="285">
                  <c:v>4394.4507429000396</c:v>
                </c:pt>
                <c:pt idx="286">
                  <c:v>6705.6336327961099</c:v>
                </c:pt>
                <c:pt idx="287">
                  <c:v>80.777482413700398</c:v>
                </c:pt>
                <c:pt idx="288">
                  <c:v>713.45056019196704</c:v>
                </c:pt>
                <c:pt idx="289">
                  <c:v>212.99877767403601</c:v>
                </c:pt>
                <c:pt idx="290">
                  <c:v>47.792812966343497</c:v>
                </c:pt>
                <c:pt idx="291">
                  <c:v>142.55280951679299</c:v>
                </c:pt>
                <c:pt idx="292">
                  <c:v>53.9282499374807</c:v>
                </c:pt>
                <c:pt idx="293">
                  <c:v>289.96893456312699</c:v>
                </c:pt>
                <c:pt idx="294">
                  <c:v>4963.7496233058</c:v>
                </c:pt>
                <c:pt idx="295">
                  <c:v>195.141313984135</c:v>
                </c:pt>
                <c:pt idx="296">
                  <c:v>20.969136201026998</c:v>
                </c:pt>
                <c:pt idx="297">
                  <c:v>169.57246679908499</c:v>
                </c:pt>
                <c:pt idx="298">
                  <c:v>609.30383021157695</c:v>
                </c:pt>
                <c:pt idx="299">
                  <c:v>31.021023726766899</c:v>
                </c:pt>
                <c:pt idx="300">
                  <c:v>19.524816386606499</c:v>
                </c:pt>
                <c:pt idx="301">
                  <c:v>87.145285434140504</c:v>
                </c:pt>
                <c:pt idx="302">
                  <c:v>169.73008997550301</c:v>
                </c:pt>
                <c:pt idx="303">
                  <c:v>49.639988036775598</c:v>
                </c:pt>
                <c:pt idx="304">
                  <c:v>0.55320554354891605</c:v>
                </c:pt>
                <c:pt idx="305">
                  <c:v>393.46697798072398</c:v>
                </c:pt>
                <c:pt idx="306">
                  <c:v>18.789731113284699</c:v>
                </c:pt>
                <c:pt idx="307">
                  <c:v>2056.6670450840902</c:v>
                </c:pt>
                <c:pt idx="308">
                  <c:v>192.02100204375699</c:v>
                </c:pt>
                <c:pt idx="309">
                  <c:v>1.6238936998673099</c:v>
                </c:pt>
                <c:pt idx="310">
                  <c:v>71.972675904384204</c:v>
                </c:pt>
                <c:pt idx="311">
                  <c:v>85.126278777541103</c:v>
                </c:pt>
                <c:pt idx="312">
                  <c:v>5.6988921981545504</c:v>
                </c:pt>
                <c:pt idx="313">
                  <c:v>39.267797334376802</c:v>
                </c:pt>
                <c:pt idx="314">
                  <c:v>659.95050074354003</c:v>
                </c:pt>
                <c:pt idx="315">
                  <c:v>1957.3869032130301</c:v>
                </c:pt>
                <c:pt idx="316">
                  <c:v>195.63581757869201</c:v>
                </c:pt>
                <c:pt idx="317">
                  <c:v>786.90781667342401</c:v>
                </c:pt>
                <c:pt idx="318">
                  <c:v>119.464616570768</c:v>
                </c:pt>
                <c:pt idx="319">
                  <c:v>430.91434780393899</c:v>
                </c:pt>
                <c:pt idx="320">
                  <c:v>219.88566899652599</c:v>
                </c:pt>
                <c:pt idx="321">
                  <c:v>121.52614456773</c:v>
                </c:pt>
                <c:pt idx="322">
                  <c:v>87.775720214626602</c:v>
                </c:pt>
                <c:pt idx="323">
                  <c:v>38.552823896061497</c:v>
                </c:pt>
                <c:pt idx="324">
                  <c:v>175.18188968797</c:v>
                </c:pt>
                <c:pt idx="325">
                  <c:v>293.39686387325997</c:v>
                </c:pt>
                <c:pt idx="326">
                  <c:v>450.40534973539502</c:v>
                </c:pt>
                <c:pt idx="327">
                  <c:v>85.031285972057802</c:v>
                </c:pt>
                <c:pt idx="328">
                  <c:v>177.687950540879</c:v>
                </c:pt>
                <c:pt idx="329">
                  <c:v>79.9652600059798</c:v>
                </c:pt>
                <c:pt idx="330">
                  <c:v>636.28005576930195</c:v>
                </c:pt>
                <c:pt idx="331">
                  <c:v>578.35833240638397</c:v>
                </c:pt>
                <c:pt idx="332">
                  <c:v>2245.2091105479699</c:v>
                </c:pt>
                <c:pt idx="333">
                  <c:v>201.43606958078399</c:v>
                </c:pt>
                <c:pt idx="334">
                  <c:v>88.828332772764099</c:v>
                </c:pt>
                <c:pt idx="335">
                  <c:v>822.93648896305399</c:v>
                </c:pt>
                <c:pt idx="336">
                  <c:v>153.95259859600199</c:v>
                </c:pt>
                <c:pt idx="337">
                  <c:v>5.349307698284</c:v>
                </c:pt>
                <c:pt idx="338">
                  <c:v>394.748253698143</c:v>
                </c:pt>
                <c:pt idx="339">
                  <c:v>328.47557737022498</c:v>
                </c:pt>
                <c:pt idx="340">
                  <c:v>1.7916267166103601</c:v>
                </c:pt>
                <c:pt idx="341">
                  <c:v>752.300148028134</c:v>
                </c:pt>
                <c:pt idx="342">
                  <c:v>164.33661558701399</c:v>
                </c:pt>
                <c:pt idx="343">
                  <c:v>1179.75694267017</c:v>
                </c:pt>
                <c:pt idx="344">
                  <c:v>1848.4721009718301</c:v>
                </c:pt>
                <c:pt idx="345">
                  <c:v>213.78958651770401</c:v>
                </c:pt>
                <c:pt idx="346">
                  <c:v>483.59676695405301</c:v>
                </c:pt>
                <c:pt idx="347">
                  <c:v>278.862817279127</c:v>
                </c:pt>
                <c:pt idx="348">
                  <c:v>9.2048747784567393</c:v>
                </c:pt>
                <c:pt idx="349">
                  <c:v>692.43987969465195</c:v>
                </c:pt>
                <c:pt idx="350">
                  <c:v>2935.91531158313</c:v>
                </c:pt>
                <c:pt idx="351">
                  <c:v>49.775291961588898</c:v>
                </c:pt>
                <c:pt idx="352">
                  <c:v>10.386047615535899</c:v>
                </c:pt>
                <c:pt idx="353">
                  <c:v>2259.4493402295202</c:v>
                </c:pt>
                <c:pt idx="354">
                  <c:v>8787.0945935826803</c:v>
                </c:pt>
                <c:pt idx="355">
                  <c:v>3352.5381953618498</c:v>
                </c:pt>
                <c:pt idx="356">
                  <c:v>16.257037661083402</c:v>
                </c:pt>
                <c:pt idx="357">
                  <c:v>11.079964113049501</c:v>
                </c:pt>
                <c:pt idx="358">
                  <c:v>1380.4811603651799</c:v>
                </c:pt>
                <c:pt idx="359">
                  <c:v>40.013118217364301</c:v>
                </c:pt>
                <c:pt idx="360">
                  <c:v>14.109082867337399</c:v>
                </c:pt>
                <c:pt idx="361">
                  <c:v>2729.75511151808</c:v>
                </c:pt>
                <c:pt idx="362">
                  <c:v>118.081738597971</c:v>
                </c:pt>
                <c:pt idx="363">
                  <c:v>858.42042440359705</c:v>
                </c:pt>
                <c:pt idx="364">
                  <c:v>18.675830429866899</c:v>
                </c:pt>
                <c:pt idx="365">
                  <c:v>483.31487509265799</c:v>
                </c:pt>
                <c:pt idx="366">
                  <c:v>758.43823815850999</c:v>
                </c:pt>
                <c:pt idx="367">
                  <c:v>3.9325442139736801</c:v>
                </c:pt>
                <c:pt idx="368">
                  <c:v>596.58962440207404</c:v>
                </c:pt>
                <c:pt idx="369">
                  <c:v>81.424725339155003</c:v>
                </c:pt>
                <c:pt idx="370">
                  <c:v>3048.5478561024202</c:v>
                </c:pt>
                <c:pt idx="371">
                  <c:v>5.8271431697229898</c:v>
                </c:pt>
                <c:pt idx="372">
                  <c:v>108.676327808566</c:v>
                </c:pt>
                <c:pt idx="373">
                  <c:v>36.705914485760303</c:v>
                </c:pt>
                <c:pt idx="374">
                  <c:v>1457.56614884754</c:v>
                </c:pt>
                <c:pt idx="375">
                  <c:v>954.30608709266505</c:v>
                </c:pt>
                <c:pt idx="376">
                  <c:v>29.1969468299765</c:v>
                </c:pt>
                <c:pt idx="377">
                  <c:v>17.9253297718314</c:v>
                </c:pt>
                <c:pt idx="378">
                  <c:v>6.3802991567872498</c:v>
                </c:pt>
                <c:pt idx="379">
                  <c:v>273.77360580019302</c:v>
                </c:pt>
                <c:pt idx="380">
                  <c:v>1306.85248684873</c:v>
                </c:pt>
                <c:pt idx="381">
                  <c:v>94.477305955366205</c:v>
                </c:pt>
                <c:pt idx="382">
                  <c:v>183.82457471809701</c:v>
                </c:pt>
                <c:pt idx="383">
                  <c:v>6928.5691329493102</c:v>
                </c:pt>
                <c:pt idx="384">
                  <c:v>1249.4146645779299</c:v>
                </c:pt>
                <c:pt idx="385">
                  <c:v>27.512825905064901</c:v>
                </c:pt>
                <c:pt idx="386">
                  <c:v>422.30348066663299</c:v>
                </c:pt>
                <c:pt idx="387">
                  <c:v>26.5560980502629</c:v>
                </c:pt>
                <c:pt idx="388">
                  <c:v>234.26252356122899</c:v>
                </c:pt>
                <c:pt idx="389">
                  <c:v>1382.389514169</c:v>
                </c:pt>
                <c:pt idx="390">
                  <c:v>144.21412207219601</c:v>
                </c:pt>
                <c:pt idx="391">
                  <c:v>1789.67296976944</c:v>
                </c:pt>
                <c:pt idx="392">
                  <c:v>0.78521170367208504</c:v>
                </c:pt>
                <c:pt idx="393">
                  <c:v>453.77906440575998</c:v>
                </c:pt>
                <c:pt idx="394">
                  <c:v>13.219275482583701</c:v>
                </c:pt>
                <c:pt idx="395">
                  <c:v>725.76340123796797</c:v>
                </c:pt>
                <c:pt idx="396">
                  <c:v>1940.9274797205701</c:v>
                </c:pt>
                <c:pt idx="397">
                  <c:v>42.160827644344003</c:v>
                </c:pt>
                <c:pt idx="398">
                  <c:v>60.0719982780723</c:v>
                </c:pt>
                <c:pt idx="399">
                  <c:v>1843.10374907503</c:v>
                </c:pt>
                <c:pt idx="400">
                  <c:v>381.960211194213</c:v>
                </c:pt>
                <c:pt idx="401">
                  <c:v>47.764776128958601</c:v>
                </c:pt>
                <c:pt idx="402">
                  <c:v>168.62549496245001</c:v>
                </c:pt>
                <c:pt idx="403">
                  <c:v>3316.2735952704802</c:v>
                </c:pt>
                <c:pt idx="404">
                  <c:v>955.12118405298497</c:v>
                </c:pt>
                <c:pt idx="405">
                  <c:v>29.088606809857399</c:v>
                </c:pt>
                <c:pt idx="406">
                  <c:v>155.338275633422</c:v>
                </c:pt>
                <c:pt idx="407">
                  <c:v>171.27159856768799</c:v>
                </c:pt>
                <c:pt idx="408">
                  <c:v>217.55189610064201</c:v>
                </c:pt>
                <c:pt idx="409">
                  <c:v>99.422487660387901</c:v>
                </c:pt>
                <c:pt idx="410">
                  <c:v>13.341991215433399</c:v>
                </c:pt>
                <c:pt idx="411">
                  <c:v>115.60384476569401</c:v>
                </c:pt>
                <c:pt idx="412">
                  <c:v>543.75736328006099</c:v>
                </c:pt>
                <c:pt idx="413">
                  <c:v>686.02922206958601</c:v>
                </c:pt>
                <c:pt idx="414">
                  <c:v>710.57054386473703</c:v>
                </c:pt>
                <c:pt idx="415">
                  <c:v>158.46861777249899</c:v>
                </c:pt>
                <c:pt idx="416">
                  <c:v>26.427462346947301</c:v>
                </c:pt>
                <c:pt idx="417">
                  <c:v>33.2042597344293</c:v>
                </c:pt>
                <c:pt idx="418">
                  <c:v>2450.5642341286898</c:v>
                </c:pt>
                <c:pt idx="419">
                  <c:v>487.79212408312799</c:v>
                </c:pt>
                <c:pt idx="420">
                  <c:v>511.84798759464798</c:v>
                </c:pt>
                <c:pt idx="421">
                  <c:v>25.8093600363609</c:v>
                </c:pt>
                <c:pt idx="422">
                  <c:v>33.8769813532708</c:v>
                </c:pt>
                <c:pt idx="423">
                  <c:v>34.531998050539499</c:v>
                </c:pt>
                <c:pt idx="424">
                  <c:v>126.715382441372</c:v>
                </c:pt>
                <c:pt idx="425">
                  <c:v>24.080869503179901</c:v>
                </c:pt>
                <c:pt idx="426">
                  <c:v>206.194113277008</c:v>
                </c:pt>
                <c:pt idx="427">
                  <c:v>661.15192634548805</c:v>
                </c:pt>
                <c:pt idx="428">
                  <c:v>1705.65148178402</c:v>
                </c:pt>
                <c:pt idx="429">
                  <c:v>14.3515013321552</c:v>
                </c:pt>
                <c:pt idx="430">
                  <c:v>72.812342288991601</c:v>
                </c:pt>
                <c:pt idx="431">
                  <c:v>17.109502948644501</c:v>
                </c:pt>
                <c:pt idx="432">
                  <c:v>6.8312027158746202</c:v>
                </c:pt>
                <c:pt idx="433">
                  <c:v>734.52292601667705</c:v>
                </c:pt>
                <c:pt idx="434">
                  <c:v>41.443043619363998</c:v>
                </c:pt>
                <c:pt idx="435">
                  <c:v>72.845126567801003</c:v>
                </c:pt>
                <c:pt idx="436">
                  <c:v>11.665579940153901</c:v>
                </c:pt>
                <c:pt idx="437">
                  <c:v>50.005544568781502</c:v>
                </c:pt>
                <c:pt idx="438">
                  <c:v>658.02539444743002</c:v>
                </c:pt>
                <c:pt idx="439">
                  <c:v>362.85632333783701</c:v>
                </c:pt>
                <c:pt idx="440">
                  <c:v>16.340873517250799</c:v>
                </c:pt>
                <c:pt idx="441">
                  <c:v>1377.69283672603</c:v>
                </c:pt>
                <c:pt idx="442">
                  <c:v>603.22697303390396</c:v>
                </c:pt>
                <c:pt idx="443">
                  <c:v>1.4924767779091599</c:v>
                </c:pt>
                <c:pt idx="444">
                  <c:v>122.807829850094</c:v>
                </c:pt>
                <c:pt idx="445">
                  <c:v>176.681491716278</c:v>
                </c:pt>
                <c:pt idx="446">
                  <c:v>2.4569825552884899</c:v>
                </c:pt>
                <c:pt idx="447">
                  <c:v>209.99717737879899</c:v>
                </c:pt>
                <c:pt idx="448">
                  <c:v>15.072409816277901</c:v>
                </c:pt>
                <c:pt idx="449">
                  <c:v>227.658336700002</c:v>
                </c:pt>
                <c:pt idx="450">
                  <c:v>67.526997721887199</c:v>
                </c:pt>
                <c:pt idx="451">
                  <c:v>18.414219652156302</c:v>
                </c:pt>
                <c:pt idx="452">
                  <c:v>45.430504617386099</c:v>
                </c:pt>
                <c:pt idx="453">
                  <c:v>1028.51240153296</c:v>
                </c:pt>
                <c:pt idx="454">
                  <c:v>77.519513208468595</c:v>
                </c:pt>
                <c:pt idx="455">
                  <c:v>1104.62493040857</c:v>
                </c:pt>
                <c:pt idx="456">
                  <c:v>1070.18196377506</c:v>
                </c:pt>
                <c:pt idx="457">
                  <c:v>1117.1374870043401</c:v>
                </c:pt>
                <c:pt idx="458">
                  <c:v>434.27366736380299</c:v>
                </c:pt>
                <c:pt idx="459">
                  <c:v>765.96158887567901</c:v>
                </c:pt>
                <c:pt idx="460">
                  <c:v>2321.1886998862801</c:v>
                </c:pt>
                <c:pt idx="461">
                  <c:v>19.690389937906801</c:v>
                </c:pt>
                <c:pt idx="462">
                  <c:v>60.483755836245997</c:v>
                </c:pt>
                <c:pt idx="463">
                  <c:v>18.319973994149802</c:v>
                </c:pt>
                <c:pt idx="464">
                  <c:v>228.26633225440901</c:v>
                </c:pt>
                <c:pt idx="465">
                  <c:v>3767.1758616512102</c:v>
                </c:pt>
                <c:pt idx="466">
                  <c:v>818.25313795756597</c:v>
                </c:pt>
                <c:pt idx="467">
                  <c:v>6.0293350281426097</c:v>
                </c:pt>
                <c:pt idx="468">
                  <c:v>1693.5406121860001</c:v>
                </c:pt>
                <c:pt idx="469">
                  <c:v>127.184913035694</c:v>
                </c:pt>
                <c:pt idx="470">
                  <c:v>309.19477805567601</c:v>
                </c:pt>
                <c:pt idx="471">
                  <c:v>43.127319242938597</c:v>
                </c:pt>
                <c:pt idx="472">
                  <c:v>6.9719374923427404</c:v>
                </c:pt>
                <c:pt idx="473">
                  <c:v>5.7163808532568998</c:v>
                </c:pt>
                <c:pt idx="474">
                  <c:v>967.70436334495696</c:v>
                </c:pt>
                <c:pt idx="475">
                  <c:v>1129.8169653003799</c:v>
                </c:pt>
                <c:pt idx="476">
                  <c:v>4.6444950245599204</c:v>
                </c:pt>
                <c:pt idx="477">
                  <c:v>394.415117067491</c:v>
                </c:pt>
                <c:pt idx="478">
                  <c:v>57.5724762433412</c:v>
                </c:pt>
                <c:pt idx="479">
                  <c:v>2445.0817036960002</c:v>
                </c:pt>
                <c:pt idx="480">
                  <c:v>481.82860999014201</c:v>
                </c:pt>
                <c:pt idx="481">
                  <c:v>60.5079061010481</c:v>
                </c:pt>
                <c:pt idx="482">
                  <c:v>8751.0167700555394</c:v>
                </c:pt>
                <c:pt idx="483">
                  <c:v>23.847454507201199</c:v>
                </c:pt>
                <c:pt idx="484">
                  <c:v>663.89323694528105</c:v>
                </c:pt>
                <c:pt idx="485">
                  <c:v>4.83451026914185</c:v>
                </c:pt>
                <c:pt idx="486">
                  <c:v>338.71495434617498</c:v>
                </c:pt>
                <c:pt idx="487">
                  <c:v>313.25147849698499</c:v>
                </c:pt>
                <c:pt idx="488">
                  <c:v>1124.4429060495199</c:v>
                </c:pt>
                <c:pt idx="489">
                  <c:v>342.63188664575</c:v>
                </c:pt>
                <c:pt idx="490">
                  <c:v>406.451240988503</c:v>
                </c:pt>
                <c:pt idx="491">
                  <c:v>480.31003012121101</c:v>
                </c:pt>
                <c:pt idx="492">
                  <c:v>110.193483474974</c:v>
                </c:pt>
                <c:pt idx="493">
                  <c:v>16.582322726253</c:v>
                </c:pt>
                <c:pt idx="494">
                  <c:v>531.65619684959302</c:v>
                </c:pt>
                <c:pt idx="495">
                  <c:v>186.45143165384999</c:v>
                </c:pt>
                <c:pt idx="496">
                  <c:v>124.159657186614</c:v>
                </c:pt>
                <c:pt idx="497">
                  <c:v>1161.29554447141</c:v>
                </c:pt>
                <c:pt idx="498">
                  <c:v>268.932370263579</c:v>
                </c:pt>
                <c:pt idx="499">
                  <c:v>5.6188743301894997</c:v>
                </c:pt>
                <c:pt idx="500">
                  <c:v>707.39475349580596</c:v>
                </c:pt>
                <c:pt idx="501">
                  <c:v>530.957705740694</c:v>
                </c:pt>
                <c:pt idx="502">
                  <c:v>4.9410088737413398</c:v>
                </c:pt>
                <c:pt idx="503">
                  <c:v>223.30348118207101</c:v>
                </c:pt>
                <c:pt idx="504">
                  <c:v>6.2617124798652597</c:v>
                </c:pt>
                <c:pt idx="505">
                  <c:v>102.381427351581</c:v>
                </c:pt>
                <c:pt idx="506">
                  <c:v>440.339026164877</c:v>
                </c:pt>
                <c:pt idx="507">
                  <c:v>37.7070844171175</c:v>
                </c:pt>
                <c:pt idx="508">
                  <c:v>0.58147089177178402</c:v>
                </c:pt>
                <c:pt idx="509">
                  <c:v>0.96089930649715205</c:v>
                </c:pt>
                <c:pt idx="510">
                  <c:v>70.404205736199302</c:v>
                </c:pt>
                <c:pt idx="511">
                  <c:v>39.935014804378802</c:v>
                </c:pt>
                <c:pt idx="512">
                  <c:v>1.0777605079267301</c:v>
                </c:pt>
                <c:pt idx="513">
                  <c:v>4388.1087973109097</c:v>
                </c:pt>
                <c:pt idx="514">
                  <c:v>273.14441642307702</c:v>
                </c:pt>
                <c:pt idx="515">
                  <c:v>4.1042444477285702</c:v>
                </c:pt>
                <c:pt idx="516">
                  <c:v>192.26907602873899</c:v>
                </c:pt>
                <c:pt idx="517">
                  <c:v>1089.06731023875</c:v>
                </c:pt>
                <c:pt idx="518">
                  <c:v>230.17633582286601</c:v>
                </c:pt>
                <c:pt idx="519">
                  <c:v>94.124931430949005</c:v>
                </c:pt>
                <c:pt idx="520">
                  <c:v>757.122134893311</c:v>
                </c:pt>
                <c:pt idx="521">
                  <c:v>314.44152543753199</c:v>
                </c:pt>
                <c:pt idx="522">
                  <c:v>6.4433286077714902</c:v>
                </c:pt>
                <c:pt idx="523">
                  <c:v>187.01261898335201</c:v>
                </c:pt>
                <c:pt idx="524">
                  <c:v>385.79848561712799</c:v>
                </c:pt>
                <c:pt idx="525">
                  <c:v>17.810434412023</c:v>
                </c:pt>
                <c:pt idx="526">
                  <c:v>1967.5363455685899</c:v>
                </c:pt>
                <c:pt idx="527">
                  <c:v>2458.8530494311499</c:v>
                </c:pt>
                <c:pt idx="528">
                  <c:v>159.159337207524</c:v>
                </c:pt>
                <c:pt idx="529">
                  <c:v>789.18942992126097</c:v>
                </c:pt>
                <c:pt idx="530">
                  <c:v>564.01593691578296</c:v>
                </c:pt>
                <c:pt idx="531">
                  <c:v>11.450213933049399</c:v>
                </c:pt>
                <c:pt idx="532">
                  <c:v>89.110035825266607</c:v>
                </c:pt>
                <c:pt idx="533">
                  <c:v>2.1688534325586999</c:v>
                </c:pt>
                <c:pt idx="534">
                  <c:v>2466.5256979754599</c:v>
                </c:pt>
                <c:pt idx="535">
                  <c:v>172.491618198314</c:v>
                </c:pt>
                <c:pt idx="536">
                  <c:v>1812.29769266931</c:v>
                </c:pt>
                <c:pt idx="537">
                  <c:v>2037.96981816329</c:v>
                </c:pt>
                <c:pt idx="538">
                  <c:v>27.489707122262999</c:v>
                </c:pt>
                <c:pt idx="539">
                  <c:v>5.36274380460888</c:v>
                </c:pt>
                <c:pt idx="540">
                  <c:v>47.9266698946182</c:v>
                </c:pt>
                <c:pt idx="541">
                  <c:v>916.29327312948601</c:v>
                </c:pt>
                <c:pt idx="542">
                  <c:v>25.3120156841224</c:v>
                </c:pt>
                <c:pt idx="543">
                  <c:v>831.02132797784998</c:v>
                </c:pt>
                <c:pt idx="544">
                  <c:v>20.145312414002898</c:v>
                </c:pt>
                <c:pt idx="545">
                  <c:v>43.047836841723097</c:v>
                </c:pt>
                <c:pt idx="546">
                  <c:v>187.926322756936</c:v>
                </c:pt>
                <c:pt idx="547">
                  <c:v>36.390079599629999</c:v>
                </c:pt>
                <c:pt idx="548">
                  <c:v>1510.16037269549</c:v>
                </c:pt>
                <c:pt idx="549">
                  <c:v>3.7643218211494198</c:v>
                </c:pt>
                <c:pt idx="550">
                  <c:v>268.02379493471199</c:v>
                </c:pt>
                <c:pt idx="551">
                  <c:v>1479.19912532888</c:v>
                </c:pt>
                <c:pt idx="552">
                  <c:v>287.49288325616197</c:v>
                </c:pt>
                <c:pt idx="553">
                  <c:v>37.031767604802099</c:v>
                </c:pt>
                <c:pt idx="554">
                  <c:v>7.3511817116214999</c:v>
                </c:pt>
                <c:pt idx="555">
                  <c:v>47.843577811859099</c:v>
                </c:pt>
                <c:pt idx="556">
                  <c:v>261.16137138210701</c:v>
                </c:pt>
                <c:pt idx="557">
                  <c:v>10.0835326658596</c:v>
                </c:pt>
                <c:pt idx="558">
                  <c:v>66.373079973376406</c:v>
                </c:pt>
                <c:pt idx="559">
                  <c:v>1087.39154459001</c:v>
                </c:pt>
                <c:pt idx="560">
                  <c:v>6679.4492478737202</c:v>
                </c:pt>
                <c:pt idx="561">
                  <c:v>3136.5147163933898</c:v>
                </c:pt>
                <c:pt idx="562">
                  <c:v>923.15919909769798</c:v>
                </c:pt>
                <c:pt idx="563">
                  <c:v>97.988863959375095</c:v>
                </c:pt>
                <c:pt idx="564">
                  <c:v>166.72087400077601</c:v>
                </c:pt>
                <c:pt idx="565">
                  <c:v>13.0324007964579</c:v>
                </c:pt>
                <c:pt idx="566">
                  <c:v>2463.4638703800701</c:v>
                </c:pt>
                <c:pt idx="567">
                  <c:v>12.660463904891801</c:v>
                </c:pt>
                <c:pt idx="568">
                  <c:v>1264.4590314202801</c:v>
                </c:pt>
                <c:pt idx="569">
                  <c:v>28.558557645185001</c:v>
                </c:pt>
                <c:pt idx="570">
                  <c:v>45.8976999184924</c:v>
                </c:pt>
                <c:pt idx="571">
                  <c:v>20.3366087373083</c:v>
                </c:pt>
                <c:pt idx="572">
                  <c:v>1904.95315865522</c:v>
                </c:pt>
                <c:pt idx="573">
                  <c:v>1451.8382884652899</c:v>
                </c:pt>
                <c:pt idx="574">
                  <c:v>206.782088246222</c:v>
                </c:pt>
                <c:pt idx="575">
                  <c:v>79.869879044239795</c:v>
                </c:pt>
                <c:pt idx="576">
                  <c:v>644.79913961847603</c:v>
                </c:pt>
                <c:pt idx="577">
                  <c:v>17.605421157369701</c:v>
                </c:pt>
                <c:pt idx="578">
                  <c:v>56.868658337311899</c:v>
                </c:pt>
                <c:pt idx="579">
                  <c:v>143.54104671439799</c:v>
                </c:pt>
                <c:pt idx="580">
                  <c:v>254.28139090879401</c:v>
                </c:pt>
                <c:pt idx="581">
                  <c:v>2832.90599098448</c:v>
                </c:pt>
                <c:pt idx="582">
                  <c:v>288.585741855626</c:v>
                </c:pt>
                <c:pt idx="583">
                  <c:v>225.29499536469899</c:v>
                </c:pt>
                <c:pt idx="584">
                  <c:v>4533.8038386518701</c:v>
                </c:pt>
                <c:pt idx="585">
                  <c:v>496.64487593364402</c:v>
                </c:pt>
                <c:pt idx="586">
                  <c:v>65.367714217266894</c:v>
                </c:pt>
                <c:pt idx="587">
                  <c:v>299.16479759504301</c:v>
                </c:pt>
                <c:pt idx="588">
                  <c:v>0.61807107800396599</c:v>
                </c:pt>
                <c:pt idx="589">
                  <c:v>422.85677080611299</c:v>
                </c:pt>
                <c:pt idx="590">
                  <c:v>103.81184644140301</c:v>
                </c:pt>
                <c:pt idx="591">
                  <c:v>229.753939404666</c:v>
                </c:pt>
                <c:pt idx="592">
                  <c:v>52.4934590484797</c:v>
                </c:pt>
                <c:pt idx="593">
                  <c:v>719.15002388043899</c:v>
                </c:pt>
                <c:pt idx="594">
                  <c:v>163.81122746203499</c:v>
                </c:pt>
                <c:pt idx="595">
                  <c:v>17.250274713978801</c:v>
                </c:pt>
                <c:pt idx="596">
                  <c:v>625.81460975320601</c:v>
                </c:pt>
                <c:pt idx="597">
                  <c:v>0.97870297606047396</c:v>
                </c:pt>
                <c:pt idx="598">
                  <c:v>557.17914797272397</c:v>
                </c:pt>
                <c:pt idx="599">
                  <c:v>246.531245405249</c:v>
                </c:pt>
                <c:pt idx="600">
                  <c:v>422.47432352910499</c:v>
                </c:pt>
                <c:pt idx="601">
                  <c:v>3.9955438178108</c:v>
                </c:pt>
                <c:pt idx="602">
                  <c:v>35.1268819800177</c:v>
                </c:pt>
                <c:pt idx="603">
                  <c:v>145.55381195023401</c:v>
                </c:pt>
                <c:pt idx="604">
                  <c:v>489.67155833136701</c:v>
                </c:pt>
                <c:pt idx="605">
                  <c:v>17.203555561804901</c:v>
                </c:pt>
                <c:pt idx="606">
                  <c:v>131.648582732611</c:v>
                </c:pt>
                <c:pt idx="607">
                  <c:v>1267.69553050075</c:v>
                </c:pt>
                <c:pt idx="608">
                  <c:v>1850.5272443471699</c:v>
                </c:pt>
                <c:pt idx="609">
                  <c:v>505.53229672692299</c:v>
                </c:pt>
                <c:pt idx="610">
                  <c:v>147.75915039962899</c:v>
                </c:pt>
                <c:pt idx="611">
                  <c:v>141.62595614449299</c:v>
                </c:pt>
                <c:pt idx="612">
                  <c:v>4772.7505485859301</c:v>
                </c:pt>
                <c:pt idx="613">
                  <c:v>96.475739827414301</c:v>
                </c:pt>
                <c:pt idx="614">
                  <c:v>4.67368083885244</c:v>
                </c:pt>
                <c:pt idx="615">
                  <c:v>146.23016214671401</c:v>
                </c:pt>
                <c:pt idx="616">
                  <c:v>73.564958358802301</c:v>
                </c:pt>
                <c:pt idx="617">
                  <c:v>2125.4320470165399</c:v>
                </c:pt>
                <c:pt idx="618">
                  <c:v>351.17768175647001</c:v>
                </c:pt>
                <c:pt idx="619">
                  <c:v>35.000013446551598</c:v>
                </c:pt>
                <c:pt idx="620">
                  <c:v>3155.7381618181198</c:v>
                </c:pt>
                <c:pt idx="621">
                  <c:v>99.273516727309001</c:v>
                </c:pt>
                <c:pt idx="622">
                  <c:v>11.4377790101423</c:v>
                </c:pt>
                <c:pt idx="623">
                  <c:v>578.78816900773302</c:v>
                </c:pt>
                <c:pt idx="624">
                  <c:v>36.4508503799564</c:v>
                </c:pt>
                <c:pt idx="625">
                  <c:v>1455.6143671847201</c:v>
                </c:pt>
                <c:pt idx="626">
                  <c:v>656.354005506161</c:v>
                </c:pt>
                <c:pt idx="627">
                  <c:v>526.80788305952296</c:v>
                </c:pt>
                <c:pt idx="628">
                  <c:v>289.017120113658</c:v>
                </c:pt>
                <c:pt idx="629">
                  <c:v>286.32382141564699</c:v>
                </c:pt>
                <c:pt idx="630">
                  <c:v>416.76667214313397</c:v>
                </c:pt>
                <c:pt idx="631">
                  <c:v>34.365998642930101</c:v>
                </c:pt>
                <c:pt idx="632">
                  <c:v>185.51774258840501</c:v>
                </c:pt>
                <c:pt idx="633">
                  <c:v>12.345073271999899</c:v>
                </c:pt>
                <c:pt idx="634">
                  <c:v>36.530693764525203</c:v>
                </c:pt>
                <c:pt idx="635">
                  <c:v>196.44422739794001</c:v>
                </c:pt>
                <c:pt idx="636">
                  <c:v>2736.11907970641</c:v>
                </c:pt>
                <c:pt idx="637">
                  <c:v>707.58593528753295</c:v>
                </c:pt>
                <c:pt idx="638">
                  <c:v>262.29097690898601</c:v>
                </c:pt>
                <c:pt idx="639">
                  <c:v>234.221109610844</c:v>
                </c:pt>
                <c:pt idx="640">
                  <c:v>58.659413573048603</c:v>
                </c:pt>
                <c:pt idx="641">
                  <c:v>19.764115049897299</c:v>
                </c:pt>
                <c:pt idx="642">
                  <c:v>113.299894138281</c:v>
                </c:pt>
                <c:pt idx="643">
                  <c:v>14.1896894967257</c:v>
                </c:pt>
                <c:pt idx="644">
                  <c:v>818.96434895035702</c:v>
                </c:pt>
                <c:pt idx="645">
                  <c:v>1042.4546066887599</c:v>
                </c:pt>
                <c:pt idx="646">
                  <c:v>211.19865430981</c:v>
                </c:pt>
                <c:pt idx="647">
                  <c:v>1294.3698576906299</c:v>
                </c:pt>
                <c:pt idx="648">
                  <c:v>5.7547125171259097</c:v>
                </c:pt>
                <c:pt idx="649">
                  <c:v>996.75155360676899</c:v>
                </c:pt>
                <c:pt idx="650">
                  <c:v>20.889697960987199</c:v>
                </c:pt>
                <c:pt idx="651">
                  <c:v>939.48603595152395</c:v>
                </c:pt>
                <c:pt idx="652">
                  <c:v>28.687861657073299</c:v>
                </c:pt>
                <c:pt idx="653">
                  <c:v>13.321911720503101</c:v>
                </c:pt>
                <c:pt idx="654">
                  <c:v>233.65091406705</c:v>
                </c:pt>
                <c:pt idx="655">
                  <c:v>738.16798446992095</c:v>
                </c:pt>
                <c:pt idx="656">
                  <c:v>30.668546423694099</c:v>
                </c:pt>
                <c:pt idx="657">
                  <c:v>1483.3809051011499</c:v>
                </c:pt>
                <c:pt idx="658">
                  <c:v>751.90406603629003</c:v>
                </c:pt>
                <c:pt idx="659">
                  <c:v>16.482886729846701</c:v>
                </c:pt>
                <c:pt idx="660">
                  <c:v>201.426823530093</c:v>
                </c:pt>
                <c:pt idx="661">
                  <c:v>15.6540789684671</c:v>
                </c:pt>
                <c:pt idx="662">
                  <c:v>397.84747759896999</c:v>
                </c:pt>
                <c:pt idx="663">
                  <c:v>2575.3554076668702</c:v>
                </c:pt>
                <c:pt idx="664">
                  <c:v>226.315383419863</c:v>
                </c:pt>
                <c:pt idx="665">
                  <c:v>92.445772276960597</c:v>
                </c:pt>
                <c:pt idx="666">
                  <c:v>149.12036214683101</c:v>
                </c:pt>
                <c:pt idx="667">
                  <c:v>52.448906751154901</c:v>
                </c:pt>
                <c:pt idx="668">
                  <c:v>849.03189156514497</c:v>
                </c:pt>
                <c:pt idx="669">
                  <c:v>122.167477852356</c:v>
                </c:pt>
                <c:pt idx="670">
                  <c:v>2048.0333404091102</c:v>
                </c:pt>
                <c:pt idx="671">
                  <c:v>1365.95473732255</c:v>
                </c:pt>
                <c:pt idx="672">
                  <c:v>118.635263977798</c:v>
                </c:pt>
                <c:pt idx="673">
                  <c:v>1766.8365384551601</c:v>
                </c:pt>
                <c:pt idx="674">
                  <c:v>118.541997800236</c:v>
                </c:pt>
                <c:pt idx="675">
                  <c:v>511.30416330490101</c:v>
                </c:pt>
                <c:pt idx="676">
                  <c:v>3828.9191566539198</c:v>
                </c:pt>
                <c:pt idx="677">
                  <c:v>141.94507746001301</c:v>
                </c:pt>
                <c:pt idx="678">
                  <c:v>2.54390067482321</c:v>
                </c:pt>
                <c:pt idx="679">
                  <c:v>17.636861044698101</c:v>
                </c:pt>
                <c:pt idx="680">
                  <c:v>1064.30900854232</c:v>
                </c:pt>
                <c:pt idx="681">
                  <c:v>350.08565535923799</c:v>
                </c:pt>
                <c:pt idx="682">
                  <c:v>1422.3914798836599</c:v>
                </c:pt>
                <c:pt idx="683">
                  <c:v>923.74541592642402</c:v>
                </c:pt>
                <c:pt idx="684">
                  <c:v>349.13524727216799</c:v>
                </c:pt>
                <c:pt idx="685">
                  <c:v>333.06065603136898</c:v>
                </c:pt>
                <c:pt idx="686">
                  <c:v>105.242556393303</c:v>
                </c:pt>
                <c:pt idx="687">
                  <c:v>92.558417143853205</c:v>
                </c:pt>
                <c:pt idx="688">
                  <c:v>196.853394872519</c:v>
                </c:pt>
                <c:pt idx="689">
                  <c:v>647.39625408296001</c:v>
                </c:pt>
                <c:pt idx="690">
                  <c:v>1098.4663797637199</c:v>
                </c:pt>
                <c:pt idx="691">
                  <c:v>38.640333570857202</c:v>
                </c:pt>
                <c:pt idx="692">
                  <c:v>1344.28990246993</c:v>
                </c:pt>
                <c:pt idx="693">
                  <c:v>104.266570066388</c:v>
                </c:pt>
                <c:pt idx="694">
                  <c:v>281.268055191023</c:v>
                </c:pt>
                <c:pt idx="695">
                  <c:v>0.30103213849907801</c:v>
                </c:pt>
                <c:pt idx="696">
                  <c:v>715.48986267304599</c:v>
                </c:pt>
                <c:pt idx="697">
                  <c:v>9295.0634856287197</c:v>
                </c:pt>
                <c:pt idx="698">
                  <c:v>0.44890630201530402</c:v>
                </c:pt>
                <c:pt idx="699">
                  <c:v>49.088413702963898</c:v>
                </c:pt>
                <c:pt idx="700">
                  <c:v>2272.3247772397199</c:v>
                </c:pt>
                <c:pt idx="701">
                  <c:v>74.749024119693203</c:v>
                </c:pt>
                <c:pt idx="702">
                  <c:v>79.660794109605405</c:v>
                </c:pt>
                <c:pt idx="703">
                  <c:v>11026.3432316943</c:v>
                </c:pt>
                <c:pt idx="704">
                  <c:v>111.924945263954</c:v>
                </c:pt>
                <c:pt idx="705">
                  <c:v>563.58761062612803</c:v>
                </c:pt>
                <c:pt idx="706">
                  <c:v>370.65001455342099</c:v>
                </c:pt>
                <c:pt idx="707">
                  <c:v>228.61984017714599</c:v>
                </c:pt>
                <c:pt idx="708">
                  <c:v>2594.4629843921002</c:v>
                </c:pt>
                <c:pt idx="709">
                  <c:v>365.417462992597</c:v>
                </c:pt>
                <c:pt idx="710">
                  <c:v>992.69337860335497</c:v>
                </c:pt>
                <c:pt idx="711">
                  <c:v>253.32075912019201</c:v>
                </c:pt>
                <c:pt idx="712">
                  <c:v>1557.28256286037</c:v>
                </c:pt>
                <c:pt idx="713">
                  <c:v>217.47829509040801</c:v>
                </c:pt>
                <c:pt idx="714">
                  <c:v>74.5489279306029</c:v>
                </c:pt>
                <c:pt idx="715">
                  <c:v>1.8898893181213501</c:v>
                </c:pt>
                <c:pt idx="716">
                  <c:v>173.30501699634101</c:v>
                </c:pt>
                <c:pt idx="717">
                  <c:v>156.57701755765299</c:v>
                </c:pt>
                <c:pt idx="718">
                  <c:v>95.164273426202399</c:v>
                </c:pt>
                <c:pt idx="719">
                  <c:v>1229.171754495</c:v>
                </c:pt>
                <c:pt idx="720">
                  <c:v>27.827785298848099</c:v>
                </c:pt>
                <c:pt idx="721">
                  <c:v>384.46783336588499</c:v>
                </c:pt>
                <c:pt idx="722">
                  <c:v>213.42886123525801</c:v>
                </c:pt>
                <c:pt idx="723">
                  <c:v>14.564993316708</c:v>
                </c:pt>
                <c:pt idx="724">
                  <c:v>149.40574135348899</c:v>
                </c:pt>
                <c:pt idx="725">
                  <c:v>1956.42626690422</c:v>
                </c:pt>
                <c:pt idx="726">
                  <c:v>1184.50247941103</c:v>
                </c:pt>
                <c:pt idx="727">
                  <c:v>1093.53171727574</c:v>
                </c:pt>
                <c:pt idx="728">
                  <c:v>536.28898539780903</c:v>
                </c:pt>
                <c:pt idx="729">
                  <c:v>453.03215986272602</c:v>
                </c:pt>
                <c:pt idx="730">
                  <c:v>6.9157562557419299</c:v>
                </c:pt>
                <c:pt idx="731">
                  <c:v>767.83040933521795</c:v>
                </c:pt>
                <c:pt idx="732">
                  <c:v>429.99916587597198</c:v>
                </c:pt>
                <c:pt idx="733">
                  <c:v>161.66535959781001</c:v>
                </c:pt>
                <c:pt idx="734">
                  <c:v>2735.1063643697398</c:v>
                </c:pt>
                <c:pt idx="735">
                  <c:v>107.989784108988</c:v>
                </c:pt>
                <c:pt idx="736">
                  <c:v>115.76406831013099</c:v>
                </c:pt>
                <c:pt idx="737">
                  <c:v>912.52909773907095</c:v>
                </c:pt>
                <c:pt idx="738">
                  <c:v>1075.42163838538</c:v>
                </c:pt>
                <c:pt idx="739">
                  <c:v>2003.29885818974</c:v>
                </c:pt>
                <c:pt idx="740">
                  <c:v>255.46900374410899</c:v>
                </c:pt>
                <c:pt idx="741">
                  <c:v>264.24047511756999</c:v>
                </c:pt>
                <c:pt idx="742">
                  <c:v>21.3367519039729</c:v>
                </c:pt>
                <c:pt idx="743">
                  <c:v>46.913351521188098</c:v>
                </c:pt>
                <c:pt idx="744">
                  <c:v>68.647091629290998</c:v>
                </c:pt>
                <c:pt idx="745">
                  <c:v>232.42474327630799</c:v>
                </c:pt>
                <c:pt idx="746">
                  <c:v>998.51571727279304</c:v>
                </c:pt>
                <c:pt idx="747">
                  <c:v>1593.4428009742501</c:v>
                </c:pt>
                <c:pt idx="748">
                  <c:v>16.103023431321599</c:v>
                </c:pt>
                <c:pt idx="749">
                  <c:v>1013.2924910517399</c:v>
                </c:pt>
                <c:pt idx="750">
                  <c:v>920.09519757453199</c:v>
                </c:pt>
                <c:pt idx="751">
                  <c:v>27.605501130793598</c:v>
                </c:pt>
                <c:pt idx="752">
                  <c:v>492.37270674300999</c:v>
                </c:pt>
                <c:pt idx="753">
                  <c:v>14.5322611772797</c:v>
                </c:pt>
                <c:pt idx="754">
                  <c:v>60.427603321838497</c:v>
                </c:pt>
                <c:pt idx="755">
                  <c:v>1295.7787738494501</c:v>
                </c:pt>
                <c:pt idx="756">
                  <c:v>522.09451160841604</c:v>
                </c:pt>
                <c:pt idx="757">
                  <c:v>30.6858385444357</c:v>
                </c:pt>
                <c:pt idx="758">
                  <c:v>479.023297252421</c:v>
                </c:pt>
                <c:pt idx="759">
                  <c:v>538.06834745251899</c:v>
                </c:pt>
                <c:pt idx="760">
                  <c:v>737.87493835228497</c:v>
                </c:pt>
                <c:pt idx="761">
                  <c:v>2045.6496312572101</c:v>
                </c:pt>
                <c:pt idx="762">
                  <c:v>853.74440044198604</c:v>
                </c:pt>
                <c:pt idx="763">
                  <c:v>72.671309429144202</c:v>
                </c:pt>
                <c:pt idx="764">
                  <c:v>60.0591650019635</c:v>
                </c:pt>
                <c:pt idx="765">
                  <c:v>4138.55523618403</c:v>
                </c:pt>
                <c:pt idx="766">
                  <c:v>222.75220155831599</c:v>
                </c:pt>
                <c:pt idx="767">
                  <c:v>701.92081094651905</c:v>
                </c:pt>
                <c:pt idx="768">
                  <c:v>341.57162998118201</c:v>
                </c:pt>
                <c:pt idx="769">
                  <c:v>53.036365693009003</c:v>
                </c:pt>
                <c:pt idx="770">
                  <c:v>432.775387428795</c:v>
                </c:pt>
                <c:pt idx="771">
                  <c:v>248.47917085498801</c:v>
                </c:pt>
                <c:pt idx="772">
                  <c:v>244.14133465976201</c:v>
                </c:pt>
                <c:pt idx="773">
                  <c:v>27.949436408455501</c:v>
                </c:pt>
                <c:pt idx="774">
                  <c:v>977.15320207216803</c:v>
                </c:pt>
                <c:pt idx="775">
                  <c:v>10.763541235130599</c:v>
                </c:pt>
                <c:pt idx="776">
                  <c:v>2527.9277310013499</c:v>
                </c:pt>
                <c:pt idx="777">
                  <c:v>22.6880339648031</c:v>
                </c:pt>
                <c:pt idx="778">
                  <c:v>111.68782804446199</c:v>
                </c:pt>
                <c:pt idx="779">
                  <c:v>407.93706128899299</c:v>
                </c:pt>
                <c:pt idx="780">
                  <c:v>3082.81683120752</c:v>
                </c:pt>
                <c:pt idx="781">
                  <c:v>8016.4673448763197</c:v>
                </c:pt>
                <c:pt idx="782">
                  <c:v>156.88330201485201</c:v>
                </c:pt>
                <c:pt idx="783">
                  <c:v>1056.5489096481799</c:v>
                </c:pt>
                <c:pt idx="784">
                  <c:v>405.38075161816698</c:v>
                </c:pt>
                <c:pt idx="785">
                  <c:v>60.6277260258924</c:v>
                </c:pt>
                <c:pt idx="786">
                  <c:v>574.27080506046002</c:v>
                </c:pt>
                <c:pt idx="787">
                  <c:v>678.25397508139895</c:v>
                </c:pt>
                <c:pt idx="788">
                  <c:v>66.807854380446599</c:v>
                </c:pt>
                <c:pt idx="789">
                  <c:v>361.29124203806498</c:v>
                </c:pt>
                <c:pt idx="790">
                  <c:v>67.363150761069804</c:v>
                </c:pt>
                <c:pt idx="791">
                  <c:v>4.5763859469429802</c:v>
                </c:pt>
                <c:pt idx="792">
                  <c:v>1946.88232841226</c:v>
                </c:pt>
                <c:pt idx="793">
                  <c:v>892.86733073810001</c:v>
                </c:pt>
                <c:pt idx="794">
                  <c:v>4871.5766260782702</c:v>
                </c:pt>
                <c:pt idx="795">
                  <c:v>3.2066051965914601</c:v>
                </c:pt>
                <c:pt idx="796">
                  <c:v>13.608103815744199</c:v>
                </c:pt>
                <c:pt idx="797">
                  <c:v>672.99164659769804</c:v>
                </c:pt>
                <c:pt idx="798">
                  <c:v>608.94871722831294</c:v>
                </c:pt>
                <c:pt idx="799">
                  <c:v>5007.4548487768798</c:v>
                </c:pt>
                <c:pt idx="800">
                  <c:v>249.776863825573</c:v>
                </c:pt>
                <c:pt idx="801">
                  <c:v>232.37989710363101</c:v>
                </c:pt>
                <c:pt idx="802">
                  <c:v>44.643796088562098</c:v>
                </c:pt>
                <c:pt idx="803">
                  <c:v>23.366408393922701</c:v>
                </c:pt>
                <c:pt idx="804">
                  <c:v>2614.11330026421</c:v>
                </c:pt>
                <c:pt idx="805">
                  <c:v>328.06988464972699</c:v>
                </c:pt>
                <c:pt idx="806">
                  <c:v>103.793734341621</c:v>
                </c:pt>
                <c:pt idx="807">
                  <c:v>5.7567335180945403</c:v>
                </c:pt>
                <c:pt idx="808">
                  <c:v>114.37429000912999</c:v>
                </c:pt>
                <c:pt idx="809">
                  <c:v>7.7293387277188099</c:v>
                </c:pt>
                <c:pt idx="810">
                  <c:v>583.21007377434</c:v>
                </c:pt>
                <c:pt idx="811">
                  <c:v>174.84242915372101</c:v>
                </c:pt>
                <c:pt idx="812">
                  <c:v>2135.44665563732</c:v>
                </c:pt>
                <c:pt idx="813">
                  <c:v>658.39653445430997</c:v>
                </c:pt>
                <c:pt idx="814">
                  <c:v>13.1522240248486</c:v>
                </c:pt>
                <c:pt idx="815">
                  <c:v>70.641409617605902</c:v>
                </c:pt>
                <c:pt idx="816">
                  <c:v>391.45336634049698</c:v>
                </c:pt>
                <c:pt idx="817">
                  <c:v>82.0475740530416</c:v>
                </c:pt>
                <c:pt idx="818">
                  <c:v>293.678585610852</c:v>
                </c:pt>
                <c:pt idx="819">
                  <c:v>3256.7048911399502</c:v>
                </c:pt>
                <c:pt idx="820">
                  <c:v>407.49005893951198</c:v>
                </c:pt>
                <c:pt idx="821">
                  <c:v>416.13409427388302</c:v>
                </c:pt>
                <c:pt idx="822">
                  <c:v>15.926302178505599</c:v>
                </c:pt>
                <c:pt idx="823">
                  <c:v>275.58996225056597</c:v>
                </c:pt>
                <c:pt idx="824">
                  <c:v>253.36713387327501</c:v>
                </c:pt>
                <c:pt idx="825">
                  <c:v>412.90602348203402</c:v>
                </c:pt>
                <c:pt idx="826">
                  <c:v>1891.79771157043</c:v>
                </c:pt>
                <c:pt idx="827">
                  <c:v>18.1495985530387</c:v>
                </c:pt>
                <c:pt idx="828">
                  <c:v>51.8084737194919</c:v>
                </c:pt>
                <c:pt idx="829">
                  <c:v>6979.5781725399702</c:v>
                </c:pt>
                <c:pt idx="830">
                  <c:v>1003.9786126034101</c:v>
                </c:pt>
                <c:pt idx="831">
                  <c:v>51.809501790932103</c:v>
                </c:pt>
                <c:pt idx="832">
                  <c:v>57.195946007763702</c:v>
                </c:pt>
                <c:pt idx="833">
                  <c:v>1151.70604786895</c:v>
                </c:pt>
                <c:pt idx="834">
                  <c:v>837.14539202427204</c:v>
                </c:pt>
                <c:pt idx="835">
                  <c:v>1.95066515651578</c:v>
                </c:pt>
                <c:pt idx="836">
                  <c:v>62.008174777430597</c:v>
                </c:pt>
                <c:pt idx="837">
                  <c:v>39.055656254635601</c:v>
                </c:pt>
                <c:pt idx="838">
                  <c:v>282.96519030630299</c:v>
                </c:pt>
                <c:pt idx="839">
                  <c:v>1943.32406828834</c:v>
                </c:pt>
                <c:pt idx="840">
                  <c:v>711.06148214709594</c:v>
                </c:pt>
                <c:pt idx="841">
                  <c:v>8527.2241351399098</c:v>
                </c:pt>
                <c:pt idx="842">
                  <c:v>408.87057431904901</c:v>
                </c:pt>
                <c:pt idx="843">
                  <c:v>26.3510136631728</c:v>
                </c:pt>
                <c:pt idx="844">
                  <c:v>2283.4124548622599</c:v>
                </c:pt>
                <c:pt idx="845">
                  <c:v>4657.81334099583</c:v>
                </c:pt>
                <c:pt idx="846">
                  <c:v>3972.27584575935</c:v>
                </c:pt>
                <c:pt idx="847">
                  <c:v>3.3664871133016998</c:v>
                </c:pt>
                <c:pt idx="848">
                  <c:v>31.410072750624298</c:v>
                </c:pt>
                <c:pt idx="849">
                  <c:v>193.239127639418</c:v>
                </c:pt>
                <c:pt idx="850">
                  <c:v>138.74601740139499</c:v>
                </c:pt>
                <c:pt idx="851">
                  <c:v>1278.9977068338801</c:v>
                </c:pt>
                <c:pt idx="852">
                  <c:v>586.28042439128706</c:v>
                </c:pt>
                <c:pt idx="853">
                  <c:v>87.7137677968188</c:v>
                </c:pt>
                <c:pt idx="854">
                  <c:v>30.641265683969699</c:v>
                </c:pt>
                <c:pt idx="855">
                  <c:v>544.12665827388003</c:v>
                </c:pt>
                <c:pt idx="856">
                  <c:v>717.82191216355295</c:v>
                </c:pt>
                <c:pt idx="857">
                  <c:v>760.74210461354198</c:v>
                </c:pt>
                <c:pt idx="858">
                  <c:v>73.479046160776306</c:v>
                </c:pt>
                <c:pt idx="859">
                  <c:v>343.74852013478102</c:v>
                </c:pt>
                <c:pt idx="860">
                  <c:v>1368.3641135348</c:v>
                </c:pt>
                <c:pt idx="861">
                  <c:v>168.56819755198799</c:v>
                </c:pt>
                <c:pt idx="862">
                  <c:v>121.738615897214</c:v>
                </c:pt>
                <c:pt idx="863">
                  <c:v>48.496403079609003</c:v>
                </c:pt>
                <c:pt idx="864">
                  <c:v>5256.3173030528596</c:v>
                </c:pt>
                <c:pt idx="865">
                  <c:v>11.456120437401299</c:v>
                </c:pt>
                <c:pt idx="866">
                  <c:v>694.09742891220003</c:v>
                </c:pt>
                <c:pt idx="867">
                  <c:v>14310.707392341699</c:v>
                </c:pt>
                <c:pt idx="868">
                  <c:v>18.180307679798901</c:v>
                </c:pt>
                <c:pt idx="869">
                  <c:v>271.82315291065601</c:v>
                </c:pt>
                <c:pt idx="870">
                  <c:v>32.3786012874452</c:v>
                </c:pt>
                <c:pt idx="871">
                  <c:v>322.69421167290398</c:v>
                </c:pt>
                <c:pt idx="872">
                  <c:v>22.527120130576701</c:v>
                </c:pt>
                <c:pt idx="873">
                  <c:v>1535.5051496480501</c:v>
                </c:pt>
                <c:pt idx="874">
                  <c:v>95.626556566388103</c:v>
                </c:pt>
                <c:pt idx="875">
                  <c:v>314.81058775778399</c:v>
                </c:pt>
                <c:pt idx="876">
                  <c:v>414.631484173339</c:v>
                </c:pt>
                <c:pt idx="877">
                  <c:v>109.062913625604</c:v>
                </c:pt>
                <c:pt idx="878">
                  <c:v>7.1576407159102899</c:v>
                </c:pt>
                <c:pt idx="879">
                  <c:v>1184.80725011239</c:v>
                </c:pt>
                <c:pt idx="880">
                  <c:v>293.19805886010897</c:v>
                </c:pt>
                <c:pt idx="881">
                  <c:v>397.26507565110302</c:v>
                </c:pt>
                <c:pt idx="882">
                  <c:v>274.36083909794201</c:v>
                </c:pt>
                <c:pt idx="883">
                  <c:v>1106.3530729255699</c:v>
                </c:pt>
                <c:pt idx="884">
                  <c:v>8.8445068188755993</c:v>
                </c:pt>
                <c:pt idx="885">
                  <c:v>487.590367140875</c:v>
                </c:pt>
                <c:pt idx="886">
                  <c:v>941.39091900802805</c:v>
                </c:pt>
                <c:pt idx="887">
                  <c:v>75.953442844141307</c:v>
                </c:pt>
                <c:pt idx="888">
                  <c:v>54.571783400237003</c:v>
                </c:pt>
                <c:pt idx="889">
                  <c:v>7.6683116991332403</c:v>
                </c:pt>
                <c:pt idx="890">
                  <c:v>11.513387798550999</c:v>
                </c:pt>
                <c:pt idx="891">
                  <c:v>21.858328006983701</c:v>
                </c:pt>
                <c:pt idx="892">
                  <c:v>663.12614462505303</c:v>
                </c:pt>
                <c:pt idx="893">
                  <c:v>165.29612992636601</c:v>
                </c:pt>
                <c:pt idx="894">
                  <c:v>103.54248526065901</c:v>
                </c:pt>
                <c:pt idx="895">
                  <c:v>299.99214190393002</c:v>
                </c:pt>
                <c:pt idx="896">
                  <c:v>935.54956682380896</c:v>
                </c:pt>
                <c:pt idx="897">
                  <c:v>110.773002605275</c:v>
                </c:pt>
                <c:pt idx="898">
                  <c:v>25.422671342504302</c:v>
                </c:pt>
                <c:pt idx="899">
                  <c:v>184.056065484437</c:v>
                </c:pt>
                <c:pt idx="900">
                  <c:v>14.655558356823301</c:v>
                </c:pt>
                <c:pt idx="901">
                  <c:v>402.84071946203898</c:v>
                </c:pt>
                <c:pt idx="902">
                  <c:v>835.44985618881799</c:v>
                </c:pt>
                <c:pt idx="903">
                  <c:v>929.49672859989005</c:v>
                </c:pt>
                <c:pt idx="904">
                  <c:v>664.19918660662995</c:v>
                </c:pt>
                <c:pt idx="905">
                  <c:v>99.234862298913001</c:v>
                </c:pt>
                <c:pt idx="906">
                  <c:v>1067.6286466627</c:v>
                </c:pt>
                <c:pt idx="907">
                  <c:v>45.859989443697501</c:v>
                </c:pt>
                <c:pt idx="908">
                  <c:v>6.3363415540917396</c:v>
                </c:pt>
                <c:pt idx="909">
                  <c:v>1221.9098775805501</c:v>
                </c:pt>
                <c:pt idx="910">
                  <c:v>193.39470025415201</c:v>
                </c:pt>
                <c:pt idx="911">
                  <c:v>48.943268016399102</c:v>
                </c:pt>
                <c:pt idx="912">
                  <c:v>549.99460154732401</c:v>
                </c:pt>
                <c:pt idx="913">
                  <c:v>20.337346176078999</c:v>
                </c:pt>
                <c:pt idx="914">
                  <c:v>158.70888087980501</c:v>
                </c:pt>
                <c:pt idx="915">
                  <c:v>13.783278358905299</c:v>
                </c:pt>
                <c:pt idx="916">
                  <c:v>97.775257170799307</c:v>
                </c:pt>
                <c:pt idx="917">
                  <c:v>611.12863083337004</c:v>
                </c:pt>
                <c:pt idx="918">
                  <c:v>524.50171238797304</c:v>
                </c:pt>
                <c:pt idx="919">
                  <c:v>180.21892998284201</c:v>
                </c:pt>
                <c:pt idx="920">
                  <c:v>44.607000403788398</c:v>
                </c:pt>
                <c:pt idx="921">
                  <c:v>172.67496056161499</c:v>
                </c:pt>
                <c:pt idx="922">
                  <c:v>4.32355836280622</c:v>
                </c:pt>
                <c:pt idx="923">
                  <c:v>68.179542635072806</c:v>
                </c:pt>
                <c:pt idx="924">
                  <c:v>140.816434760736</c:v>
                </c:pt>
                <c:pt idx="925">
                  <c:v>1627.26615628728</c:v>
                </c:pt>
                <c:pt idx="926">
                  <c:v>199.261932322842</c:v>
                </c:pt>
                <c:pt idx="927">
                  <c:v>1858.4082455723001</c:v>
                </c:pt>
                <c:pt idx="928">
                  <c:v>8.6558343950037298</c:v>
                </c:pt>
                <c:pt idx="929">
                  <c:v>472.30173192580497</c:v>
                </c:pt>
                <c:pt idx="930">
                  <c:v>1458.6402922167299</c:v>
                </c:pt>
                <c:pt idx="931">
                  <c:v>247.11614997400699</c:v>
                </c:pt>
                <c:pt idx="932">
                  <c:v>3.39819329311509</c:v>
                </c:pt>
                <c:pt idx="933">
                  <c:v>40.080766949720299</c:v>
                </c:pt>
                <c:pt idx="934">
                  <c:v>3439.0291670737802</c:v>
                </c:pt>
                <c:pt idx="935">
                  <c:v>27.356170789574101</c:v>
                </c:pt>
                <c:pt idx="936">
                  <c:v>539.07130269743698</c:v>
                </c:pt>
                <c:pt idx="937">
                  <c:v>5.0127181055072496</c:v>
                </c:pt>
                <c:pt idx="938">
                  <c:v>3304.4381343077898</c:v>
                </c:pt>
                <c:pt idx="939">
                  <c:v>289.00085642325701</c:v>
                </c:pt>
                <c:pt idx="940">
                  <c:v>1340.8263539218899</c:v>
                </c:pt>
                <c:pt idx="941">
                  <c:v>2898.7966057472199</c:v>
                </c:pt>
                <c:pt idx="942">
                  <c:v>238.27736385001</c:v>
                </c:pt>
                <c:pt idx="943">
                  <c:v>508.32096064982102</c:v>
                </c:pt>
                <c:pt idx="944">
                  <c:v>5.1869617247616002</c:v>
                </c:pt>
                <c:pt idx="945">
                  <c:v>4927.36546153165</c:v>
                </c:pt>
                <c:pt idx="946">
                  <c:v>728.24452823505305</c:v>
                </c:pt>
                <c:pt idx="947">
                  <c:v>18.611721176473502</c:v>
                </c:pt>
                <c:pt idx="948">
                  <c:v>294.65932915468301</c:v>
                </c:pt>
                <c:pt idx="949">
                  <c:v>3.62496839059347</c:v>
                </c:pt>
                <c:pt idx="950">
                  <c:v>670.03768400684498</c:v>
                </c:pt>
                <c:pt idx="951">
                  <c:v>252.54133336381099</c:v>
                </c:pt>
                <c:pt idx="952">
                  <c:v>1209.60468625609</c:v>
                </c:pt>
                <c:pt idx="953">
                  <c:v>40.024842163703497</c:v>
                </c:pt>
                <c:pt idx="954">
                  <c:v>98.505209692944405</c:v>
                </c:pt>
                <c:pt idx="955">
                  <c:v>124.17169857808</c:v>
                </c:pt>
                <c:pt idx="956">
                  <c:v>1.99773041401402</c:v>
                </c:pt>
                <c:pt idx="957">
                  <c:v>256.29641038075198</c:v>
                </c:pt>
                <c:pt idx="958">
                  <c:v>141.817987421569</c:v>
                </c:pt>
                <c:pt idx="959">
                  <c:v>521.08396152276396</c:v>
                </c:pt>
                <c:pt idx="960">
                  <c:v>28.364904304970199</c:v>
                </c:pt>
                <c:pt idx="961">
                  <c:v>105.401448202678</c:v>
                </c:pt>
                <c:pt idx="962">
                  <c:v>549.171416635936</c:v>
                </c:pt>
                <c:pt idx="963">
                  <c:v>77.252554768402405</c:v>
                </c:pt>
                <c:pt idx="964">
                  <c:v>388.77446905123202</c:v>
                </c:pt>
                <c:pt idx="965">
                  <c:v>1328.79454876917</c:v>
                </c:pt>
                <c:pt idx="966">
                  <c:v>46.3447365989649</c:v>
                </c:pt>
                <c:pt idx="967">
                  <c:v>341.110710284665</c:v>
                </c:pt>
                <c:pt idx="968">
                  <c:v>989.06896336684895</c:v>
                </c:pt>
                <c:pt idx="969">
                  <c:v>108.114961111562</c:v>
                </c:pt>
                <c:pt idx="970">
                  <c:v>2.49999008878389</c:v>
                </c:pt>
                <c:pt idx="971">
                  <c:v>58.936612357384</c:v>
                </c:pt>
                <c:pt idx="972">
                  <c:v>1903.17463367397</c:v>
                </c:pt>
                <c:pt idx="973">
                  <c:v>25.886005742823201</c:v>
                </c:pt>
                <c:pt idx="974">
                  <c:v>1664.3042974212001</c:v>
                </c:pt>
                <c:pt idx="975">
                  <c:v>182.242869215068</c:v>
                </c:pt>
                <c:pt idx="976">
                  <c:v>660.78453122103099</c:v>
                </c:pt>
                <c:pt idx="977">
                  <c:v>161.71438958033801</c:v>
                </c:pt>
                <c:pt idx="978">
                  <c:v>9990.3691982834298</c:v>
                </c:pt>
                <c:pt idx="979">
                  <c:v>1026.98872493002</c:v>
                </c:pt>
                <c:pt idx="980">
                  <c:v>413.08334282864598</c:v>
                </c:pt>
                <c:pt idx="981">
                  <c:v>684.41130144207602</c:v>
                </c:pt>
                <c:pt idx="982">
                  <c:v>169.88999643509101</c:v>
                </c:pt>
                <c:pt idx="983">
                  <c:v>3407.2120157540498</c:v>
                </c:pt>
                <c:pt idx="984">
                  <c:v>225.60009190335199</c:v>
                </c:pt>
                <c:pt idx="985">
                  <c:v>358.077444517196</c:v>
                </c:pt>
                <c:pt idx="986">
                  <c:v>823.77690067987999</c:v>
                </c:pt>
                <c:pt idx="987">
                  <c:v>43.812479695771003</c:v>
                </c:pt>
                <c:pt idx="988">
                  <c:v>68.495442017765498</c:v>
                </c:pt>
                <c:pt idx="989">
                  <c:v>5.8446926899918301</c:v>
                </c:pt>
                <c:pt idx="990">
                  <c:v>6.9452082696329098</c:v>
                </c:pt>
                <c:pt idx="991">
                  <c:v>246.71900543926901</c:v>
                </c:pt>
                <c:pt idx="992">
                  <c:v>388.54855061952702</c:v>
                </c:pt>
                <c:pt idx="993">
                  <c:v>3097.1531219906101</c:v>
                </c:pt>
                <c:pt idx="994">
                  <c:v>136.242135345235</c:v>
                </c:pt>
                <c:pt idx="995">
                  <c:v>410.08631409714002</c:v>
                </c:pt>
                <c:pt idx="996">
                  <c:v>43.439301359833202</c:v>
                </c:pt>
                <c:pt idx="997">
                  <c:v>340.51271541402099</c:v>
                </c:pt>
                <c:pt idx="998">
                  <c:v>8.1054085236172799</c:v>
                </c:pt>
                <c:pt idx="999">
                  <c:v>655.05116068780103</c:v>
                </c:pt>
                <c:pt idx="1000">
                  <c:v>3416.8202235301501</c:v>
                </c:pt>
                <c:pt idx="1001">
                  <c:v>59.513617645609401</c:v>
                </c:pt>
                <c:pt idx="1002">
                  <c:v>12.9988307011907</c:v>
                </c:pt>
                <c:pt idx="1003">
                  <c:v>33.038666588961</c:v>
                </c:pt>
                <c:pt idx="1004">
                  <c:v>343.43184377067502</c:v>
                </c:pt>
                <c:pt idx="1005">
                  <c:v>552.13710065191697</c:v>
                </c:pt>
                <c:pt idx="1006">
                  <c:v>1499.75483908774</c:v>
                </c:pt>
                <c:pt idx="1007">
                  <c:v>34.344936636742297</c:v>
                </c:pt>
                <c:pt idx="1008">
                  <c:v>14.1911417891782</c:v>
                </c:pt>
                <c:pt idx="1009">
                  <c:v>9.0222860344576006</c:v>
                </c:pt>
                <c:pt idx="1010">
                  <c:v>14.9391208943923</c:v>
                </c:pt>
                <c:pt idx="1011">
                  <c:v>3333.9341019615599</c:v>
                </c:pt>
                <c:pt idx="1012">
                  <c:v>6411.3186270231599</c:v>
                </c:pt>
                <c:pt idx="1013">
                  <c:v>78.063846738502704</c:v>
                </c:pt>
                <c:pt idx="1014">
                  <c:v>213.497775753323</c:v>
                </c:pt>
                <c:pt idx="1015">
                  <c:v>21.136647591660999</c:v>
                </c:pt>
                <c:pt idx="1016">
                  <c:v>7.3585055240142498</c:v>
                </c:pt>
                <c:pt idx="1017">
                  <c:v>62.591546863388203</c:v>
                </c:pt>
                <c:pt idx="1018">
                  <c:v>401.57859246529603</c:v>
                </c:pt>
                <c:pt idx="1019">
                  <c:v>191.95855415630601</c:v>
                </c:pt>
                <c:pt idx="1020">
                  <c:v>39.093374488430399</c:v>
                </c:pt>
                <c:pt idx="1021">
                  <c:v>1628.7642803466699</c:v>
                </c:pt>
                <c:pt idx="1022">
                  <c:v>0.36393570296028699</c:v>
                </c:pt>
                <c:pt idx="1023">
                  <c:v>114.725419816076</c:v>
                </c:pt>
                <c:pt idx="1024">
                  <c:v>233.254088949178</c:v>
                </c:pt>
                <c:pt idx="1025">
                  <c:v>949.02821286071196</c:v>
                </c:pt>
                <c:pt idx="1026">
                  <c:v>112.430957827876</c:v>
                </c:pt>
                <c:pt idx="1027">
                  <c:v>11.452282656598801</c:v>
                </c:pt>
                <c:pt idx="1028">
                  <c:v>48.832422668962103</c:v>
                </c:pt>
                <c:pt idx="1029">
                  <c:v>19.182058563403199</c:v>
                </c:pt>
                <c:pt idx="1030">
                  <c:v>101.843291410899</c:v>
                </c:pt>
                <c:pt idx="1031">
                  <c:v>185.97423467566301</c:v>
                </c:pt>
                <c:pt idx="1032">
                  <c:v>1336.01447709474</c:v>
                </c:pt>
                <c:pt idx="1033">
                  <c:v>468.77872759758901</c:v>
                </c:pt>
                <c:pt idx="1034">
                  <c:v>87.790053262599699</c:v>
                </c:pt>
                <c:pt idx="1035">
                  <c:v>579.77124748990502</c:v>
                </c:pt>
                <c:pt idx="1036">
                  <c:v>325.26639565021998</c:v>
                </c:pt>
                <c:pt idx="1037">
                  <c:v>415.99092792272398</c:v>
                </c:pt>
                <c:pt idx="1038">
                  <c:v>52.044936570242101</c:v>
                </c:pt>
                <c:pt idx="1039">
                  <c:v>296.675848562277</c:v>
                </c:pt>
                <c:pt idx="1040">
                  <c:v>79.492539641617896</c:v>
                </c:pt>
                <c:pt idx="1041">
                  <c:v>373.15161219463499</c:v>
                </c:pt>
                <c:pt idx="1042">
                  <c:v>811.77663705627401</c:v>
                </c:pt>
                <c:pt idx="1043">
                  <c:v>501.43635699773398</c:v>
                </c:pt>
                <c:pt idx="1044">
                  <c:v>17626.154882411902</c:v>
                </c:pt>
                <c:pt idx="1045">
                  <c:v>17.623679144982201</c:v>
                </c:pt>
                <c:pt idx="1046">
                  <c:v>921.17185657320499</c:v>
                </c:pt>
                <c:pt idx="1047">
                  <c:v>268.08028393501002</c:v>
                </c:pt>
                <c:pt idx="1048">
                  <c:v>135.43496630802599</c:v>
                </c:pt>
                <c:pt idx="1049">
                  <c:v>3849.90626874706</c:v>
                </c:pt>
                <c:pt idx="1050">
                  <c:v>7.8780164693265098</c:v>
                </c:pt>
                <c:pt idx="1051">
                  <c:v>2058.8877077777402</c:v>
                </c:pt>
                <c:pt idx="1052">
                  <c:v>86.622984561651904</c:v>
                </c:pt>
                <c:pt idx="1053">
                  <c:v>1658.75979142395</c:v>
                </c:pt>
                <c:pt idx="1054">
                  <c:v>6.0436095361751097</c:v>
                </c:pt>
                <c:pt idx="1055">
                  <c:v>208.74150630582801</c:v>
                </c:pt>
                <c:pt idx="1056">
                  <c:v>120.31762866519399</c:v>
                </c:pt>
                <c:pt idx="1057">
                  <c:v>1664.22236889175</c:v>
                </c:pt>
                <c:pt idx="1058">
                  <c:v>1787.6035341921699</c:v>
                </c:pt>
                <c:pt idx="1059">
                  <c:v>523.05495278208696</c:v>
                </c:pt>
                <c:pt idx="1060">
                  <c:v>1043.97344202305</c:v>
                </c:pt>
                <c:pt idx="1061">
                  <c:v>188.97877772353399</c:v>
                </c:pt>
                <c:pt idx="1062">
                  <c:v>82.437715353868498</c:v>
                </c:pt>
                <c:pt idx="1063">
                  <c:v>23.796473943203502</c:v>
                </c:pt>
                <c:pt idx="1064">
                  <c:v>716.290637846462</c:v>
                </c:pt>
                <c:pt idx="1065">
                  <c:v>82.484452758011102</c:v>
                </c:pt>
                <c:pt idx="1066">
                  <c:v>891.41113750415298</c:v>
                </c:pt>
                <c:pt idx="1067">
                  <c:v>183.16971262643901</c:v>
                </c:pt>
                <c:pt idx="1068">
                  <c:v>33.706021337813802</c:v>
                </c:pt>
                <c:pt idx="1069">
                  <c:v>151.094748959843</c:v>
                </c:pt>
                <c:pt idx="1070">
                  <c:v>12.647669895780499</c:v>
                </c:pt>
                <c:pt idx="1071">
                  <c:v>62.926324294916</c:v>
                </c:pt>
                <c:pt idx="1072">
                  <c:v>780.61241443268102</c:v>
                </c:pt>
                <c:pt idx="1073">
                  <c:v>186.99083209034001</c:v>
                </c:pt>
                <c:pt idx="1074">
                  <c:v>142.579627210404</c:v>
                </c:pt>
                <c:pt idx="1075">
                  <c:v>0.66218655077787503</c:v>
                </c:pt>
                <c:pt idx="1076">
                  <c:v>81.771869070452297</c:v>
                </c:pt>
                <c:pt idx="1077">
                  <c:v>214.29403943781301</c:v>
                </c:pt>
                <c:pt idx="1078">
                  <c:v>11.189136054472799</c:v>
                </c:pt>
                <c:pt idx="1079">
                  <c:v>38.105159140748903</c:v>
                </c:pt>
                <c:pt idx="1080">
                  <c:v>1.1048330323132201</c:v>
                </c:pt>
                <c:pt idx="1081">
                  <c:v>16.699183659466701</c:v>
                </c:pt>
                <c:pt idx="1082">
                  <c:v>319.95010185337497</c:v>
                </c:pt>
                <c:pt idx="1083">
                  <c:v>32.751995369013599</c:v>
                </c:pt>
                <c:pt idx="1084">
                  <c:v>95.406088528335104</c:v>
                </c:pt>
                <c:pt idx="1085">
                  <c:v>272.71855897024801</c:v>
                </c:pt>
                <c:pt idx="1086">
                  <c:v>945.090678118646</c:v>
                </c:pt>
                <c:pt idx="1087">
                  <c:v>1454.5165424218501</c:v>
                </c:pt>
                <c:pt idx="1088">
                  <c:v>746.06631564511201</c:v>
                </c:pt>
                <c:pt idx="1089">
                  <c:v>26.2506640508273</c:v>
                </c:pt>
                <c:pt idx="1090">
                  <c:v>323.76158759538703</c:v>
                </c:pt>
                <c:pt idx="1091">
                  <c:v>117.69652128098301</c:v>
                </c:pt>
                <c:pt idx="1092">
                  <c:v>321.12804980656</c:v>
                </c:pt>
                <c:pt idx="1093">
                  <c:v>308.21119255178598</c:v>
                </c:pt>
                <c:pt idx="1094">
                  <c:v>16.4382623847759</c:v>
                </c:pt>
                <c:pt idx="1095">
                  <c:v>42.153495162232502</c:v>
                </c:pt>
                <c:pt idx="1096">
                  <c:v>33.7234915910296</c:v>
                </c:pt>
                <c:pt idx="1097">
                  <c:v>1845.2859162802799</c:v>
                </c:pt>
                <c:pt idx="1098">
                  <c:v>86.441680361011905</c:v>
                </c:pt>
                <c:pt idx="1099">
                  <c:v>148.44331663218</c:v>
                </c:pt>
                <c:pt idx="1100">
                  <c:v>2007.7545549036799</c:v>
                </c:pt>
                <c:pt idx="1101">
                  <c:v>45.890382783349601</c:v>
                </c:pt>
                <c:pt idx="1102">
                  <c:v>612.04315815315294</c:v>
                </c:pt>
                <c:pt idx="1103">
                  <c:v>98.016158091088002</c:v>
                </c:pt>
                <c:pt idx="1104">
                  <c:v>9.4562301089343794</c:v>
                </c:pt>
                <c:pt idx="1105">
                  <c:v>110.440621593797</c:v>
                </c:pt>
                <c:pt idx="1106">
                  <c:v>53.296460185567902</c:v>
                </c:pt>
                <c:pt idx="1107">
                  <c:v>257.620491839382</c:v>
                </c:pt>
                <c:pt idx="1108">
                  <c:v>43.061214938397598</c:v>
                </c:pt>
                <c:pt idx="1109">
                  <c:v>5625.0469265464399</c:v>
                </c:pt>
                <c:pt idx="1110">
                  <c:v>65.679560834316106</c:v>
                </c:pt>
                <c:pt idx="1111">
                  <c:v>292.607044589287</c:v>
                </c:pt>
                <c:pt idx="1112">
                  <c:v>97.682234636190799</c:v>
                </c:pt>
                <c:pt idx="1113">
                  <c:v>243.545284421509</c:v>
                </c:pt>
                <c:pt idx="1114">
                  <c:v>1493.1460684276001</c:v>
                </c:pt>
                <c:pt idx="1115">
                  <c:v>68.406942059887299</c:v>
                </c:pt>
                <c:pt idx="1116">
                  <c:v>185.55634676879899</c:v>
                </c:pt>
                <c:pt idx="1117">
                  <c:v>47.4142964955225</c:v>
                </c:pt>
                <c:pt idx="1118">
                  <c:v>2214.4233157656199</c:v>
                </c:pt>
                <c:pt idx="1119">
                  <c:v>10.456399108341699</c:v>
                </c:pt>
                <c:pt idx="1120">
                  <c:v>437.941496386849</c:v>
                </c:pt>
                <c:pt idx="1121">
                  <c:v>22.752252803690801</c:v>
                </c:pt>
                <c:pt idx="1122">
                  <c:v>6.4788696328982098</c:v>
                </c:pt>
                <c:pt idx="1123">
                  <c:v>401.76073354140698</c:v>
                </c:pt>
                <c:pt idx="1124">
                  <c:v>340.33840217887399</c:v>
                </c:pt>
                <c:pt idx="1125">
                  <c:v>36.868284140443201</c:v>
                </c:pt>
                <c:pt idx="1126">
                  <c:v>36.245760791230701</c:v>
                </c:pt>
                <c:pt idx="1127">
                  <c:v>3147.8140127983002</c:v>
                </c:pt>
                <c:pt idx="1128">
                  <c:v>559.81632904399498</c:v>
                </c:pt>
                <c:pt idx="1129">
                  <c:v>266.81241593601101</c:v>
                </c:pt>
                <c:pt idx="1130">
                  <c:v>952.191276269284</c:v>
                </c:pt>
                <c:pt idx="1131">
                  <c:v>761.02356534369596</c:v>
                </c:pt>
                <c:pt idx="1132">
                  <c:v>672.61460033890705</c:v>
                </c:pt>
                <c:pt idx="1133">
                  <c:v>38.936144498829599</c:v>
                </c:pt>
                <c:pt idx="1134">
                  <c:v>59.277253088506299</c:v>
                </c:pt>
                <c:pt idx="1135">
                  <c:v>359.04028624412598</c:v>
                </c:pt>
                <c:pt idx="1136">
                  <c:v>27.843131996693501</c:v>
                </c:pt>
                <c:pt idx="1137">
                  <c:v>149.70023749652501</c:v>
                </c:pt>
                <c:pt idx="1138">
                  <c:v>38.708839278678298</c:v>
                </c:pt>
                <c:pt idx="1139">
                  <c:v>557.73395565439398</c:v>
                </c:pt>
                <c:pt idx="1140">
                  <c:v>45.153706574959799</c:v>
                </c:pt>
                <c:pt idx="1141">
                  <c:v>110.371953458685</c:v>
                </c:pt>
                <c:pt idx="1142">
                  <c:v>171.502778571861</c:v>
                </c:pt>
                <c:pt idx="1143">
                  <c:v>1391.7275733322199</c:v>
                </c:pt>
                <c:pt idx="1144">
                  <c:v>83.744451377793894</c:v>
                </c:pt>
                <c:pt idx="1145">
                  <c:v>1274.2168222897501</c:v>
                </c:pt>
                <c:pt idx="1146">
                  <c:v>1026.81377047198</c:v>
                </c:pt>
                <c:pt idx="1147">
                  <c:v>150.408779098743</c:v>
                </c:pt>
                <c:pt idx="1148">
                  <c:v>995.78886224728501</c:v>
                </c:pt>
                <c:pt idx="1149">
                  <c:v>246.36201021654301</c:v>
                </c:pt>
                <c:pt idx="1150">
                  <c:v>536.916471111693</c:v>
                </c:pt>
                <c:pt idx="1151">
                  <c:v>102.020914187039</c:v>
                </c:pt>
                <c:pt idx="1152">
                  <c:v>340.36739189828899</c:v>
                </c:pt>
                <c:pt idx="1153">
                  <c:v>82.375124919906696</c:v>
                </c:pt>
                <c:pt idx="1154">
                  <c:v>112.24575108949099</c:v>
                </c:pt>
                <c:pt idx="1155">
                  <c:v>17.457672203176902</c:v>
                </c:pt>
                <c:pt idx="1156">
                  <c:v>203.57003528716101</c:v>
                </c:pt>
                <c:pt idx="1157">
                  <c:v>44.909185881573599</c:v>
                </c:pt>
                <c:pt idx="1158">
                  <c:v>378.84454364296403</c:v>
                </c:pt>
                <c:pt idx="1159">
                  <c:v>2021.94794033312</c:v>
                </c:pt>
                <c:pt idx="1160">
                  <c:v>270.91862748259001</c:v>
                </c:pt>
                <c:pt idx="1161">
                  <c:v>311.51593542274099</c:v>
                </c:pt>
                <c:pt idx="1162">
                  <c:v>1386.15676342551</c:v>
                </c:pt>
                <c:pt idx="1163">
                  <c:v>249.61803336686901</c:v>
                </c:pt>
                <c:pt idx="1164">
                  <c:v>12.1681856324499</c:v>
                </c:pt>
                <c:pt idx="1165">
                  <c:v>442.70731914487902</c:v>
                </c:pt>
                <c:pt idx="1166">
                  <c:v>305.14431524513202</c:v>
                </c:pt>
                <c:pt idx="1167">
                  <c:v>18.392807070549999</c:v>
                </c:pt>
                <c:pt idx="1168">
                  <c:v>725.78953900701299</c:v>
                </c:pt>
                <c:pt idx="1169">
                  <c:v>30.103728455486401</c:v>
                </c:pt>
                <c:pt idx="1170">
                  <c:v>52.586017921682902</c:v>
                </c:pt>
                <c:pt idx="1171">
                  <c:v>179.240012049678</c:v>
                </c:pt>
                <c:pt idx="1172">
                  <c:v>20.1068442906701</c:v>
                </c:pt>
                <c:pt idx="1173">
                  <c:v>202.598962692463</c:v>
                </c:pt>
                <c:pt idx="1174">
                  <c:v>497.901998314276</c:v>
                </c:pt>
                <c:pt idx="1175">
                  <c:v>239.013823012193</c:v>
                </c:pt>
                <c:pt idx="1176">
                  <c:v>29.8304151936875</c:v>
                </c:pt>
                <c:pt idx="1177">
                  <c:v>1465.3978515620299</c:v>
                </c:pt>
                <c:pt idx="1178">
                  <c:v>31.3246837950363</c:v>
                </c:pt>
                <c:pt idx="1179">
                  <c:v>138.10010762981</c:v>
                </c:pt>
                <c:pt idx="1180">
                  <c:v>79.970377049232297</c:v>
                </c:pt>
                <c:pt idx="1181">
                  <c:v>342.175294861586</c:v>
                </c:pt>
                <c:pt idx="1182">
                  <c:v>134.90909733645799</c:v>
                </c:pt>
                <c:pt idx="1183">
                  <c:v>89.0398133410242</c:v>
                </c:pt>
                <c:pt idx="1184">
                  <c:v>31.515227786532598</c:v>
                </c:pt>
                <c:pt idx="1185">
                  <c:v>187.79066633640099</c:v>
                </c:pt>
                <c:pt idx="1186">
                  <c:v>25.670196603479098</c:v>
                </c:pt>
                <c:pt idx="1187">
                  <c:v>121.609798826899</c:v>
                </c:pt>
                <c:pt idx="1188">
                  <c:v>229.90626449610701</c:v>
                </c:pt>
                <c:pt idx="1189">
                  <c:v>128.27479147886399</c:v>
                </c:pt>
                <c:pt idx="1190">
                  <c:v>164.401814517991</c:v>
                </c:pt>
                <c:pt idx="1191">
                  <c:v>325.896933155711</c:v>
                </c:pt>
                <c:pt idx="1192">
                  <c:v>667.17337615982899</c:v>
                </c:pt>
                <c:pt idx="1193">
                  <c:v>2780.61705977563</c:v>
                </c:pt>
                <c:pt idx="1194">
                  <c:v>499.24952267634899</c:v>
                </c:pt>
                <c:pt idx="1195">
                  <c:v>1289.6230234888001</c:v>
                </c:pt>
                <c:pt idx="1196">
                  <c:v>101.32434827912</c:v>
                </c:pt>
                <c:pt idx="1197">
                  <c:v>483.93519529789302</c:v>
                </c:pt>
                <c:pt idx="1198">
                  <c:v>887.79343700003506</c:v>
                </c:pt>
                <c:pt idx="1199">
                  <c:v>298.40426154580598</c:v>
                </c:pt>
                <c:pt idx="1200">
                  <c:v>326.12839372222197</c:v>
                </c:pt>
                <c:pt idx="1201">
                  <c:v>117.69662691310801</c:v>
                </c:pt>
                <c:pt idx="1202">
                  <c:v>959.87284327146301</c:v>
                </c:pt>
                <c:pt idx="1203">
                  <c:v>19.524717874046601</c:v>
                </c:pt>
                <c:pt idx="1204">
                  <c:v>202.72802442399501</c:v>
                </c:pt>
                <c:pt idx="1205">
                  <c:v>2098.9104018696898</c:v>
                </c:pt>
                <c:pt idx="1206">
                  <c:v>244.26984000970799</c:v>
                </c:pt>
                <c:pt idx="1207">
                  <c:v>135.60392686909401</c:v>
                </c:pt>
                <c:pt idx="1208">
                  <c:v>67.006594857922707</c:v>
                </c:pt>
                <c:pt idx="1209">
                  <c:v>259.30509594490098</c:v>
                </c:pt>
                <c:pt idx="1210">
                  <c:v>3403.5961699357399</c:v>
                </c:pt>
                <c:pt idx="1211">
                  <c:v>166.80462932651801</c:v>
                </c:pt>
                <c:pt idx="1212">
                  <c:v>1145.2756111014501</c:v>
                </c:pt>
                <c:pt idx="1213">
                  <c:v>249.663213240532</c:v>
                </c:pt>
                <c:pt idx="1214">
                  <c:v>689.59025400960104</c:v>
                </c:pt>
                <c:pt idx="1215">
                  <c:v>89.787107896554602</c:v>
                </c:pt>
                <c:pt idx="1216">
                  <c:v>559.12497769854099</c:v>
                </c:pt>
                <c:pt idx="1217">
                  <c:v>295.82614342632297</c:v>
                </c:pt>
                <c:pt idx="1218">
                  <c:v>32.221411835808702</c:v>
                </c:pt>
                <c:pt idx="1219">
                  <c:v>89.355206501964005</c:v>
                </c:pt>
                <c:pt idx="1220">
                  <c:v>231.983646962292</c:v>
                </c:pt>
                <c:pt idx="1221">
                  <c:v>40.9114265139428</c:v>
                </c:pt>
                <c:pt idx="1222">
                  <c:v>57.492098496895601</c:v>
                </c:pt>
                <c:pt idx="1223">
                  <c:v>798.45335898590599</c:v>
                </c:pt>
                <c:pt idx="1224">
                  <c:v>4.4324901697638301</c:v>
                </c:pt>
                <c:pt idx="1225">
                  <c:v>59.801044529193803</c:v>
                </c:pt>
                <c:pt idx="1226">
                  <c:v>180.67319983487499</c:v>
                </c:pt>
                <c:pt idx="1227">
                  <c:v>245.524677689821</c:v>
                </c:pt>
                <c:pt idx="1228">
                  <c:v>307.646094260567</c:v>
                </c:pt>
                <c:pt idx="1229">
                  <c:v>101.413102783716</c:v>
                </c:pt>
                <c:pt idx="1230">
                  <c:v>1190.4338727429299</c:v>
                </c:pt>
                <c:pt idx="1231">
                  <c:v>40.922003341879098</c:v>
                </c:pt>
                <c:pt idx="1232">
                  <c:v>204.42462456815599</c:v>
                </c:pt>
                <c:pt idx="1233">
                  <c:v>52.490625067544002</c:v>
                </c:pt>
                <c:pt idx="1234">
                  <c:v>37.282663474137301</c:v>
                </c:pt>
                <c:pt idx="1235">
                  <c:v>1097.9126906039301</c:v>
                </c:pt>
                <c:pt idx="1236">
                  <c:v>135.12571316673001</c:v>
                </c:pt>
                <c:pt idx="1237">
                  <c:v>38.235803269212397</c:v>
                </c:pt>
                <c:pt idx="1238">
                  <c:v>1431.8369037472701</c:v>
                </c:pt>
                <c:pt idx="1239">
                  <c:v>45.367789336195401</c:v>
                </c:pt>
                <c:pt idx="1240">
                  <c:v>495.44647169508698</c:v>
                </c:pt>
                <c:pt idx="1241">
                  <c:v>57.217655291328398</c:v>
                </c:pt>
                <c:pt idx="1242">
                  <c:v>2170.3621391459601</c:v>
                </c:pt>
                <c:pt idx="1243">
                  <c:v>665.024828730438</c:v>
                </c:pt>
                <c:pt idx="1244">
                  <c:v>51.552154496792802</c:v>
                </c:pt>
                <c:pt idx="1245">
                  <c:v>157.61027813021201</c:v>
                </c:pt>
                <c:pt idx="1246">
                  <c:v>2.95084644165365</c:v>
                </c:pt>
                <c:pt idx="1247">
                  <c:v>93.566110939179794</c:v>
                </c:pt>
                <c:pt idx="1248">
                  <c:v>22.624967787707799</c:v>
                </c:pt>
                <c:pt idx="1249">
                  <c:v>181.86483022447999</c:v>
                </c:pt>
                <c:pt idx="1250">
                  <c:v>847.51124876389201</c:v>
                </c:pt>
                <c:pt idx="1251">
                  <c:v>144.77807795599301</c:v>
                </c:pt>
                <c:pt idx="1252">
                  <c:v>1078.0287730883499</c:v>
                </c:pt>
                <c:pt idx="1253">
                  <c:v>496.14653583675499</c:v>
                </c:pt>
                <c:pt idx="1254">
                  <c:v>492.99339036781498</c:v>
                </c:pt>
                <c:pt idx="1255">
                  <c:v>152.99218976459699</c:v>
                </c:pt>
                <c:pt idx="1256">
                  <c:v>22.492968893759599</c:v>
                </c:pt>
                <c:pt idx="1257">
                  <c:v>1.06297510867705</c:v>
                </c:pt>
                <c:pt idx="1258">
                  <c:v>338.30385972257898</c:v>
                </c:pt>
                <c:pt idx="1259">
                  <c:v>33.230903682613302</c:v>
                </c:pt>
                <c:pt idx="1260">
                  <c:v>72.897701037769096</c:v>
                </c:pt>
                <c:pt idx="1261">
                  <c:v>295.322681336058</c:v>
                </c:pt>
                <c:pt idx="1262">
                  <c:v>268.59742753508101</c:v>
                </c:pt>
                <c:pt idx="1263">
                  <c:v>1468.1025960151301</c:v>
                </c:pt>
                <c:pt idx="1264">
                  <c:v>1611.09530311608</c:v>
                </c:pt>
                <c:pt idx="1265">
                  <c:v>3.5897925257834502</c:v>
                </c:pt>
                <c:pt idx="1266">
                  <c:v>504.94185186489301</c:v>
                </c:pt>
                <c:pt idx="1267">
                  <c:v>42.671798310425999</c:v>
                </c:pt>
                <c:pt idx="1268">
                  <c:v>112.411759825283</c:v>
                </c:pt>
                <c:pt idx="1269">
                  <c:v>627.61011701786197</c:v>
                </c:pt>
                <c:pt idx="1270">
                  <c:v>56.671196486355697</c:v>
                </c:pt>
                <c:pt idx="1271">
                  <c:v>359.59032577794801</c:v>
                </c:pt>
                <c:pt idx="1272">
                  <c:v>2.1062679695120501</c:v>
                </c:pt>
                <c:pt idx="1273">
                  <c:v>765.53376394887698</c:v>
                </c:pt>
                <c:pt idx="1274">
                  <c:v>7124.4077003270004</c:v>
                </c:pt>
                <c:pt idx="1275">
                  <c:v>176.29927463814801</c:v>
                </c:pt>
                <c:pt idx="1276">
                  <c:v>255.78158001227601</c:v>
                </c:pt>
                <c:pt idx="1277">
                  <c:v>83.301059549703595</c:v>
                </c:pt>
                <c:pt idx="1278">
                  <c:v>8.0721401926807506</c:v>
                </c:pt>
                <c:pt idx="1279">
                  <c:v>423.16165514639403</c:v>
                </c:pt>
                <c:pt idx="1280">
                  <c:v>519.64305632299704</c:v>
                </c:pt>
                <c:pt idx="1281">
                  <c:v>104.81520738202801</c:v>
                </c:pt>
                <c:pt idx="1282">
                  <c:v>86.495875358901898</c:v>
                </c:pt>
                <c:pt idx="1283">
                  <c:v>1139.0963063028901</c:v>
                </c:pt>
                <c:pt idx="1284">
                  <c:v>249.39318291164599</c:v>
                </c:pt>
                <c:pt idx="1285">
                  <c:v>18.127928846977401</c:v>
                </c:pt>
                <c:pt idx="1286">
                  <c:v>822.85276788141402</c:v>
                </c:pt>
                <c:pt idx="1287">
                  <c:v>798.672973467725</c:v>
                </c:pt>
                <c:pt idx="1288">
                  <c:v>18.098755966205999</c:v>
                </c:pt>
                <c:pt idx="1289">
                  <c:v>424.15173007059599</c:v>
                </c:pt>
                <c:pt idx="1290">
                  <c:v>90.219795316892601</c:v>
                </c:pt>
                <c:pt idx="1291">
                  <c:v>18.7597105707707</c:v>
                </c:pt>
                <c:pt idx="1292">
                  <c:v>853.33063377342705</c:v>
                </c:pt>
                <c:pt idx="1293">
                  <c:v>60.3807137713111</c:v>
                </c:pt>
                <c:pt idx="1294">
                  <c:v>52.972646030090701</c:v>
                </c:pt>
                <c:pt idx="1295">
                  <c:v>101.085997560301</c:v>
                </c:pt>
                <c:pt idx="1296">
                  <c:v>91.064850837620199</c:v>
                </c:pt>
                <c:pt idx="1297">
                  <c:v>177.256003876346</c:v>
                </c:pt>
                <c:pt idx="1298">
                  <c:v>61.8938027370301</c:v>
                </c:pt>
                <c:pt idx="1299">
                  <c:v>327.09700077295997</c:v>
                </c:pt>
                <c:pt idx="1300">
                  <c:v>13.060827542084899</c:v>
                </c:pt>
                <c:pt idx="1301">
                  <c:v>62.567798928328699</c:v>
                </c:pt>
                <c:pt idx="1302">
                  <c:v>43.248845869879403</c:v>
                </c:pt>
                <c:pt idx="1303">
                  <c:v>126.407992025976</c:v>
                </c:pt>
                <c:pt idx="1304">
                  <c:v>147.11654339117001</c:v>
                </c:pt>
                <c:pt idx="1305">
                  <c:v>324.84432403638601</c:v>
                </c:pt>
                <c:pt idx="1306">
                  <c:v>231.67847785488399</c:v>
                </c:pt>
                <c:pt idx="1307">
                  <c:v>1018.30628971518</c:v>
                </c:pt>
                <c:pt idx="1308">
                  <c:v>1.3596223718923099</c:v>
                </c:pt>
                <c:pt idx="1309">
                  <c:v>675.55629330888405</c:v>
                </c:pt>
                <c:pt idx="1310">
                  <c:v>1487.2328013667</c:v>
                </c:pt>
                <c:pt idx="1311">
                  <c:v>261.46695627913903</c:v>
                </c:pt>
                <c:pt idx="1312">
                  <c:v>222.841134197298</c:v>
                </c:pt>
                <c:pt idx="1313">
                  <c:v>6.30478922585693</c:v>
                </c:pt>
                <c:pt idx="1314">
                  <c:v>7489.4081334070897</c:v>
                </c:pt>
                <c:pt idx="1315">
                  <c:v>13.2787680531488</c:v>
                </c:pt>
                <c:pt idx="1316">
                  <c:v>4.26598288892135</c:v>
                </c:pt>
                <c:pt idx="1317">
                  <c:v>105.68378589729799</c:v>
                </c:pt>
                <c:pt idx="1318">
                  <c:v>194.05002159981001</c:v>
                </c:pt>
                <c:pt idx="1319">
                  <c:v>532.65860288937597</c:v>
                </c:pt>
                <c:pt idx="1320">
                  <c:v>404.50185719512501</c:v>
                </c:pt>
                <c:pt idx="1321">
                  <c:v>77.024493801694504</c:v>
                </c:pt>
                <c:pt idx="1322">
                  <c:v>2027.7062069944</c:v>
                </c:pt>
                <c:pt idx="1323">
                  <c:v>105.231137330577</c:v>
                </c:pt>
                <c:pt idx="1324">
                  <c:v>912.23750504020904</c:v>
                </c:pt>
                <c:pt idx="1325">
                  <c:v>3.8408238957061198</c:v>
                </c:pt>
                <c:pt idx="1326">
                  <c:v>1709.0651811741</c:v>
                </c:pt>
                <c:pt idx="1327">
                  <c:v>3596.8298510784398</c:v>
                </c:pt>
                <c:pt idx="1328">
                  <c:v>80.968231840405494</c:v>
                </c:pt>
                <c:pt idx="1329">
                  <c:v>19.785770078621201</c:v>
                </c:pt>
                <c:pt idx="1330">
                  <c:v>1094.8829451137799</c:v>
                </c:pt>
                <c:pt idx="1331">
                  <c:v>11.012319774108301</c:v>
                </c:pt>
                <c:pt idx="1332">
                  <c:v>284.77860557568698</c:v>
                </c:pt>
                <c:pt idx="1333">
                  <c:v>245.51453860247599</c:v>
                </c:pt>
                <c:pt idx="1334">
                  <c:v>714.00761225461997</c:v>
                </c:pt>
                <c:pt idx="1335">
                  <c:v>72.512306090045001</c:v>
                </c:pt>
                <c:pt idx="1336">
                  <c:v>655.63465991076703</c:v>
                </c:pt>
                <c:pt idx="1337">
                  <c:v>48.443263197631303</c:v>
                </c:pt>
                <c:pt idx="1338">
                  <c:v>9082.0189910965801</c:v>
                </c:pt>
                <c:pt idx="1339">
                  <c:v>88.073306193596395</c:v>
                </c:pt>
                <c:pt idx="1340">
                  <c:v>326.20449664746297</c:v>
                </c:pt>
                <c:pt idx="1341">
                  <c:v>35.681954359832901</c:v>
                </c:pt>
                <c:pt idx="1342">
                  <c:v>924.25512733950302</c:v>
                </c:pt>
                <c:pt idx="1343">
                  <c:v>126.948502625109</c:v>
                </c:pt>
                <c:pt idx="1344">
                  <c:v>1636.64276388094</c:v>
                </c:pt>
                <c:pt idx="1345">
                  <c:v>2061.6820215657099</c:v>
                </c:pt>
                <c:pt idx="1346">
                  <c:v>147.15596855042</c:v>
                </c:pt>
                <c:pt idx="1347">
                  <c:v>3260.72577806762</c:v>
                </c:pt>
                <c:pt idx="1348">
                  <c:v>37.574999767294003</c:v>
                </c:pt>
                <c:pt idx="1349">
                  <c:v>310.258981469155</c:v>
                </c:pt>
                <c:pt idx="1350">
                  <c:v>5.8839628321131903</c:v>
                </c:pt>
                <c:pt idx="1351">
                  <c:v>59.059766695829303</c:v>
                </c:pt>
                <c:pt idx="1352">
                  <c:v>287.39660791934898</c:v>
                </c:pt>
                <c:pt idx="1353">
                  <c:v>278.13754776731599</c:v>
                </c:pt>
                <c:pt idx="1354">
                  <c:v>889.77607367281701</c:v>
                </c:pt>
                <c:pt idx="1355">
                  <c:v>339.19204027425798</c:v>
                </c:pt>
                <c:pt idx="1356">
                  <c:v>474.920980825725</c:v>
                </c:pt>
                <c:pt idx="1357">
                  <c:v>57.077313478460297</c:v>
                </c:pt>
                <c:pt idx="1358">
                  <c:v>47.260531016799298</c:v>
                </c:pt>
                <c:pt idx="1359">
                  <c:v>164.17149860163499</c:v>
                </c:pt>
                <c:pt idx="1360">
                  <c:v>127.61434089992601</c:v>
                </c:pt>
                <c:pt idx="1361">
                  <c:v>978.17981683836797</c:v>
                </c:pt>
                <c:pt idx="1362">
                  <c:v>111.109515475585</c:v>
                </c:pt>
                <c:pt idx="1363">
                  <c:v>30.1670865419661</c:v>
                </c:pt>
                <c:pt idx="1364">
                  <c:v>107.43529702982001</c:v>
                </c:pt>
                <c:pt idx="1365">
                  <c:v>32.884386493285</c:v>
                </c:pt>
                <c:pt idx="1366">
                  <c:v>1736.6298383063199</c:v>
                </c:pt>
                <c:pt idx="1367">
                  <c:v>18.599602571769299</c:v>
                </c:pt>
                <c:pt idx="1368">
                  <c:v>72.594871785861599</c:v>
                </c:pt>
                <c:pt idx="1369">
                  <c:v>20.989099801642201</c:v>
                </c:pt>
                <c:pt idx="1370">
                  <c:v>28.0100217149873</c:v>
                </c:pt>
                <c:pt idx="1371">
                  <c:v>11.267244917057999</c:v>
                </c:pt>
                <c:pt idx="1372">
                  <c:v>607.598185591537</c:v>
                </c:pt>
                <c:pt idx="1373">
                  <c:v>3401.17143433705</c:v>
                </c:pt>
                <c:pt idx="1374">
                  <c:v>690.79411978147402</c:v>
                </c:pt>
                <c:pt idx="1375">
                  <c:v>680.77762854989999</c:v>
                </c:pt>
                <c:pt idx="1376">
                  <c:v>102.06030142977301</c:v>
                </c:pt>
                <c:pt idx="1377">
                  <c:v>27.655803615196699</c:v>
                </c:pt>
                <c:pt idx="1378">
                  <c:v>2605.18546415421</c:v>
                </c:pt>
                <c:pt idx="1379">
                  <c:v>287.86336501024198</c:v>
                </c:pt>
                <c:pt idx="1380">
                  <c:v>324.07247630924599</c:v>
                </c:pt>
                <c:pt idx="1381">
                  <c:v>341.08959413571603</c:v>
                </c:pt>
                <c:pt idx="1382">
                  <c:v>248.52461458445501</c:v>
                </c:pt>
                <c:pt idx="1383">
                  <c:v>17.372015740194101</c:v>
                </c:pt>
                <c:pt idx="1384">
                  <c:v>594.12010105318302</c:v>
                </c:pt>
                <c:pt idx="1385">
                  <c:v>0.31906151866138799</c:v>
                </c:pt>
                <c:pt idx="1386">
                  <c:v>52.258162286271201</c:v>
                </c:pt>
                <c:pt idx="1387">
                  <c:v>130.70748555384799</c:v>
                </c:pt>
                <c:pt idx="1388">
                  <c:v>1426.61474660011</c:v>
                </c:pt>
                <c:pt idx="1389">
                  <c:v>54.320338657552902</c:v>
                </c:pt>
                <c:pt idx="1390">
                  <c:v>348.966882170806</c:v>
                </c:pt>
                <c:pt idx="1391">
                  <c:v>233.38240102914301</c:v>
                </c:pt>
                <c:pt idx="1392">
                  <c:v>71.501828929948701</c:v>
                </c:pt>
                <c:pt idx="1393">
                  <c:v>29.969199907037599</c:v>
                </c:pt>
                <c:pt idx="1394">
                  <c:v>7.72370792546762</c:v>
                </c:pt>
                <c:pt idx="1395">
                  <c:v>664.99635086740898</c:v>
                </c:pt>
                <c:pt idx="1396">
                  <c:v>108.058269222758</c:v>
                </c:pt>
                <c:pt idx="1397">
                  <c:v>68.088723490774797</c:v>
                </c:pt>
                <c:pt idx="1398">
                  <c:v>5434.6853950259501</c:v>
                </c:pt>
                <c:pt idx="1399">
                  <c:v>443.90640594401702</c:v>
                </c:pt>
                <c:pt idx="1400">
                  <c:v>170.08876494832001</c:v>
                </c:pt>
                <c:pt idx="1401">
                  <c:v>1317.9200137498899</c:v>
                </c:pt>
                <c:pt idx="1402">
                  <c:v>401.79380667407298</c:v>
                </c:pt>
                <c:pt idx="1403">
                  <c:v>206.53784578339</c:v>
                </c:pt>
                <c:pt idx="1404">
                  <c:v>310.47253986969599</c:v>
                </c:pt>
                <c:pt idx="1405">
                  <c:v>65.865515191820094</c:v>
                </c:pt>
                <c:pt idx="1406">
                  <c:v>461.10211582212202</c:v>
                </c:pt>
                <c:pt idx="1407">
                  <c:v>122.080887244732</c:v>
                </c:pt>
                <c:pt idx="1408">
                  <c:v>7.5301389607380704</c:v>
                </c:pt>
                <c:pt idx="1409">
                  <c:v>22.969836936655199</c:v>
                </c:pt>
                <c:pt idx="1410">
                  <c:v>103.010485773759</c:v>
                </c:pt>
                <c:pt idx="1411">
                  <c:v>2997.9773282904098</c:v>
                </c:pt>
                <c:pt idx="1412">
                  <c:v>269.23742293781498</c:v>
                </c:pt>
                <c:pt idx="1413">
                  <c:v>1.66720025451309</c:v>
                </c:pt>
                <c:pt idx="1414">
                  <c:v>14.2834608712771</c:v>
                </c:pt>
                <c:pt idx="1415">
                  <c:v>750.21693397737101</c:v>
                </c:pt>
                <c:pt idx="1416">
                  <c:v>812.16652140414101</c:v>
                </c:pt>
                <c:pt idx="1417">
                  <c:v>179.286758639205</c:v>
                </c:pt>
                <c:pt idx="1418">
                  <c:v>790.58902584734005</c:v>
                </c:pt>
                <c:pt idx="1419">
                  <c:v>165.82134985272501</c:v>
                </c:pt>
                <c:pt idx="1420">
                  <c:v>513.71677269610302</c:v>
                </c:pt>
                <c:pt idx="1421">
                  <c:v>84.4838661515589</c:v>
                </c:pt>
                <c:pt idx="1422">
                  <c:v>198.479812488774</c:v>
                </c:pt>
                <c:pt idx="1423">
                  <c:v>57.088637374043202</c:v>
                </c:pt>
                <c:pt idx="1424">
                  <c:v>1108.62570546847</c:v>
                </c:pt>
                <c:pt idx="1425">
                  <c:v>1148.3872514447901</c:v>
                </c:pt>
                <c:pt idx="1426">
                  <c:v>379.14043793818797</c:v>
                </c:pt>
                <c:pt idx="1427">
                  <c:v>117.801155569164</c:v>
                </c:pt>
                <c:pt idx="1428">
                  <c:v>457.33127792237099</c:v>
                </c:pt>
                <c:pt idx="1429">
                  <c:v>101.331797032175</c:v>
                </c:pt>
                <c:pt idx="1430">
                  <c:v>400.72522257481398</c:v>
                </c:pt>
                <c:pt idx="1431">
                  <c:v>34.922359721334303</c:v>
                </c:pt>
                <c:pt idx="1432">
                  <c:v>145.01250280341799</c:v>
                </c:pt>
                <c:pt idx="1433">
                  <c:v>2649.4615750284402</c:v>
                </c:pt>
                <c:pt idx="1434">
                  <c:v>154.86657084029201</c:v>
                </c:pt>
                <c:pt idx="1435">
                  <c:v>38.770224009543597</c:v>
                </c:pt>
                <c:pt idx="1436">
                  <c:v>1245.79819890145</c:v>
                </c:pt>
                <c:pt idx="1437">
                  <c:v>254.89613688315299</c:v>
                </c:pt>
                <c:pt idx="1438">
                  <c:v>1196.8741468109799</c:v>
                </c:pt>
                <c:pt idx="1439">
                  <c:v>203.77373029416401</c:v>
                </c:pt>
                <c:pt idx="1440">
                  <c:v>607.49841520686005</c:v>
                </c:pt>
                <c:pt idx="1441">
                  <c:v>528.55445684741198</c:v>
                </c:pt>
                <c:pt idx="1442">
                  <c:v>28.584977925934101</c:v>
                </c:pt>
                <c:pt idx="1443">
                  <c:v>208.731443618741</c:v>
                </c:pt>
                <c:pt idx="1444">
                  <c:v>123.36993454191099</c:v>
                </c:pt>
                <c:pt idx="1445">
                  <c:v>202.64793312583799</c:v>
                </c:pt>
                <c:pt idx="1446">
                  <c:v>395.39893865548697</c:v>
                </c:pt>
                <c:pt idx="1447">
                  <c:v>2.7082334432817099</c:v>
                </c:pt>
                <c:pt idx="1448">
                  <c:v>541.55925074251695</c:v>
                </c:pt>
                <c:pt idx="1449">
                  <c:v>233.75820493236199</c:v>
                </c:pt>
                <c:pt idx="1450">
                  <c:v>432.69666756906997</c:v>
                </c:pt>
                <c:pt idx="1451">
                  <c:v>102.937036713675</c:v>
                </c:pt>
                <c:pt idx="1452">
                  <c:v>1832.2874636786701</c:v>
                </c:pt>
                <c:pt idx="1453">
                  <c:v>105.392839970255</c:v>
                </c:pt>
                <c:pt idx="1454">
                  <c:v>16.303235179685899</c:v>
                </c:pt>
                <c:pt idx="1455">
                  <c:v>25.014198041972602</c:v>
                </c:pt>
                <c:pt idx="1456">
                  <c:v>105.709855193533</c:v>
                </c:pt>
                <c:pt idx="1457">
                  <c:v>27.593804863304999</c:v>
                </c:pt>
                <c:pt idx="1458">
                  <c:v>430.24737485365603</c:v>
                </c:pt>
                <c:pt idx="1459">
                  <c:v>94.164700094773707</c:v>
                </c:pt>
                <c:pt idx="1460">
                  <c:v>9.4340655642295594</c:v>
                </c:pt>
                <c:pt idx="1461">
                  <c:v>0.97870709375629605</c:v>
                </c:pt>
                <c:pt idx="1462">
                  <c:v>2698.57842716102</c:v>
                </c:pt>
                <c:pt idx="1463">
                  <c:v>315.65426558246003</c:v>
                </c:pt>
                <c:pt idx="1464">
                  <c:v>26.311830092324001</c:v>
                </c:pt>
                <c:pt idx="1465">
                  <c:v>118.187809903172</c:v>
                </c:pt>
                <c:pt idx="1466">
                  <c:v>2384.3803301296002</c:v>
                </c:pt>
                <c:pt idx="1467">
                  <c:v>14.1803797083963</c:v>
                </c:pt>
                <c:pt idx="1468">
                  <c:v>873.44887640260197</c:v>
                </c:pt>
                <c:pt idx="1469">
                  <c:v>490.167230573366</c:v>
                </c:pt>
                <c:pt idx="1470">
                  <c:v>458.17484729201402</c:v>
                </c:pt>
                <c:pt idx="1471">
                  <c:v>3.6802002621658101</c:v>
                </c:pt>
                <c:pt idx="1472">
                  <c:v>59.088930836011599</c:v>
                </c:pt>
                <c:pt idx="1473">
                  <c:v>596.77882639316704</c:v>
                </c:pt>
                <c:pt idx="1474">
                  <c:v>106.575182474515</c:v>
                </c:pt>
                <c:pt idx="1475">
                  <c:v>224.463592460341</c:v>
                </c:pt>
                <c:pt idx="1476">
                  <c:v>362.37426342098001</c:v>
                </c:pt>
                <c:pt idx="1477">
                  <c:v>611.774674957976</c:v>
                </c:pt>
                <c:pt idx="1478">
                  <c:v>167.00890555158099</c:v>
                </c:pt>
                <c:pt idx="1479">
                  <c:v>533.30958548907904</c:v>
                </c:pt>
                <c:pt idx="1480">
                  <c:v>355.890653853218</c:v>
                </c:pt>
                <c:pt idx="1481">
                  <c:v>179.15849063858701</c:v>
                </c:pt>
                <c:pt idx="1482">
                  <c:v>317.32023004253602</c:v>
                </c:pt>
                <c:pt idx="1483">
                  <c:v>580.855380923545</c:v>
                </c:pt>
                <c:pt idx="1484">
                  <c:v>370.310553063886</c:v>
                </c:pt>
                <c:pt idx="1485">
                  <c:v>35.489815529855697</c:v>
                </c:pt>
                <c:pt idx="1486">
                  <c:v>693.70521944774998</c:v>
                </c:pt>
                <c:pt idx="1487">
                  <c:v>39.666839519559197</c:v>
                </c:pt>
                <c:pt idx="1488">
                  <c:v>602.67079179403402</c:v>
                </c:pt>
                <c:pt idx="1489">
                  <c:v>40.663987510444301</c:v>
                </c:pt>
                <c:pt idx="1490">
                  <c:v>779.74563696383905</c:v>
                </c:pt>
                <c:pt idx="1491">
                  <c:v>1.95712339602431</c:v>
                </c:pt>
                <c:pt idx="1492">
                  <c:v>1120.2381619493301</c:v>
                </c:pt>
                <c:pt idx="1493">
                  <c:v>53.229957876736499</c:v>
                </c:pt>
                <c:pt idx="1494">
                  <c:v>370.56775394261501</c:v>
                </c:pt>
                <c:pt idx="1495">
                  <c:v>170.21721169133801</c:v>
                </c:pt>
                <c:pt idx="1496">
                  <c:v>120.113536132368</c:v>
                </c:pt>
                <c:pt idx="1497">
                  <c:v>485.97625206981098</c:v>
                </c:pt>
                <c:pt idx="1498">
                  <c:v>754.26278209884003</c:v>
                </c:pt>
                <c:pt idx="1499">
                  <c:v>174.856175380899</c:v>
                </c:pt>
                <c:pt idx="1500">
                  <c:v>522.84267419229298</c:v>
                </c:pt>
                <c:pt idx="1501">
                  <c:v>145.88113548345399</c:v>
                </c:pt>
                <c:pt idx="1502">
                  <c:v>247.203055597076</c:v>
                </c:pt>
                <c:pt idx="1503">
                  <c:v>156.893976315131</c:v>
                </c:pt>
                <c:pt idx="1504">
                  <c:v>25.178791472806701</c:v>
                </c:pt>
                <c:pt idx="1505">
                  <c:v>2.9505267101914998</c:v>
                </c:pt>
                <c:pt idx="1506">
                  <c:v>151.54250792894101</c:v>
                </c:pt>
                <c:pt idx="1507">
                  <c:v>7.9753335532716196</c:v>
                </c:pt>
                <c:pt idx="1508">
                  <c:v>326.93677275619501</c:v>
                </c:pt>
                <c:pt idx="1509">
                  <c:v>416.09862305319001</c:v>
                </c:pt>
                <c:pt idx="1510">
                  <c:v>75.669690311391903</c:v>
                </c:pt>
                <c:pt idx="1511">
                  <c:v>910.17062622169703</c:v>
                </c:pt>
                <c:pt idx="1512">
                  <c:v>365.84467590876102</c:v>
                </c:pt>
                <c:pt idx="1513">
                  <c:v>23.293091654711102</c:v>
                </c:pt>
                <c:pt idx="1514">
                  <c:v>517.24286051239505</c:v>
                </c:pt>
                <c:pt idx="1515">
                  <c:v>9.51288648226123</c:v>
                </c:pt>
                <c:pt idx="1516">
                  <c:v>751.43022529425798</c:v>
                </c:pt>
                <c:pt idx="1517">
                  <c:v>178.85516978512001</c:v>
                </c:pt>
                <c:pt idx="1518">
                  <c:v>13.693747848206</c:v>
                </c:pt>
                <c:pt idx="1519">
                  <c:v>109.55703893787199</c:v>
                </c:pt>
                <c:pt idx="1520">
                  <c:v>30.052359079156801</c:v>
                </c:pt>
                <c:pt idx="1521">
                  <c:v>12.969457473992399</c:v>
                </c:pt>
                <c:pt idx="1522">
                  <c:v>520.43201344905196</c:v>
                </c:pt>
                <c:pt idx="1523">
                  <c:v>83.534913181659505</c:v>
                </c:pt>
                <c:pt idx="1524">
                  <c:v>4.2966851297713804</c:v>
                </c:pt>
                <c:pt idx="1525">
                  <c:v>77.005738845079605</c:v>
                </c:pt>
                <c:pt idx="1526">
                  <c:v>12.821178079045501</c:v>
                </c:pt>
                <c:pt idx="1527">
                  <c:v>1724.4658523724299</c:v>
                </c:pt>
                <c:pt idx="1528">
                  <c:v>113.658715824922</c:v>
                </c:pt>
                <c:pt idx="1529">
                  <c:v>169.68491247982101</c:v>
                </c:pt>
                <c:pt idx="1530">
                  <c:v>9.8464715273427696</c:v>
                </c:pt>
                <c:pt idx="1531">
                  <c:v>64.608609826459002</c:v>
                </c:pt>
                <c:pt idx="1532">
                  <c:v>11.555537213787799</c:v>
                </c:pt>
                <c:pt idx="1533">
                  <c:v>145.63716403474899</c:v>
                </c:pt>
                <c:pt idx="1534">
                  <c:v>2256.8250927839699</c:v>
                </c:pt>
                <c:pt idx="1535">
                  <c:v>11.894733570943</c:v>
                </c:pt>
                <c:pt idx="1536">
                  <c:v>1243.15388371012</c:v>
                </c:pt>
                <c:pt idx="1537">
                  <c:v>407.30120889690801</c:v>
                </c:pt>
                <c:pt idx="1538">
                  <c:v>8.0141337268568993</c:v>
                </c:pt>
                <c:pt idx="1539">
                  <c:v>1144.49337148519</c:v>
                </c:pt>
                <c:pt idx="1540">
                  <c:v>98.303226867452096</c:v>
                </c:pt>
                <c:pt idx="1541">
                  <c:v>266.93631333187199</c:v>
                </c:pt>
                <c:pt idx="1542">
                  <c:v>293.26953945213</c:v>
                </c:pt>
                <c:pt idx="1543">
                  <c:v>445.78748578222002</c:v>
                </c:pt>
                <c:pt idx="1544">
                  <c:v>450.51615243174399</c:v>
                </c:pt>
                <c:pt idx="1545">
                  <c:v>1570.9642783797501</c:v>
                </c:pt>
                <c:pt idx="1546">
                  <c:v>2.0194135897157102</c:v>
                </c:pt>
                <c:pt idx="1547">
                  <c:v>485.60474048022002</c:v>
                </c:pt>
                <c:pt idx="1548">
                  <c:v>1245.1126704938499</c:v>
                </c:pt>
                <c:pt idx="1549">
                  <c:v>186.357536530255</c:v>
                </c:pt>
                <c:pt idx="1550">
                  <c:v>521.09167581953795</c:v>
                </c:pt>
                <c:pt idx="1551">
                  <c:v>2003.7004355814499</c:v>
                </c:pt>
                <c:pt idx="1552">
                  <c:v>103.663536074167</c:v>
                </c:pt>
                <c:pt idx="1553">
                  <c:v>229.6515735321</c:v>
                </c:pt>
                <c:pt idx="1554">
                  <c:v>59.462881621226998</c:v>
                </c:pt>
                <c:pt idx="1555">
                  <c:v>2425.38281108106</c:v>
                </c:pt>
                <c:pt idx="1556">
                  <c:v>43.174509632913797</c:v>
                </c:pt>
                <c:pt idx="1557">
                  <c:v>200.17526323893699</c:v>
                </c:pt>
                <c:pt idx="1558">
                  <c:v>314.30958692456198</c:v>
                </c:pt>
                <c:pt idx="1559">
                  <c:v>9.7817429986188902</c:v>
                </c:pt>
                <c:pt idx="1560">
                  <c:v>15.1584404383131</c:v>
                </c:pt>
                <c:pt idx="1561">
                  <c:v>15.721482610105699</c:v>
                </c:pt>
                <c:pt idx="1562">
                  <c:v>89.139936646369307</c:v>
                </c:pt>
                <c:pt idx="1563">
                  <c:v>536.22492360095305</c:v>
                </c:pt>
                <c:pt idx="1564">
                  <c:v>878.08903562283103</c:v>
                </c:pt>
                <c:pt idx="1565">
                  <c:v>21.2631977185642</c:v>
                </c:pt>
                <c:pt idx="1566">
                  <c:v>3486.3506600841201</c:v>
                </c:pt>
                <c:pt idx="1567">
                  <c:v>874.69764883910295</c:v>
                </c:pt>
                <c:pt idx="1568">
                  <c:v>846.18156153038399</c:v>
                </c:pt>
                <c:pt idx="1569">
                  <c:v>15.7561571586652</c:v>
                </c:pt>
                <c:pt idx="1570">
                  <c:v>745.55893115651395</c:v>
                </c:pt>
                <c:pt idx="1571">
                  <c:v>2162.0900750210399</c:v>
                </c:pt>
                <c:pt idx="1572">
                  <c:v>239.24114590293399</c:v>
                </c:pt>
                <c:pt idx="1573">
                  <c:v>382.26806121336602</c:v>
                </c:pt>
                <c:pt idx="1574">
                  <c:v>700.83161231576798</c:v>
                </c:pt>
                <c:pt idx="1575">
                  <c:v>62.0304224513051</c:v>
                </c:pt>
                <c:pt idx="1576">
                  <c:v>2238.1707753137198</c:v>
                </c:pt>
                <c:pt idx="1577">
                  <c:v>97.680560615984504</c:v>
                </c:pt>
                <c:pt idx="1578">
                  <c:v>58.491772318475199</c:v>
                </c:pt>
                <c:pt idx="1579">
                  <c:v>672.91322054958096</c:v>
                </c:pt>
                <c:pt idx="1580">
                  <c:v>36.402219323115702</c:v>
                </c:pt>
                <c:pt idx="1581">
                  <c:v>461.53933019212798</c:v>
                </c:pt>
                <c:pt idx="1582">
                  <c:v>1237.99203981194</c:v>
                </c:pt>
                <c:pt idx="1583">
                  <c:v>43.948971440479802</c:v>
                </c:pt>
                <c:pt idx="1584">
                  <c:v>73.401256112724397</c:v>
                </c:pt>
                <c:pt idx="1585">
                  <c:v>1549.74371486323</c:v>
                </c:pt>
                <c:pt idx="1586">
                  <c:v>143.86462601065401</c:v>
                </c:pt>
                <c:pt idx="1587">
                  <c:v>110.99260474625299</c:v>
                </c:pt>
                <c:pt idx="1588">
                  <c:v>52.376188827707601</c:v>
                </c:pt>
                <c:pt idx="1589">
                  <c:v>342.93181310031798</c:v>
                </c:pt>
                <c:pt idx="1590">
                  <c:v>211.52181275615899</c:v>
                </c:pt>
                <c:pt idx="1591">
                  <c:v>73.533708312399696</c:v>
                </c:pt>
                <c:pt idx="1592">
                  <c:v>11.3566348233715</c:v>
                </c:pt>
                <c:pt idx="1593">
                  <c:v>164.28547678798401</c:v>
                </c:pt>
                <c:pt idx="1594">
                  <c:v>1387.22041386875</c:v>
                </c:pt>
                <c:pt idx="1595">
                  <c:v>937.52804756873195</c:v>
                </c:pt>
                <c:pt idx="1596">
                  <c:v>90.749429318575693</c:v>
                </c:pt>
                <c:pt idx="1597">
                  <c:v>16.870824339361501</c:v>
                </c:pt>
                <c:pt idx="1598">
                  <c:v>103.493979749251</c:v>
                </c:pt>
                <c:pt idx="1599">
                  <c:v>494.90903737503902</c:v>
                </c:pt>
                <c:pt idx="1600">
                  <c:v>429.58459486774598</c:v>
                </c:pt>
                <c:pt idx="1601">
                  <c:v>685.59065976809302</c:v>
                </c:pt>
                <c:pt idx="1602">
                  <c:v>265.65320977028802</c:v>
                </c:pt>
                <c:pt idx="1603">
                  <c:v>1150.72314024411</c:v>
                </c:pt>
                <c:pt idx="1604">
                  <c:v>9.6568783710000794</c:v>
                </c:pt>
                <c:pt idx="1605">
                  <c:v>61.036494885885602</c:v>
                </c:pt>
                <c:pt idx="1606">
                  <c:v>71.782911843176194</c:v>
                </c:pt>
                <c:pt idx="1607">
                  <c:v>92.399237540623403</c:v>
                </c:pt>
                <c:pt idx="1608">
                  <c:v>562.84489397582399</c:v>
                </c:pt>
                <c:pt idx="1609">
                  <c:v>124.994842057984</c:v>
                </c:pt>
                <c:pt idx="1610">
                  <c:v>122.28211574727101</c:v>
                </c:pt>
                <c:pt idx="1611">
                  <c:v>1078.35382651744</c:v>
                </c:pt>
                <c:pt idx="1612">
                  <c:v>981.16217733628002</c:v>
                </c:pt>
                <c:pt idx="1613">
                  <c:v>100.172032264227</c:v>
                </c:pt>
                <c:pt idx="1614">
                  <c:v>3239.0316496425899</c:v>
                </c:pt>
                <c:pt idx="1615">
                  <c:v>30.79098748585</c:v>
                </c:pt>
                <c:pt idx="1616">
                  <c:v>24.110759088966301</c:v>
                </c:pt>
                <c:pt idx="1617">
                  <c:v>1790.4502876137001</c:v>
                </c:pt>
                <c:pt idx="1618">
                  <c:v>327.98991947113899</c:v>
                </c:pt>
                <c:pt idx="1619">
                  <c:v>3.8903504952395802</c:v>
                </c:pt>
                <c:pt idx="1620">
                  <c:v>380.412664140223</c:v>
                </c:pt>
                <c:pt idx="1621">
                  <c:v>15.092098210755699</c:v>
                </c:pt>
                <c:pt idx="1622">
                  <c:v>19.136273780705501</c:v>
                </c:pt>
                <c:pt idx="1623">
                  <c:v>129.80965047019299</c:v>
                </c:pt>
                <c:pt idx="1624">
                  <c:v>10.5992249047223</c:v>
                </c:pt>
                <c:pt idx="1625">
                  <c:v>8.5607562825550296</c:v>
                </c:pt>
                <c:pt idx="1626">
                  <c:v>49.480198312854</c:v>
                </c:pt>
                <c:pt idx="1627">
                  <c:v>710.30574356131899</c:v>
                </c:pt>
                <c:pt idx="1628">
                  <c:v>160.120392530343</c:v>
                </c:pt>
                <c:pt idx="1629">
                  <c:v>621.86396566596602</c:v>
                </c:pt>
                <c:pt idx="1630">
                  <c:v>25.866609351904099</c:v>
                </c:pt>
                <c:pt idx="1631">
                  <c:v>38.714583326200199</c:v>
                </c:pt>
                <c:pt idx="1632">
                  <c:v>619.47543780927003</c:v>
                </c:pt>
                <c:pt idx="1633">
                  <c:v>287.34379052814103</c:v>
                </c:pt>
                <c:pt idx="1634">
                  <c:v>159.27150036087599</c:v>
                </c:pt>
                <c:pt idx="1635">
                  <c:v>35.096553601972801</c:v>
                </c:pt>
                <c:pt idx="1636">
                  <c:v>57.642506562594498</c:v>
                </c:pt>
                <c:pt idx="1637">
                  <c:v>517.31202438661796</c:v>
                </c:pt>
                <c:pt idx="1638">
                  <c:v>33.730322807583399</c:v>
                </c:pt>
                <c:pt idx="1639">
                  <c:v>129.36252091864199</c:v>
                </c:pt>
                <c:pt idx="1640">
                  <c:v>183.230402527135</c:v>
                </c:pt>
                <c:pt idx="1641">
                  <c:v>97.349727957420598</c:v>
                </c:pt>
                <c:pt idx="1642">
                  <c:v>1544.7939665301301</c:v>
                </c:pt>
                <c:pt idx="1643">
                  <c:v>2866.3025250906699</c:v>
                </c:pt>
                <c:pt idx="1644">
                  <c:v>263.84040100406799</c:v>
                </c:pt>
                <c:pt idx="1645">
                  <c:v>128.32265998487901</c:v>
                </c:pt>
                <c:pt idx="1646">
                  <c:v>94.694856870437505</c:v>
                </c:pt>
                <c:pt idx="1647">
                  <c:v>71.655068328944097</c:v>
                </c:pt>
                <c:pt idx="1648">
                  <c:v>292.48355056509001</c:v>
                </c:pt>
                <c:pt idx="1649">
                  <c:v>94.909578889657396</c:v>
                </c:pt>
                <c:pt idx="1650">
                  <c:v>140.21367957669</c:v>
                </c:pt>
                <c:pt idx="1651">
                  <c:v>344.16504576462501</c:v>
                </c:pt>
                <c:pt idx="1652">
                  <c:v>3094.1090511951802</c:v>
                </c:pt>
                <c:pt idx="1653">
                  <c:v>298.73030842516101</c:v>
                </c:pt>
                <c:pt idx="1654">
                  <c:v>195.868597099564</c:v>
                </c:pt>
                <c:pt idx="1655">
                  <c:v>83.362401612863806</c:v>
                </c:pt>
                <c:pt idx="1656">
                  <c:v>17.4935172734811</c:v>
                </c:pt>
                <c:pt idx="1657">
                  <c:v>3310.40742582436</c:v>
                </c:pt>
                <c:pt idx="1658">
                  <c:v>99.566400465313905</c:v>
                </c:pt>
                <c:pt idx="1659">
                  <c:v>580.96133979769797</c:v>
                </c:pt>
                <c:pt idx="1660">
                  <c:v>4424.2718505571102</c:v>
                </c:pt>
                <c:pt idx="1661">
                  <c:v>1063.0325161826299</c:v>
                </c:pt>
                <c:pt idx="1662">
                  <c:v>12.217138394956599</c:v>
                </c:pt>
                <c:pt idx="1663">
                  <c:v>58.615002106187497</c:v>
                </c:pt>
                <c:pt idx="1664">
                  <c:v>3.1912284422286299</c:v>
                </c:pt>
                <c:pt idx="1665">
                  <c:v>227.24276146529999</c:v>
                </c:pt>
                <c:pt idx="1666">
                  <c:v>1070.6254617807001</c:v>
                </c:pt>
                <c:pt idx="1667">
                  <c:v>2118.0181825546701</c:v>
                </c:pt>
                <c:pt idx="1668">
                  <c:v>527.75493855889204</c:v>
                </c:pt>
                <c:pt idx="1669">
                  <c:v>290.72996575076002</c:v>
                </c:pt>
                <c:pt idx="1670">
                  <c:v>107.6507924835</c:v>
                </c:pt>
                <c:pt idx="1671">
                  <c:v>53.119632024736703</c:v>
                </c:pt>
                <c:pt idx="1672">
                  <c:v>1035.98515019716</c:v>
                </c:pt>
                <c:pt idx="1673">
                  <c:v>303.28008338201602</c:v>
                </c:pt>
                <c:pt idx="1674">
                  <c:v>433.09179242236797</c:v>
                </c:pt>
                <c:pt idx="1675">
                  <c:v>236.752279784504</c:v>
                </c:pt>
                <c:pt idx="1676">
                  <c:v>1342.1986641246001</c:v>
                </c:pt>
                <c:pt idx="1677">
                  <c:v>75.561586883791506</c:v>
                </c:pt>
                <c:pt idx="1678">
                  <c:v>321.00691110715798</c:v>
                </c:pt>
                <c:pt idx="1679">
                  <c:v>343.79293999575901</c:v>
                </c:pt>
                <c:pt idx="1680">
                  <c:v>2831.5559288793102</c:v>
                </c:pt>
                <c:pt idx="1681">
                  <c:v>188.425011455223</c:v>
                </c:pt>
                <c:pt idx="1682">
                  <c:v>11200.403510742601</c:v>
                </c:pt>
                <c:pt idx="1683">
                  <c:v>1476.19739163595</c:v>
                </c:pt>
                <c:pt idx="1684">
                  <c:v>4370.8483787905598</c:v>
                </c:pt>
                <c:pt idx="1685">
                  <c:v>18.4631091747246</c:v>
                </c:pt>
                <c:pt idx="1686">
                  <c:v>9.0144348122378606</c:v>
                </c:pt>
                <c:pt idx="1687">
                  <c:v>206.017559642094</c:v>
                </c:pt>
                <c:pt idx="1688">
                  <c:v>388.996015739874</c:v>
                </c:pt>
                <c:pt idx="1689">
                  <c:v>2600.0437849979298</c:v>
                </c:pt>
                <c:pt idx="1690">
                  <c:v>6502.6449852671803</c:v>
                </c:pt>
                <c:pt idx="1691">
                  <c:v>5827.0589930010601</c:v>
                </c:pt>
                <c:pt idx="1692">
                  <c:v>415.87106807467097</c:v>
                </c:pt>
                <c:pt idx="1693">
                  <c:v>223.28751109378501</c:v>
                </c:pt>
                <c:pt idx="1694">
                  <c:v>89.334110242197198</c:v>
                </c:pt>
                <c:pt idx="1695">
                  <c:v>227.05924667135099</c:v>
                </c:pt>
                <c:pt idx="1696">
                  <c:v>584.38434914502295</c:v>
                </c:pt>
                <c:pt idx="1697">
                  <c:v>444.36558737805399</c:v>
                </c:pt>
                <c:pt idx="1698">
                  <c:v>2136.0968714357</c:v>
                </c:pt>
                <c:pt idx="1699">
                  <c:v>1395.2820776065</c:v>
                </c:pt>
                <c:pt idx="1700">
                  <c:v>18.411699705136598</c:v>
                </c:pt>
                <c:pt idx="1701">
                  <c:v>1594.0023689171801</c:v>
                </c:pt>
                <c:pt idx="1702">
                  <c:v>27.1747785644014</c:v>
                </c:pt>
                <c:pt idx="1703">
                  <c:v>471.42240260639397</c:v>
                </c:pt>
                <c:pt idx="1704">
                  <c:v>94.172166746488898</c:v>
                </c:pt>
                <c:pt idx="1705">
                  <c:v>73.468088889176499</c:v>
                </c:pt>
                <c:pt idx="1706">
                  <c:v>9.9097281113279294</c:v>
                </c:pt>
                <c:pt idx="1707">
                  <c:v>3673.5107835784902</c:v>
                </c:pt>
                <c:pt idx="1708">
                  <c:v>27.6680542302311</c:v>
                </c:pt>
                <c:pt idx="1709">
                  <c:v>3529.8633446573599</c:v>
                </c:pt>
                <c:pt idx="1710">
                  <c:v>5.3931409713498102</c:v>
                </c:pt>
                <c:pt idx="1711">
                  <c:v>1900.65718201146</c:v>
                </c:pt>
                <c:pt idx="1712">
                  <c:v>672.65206786271199</c:v>
                </c:pt>
                <c:pt idx="1713">
                  <c:v>198.26509665719101</c:v>
                </c:pt>
                <c:pt idx="1714">
                  <c:v>511.85546571699399</c:v>
                </c:pt>
                <c:pt idx="1715">
                  <c:v>646.68741849267997</c:v>
                </c:pt>
                <c:pt idx="1716">
                  <c:v>64.061558680672903</c:v>
                </c:pt>
                <c:pt idx="1717">
                  <c:v>359.48386017790199</c:v>
                </c:pt>
                <c:pt idx="1718">
                  <c:v>6.9720140155069101</c:v>
                </c:pt>
                <c:pt idx="1719">
                  <c:v>925.369745401297</c:v>
                </c:pt>
                <c:pt idx="1720">
                  <c:v>76.324028694013606</c:v>
                </c:pt>
                <c:pt idx="1721">
                  <c:v>212.693114383476</c:v>
                </c:pt>
                <c:pt idx="1722">
                  <c:v>224.50427280154099</c:v>
                </c:pt>
                <c:pt idx="1723">
                  <c:v>38.651260292571202</c:v>
                </c:pt>
                <c:pt idx="1724">
                  <c:v>171.132790279772</c:v>
                </c:pt>
                <c:pt idx="1725">
                  <c:v>540.27773239407497</c:v>
                </c:pt>
                <c:pt idx="1726">
                  <c:v>419.234983869514</c:v>
                </c:pt>
                <c:pt idx="1727">
                  <c:v>96.927157354883306</c:v>
                </c:pt>
                <c:pt idx="1728">
                  <c:v>33.572231837916497</c:v>
                </c:pt>
                <c:pt idx="1729">
                  <c:v>3661.4938047703499</c:v>
                </c:pt>
                <c:pt idx="1730">
                  <c:v>113.28019007208199</c:v>
                </c:pt>
                <c:pt idx="1731">
                  <c:v>1355.22718317977</c:v>
                </c:pt>
                <c:pt idx="1732">
                  <c:v>11.6971026290233</c:v>
                </c:pt>
                <c:pt idx="1733">
                  <c:v>1263.48107960527</c:v>
                </c:pt>
                <c:pt idx="1734">
                  <c:v>1215.1593638969</c:v>
                </c:pt>
                <c:pt idx="1735">
                  <c:v>716.86261118961102</c:v>
                </c:pt>
                <c:pt idx="1736">
                  <c:v>379.99071642481999</c:v>
                </c:pt>
                <c:pt idx="1737">
                  <c:v>97.119069188633404</c:v>
                </c:pt>
                <c:pt idx="1738">
                  <c:v>203.932888716848</c:v>
                </c:pt>
                <c:pt idx="1739">
                  <c:v>15.0510890919983</c:v>
                </c:pt>
                <c:pt idx="1740">
                  <c:v>587.49702272673005</c:v>
                </c:pt>
                <c:pt idx="1741">
                  <c:v>80.348808796635396</c:v>
                </c:pt>
                <c:pt idx="1742">
                  <c:v>4387.1524158239399</c:v>
                </c:pt>
                <c:pt idx="1743">
                  <c:v>1917.94809683061</c:v>
                </c:pt>
                <c:pt idx="1744">
                  <c:v>369.12939449935999</c:v>
                </c:pt>
                <c:pt idx="1745">
                  <c:v>57.885046702560203</c:v>
                </c:pt>
                <c:pt idx="1746">
                  <c:v>2353.5560039658399</c:v>
                </c:pt>
                <c:pt idx="1747">
                  <c:v>171.32944921908901</c:v>
                </c:pt>
                <c:pt idx="1748">
                  <c:v>657.53776299705601</c:v>
                </c:pt>
                <c:pt idx="1749">
                  <c:v>9.8329752186236394</c:v>
                </c:pt>
                <c:pt idx="1750">
                  <c:v>994.39337092497794</c:v>
                </c:pt>
                <c:pt idx="1751">
                  <c:v>348.058821205166</c:v>
                </c:pt>
                <c:pt idx="1752">
                  <c:v>200.531179008213</c:v>
                </c:pt>
                <c:pt idx="1753">
                  <c:v>1176.37150352959</c:v>
                </c:pt>
                <c:pt idx="1754">
                  <c:v>271.85224270488402</c:v>
                </c:pt>
                <c:pt idx="1755">
                  <c:v>503.08785642423601</c:v>
                </c:pt>
                <c:pt idx="1756">
                  <c:v>405.00641171442197</c:v>
                </c:pt>
                <c:pt idx="1757">
                  <c:v>3209.45249388718</c:v>
                </c:pt>
                <c:pt idx="1758">
                  <c:v>475.925825360636</c:v>
                </c:pt>
                <c:pt idx="1759">
                  <c:v>468.24155781875697</c:v>
                </c:pt>
                <c:pt idx="1760">
                  <c:v>47.817925498895001</c:v>
                </c:pt>
                <c:pt idx="1761">
                  <c:v>82.1112548746747</c:v>
                </c:pt>
                <c:pt idx="1762">
                  <c:v>471.607822694074</c:v>
                </c:pt>
                <c:pt idx="1763">
                  <c:v>361.218424550701</c:v>
                </c:pt>
                <c:pt idx="1764">
                  <c:v>12.1263071940795</c:v>
                </c:pt>
                <c:pt idx="1765">
                  <c:v>1242.1758217997201</c:v>
                </c:pt>
                <c:pt idx="1766">
                  <c:v>346.89971756683599</c:v>
                </c:pt>
                <c:pt idx="1767">
                  <c:v>32.6980042829166</c:v>
                </c:pt>
                <c:pt idx="1768">
                  <c:v>5158.2685429762496</c:v>
                </c:pt>
                <c:pt idx="1769">
                  <c:v>115.539066078958</c:v>
                </c:pt>
                <c:pt idx="1770">
                  <c:v>194.02894448100199</c:v>
                </c:pt>
                <c:pt idx="1771">
                  <c:v>700.98923912947498</c:v>
                </c:pt>
                <c:pt idx="1772">
                  <c:v>558.96093606159798</c:v>
                </c:pt>
                <c:pt idx="1773">
                  <c:v>42.0005131360764</c:v>
                </c:pt>
                <c:pt idx="1774">
                  <c:v>371.87226821867398</c:v>
                </c:pt>
                <c:pt idx="1775">
                  <c:v>45.842105475406299</c:v>
                </c:pt>
                <c:pt idx="1776">
                  <c:v>338.87877102682398</c:v>
                </c:pt>
                <c:pt idx="1777">
                  <c:v>1716.72454156514</c:v>
                </c:pt>
                <c:pt idx="1778">
                  <c:v>544.24588497618197</c:v>
                </c:pt>
                <c:pt idx="1779">
                  <c:v>727.04179504027695</c:v>
                </c:pt>
                <c:pt idx="1780">
                  <c:v>728.11539794730902</c:v>
                </c:pt>
                <c:pt idx="1781">
                  <c:v>2635.0784083195799</c:v>
                </c:pt>
                <c:pt idx="1782">
                  <c:v>27.550222266284901</c:v>
                </c:pt>
                <c:pt idx="1783">
                  <c:v>376.49126825295798</c:v>
                </c:pt>
                <c:pt idx="1784">
                  <c:v>494.334063178213</c:v>
                </c:pt>
                <c:pt idx="1785">
                  <c:v>606.35851291501797</c:v>
                </c:pt>
                <c:pt idx="1786">
                  <c:v>368.506528909976</c:v>
                </c:pt>
                <c:pt idx="1787">
                  <c:v>14.626646844002501</c:v>
                </c:pt>
                <c:pt idx="1788">
                  <c:v>39.792441302258901</c:v>
                </c:pt>
                <c:pt idx="1789">
                  <c:v>38.5659875896472</c:v>
                </c:pt>
                <c:pt idx="1790">
                  <c:v>30.5010133441702</c:v>
                </c:pt>
                <c:pt idx="1791">
                  <c:v>116.069152974747</c:v>
                </c:pt>
                <c:pt idx="1792">
                  <c:v>3.5010626613236799</c:v>
                </c:pt>
                <c:pt idx="1793">
                  <c:v>2.1007217945007102</c:v>
                </c:pt>
                <c:pt idx="1794">
                  <c:v>424.65088111986501</c:v>
                </c:pt>
                <c:pt idx="1795">
                  <c:v>9.43755577340964</c:v>
                </c:pt>
                <c:pt idx="1796">
                  <c:v>6.4982650736229699</c:v>
                </c:pt>
                <c:pt idx="1797">
                  <c:v>35.354636516261202</c:v>
                </c:pt>
                <c:pt idx="1798">
                  <c:v>6.8627477719129502</c:v>
                </c:pt>
                <c:pt idx="1799">
                  <c:v>472.28881245059398</c:v>
                </c:pt>
                <c:pt idx="1800">
                  <c:v>948.08012520785201</c:v>
                </c:pt>
                <c:pt idx="1801">
                  <c:v>74.392496066291699</c:v>
                </c:pt>
                <c:pt idx="1802">
                  <c:v>44.667960980757897</c:v>
                </c:pt>
                <c:pt idx="1803">
                  <c:v>121.188987108992</c:v>
                </c:pt>
                <c:pt idx="1804">
                  <c:v>36.107297422014497</c:v>
                </c:pt>
                <c:pt idx="1805">
                  <c:v>55.3069702155288</c:v>
                </c:pt>
                <c:pt idx="1806">
                  <c:v>154.51439626668099</c:v>
                </c:pt>
                <c:pt idx="1807">
                  <c:v>180.37214614739801</c:v>
                </c:pt>
                <c:pt idx="1808">
                  <c:v>276.920775349959</c:v>
                </c:pt>
                <c:pt idx="1809">
                  <c:v>169.63916307760201</c:v>
                </c:pt>
                <c:pt idx="1810">
                  <c:v>350.09445970306399</c:v>
                </c:pt>
                <c:pt idx="1811">
                  <c:v>10.045090407738099</c:v>
                </c:pt>
                <c:pt idx="1812">
                  <c:v>21.740035441221899</c:v>
                </c:pt>
                <c:pt idx="1813">
                  <c:v>156.404556814112</c:v>
                </c:pt>
                <c:pt idx="1814">
                  <c:v>1219.9796522013701</c:v>
                </c:pt>
                <c:pt idx="1815">
                  <c:v>244.21244083233</c:v>
                </c:pt>
                <c:pt idx="1816">
                  <c:v>1019.97730235521</c:v>
                </c:pt>
                <c:pt idx="1817">
                  <c:v>2298.10679959346</c:v>
                </c:pt>
                <c:pt idx="1818">
                  <c:v>2557.6766047452602</c:v>
                </c:pt>
                <c:pt idx="1819">
                  <c:v>32.130570822883101</c:v>
                </c:pt>
                <c:pt idx="1820">
                  <c:v>114.56242267163201</c:v>
                </c:pt>
                <c:pt idx="1821">
                  <c:v>194.60262075483399</c:v>
                </c:pt>
                <c:pt idx="1822">
                  <c:v>1046.83450659349</c:v>
                </c:pt>
                <c:pt idx="1823">
                  <c:v>145.906480380256</c:v>
                </c:pt>
                <c:pt idx="1824">
                  <c:v>212.504013071949</c:v>
                </c:pt>
                <c:pt idx="1825">
                  <c:v>32.445543972660701</c:v>
                </c:pt>
                <c:pt idx="1826">
                  <c:v>27.890783358675201</c:v>
                </c:pt>
                <c:pt idx="1827">
                  <c:v>165.516044713057</c:v>
                </c:pt>
                <c:pt idx="1828">
                  <c:v>1624.42388018622</c:v>
                </c:pt>
                <c:pt idx="1829">
                  <c:v>9.9385945559566409</c:v>
                </c:pt>
                <c:pt idx="1830">
                  <c:v>231.451998973325</c:v>
                </c:pt>
                <c:pt idx="1831">
                  <c:v>86.717279676909399</c:v>
                </c:pt>
                <c:pt idx="1832">
                  <c:v>476.64828975992901</c:v>
                </c:pt>
                <c:pt idx="1833">
                  <c:v>191.751928070068</c:v>
                </c:pt>
                <c:pt idx="1834">
                  <c:v>28.761446963767501</c:v>
                </c:pt>
                <c:pt idx="1835">
                  <c:v>24.6092360324099</c:v>
                </c:pt>
                <c:pt idx="1836">
                  <c:v>630.58471481892798</c:v>
                </c:pt>
                <c:pt idx="1837">
                  <c:v>492.43464370126799</c:v>
                </c:pt>
                <c:pt idx="1838">
                  <c:v>237.26880797882501</c:v>
                </c:pt>
                <c:pt idx="1839">
                  <c:v>488.923574308627</c:v>
                </c:pt>
                <c:pt idx="1840">
                  <c:v>2212.3439596890098</c:v>
                </c:pt>
                <c:pt idx="1841">
                  <c:v>136.42003402802601</c:v>
                </c:pt>
                <c:pt idx="1842">
                  <c:v>2239.1250777902901</c:v>
                </c:pt>
                <c:pt idx="1843">
                  <c:v>1913.7258474713799</c:v>
                </c:pt>
                <c:pt idx="1844">
                  <c:v>564.74008923507699</c:v>
                </c:pt>
                <c:pt idx="1845">
                  <c:v>515.495468271969</c:v>
                </c:pt>
                <c:pt idx="1846">
                  <c:v>19.3541796999857</c:v>
                </c:pt>
                <c:pt idx="1847">
                  <c:v>797.60212437679002</c:v>
                </c:pt>
                <c:pt idx="1848">
                  <c:v>338.239388404576</c:v>
                </c:pt>
                <c:pt idx="1849">
                  <c:v>255.968835796338</c:v>
                </c:pt>
                <c:pt idx="1850">
                  <c:v>87.898559796101097</c:v>
                </c:pt>
                <c:pt idx="1851">
                  <c:v>38.569575476625999</c:v>
                </c:pt>
                <c:pt idx="1852">
                  <c:v>446.60381590177502</c:v>
                </c:pt>
                <c:pt idx="1853">
                  <c:v>199.77520232190801</c:v>
                </c:pt>
                <c:pt idx="1854">
                  <c:v>306.183431186939</c:v>
                </c:pt>
                <c:pt idx="1855">
                  <c:v>3304.2431093515702</c:v>
                </c:pt>
                <c:pt idx="1856">
                  <c:v>23.113697134663202</c:v>
                </c:pt>
                <c:pt idx="1857">
                  <c:v>44.781382368679502</c:v>
                </c:pt>
                <c:pt idx="1858">
                  <c:v>460.48757748584399</c:v>
                </c:pt>
                <c:pt idx="1859">
                  <c:v>15.6243157693387</c:v>
                </c:pt>
                <c:pt idx="1860">
                  <c:v>618.32072956931302</c:v>
                </c:pt>
                <c:pt idx="1861">
                  <c:v>333.68046699041901</c:v>
                </c:pt>
                <c:pt idx="1862">
                  <c:v>855.861054173247</c:v>
                </c:pt>
                <c:pt idx="1863">
                  <c:v>326.08225804526103</c:v>
                </c:pt>
                <c:pt idx="1864">
                  <c:v>995.66128042184698</c:v>
                </c:pt>
                <c:pt idx="1865">
                  <c:v>463.965018130121</c:v>
                </c:pt>
                <c:pt idx="1866">
                  <c:v>98.242902611362197</c:v>
                </c:pt>
                <c:pt idx="1867">
                  <c:v>2.1550063342499102</c:v>
                </c:pt>
                <c:pt idx="1868">
                  <c:v>151.350658677951</c:v>
                </c:pt>
                <c:pt idx="1869">
                  <c:v>1201.7349729359601</c:v>
                </c:pt>
                <c:pt idx="1870">
                  <c:v>1012.5847093843799</c:v>
                </c:pt>
                <c:pt idx="1871">
                  <c:v>155.99522518016499</c:v>
                </c:pt>
                <c:pt idx="1872">
                  <c:v>761.89328232729395</c:v>
                </c:pt>
                <c:pt idx="1873">
                  <c:v>86.062474523706101</c:v>
                </c:pt>
                <c:pt idx="1874">
                  <c:v>835.43581977657095</c:v>
                </c:pt>
                <c:pt idx="1875">
                  <c:v>88.429446164464395</c:v>
                </c:pt>
                <c:pt idx="1876">
                  <c:v>518.44018133356701</c:v>
                </c:pt>
                <c:pt idx="1877">
                  <c:v>81.113327869691304</c:v>
                </c:pt>
                <c:pt idx="1878">
                  <c:v>205.051818435716</c:v>
                </c:pt>
                <c:pt idx="1879">
                  <c:v>20.3491417047697</c:v>
                </c:pt>
                <c:pt idx="1880">
                  <c:v>33.576122185707703</c:v>
                </c:pt>
                <c:pt idx="1881">
                  <c:v>567.69397756872502</c:v>
                </c:pt>
                <c:pt idx="1882">
                  <c:v>130.246064471067</c:v>
                </c:pt>
                <c:pt idx="1883">
                  <c:v>838.12768119228701</c:v>
                </c:pt>
                <c:pt idx="1884">
                  <c:v>4776.0063044765702</c:v>
                </c:pt>
                <c:pt idx="1885">
                  <c:v>83.970807232471401</c:v>
                </c:pt>
                <c:pt idx="1886">
                  <c:v>10.3370260580659</c:v>
                </c:pt>
                <c:pt idx="1887">
                  <c:v>22.134232710190201</c:v>
                </c:pt>
                <c:pt idx="1888">
                  <c:v>485.77611000890403</c:v>
                </c:pt>
                <c:pt idx="1889">
                  <c:v>1411.0265321996601</c:v>
                </c:pt>
                <c:pt idx="1890">
                  <c:v>1456.2166666927501</c:v>
                </c:pt>
                <c:pt idx="1891">
                  <c:v>863.50864865204198</c:v>
                </c:pt>
                <c:pt idx="1892">
                  <c:v>490.45527450677298</c:v>
                </c:pt>
                <c:pt idx="1893">
                  <c:v>20.585888379318298</c:v>
                </c:pt>
                <c:pt idx="1894">
                  <c:v>485.38411520965002</c:v>
                </c:pt>
                <c:pt idx="1895">
                  <c:v>468.39224052053601</c:v>
                </c:pt>
                <c:pt idx="1896">
                  <c:v>1257.3914610797201</c:v>
                </c:pt>
                <c:pt idx="1897">
                  <c:v>296.74041378496901</c:v>
                </c:pt>
                <c:pt idx="1898">
                  <c:v>4144.3028374974701</c:v>
                </c:pt>
                <c:pt idx="1899">
                  <c:v>17.838458511426801</c:v>
                </c:pt>
                <c:pt idx="1900">
                  <c:v>760.11149313831004</c:v>
                </c:pt>
                <c:pt idx="1901">
                  <c:v>84.472923918399999</c:v>
                </c:pt>
                <c:pt idx="1902">
                  <c:v>106.692464033592</c:v>
                </c:pt>
                <c:pt idx="1903">
                  <c:v>16.817865325152798</c:v>
                </c:pt>
                <c:pt idx="1904">
                  <c:v>307.04895036294198</c:v>
                </c:pt>
                <c:pt idx="1905">
                  <c:v>12.9853240772481</c:v>
                </c:pt>
                <c:pt idx="1906">
                  <c:v>225.37923649827499</c:v>
                </c:pt>
                <c:pt idx="1907">
                  <c:v>2603.96067318732</c:v>
                </c:pt>
                <c:pt idx="1908">
                  <c:v>932.37448569915705</c:v>
                </c:pt>
                <c:pt idx="1909">
                  <c:v>500.99621619421703</c:v>
                </c:pt>
                <c:pt idx="1910">
                  <c:v>294.85329990198602</c:v>
                </c:pt>
                <c:pt idx="1911">
                  <c:v>7.1752511268025998</c:v>
                </c:pt>
                <c:pt idx="1912">
                  <c:v>124.282018462146</c:v>
                </c:pt>
                <c:pt idx="1913">
                  <c:v>560.62170742114199</c:v>
                </c:pt>
                <c:pt idx="1914">
                  <c:v>422.13414774765801</c:v>
                </c:pt>
                <c:pt idx="1915">
                  <c:v>214.54204770209901</c:v>
                </c:pt>
                <c:pt idx="1916">
                  <c:v>916.71530102586996</c:v>
                </c:pt>
                <c:pt idx="1917">
                  <c:v>241.76743816673101</c:v>
                </c:pt>
                <c:pt idx="1918">
                  <c:v>30.503394410170401</c:v>
                </c:pt>
                <c:pt idx="1919">
                  <c:v>5.3162325371846304</c:v>
                </c:pt>
                <c:pt idx="1920">
                  <c:v>558.56227864870698</c:v>
                </c:pt>
                <c:pt idx="1921">
                  <c:v>7.1568079451217601</c:v>
                </c:pt>
                <c:pt idx="1922">
                  <c:v>148.58529896148301</c:v>
                </c:pt>
                <c:pt idx="1923">
                  <c:v>5.2381330099337298</c:v>
                </c:pt>
                <c:pt idx="1924">
                  <c:v>211.89841782311601</c:v>
                </c:pt>
                <c:pt idx="1925">
                  <c:v>3982.52008119108</c:v>
                </c:pt>
                <c:pt idx="1926">
                  <c:v>34.0109267286388</c:v>
                </c:pt>
                <c:pt idx="1927">
                  <c:v>1452.1678870962701</c:v>
                </c:pt>
                <c:pt idx="1928">
                  <c:v>5521.7044127790004</c:v>
                </c:pt>
                <c:pt idx="1929">
                  <c:v>2.6784787490459601</c:v>
                </c:pt>
                <c:pt idx="1930">
                  <c:v>123.242923075989</c:v>
                </c:pt>
                <c:pt idx="1931">
                  <c:v>244.87659908449601</c:v>
                </c:pt>
                <c:pt idx="1932">
                  <c:v>53.001112385849098</c:v>
                </c:pt>
                <c:pt idx="1933">
                  <c:v>24.6991655757238</c:v>
                </c:pt>
                <c:pt idx="1934">
                  <c:v>284.97304751433097</c:v>
                </c:pt>
                <c:pt idx="1935">
                  <c:v>25.257085304533501</c:v>
                </c:pt>
                <c:pt idx="1936">
                  <c:v>169.67935155645199</c:v>
                </c:pt>
                <c:pt idx="1937">
                  <c:v>181.15859346389701</c:v>
                </c:pt>
                <c:pt idx="1938">
                  <c:v>10.0147877877488</c:v>
                </c:pt>
                <c:pt idx="1939">
                  <c:v>51.9620270801665</c:v>
                </c:pt>
                <c:pt idx="1940">
                  <c:v>29.729590596943101</c:v>
                </c:pt>
                <c:pt idx="1941">
                  <c:v>25.670157503694401</c:v>
                </c:pt>
                <c:pt idx="1942">
                  <c:v>1262.95326603895</c:v>
                </c:pt>
                <c:pt idx="1943">
                  <c:v>2362.2336106807902</c:v>
                </c:pt>
                <c:pt idx="1944">
                  <c:v>91.302258110580496</c:v>
                </c:pt>
                <c:pt idx="1945">
                  <c:v>721.86372297267496</c:v>
                </c:pt>
                <c:pt idx="1946">
                  <c:v>464.02444947586503</c:v>
                </c:pt>
                <c:pt idx="1947">
                  <c:v>702.85516389804002</c:v>
                </c:pt>
                <c:pt idx="1948">
                  <c:v>169.72416249582099</c:v>
                </c:pt>
                <c:pt idx="1949">
                  <c:v>23.106696554608501</c:v>
                </c:pt>
                <c:pt idx="1950">
                  <c:v>235.51971106832301</c:v>
                </c:pt>
                <c:pt idx="1951">
                  <c:v>11.4796855036673</c:v>
                </c:pt>
                <c:pt idx="1952">
                  <c:v>2874.6461127176199</c:v>
                </c:pt>
                <c:pt idx="1953">
                  <c:v>81.596556559494402</c:v>
                </c:pt>
                <c:pt idx="1954">
                  <c:v>87.469619998239907</c:v>
                </c:pt>
                <c:pt idx="1955">
                  <c:v>15824.5896058943</c:v>
                </c:pt>
                <c:pt idx="1956">
                  <c:v>1511.2082558171301</c:v>
                </c:pt>
                <c:pt idx="1957">
                  <c:v>88.050568420286098</c:v>
                </c:pt>
                <c:pt idx="1958">
                  <c:v>500.45299504694702</c:v>
                </c:pt>
                <c:pt idx="1959">
                  <c:v>3.1818317549185502</c:v>
                </c:pt>
                <c:pt idx="1960">
                  <c:v>665.51442730027395</c:v>
                </c:pt>
                <c:pt idx="1961">
                  <c:v>55.6141720861606</c:v>
                </c:pt>
                <c:pt idx="1962">
                  <c:v>132.48873736901601</c:v>
                </c:pt>
                <c:pt idx="1963">
                  <c:v>84.001259110682994</c:v>
                </c:pt>
                <c:pt idx="1964">
                  <c:v>4026.8143024178498</c:v>
                </c:pt>
                <c:pt idx="1965">
                  <c:v>41.671665426193996</c:v>
                </c:pt>
                <c:pt idx="1966">
                  <c:v>246.295754189414</c:v>
                </c:pt>
                <c:pt idx="1967">
                  <c:v>7.0801067243345104</c:v>
                </c:pt>
                <c:pt idx="1968">
                  <c:v>295.60831409410503</c:v>
                </c:pt>
                <c:pt idx="1969">
                  <c:v>53.658280221473298</c:v>
                </c:pt>
                <c:pt idx="1970">
                  <c:v>66.517850109969501</c:v>
                </c:pt>
                <c:pt idx="1971">
                  <c:v>8.3937488043976298</c:v>
                </c:pt>
                <c:pt idx="1972">
                  <c:v>623.39596660062102</c:v>
                </c:pt>
                <c:pt idx="1973">
                  <c:v>150.33813748737501</c:v>
                </c:pt>
                <c:pt idx="1974">
                  <c:v>6925.6318473154997</c:v>
                </c:pt>
                <c:pt idx="1975">
                  <c:v>5.2866314771050797</c:v>
                </c:pt>
                <c:pt idx="1976">
                  <c:v>373.88690206411599</c:v>
                </c:pt>
                <c:pt idx="1977">
                  <c:v>847.26835055761205</c:v>
                </c:pt>
                <c:pt idx="1978">
                  <c:v>13.3398091041641</c:v>
                </c:pt>
                <c:pt idx="1979">
                  <c:v>3680.4087077844401</c:v>
                </c:pt>
                <c:pt idx="1980">
                  <c:v>146.02535941889099</c:v>
                </c:pt>
                <c:pt idx="1981">
                  <c:v>57.908310563828998</c:v>
                </c:pt>
                <c:pt idx="1982">
                  <c:v>919.73823290595499</c:v>
                </c:pt>
                <c:pt idx="1983">
                  <c:v>5.6258656877902604</c:v>
                </c:pt>
                <c:pt idx="1984">
                  <c:v>94.296982002560497</c:v>
                </c:pt>
                <c:pt idx="1985">
                  <c:v>102.06701605169999</c:v>
                </c:pt>
                <c:pt idx="1986">
                  <c:v>1290.05996127717</c:v>
                </c:pt>
                <c:pt idx="1987">
                  <c:v>1916.3444028502599</c:v>
                </c:pt>
                <c:pt idx="1988">
                  <c:v>767.99817280212403</c:v>
                </c:pt>
                <c:pt idx="1989">
                  <c:v>5450.2965250232701</c:v>
                </c:pt>
                <c:pt idx="1990">
                  <c:v>521.18643324896698</c:v>
                </c:pt>
                <c:pt idx="1991">
                  <c:v>30.654626192742501</c:v>
                </c:pt>
                <c:pt idx="1992">
                  <c:v>38.2970592659467</c:v>
                </c:pt>
                <c:pt idx="1993">
                  <c:v>285.12912967412598</c:v>
                </c:pt>
                <c:pt idx="1994">
                  <c:v>3.0723143169055001E-2</c:v>
                </c:pt>
                <c:pt idx="1995">
                  <c:v>246.490306898245</c:v>
                </c:pt>
                <c:pt idx="1996">
                  <c:v>1369.63827854941</c:v>
                </c:pt>
                <c:pt idx="1997">
                  <c:v>9.67691942856829</c:v>
                </c:pt>
                <c:pt idx="1998">
                  <c:v>2304.2899600968899</c:v>
                </c:pt>
                <c:pt idx="1999">
                  <c:v>184.887486873695</c:v>
                </c:pt>
                <c:pt idx="2000">
                  <c:v>370.882608640071</c:v>
                </c:pt>
                <c:pt idx="2001">
                  <c:v>33.884351918774399</c:v>
                </c:pt>
                <c:pt idx="2002">
                  <c:v>511.840038417453</c:v>
                </c:pt>
                <c:pt idx="2003">
                  <c:v>949.52602971522003</c:v>
                </c:pt>
                <c:pt idx="2004">
                  <c:v>605.11253985191797</c:v>
                </c:pt>
                <c:pt idx="2005">
                  <c:v>0.78433161785118999</c:v>
                </c:pt>
                <c:pt idx="2006">
                  <c:v>1069.28409858958</c:v>
                </c:pt>
                <c:pt idx="2007">
                  <c:v>136.37663569584299</c:v>
                </c:pt>
                <c:pt idx="2008">
                  <c:v>2682.2349888885601</c:v>
                </c:pt>
                <c:pt idx="2009">
                  <c:v>2240.7574426128899</c:v>
                </c:pt>
                <c:pt idx="2010">
                  <c:v>116.789308048865</c:v>
                </c:pt>
                <c:pt idx="2011">
                  <c:v>82.624004768299102</c:v>
                </c:pt>
                <c:pt idx="2012">
                  <c:v>31.720140450508101</c:v>
                </c:pt>
                <c:pt idx="2013">
                  <c:v>212.89265485851499</c:v>
                </c:pt>
                <c:pt idx="2014">
                  <c:v>275.12179120281797</c:v>
                </c:pt>
                <c:pt idx="2015">
                  <c:v>370.12682290231601</c:v>
                </c:pt>
                <c:pt idx="2016">
                  <c:v>164.88715000375899</c:v>
                </c:pt>
                <c:pt idx="2017">
                  <c:v>3205.2816218990301</c:v>
                </c:pt>
                <c:pt idx="2018">
                  <c:v>139.12513712215301</c:v>
                </c:pt>
                <c:pt idx="2019">
                  <c:v>491.33397301146698</c:v>
                </c:pt>
                <c:pt idx="2020">
                  <c:v>176.00458936295999</c:v>
                </c:pt>
                <c:pt idx="2021">
                  <c:v>725.64377811530699</c:v>
                </c:pt>
                <c:pt idx="2022">
                  <c:v>109.346627509874</c:v>
                </c:pt>
                <c:pt idx="2023">
                  <c:v>3175.1550405565699</c:v>
                </c:pt>
                <c:pt idx="2024">
                  <c:v>376.79523584135097</c:v>
                </c:pt>
                <c:pt idx="2025">
                  <c:v>2682.9545756494299</c:v>
                </c:pt>
                <c:pt idx="2026">
                  <c:v>18.941705180621199</c:v>
                </c:pt>
                <c:pt idx="2027">
                  <c:v>211.712009444617</c:v>
                </c:pt>
                <c:pt idx="2028">
                  <c:v>137.780303858335</c:v>
                </c:pt>
                <c:pt idx="2029">
                  <c:v>31.747967266342201</c:v>
                </c:pt>
                <c:pt idx="2030">
                  <c:v>651.78565904377103</c:v>
                </c:pt>
                <c:pt idx="2031">
                  <c:v>44.9361089561367</c:v>
                </c:pt>
                <c:pt idx="2032">
                  <c:v>96.552589831960702</c:v>
                </c:pt>
                <c:pt idx="2033">
                  <c:v>3.42314435338904</c:v>
                </c:pt>
                <c:pt idx="2034">
                  <c:v>30.9901440922192</c:v>
                </c:pt>
                <c:pt idx="2035">
                  <c:v>256.85483582481299</c:v>
                </c:pt>
                <c:pt idx="2036">
                  <c:v>547.501361033786</c:v>
                </c:pt>
                <c:pt idx="2037">
                  <c:v>123.475609217673</c:v>
                </c:pt>
                <c:pt idx="2038">
                  <c:v>133.62221303881</c:v>
                </c:pt>
                <c:pt idx="2039">
                  <c:v>4395.76791604353</c:v>
                </c:pt>
                <c:pt idx="2040">
                  <c:v>340.74388071648298</c:v>
                </c:pt>
                <c:pt idx="2041">
                  <c:v>139.637388506121</c:v>
                </c:pt>
                <c:pt idx="2042">
                  <c:v>16.737436229090999</c:v>
                </c:pt>
                <c:pt idx="2043">
                  <c:v>916.36715270644902</c:v>
                </c:pt>
                <c:pt idx="2044">
                  <c:v>273.34538781107199</c:v>
                </c:pt>
                <c:pt idx="2045">
                  <c:v>290.16949447151399</c:v>
                </c:pt>
                <c:pt idx="2046">
                  <c:v>2551.3252189760301</c:v>
                </c:pt>
                <c:pt idx="2047">
                  <c:v>1385.22907723559</c:v>
                </c:pt>
                <c:pt idx="2048">
                  <c:v>780.90481471163696</c:v>
                </c:pt>
                <c:pt idx="2049">
                  <c:v>5739.6353481653996</c:v>
                </c:pt>
                <c:pt idx="2050">
                  <c:v>23.9297468733002</c:v>
                </c:pt>
                <c:pt idx="2051">
                  <c:v>327.34677998275902</c:v>
                </c:pt>
                <c:pt idx="2052">
                  <c:v>29.395714930114199</c:v>
                </c:pt>
                <c:pt idx="2053">
                  <c:v>2322.4551255848601</c:v>
                </c:pt>
                <c:pt idx="2054">
                  <c:v>637.32627817041202</c:v>
                </c:pt>
                <c:pt idx="2055">
                  <c:v>190.756466965708</c:v>
                </c:pt>
                <c:pt idx="2056">
                  <c:v>567.32406464925396</c:v>
                </c:pt>
                <c:pt idx="2057">
                  <c:v>32.446820719143503</c:v>
                </c:pt>
                <c:pt idx="2058">
                  <c:v>422.77829040642598</c:v>
                </c:pt>
                <c:pt idx="2059">
                  <c:v>382.18533915200697</c:v>
                </c:pt>
                <c:pt idx="2060">
                  <c:v>3437.4504415149199</c:v>
                </c:pt>
                <c:pt idx="2061">
                  <c:v>1070.59709178051</c:v>
                </c:pt>
                <c:pt idx="2062">
                  <c:v>252.12997620181301</c:v>
                </c:pt>
                <c:pt idx="2063">
                  <c:v>1680.8349874389901</c:v>
                </c:pt>
                <c:pt idx="2064">
                  <c:v>9.4532683227297092</c:v>
                </c:pt>
                <c:pt idx="2065">
                  <c:v>153.01203939872099</c:v>
                </c:pt>
                <c:pt idx="2066">
                  <c:v>346.902004046765</c:v>
                </c:pt>
                <c:pt idx="2067">
                  <c:v>10.727894630006899</c:v>
                </c:pt>
                <c:pt idx="2068">
                  <c:v>1075.0505775430599</c:v>
                </c:pt>
                <c:pt idx="2069">
                  <c:v>74.487396281948804</c:v>
                </c:pt>
                <c:pt idx="2070">
                  <c:v>18.4280890925032</c:v>
                </c:pt>
                <c:pt idx="2071">
                  <c:v>11.050667693008201</c:v>
                </c:pt>
                <c:pt idx="2072">
                  <c:v>366.23363199402002</c:v>
                </c:pt>
                <c:pt idx="2073">
                  <c:v>1034.0756731015199</c:v>
                </c:pt>
                <c:pt idx="2074">
                  <c:v>196.72515073441701</c:v>
                </c:pt>
                <c:pt idx="2075">
                  <c:v>12.528119367800899</c:v>
                </c:pt>
                <c:pt idx="2076">
                  <c:v>1863.2732839876901</c:v>
                </c:pt>
                <c:pt idx="2077">
                  <c:v>1218.7948947571599</c:v>
                </c:pt>
                <c:pt idx="2078">
                  <c:v>1061.8308545856501</c:v>
                </c:pt>
                <c:pt idx="2079">
                  <c:v>727.73351177422501</c:v>
                </c:pt>
                <c:pt idx="2080">
                  <c:v>347.59538094483997</c:v>
                </c:pt>
                <c:pt idx="2081">
                  <c:v>148.324778212372</c:v>
                </c:pt>
                <c:pt idx="2082">
                  <c:v>3017.4677092235202</c:v>
                </c:pt>
                <c:pt idx="2083">
                  <c:v>871.51214305998599</c:v>
                </c:pt>
                <c:pt idx="2084">
                  <c:v>74.299361856070206</c:v>
                </c:pt>
                <c:pt idx="2085">
                  <c:v>165.210245451129</c:v>
                </c:pt>
                <c:pt idx="2086">
                  <c:v>258.80894171202698</c:v>
                </c:pt>
                <c:pt idx="2087">
                  <c:v>236.12625524040499</c:v>
                </c:pt>
                <c:pt idx="2088">
                  <c:v>0.41587941729637101</c:v>
                </c:pt>
                <c:pt idx="2089">
                  <c:v>1012.70187467602</c:v>
                </c:pt>
                <c:pt idx="2090">
                  <c:v>3.2655845480819199</c:v>
                </c:pt>
                <c:pt idx="2091">
                  <c:v>183.32559887659701</c:v>
                </c:pt>
                <c:pt idx="2092">
                  <c:v>11.484722809262299</c:v>
                </c:pt>
                <c:pt idx="2093">
                  <c:v>349.628705881825</c:v>
                </c:pt>
                <c:pt idx="2094">
                  <c:v>90.938373427231298</c:v>
                </c:pt>
                <c:pt idx="2095">
                  <c:v>1288.3191941479199</c:v>
                </c:pt>
                <c:pt idx="2096">
                  <c:v>2117.6438134364198</c:v>
                </c:pt>
                <c:pt idx="2097">
                  <c:v>392.95060852073902</c:v>
                </c:pt>
                <c:pt idx="2098">
                  <c:v>142.68246891036901</c:v>
                </c:pt>
                <c:pt idx="2099">
                  <c:v>320.66337651615498</c:v>
                </c:pt>
                <c:pt idx="2100">
                  <c:v>3326.40509413064</c:v>
                </c:pt>
                <c:pt idx="2101">
                  <c:v>0.75629844720782702</c:v>
                </c:pt>
                <c:pt idx="2102">
                  <c:v>1129.69043664071</c:v>
                </c:pt>
                <c:pt idx="2103">
                  <c:v>114.150420768831</c:v>
                </c:pt>
                <c:pt idx="2104">
                  <c:v>4.2169405654535099</c:v>
                </c:pt>
                <c:pt idx="2105">
                  <c:v>203.47402000565199</c:v>
                </c:pt>
                <c:pt idx="2106">
                  <c:v>920.15375470670801</c:v>
                </c:pt>
                <c:pt idx="2107">
                  <c:v>368.249858621295</c:v>
                </c:pt>
                <c:pt idx="2108">
                  <c:v>535.62173996759395</c:v>
                </c:pt>
                <c:pt idx="2109">
                  <c:v>134.863963247078</c:v>
                </c:pt>
                <c:pt idx="2110">
                  <c:v>67.146838901187394</c:v>
                </c:pt>
                <c:pt idx="2111">
                  <c:v>114.375206625801</c:v>
                </c:pt>
                <c:pt idx="2112">
                  <c:v>807.16792804058605</c:v>
                </c:pt>
                <c:pt idx="2113">
                  <c:v>1623.56490850112</c:v>
                </c:pt>
                <c:pt idx="2114">
                  <c:v>206.57130694564199</c:v>
                </c:pt>
                <c:pt idx="2115">
                  <c:v>9.5733578695005406</c:v>
                </c:pt>
                <c:pt idx="2116">
                  <c:v>350.640498240157</c:v>
                </c:pt>
                <c:pt idx="2117">
                  <c:v>63.043503469027797</c:v>
                </c:pt>
                <c:pt idx="2118">
                  <c:v>1304.452332955</c:v>
                </c:pt>
                <c:pt idx="2119">
                  <c:v>91.089865175905899</c:v>
                </c:pt>
                <c:pt idx="2120">
                  <c:v>349.73768384835302</c:v>
                </c:pt>
                <c:pt idx="2121">
                  <c:v>469.83664751715702</c:v>
                </c:pt>
                <c:pt idx="2122">
                  <c:v>31.663661786793</c:v>
                </c:pt>
                <c:pt idx="2123">
                  <c:v>79.816104516398198</c:v>
                </c:pt>
                <c:pt idx="2124">
                  <c:v>122.88900865036599</c:v>
                </c:pt>
                <c:pt idx="2125">
                  <c:v>554.22774772345997</c:v>
                </c:pt>
                <c:pt idx="2126">
                  <c:v>394.52424709423099</c:v>
                </c:pt>
                <c:pt idx="2127">
                  <c:v>3631.3400815567602</c:v>
                </c:pt>
                <c:pt idx="2128">
                  <c:v>670.20011000386398</c:v>
                </c:pt>
                <c:pt idx="2129">
                  <c:v>9.4128119524481306</c:v>
                </c:pt>
                <c:pt idx="2130">
                  <c:v>843.74239821200899</c:v>
                </c:pt>
                <c:pt idx="2131">
                  <c:v>1724.7756146792401</c:v>
                </c:pt>
                <c:pt idx="2132">
                  <c:v>97.783171637849307</c:v>
                </c:pt>
                <c:pt idx="2133">
                  <c:v>502.38936471417998</c:v>
                </c:pt>
                <c:pt idx="2134">
                  <c:v>602.77754845776701</c:v>
                </c:pt>
                <c:pt idx="2135">
                  <c:v>305.29673583393202</c:v>
                </c:pt>
                <c:pt idx="2136">
                  <c:v>124.486745057161</c:v>
                </c:pt>
                <c:pt idx="2137">
                  <c:v>120.84079165108901</c:v>
                </c:pt>
                <c:pt idx="2138">
                  <c:v>95.287705759226498</c:v>
                </c:pt>
                <c:pt idx="2139">
                  <c:v>185.378716858167</c:v>
                </c:pt>
                <c:pt idx="2140">
                  <c:v>36.144584169909997</c:v>
                </c:pt>
                <c:pt idx="2141">
                  <c:v>109.27809421832799</c:v>
                </c:pt>
                <c:pt idx="2142">
                  <c:v>2782.6779519455999</c:v>
                </c:pt>
                <c:pt idx="2143">
                  <c:v>381.97378859543699</c:v>
                </c:pt>
                <c:pt idx="2144">
                  <c:v>148.155948133674</c:v>
                </c:pt>
                <c:pt idx="2145">
                  <c:v>580.76489807801795</c:v>
                </c:pt>
                <c:pt idx="2146">
                  <c:v>485.30757553248901</c:v>
                </c:pt>
                <c:pt idx="2147">
                  <c:v>2855.5719046693298</c:v>
                </c:pt>
                <c:pt idx="2148">
                  <c:v>1089.14239132273</c:v>
                </c:pt>
                <c:pt idx="2149">
                  <c:v>701.45282876231101</c:v>
                </c:pt>
                <c:pt idx="2150">
                  <c:v>394.41460744974103</c:v>
                </c:pt>
                <c:pt idx="2151">
                  <c:v>507.40243919874001</c:v>
                </c:pt>
                <c:pt idx="2152">
                  <c:v>103.22761427016199</c:v>
                </c:pt>
                <c:pt idx="2153">
                  <c:v>59.467214190955701</c:v>
                </c:pt>
                <c:pt idx="2154">
                  <c:v>658.06225716984295</c:v>
                </c:pt>
                <c:pt idx="2155">
                  <c:v>1061.04365435522</c:v>
                </c:pt>
                <c:pt idx="2156">
                  <c:v>327.13842073644798</c:v>
                </c:pt>
                <c:pt idx="2157">
                  <c:v>90.135097662471694</c:v>
                </c:pt>
                <c:pt idx="2158">
                  <c:v>318.33684002423001</c:v>
                </c:pt>
                <c:pt idx="2159">
                  <c:v>108.082949913631</c:v>
                </c:pt>
                <c:pt idx="2160">
                  <c:v>3389.4333044823702</c:v>
                </c:pt>
                <c:pt idx="2161">
                  <c:v>212.37456371201901</c:v>
                </c:pt>
                <c:pt idx="2162">
                  <c:v>428.6568838243</c:v>
                </c:pt>
                <c:pt idx="2163">
                  <c:v>434.70826869942402</c:v>
                </c:pt>
                <c:pt idx="2164">
                  <c:v>80.931185200295403</c:v>
                </c:pt>
                <c:pt idx="2165">
                  <c:v>19.184935564157499</c:v>
                </c:pt>
                <c:pt idx="2166">
                  <c:v>1481.2742181178801</c:v>
                </c:pt>
                <c:pt idx="2167">
                  <c:v>94.721509197397296</c:v>
                </c:pt>
                <c:pt idx="2168">
                  <c:v>7.9553638913463702</c:v>
                </c:pt>
                <c:pt idx="2169">
                  <c:v>80.168252128599804</c:v>
                </c:pt>
                <c:pt idx="2170">
                  <c:v>68.095144206502596</c:v>
                </c:pt>
                <c:pt idx="2171">
                  <c:v>275.94476986014701</c:v>
                </c:pt>
                <c:pt idx="2172">
                  <c:v>114.558402805103</c:v>
                </c:pt>
                <c:pt idx="2173">
                  <c:v>1134.11512856067</c:v>
                </c:pt>
                <c:pt idx="2174">
                  <c:v>610.102615682958</c:v>
                </c:pt>
                <c:pt idx="2175">
                  <c:v>137.15607569002501</c:v>
                </c:pt>
                <c:pt idx="2176">
                  <c:v>48.823032585021998</c:v>
                </c:pt>
                <c:pt idx="2177">
                  <c:v>32.354066284264697</c:v>
                </c:pt>
                <c:pt idx="2178">
                  <c:v>115.811920645518</c:v>
                </c:pt>
                <c:pt idx="2179">
                  <c:v>305.73600007054898</c:v>
                </c:pt>
                <c:pt idx="2180">
                  <c:v>649.37334675444504</c:v>
                </c:pt>
                <c:pt idx="2181">
                  <c:v>88.537469485540299</c:v>
                </c:pt>
                <c:pt idx="2182">
                  <c:v>59.115357056657999</c:v>
                </c:pt>
                <c:pt idx="2183">
                  <c:v>70.423538876296803</c:v>
                </c:pt>
                <c:pt idx="2184">
                  <c:v>449.10101699429498</c:v>
                </c:pt>
                <c:pt idx="2185">
                  <c:v>211.29019290918399</c:v>
                </c:pt>
                <c:pt idx="2186">
                  <c:v>633.932867684813</c:v>
                </c:pt>
                <c:pt idx="2187">
                  <c:v>1545.8578585704699</c:v>
                </c:pt>
                <c:pt idx="2188">
                  <c:v>455.37803567206703</c:v>
                </c:pt>
                <c:pt idx="2189">
                  <c:v>1500.35121313898</c:v>
                </c:pt>
                <c:pt idx="2190">
                  <c:v>773.69328837179205</c:v>
                </c:pt>
                <c:pt idx="2191">
                  <c:v>104.551533398806</c:v>
                </c:pt>
                <c:pt idx="2192">
                  <c:v>91.634655168453307</c:v>
                </c:pt>
                <c:pt idx="2193">
                  <c:v>6.7935171624396196</c:v>
                </c:pt>
                <c:pt idx="2194">
                  <c:v>453.35287332552502</c:v>
                </c:pt>
                <c:pt idx="2195">
                  <c:v>8.4281582712695506</c:v>
                </c:pt>
                <c:pt idx="2196">
                  <c:v>30.6028777237713</c:v>
                </c:pt>
                <c:pt idx="2197">
                  <c:v>5.1812016733702801</c:v>
                </c:pt>
                <c:pt idx="2198">
                  <c:v>346.03317533452599</c:v>
                </c:pt>
                <c:pt idx="2199">
                  <c:v>27.658694653384199</c:v>
                </c:pt>
                <c:pt idx="2200">
                  <c:v>252.07317533343999</c:v>
                </c:pt>
                <c:pt idx="2201">
                  <c:v>29.147057189667901</c:v>
                </c:pt>
                <c:pt idx="2202">
                  <c:v>106.94113785012701</c:v>
                </c:pt>
                <c:pt idx="2203">
                  <c:v>276.24178619040703</c:v>
                </c:pt>
                <c:pt idx="2204">
                  <c:v>8.6143706795950408</c:v>
                </c:pt>
                <c:pt idx="2205">
                  <c:v>958.10852574430396</c:v>
                </c:pt>
                <c:pt idx="2206">
                  <c:v>322.02837413207197</c:v>
                </c:pt>
                <c:pt idx="2207">
                  <c:v>15.173970779155701</c:v>
                </c:pt>
                <c:pt idx="2208">
                  <c:v>1.81401529006748</c:v>
                </c:pt>
                <c:pt idx="2209">
                  <c:v>218.990499370583</c:v>
                </c:pt>
                <c:pt idx="2210">
                  <c:v>2343.46363924565</c:v>
                </c:pt>
                <c:pt idx="2211">
                  <c:v>94.360787919769194</c:v>
                </c:pt>
                <c:pt idx="2212">
                  <c:v>260.97260364542001</c:v>
                </c:pt>
                <c:pt idx="2213">
                  <c:v>149.904294235289</c:v>
                </c:pt>
                <c:pt idx="2214">
                  <c:v>168.19386633763199</c:v>
                </c:pt>
                <c:pt idx="2215">
                  <c:v>31.640393821474898</c:v>
                </c:pt>
                <c:pt idx="2216">
                  <c:v>712.67592832529294</c:v>
                </c:pt>
                <c:pt idx="2217">
                  <c:v>124.616820569314</c:v>
                </c:pt>
                <c:pt idx="2218">
                  <c:v>6.9993394172958903</c:v>
                </c:pt>
                <c:pt idx="2219">
                  <c:v>238.800368440396</c:v>
                </c:pt>
                <c:pt idx="2220">
                  <c:v>679.15979063805605</c:v>
                </c:pt>
                <c:pt idx="2221">
                  <c:v>7.8070013365262101</c:v>
                </c:pt>
                <c:pt idx="2222">
                  <c:v>890.53198323211905</c:v>
                </c:pt>
                <c:pt idx="2223">
                  <c:v>35.787585453060302</c:v>
                </c:pt>
                <c:pt idx="2224">
                  <c:v>64.083993922241604</c:v>
                </c:pt>
                <c:pt idx="2225">
                  <c:v>261.354146624321</c:v>
                </c:pt>
                <c:pt idx="2226">
                  <c:v>14.410593551752299</c:v>
                </c:pt>
                <c:pt idx="2227">
                  <c:v>1.68192073441112</c:v>
                </c:pt>
                <c:pt idx="2228">
                  <c:v>12.3738677762029</c:v>
                </c:pt>
                <c:pt idx="2229">
                  <c:v>314.96628476261998</c:v>
                </c:pt>
                <c:pt idx="2230">
                  <c:v>71.905403412079195</c:v>
                </c:pt>
                <c:pt idx="2231">
                  <c:v>924.41807446076496</c:v>
                </c:pt>
                <c:pt idx="2232">
                  <c:v>7.9014122647573899</c:v>
                </c:pt>
                <c:pt idx="2233">
                  <c:v>4.8078379934034698</c:v>
                </c:pt>
                <c:pt idx="2234">
                  <c:v>1262.8379912021101</c:v>
                </c:pt>
                <c:pt idx="2235">
                  <c:v>508.11675452738501</c:v>
                </c:pt>
                <c:pt idx="2236">
                  <c:v>825.65337791880995</c:v>
                </c:pt>
                <c:pt idx="2237">
                  <c:v>831.48925156445705</c:v>
                </c:pt>
                <c:pt idx="2238">
                  <c:v>33.770873151654399</c:v>
                </c:pt>
                <c:pt idx="2239">
                  <c:v>271.163096783443</c:v>
                </c:pt>
                <c:pt idx="2240">
                  <c:v>387.83186858293999</c:v>
                </c:pt>
                <c:pt idx="2241">
                  <c:v>577.137084891629</c:v>
                </c:pt>
                <c:pt idx="2242">
                  <c:v>384.35462433896799</c:v>
                </c:pt>
                <c:pt idx="2243">
                  <c:v>158.43257932514001</c:v>
                </c:pt>
                <c:pt idx="2244">
                  <c:v>69.065480240959502</c:v>
                </c:pt>
                <c:pt idx="2245">
                  <c:v>746.26826031610301</c:v>
                </c:pt>
                <c:pt idx="2246">
                  <c:v>390.50472797694903</c:v>
                </c:pt>
                <c:pt idx="2247">
                  <c:v>487.09703532367303</c:v>
                </c:pt>
                <c:pt idx="2248">
                  <c:v>283.75070661835503</c:v>
                </c:pt>
                <c:pt idx="2249">
                  <c:v>325.70228277074801</c:v>
                </c:pt>
                <c:pt idx="2250">
                  <c:v>290.74968006753301</c:v>
                </c:pt>
                <c:pt idx="2251">
                  <c:v>27.0464082014669</c:v>
                </c:pt>
                <c:pt idx="2252">
                  <c:v>173.41159631114201</c:v>
                </c:pt>
                <c:pt idx="2253">
                  <c:v>15.689998110954001</c:v>
                </c:pt>
                <c:pt idx="2254">
                  <c:v>8.7692455745005002</c:v>
                </c:pt>
                <c:pt idx="2255">
                  <c:v>25.753182470267401</c:v>
                </c:pt>
                <c:pt idx="2256">
                  <c:v>419.36428131183999</c:v>
                </c:pt>
                <c:pt idx="2257">
                  <c:v>35.436449311485198</c:v>
                </c:pt>
                <c:pt idx="2258">
                  <c:v>160.875635584489</c:v>
                </c:pt>
                <c:pt idx="2259">
                  <c:v>327.01603495267102</c:v>
                </c:pt>
                <c:pt idx="2260">
                  <c:v>195.76501459571</c:v>
                </c:pt>
                <c:pt idx="2261">
                  <c:v>7.77248510776929</c:v>
                </c:pt>
                <c:pt idx="2262">
                  <c:v>96.498004850586796</c:v>
                </c:pt>
                <c:pt idx="2263">
                  <c:v>5.2450153716077699</c:v>
                </c:pt>
                <c:pt idx="2264">
                  <c:v>722.96510476839796</c:v>
                </c:pt>
                <c:pt idx="2265">
                  <c:v>69.308518440447997</c:v>
                </c:pt>
                <c:pt idx="2266">
                  <c:v>323.98233830889899</c:v>
                </c:pt>
                <c:pt idx="2267">
                  <c:v>26.682928794802201</c:v>
                </c:pt>
                <c:pt idx="2268">
                  <c:v>155.08710889927801</c:v>
                </c:pt>
                <c:pt idx="2269">
                  <c:v>47.081464550447201</c:v>
                </c:pt>
                <c:pt idx="2270">
                  <c:v>141.25034485718399</c:v>
                </c:pt>
                <c:pt idx="2271">
                  <c:v>88.101356810952893</c:v>
                </c:pt>
                <c:pt idx="2272">
                  <c:v>431.90242011667499</c:v>
                </c:pt>
                <c:pt idx="2273">
                  <c:v>528.590663949641</c:v>
                </c:pt>
                <c:pt idx="2274">
                  <c:v>262.49670480874602</c:v>
                </c:pt>
                <c:pt idx="2275">
                  <c:v>512.09039472780796</c:v>
                </c:pt>
                <c:pt idx="2276">
                  <c:v>965.57058942283595</c:v>
                </c:pt>
                <c:pt idx="2277">
                  <c:v>107.491228295317</c:v>
                </c:pt>
                <c:pt idx="2278">
                  <c:v>114.091514936365</c:v>
                </c:pt>
                <c:pt idx="2279">
                  <c:v>177.30594780452</c:v>
                </c:pt>
                <c:pt idx="2280">
                  <c:v>420.57065643945998</c:v>
                </c:pt>
                <c:pt idx="2281">
                  <c:v>101.055902062277</c:v>
                </c:pt>
                <c:pt idx="2282">
                  <c:v>235.394409430986</c:v>
                </c:pt>
                <c:pt idx="2283">
                  <c:v>424.95778153802098</c:v>
                </c:pt>
                <c:pt idx="2284">
                  <c:v>51.905886090587799</c:v>
                </c:pt>
                <c:pt idx="2285">
                  <c:v>573.16204755462002</c:v>
                </c:pt>
                <c:pt idx="2286">
                  <c:v>420.89694534587397</c:v>
                </c:pt>
                <c:pt idx="2287">
                  <c:v>72.416960894167801</c:v>
                </c:pt>
                <c:pt idx="2288">
                  <c:v>543.53122540953495</c:v>
                </c:pt>
                <c:pt idx="2289">
                  <c:v>152.05221243368899</c:v>
                </c:pt>
                <c:pt idx="2290">
                  <c:v>95.023908354571503</c:v>
                </c:pt>
                <c:pt idx="2291">
                  <c:v>136.835395288016</c:v>
                </c:pt>
                <c:pt idx="2292">
                  <c:v>61.961551396702497</c:v>
                </c:pt>
                <c:pt idx="2293">
                  <c:v>356.29158646031402</c:v>
                </c:pt>
                <c:pt idx="2294">
                  <c:v>145.10007062685</c:v>
                </c:pt>
                <c:pt idx="2295">
                  <c:v>70.779016004554506</c:v>
                </c:pt>
                <c:pt idx="2296">
                  <c:v>72.191706168913896</c:v>
                </c:pt>
                <c:pt idx="2297">
                  <c:v>535.68885091441098</c:v>
                </c:pt>
                <c:pt idx="2298">
                  <c:v>283.148538513799</c:v>
                </c:pt>
                <c:pt idx="2299">
                  <c:v>2.1766257504546802</c:v>
                </c:pt>
                <c:pt idx="2300">
                  <c:v>319.53986423347698</c:v>
                </c:pt>
                <c:pt idx="2301">
                  <c:v>44.506080479995902</c:v>
                </c:pt>
                <c:pt idx="2302">
                  <c:v>193.33697818301599</c:v>
                </c:pt>
                <c:pt idx="2303">
                  <c:v>3124.25425165968</c:v>
                </c:pt>
                <c:pt idx="2304">
                  <c:v>17.101511581652499</c:v>
                </c:pt>
                <c:pt idx="2305">
                  <c:v>211.345637552309</c:v>
                </c:pt>
                <c:pt idx="2306">
                  <c:v>134.048989307726</c:v>
                </c:pt>
                <c:pt idx="2307">
                  <c:v>254.598863900645</c:v>
                </c:pt>
                <c:pt idx="2308">
                  <c:v>1803.31150014215</c:v>
                </c:pt>
                <c:pt idx="2309">
                  <c:v>73.499921635133802</c:v>
                </c:pt>
                <c:pt idx="2310">
                  <c:v>3.11426530248638</c:v>
                </c:pt>
                <c:pt idx="2311">
                  <c:v>4125.5560643998397</c:v>
                </c:pt>
                <c:pt idx="2312">
                  <c:v>65.412107977215996</c:v>
                </c:pt>
                <c:pt idx="2313">
                  <c:v>61.025337279662999</c:v>
                </c:pt>
                <c:pt idx="2314">
                  <c:v>104.93717918491799</c:v>
                </c:pt>
                <c:pt idx="2315">
                  <c:v>13.6080698543129</c:v>
                </c:pt>
                <c:pt idx="2316">
                  <c:v>29.211383711561599</c:v>
                </c:pt>
                <c:pt idx="2317">
                  <c:v>94.7384662287796</c:v>
                </c:pt>
                <c:pt idx="2318">
                  <c:v>1588.56902440012</c:v>
                </c:pt>
                <c:pt idx="2319">
                  <c:v>2537.91009246259</c:v>
                </c:pt>
                <c:pt idx="2320">
                  <c:v>64.191584290966802</c:v>
                </c:pt>
                <c:pt idx="2321">
                  <c:v>5.9633142920816402</c:v>
                </c:pt>
                <c:pt idx="2322">
                  <c:v>1662.3591773800099</c:v>
                </c:pt>
                <c:pt idx="2323">
                  <c:v>15.8103324118453</c:v>
                </c:pt>
                <c:pt idx="2324">
                  <c:v>12.899191232849899</c:v>
                </c:pt>
                <c:pt idx="2325">
                  <c:v>15.076471045857099</c:v>
                </c:pt>
                <c:pt idx="2326">
                  <c:v>57.207533190354802</c:v>
                </c:pt>
                <c:pt idx="2327">
                  <c:v>21.670172803330299</c:v>
                </c:pt>
                <c:pt idx="2328">
                  <c:v>221.43256135339701</c:v>
                </c:pt>
                <c:pt idx="2329">
                  <c:v>24.9960009642482</c:v>
                </c:pt>
                <c:pt idx="2330">
                  <c:v>4290.0419085925096</c:v>
                </c:pt>
                <c:pt idx="2331">
                  <c:v>188.85865070560101</c:v>
                </c:pt>
                <c:pt idx="2332">
                  <c:v>929.27938214916196</c:v>
                </c:pt>
                <c:pt idx="2333">
                  <c:v>246.53257908823801</c:v>
                </c:pt>
                <c:pt idx="2334">
                  <c:v>479.50043491048098</c:v>
                </c:pt>
                <c:pt idx="2335">
                  <c:v>74.575928597260599</c:v>
                </c:pt>
                <c:pt idx="2336">
                  <c:v>75.5815351356256</c:v>
                </c:pt>
                <c:pt idx="2337">
                  <c:v>699.95506598202905</c:v>
                </c:pt>
                <c:pt idx="2338">
                  <c:v>37.157424701829797</c:v>
                </c:pt>
                <c:pt idx="2339">
                  <c:v>2418.8792261953299</c:v>
                </c:pt>
                <c:pt idx="2340">
                  <c:v>192.38373950559301</c:v>
                </c:pt>
                <c:pt idx="2341">
                  <c:v>0.71738321322339205</c:v>
                </c:pt>
                <c:pt idx="2342">
                  <c:v>3712.29522542323</c:v>
                </c:pt>
                <c:pt idx="2343">
                  <c:v>12.1316309940722</c:v>
                </c:pt>
                <c:pt idx="2344">
                  <c:v>243.48747553202901</c:v>
                </c:pt>
                <c:pt idx="2345">
                  <c:v>128.32644800068201</c:v>
                </c:pt>
                <c:pt idx="2346">
                  <c:v>297.16973214263402</c:v>
                </c:pt>
                <c:pt idx="2347">
                  <c:v>102.231402254426</c:v>
                </c:pt>
                <c:pt idx="2348">
                  <c:v>1134.4297872499801</c:v>
                </c:pt>
                <c:pt idx="2349">
                  <c:v>127.842489784191</c:v>
                </c:pt>
                <c:pt idx="2350">
                  <c:v>61.316765729313097</c:v>
                </c:pt>
                <c:pt idx="2351">
                  <c:v>314.38654165020802</c:v>
                </c:pt>
                <c:pt idx="2352">
                  <c:v>609.77396799234805</c:v>
                </c:pt>
                <c:pt idx="2353">
                  <c:v>89.729113200781597</c:v>
                </c:pt>
                <c:pt idx="2354">
                  <c:v>760.85805663052395</c:v>
                </c:pt>
                <c:pt idx="2355">
                  <c:v>175.46122845391901</c:v>
                </c:pt>
                <c:pt idx="2356">
                  <c:v>72.327639282033005</c:v>
                </c:pt>
                <c:pt idx="2357">
                  <c:v>73.019469578046994</c:v>
                </c:pt>
                <c:pt idx="2358">
                  <c:v>870.887945370745</c:v>
                </c:pt>
                <c:pt idx="2359">
                  <c:v>233.82923384829999</c:v>
                </c:pt>
                <c:pt idx="2360">
                  <c:v>1561.5751162472</c:v>
                </c:pt>
                <c:pt idx="2361">
                  <c:v>4.2710938721153404</c:v>
                </c:pt>
                <c:pt idx="2362">
                  <c:v>27.2927145309724</c:v>
                </c:pt>
                <c:pt idx="2363">
                  <c:v>28.5504097166002</c:v>
                </c:pt>
                <c:pt idx="2364">
                  <c:v>1588.10147033201</c:v>
                </c:pt>
                <c:pt idx="2365">
                  <c:v>1677.02436053515</c:v>
                </c:pt>
                <c:pt idx="2366">
                  <c:v>38.276634478289999</c:v>
                </c:pt>
                <c:pt idx="2367">
                  <c:v>89.197483708136104</c:v>
                </c:pt>
                <c:pt idx="2368">
                  <c:v>25.516779024423599</c:v>
                </c:pt>
                <c:pt idx="2369">
                  <c:v>419.20249565345</c:v>
                </c:pt>
                <c:pt idx="2370">
                  <c:v>32.183210955545597</c:v>
                </c:pt>
                <c:pt idx="2371">
                  <c:v>468.82096164350497</c:v>
                </c:pt>
                <c:pt idx="2372">
                  <c:v>770.44516037173003</c:v>
                </c:pt>
                <c:pt idx="2373">
                  <c:v>232.322184762539</c:v>
                </c:pt>
                <c:pt idx="2374">
                  <c:v>83.9401337464042</c:v>
                </c:pt>
                <c:pt idx="2375">
                  <c:v>1236.22191320348</c:v>
                </c:pt>
                <c:pt idx="2376">
                  <c:v>676.07597340670304</c:v>
                </c:pt>
                <c:pt idx="2377">
                  <c:v>116.62788837466699</c:v>
                </c:pt>
                <c:pt idx="2378">
                  <c:v>62.272622072860301</c:v>
                </c:pt>
                <c:pt idx="2379">
                  <c:v>588.02975346285496</c:v>
                </c:pt>
                <c:pt idx="2380">
                  <c:v>359.29447156147199</c:v>
                </c:pt>
                <c:pt idx="2381">
                  <c:v>41.277926132844797</c:v>
                </c:pt>
                <c:pt idx="2382">
                  <c:v>27.098846627279499</c:v>
                </c:pt>
                <c:pt idx="2383">
                  <c:v>19.713448774615799</c:v>
                </c:pt>
                <c:pt idx="2384">
                  <c:v>2492.3797103894299</c:v>
                </c:pt>
                <c:pt idx="2385">
                  <c:v>83.180980692434503</c:v>
                </c:pt>
                <c:pt idx="2386">
                  <c:v>66.518635962036399</c:v>
                </c:pt>
                <c:pt idx="2387">
                  <c:v>16.4395584235581</c:v>
                </c:pt>
                <c:pt idx="2388">
                  <c:v>65.217481558603396</c:v>
                </c:pt>
                <c:pt idx="2389">
                  <c:v>602.022238038978</c:v>
                </c:pt>
                <c:pt idx="2390">
                  <c:v>1438.92186405038</c:v>
                </c:pt>
                <c:pt idx="2391">
                  <c:v>3679.4326667168302</c:v>
                </c:pt>
                <c:pt idx="2392">
                  <c:v>9.5357946447475008</c:v>
                </c:pt>
                <c:pt idx="2393">
                  <c:v>1653.38352994864</c:v>
                </c:pt>
                <c:pt idx="2394">
                  <c:v>779.04181143521703</c:v>
                </c:pt>
                <c:pt idx="2395">
                  <c:v>289.69490960559602</c:v>
                </c:pt>
                <c:pt idx="2396">
                  <c:v>154.16314861458699</c:v>
                </c:pt>
                <c:pt idx="2397">
                  <c:v>26.309458553896899</c:v>
                </c:pt>
                <c:pt idx="2398">
                  <c:v>154.41858696423901</c:v>
                </c:pt>
                <c:pt idx="2399">
                  <c:v>421.07056362723699</c:v>
                </c:pt>
                <c:pt idx="2400">
                  <c:v>74.058039145484202</c:v>
                </c:pt>
                <c:pt idx="2401">
                  <c:v>187.024386569635</c:v>
                </c:pt>
                <c:pt idx="2402">
                  <c:v>31.455056169104399</c:v>
                </c:pt>
                <c:pt idx="2403">
                  <c:v>554.20317704053696</c:v>
                </c:pt>
                <c:pt idx="2404">
                  <c:v>1562.51149257364</c:v>
                </c:pt>
                <c:pt idx="2405">
                  <c:v>2185.9692118629901</c:v>
                </c:pt>
                <c:pt idx="2406">
                  <c:v>305.279657680301</c:v>
                </c:pt>
                <c:pt idx="2407">
                  <c:v>391.64783950677497</c:v>
                </c:pt>
                <c:pt idx="2408">
                  <c:v>457.14918632657998</c:v>
                </c:pt>
                <c:pt idx="2409">
                  <c:v>357.402311665338</c:v>
                </c:pt>
                <c:pt idx="2410">
                  <c:v>458.56855837532203</c:v>
                </c:pt>
                <c:pt idx="2411">
                  <c:v>2512.3258773720399</c:v>
                </c:pt>
                <c:pt idx="2412">
                  <c:v>659.09022156818901</c:v>
                </c:pt>
                <c:pt idx="2413">
                  <c:v>2239.51833759696</c:v>
                </c:pt>
                <c:pt idx="2414">
                  <c:v>77.062392438423998</c:v>
                </c:pt>
                <c:pt idx="2415">
                  <c:v>13.335199132953401</c:v>
                </c:pt>
                <c:pt idx="2416">
                  <c:v>218.374234340404</c:v>
                </c:pt>
                <c:pt idx="2417">
                  <c:v>72.939559230120494</c:v>
                </c:pt>
                <c:pt idx="2418">
                  <c:v>171.517696292268</c:v>
                </c:pt>
                <c:pt idx="2419">
                  <c:v>2395.79320766193</c:v>
                </c:pt>
                <c:pt idx="2420">
                  <c:v>617.64652526661405</c:v>
                </c:pt>
                <c:pt idx="2421">
                  <c:v>246.96170396107399</c:v>
                </c:pt>
                <c:pt idx="2422">
                  <c:v>19.339633982234002</c:v>
                </c:pt>
                <c:pt idx="2423">
                  <c:v>52.352351359062403</c:v>
                </c:pt>
                <c:pt idx="2424">
                  <c:v>654.234907331008</c:v>
                </c:pt>
                <c:pt idx="2425">
                  <c:v>255.24016155573401</c:v>
                </c:pt>
                <c:pt idx="2426">
                  <c:v>894.81308187606396</c:v>
                </c:pt>
                <c:pt idx="2427">
                  <c:v>35.1708040788007</c:v>
                </c:pt>
                <c:pt idx="2428">
                  <c:v>63.222978780811403</c:v>
                </c:pt>
                <c:pt idx="2429">
                  <c:v>232.19092495130201</c:v>
                </c:pt>
                <c:pt idx="2430">
                  <c:v>113.168908427308</c:v>
                </c:pt>
                <c:pt idx="2431">
                  <c:v>61.662118084864503</c:v>
                </c:pt>
                <c:pt idx="2432">
                  <c:v>170.52293520336599</c:v>
                </c:pt>
                <c:pt idx="2433">
                  <c:v>1504.8468202597301</c:v>
                </c:pt>
                <c:pt idx="2434">
                  <c:v>59.968274524134102</c:v>
                </c:pt>
                <c:pt idx="2435">
                  <c:v>385.56725668623199</c:v>
                </c:pt>
                <c:pt idx="2436">
                  <c:v>2834.6008017611998</c:v>
                </c:pt>
                <c:pt idx="2437">
                  <c:v>219.19773817237299</c:v>
                </c:pt>
                <c:pt idx="2438">
                  <c:v>4726.0299634023604</c:v>
                </c:pt>
                <c:pt idx="2439">
                  <c:v>11708.3768493103</c:v>
                </c:pt>
                <c:pt idx="2440">
                  <c:v>594.13039700297304</c:v>
                </c:pt>
                <c:pt idx="2441">
                  <c:v>868.45940130156998</c:v>
                </c:pt>
                <c:pt idx="2442">
                  <c:v>38.8301492843745</c:v>
                </c:pt>
                <c:pt idx="2443">
                  <c:v>57.382511088794701</c:v>
                </c:pt>
                <c:pt idx="2444">
                  <c:v>465.13048835121998</c:v>
                </c:pt>
                <c:pt idx="2445">
                  <c:v>86.158297738584693</c:v>
                </c:pt>
                <c:pt idx="2446">
                  <c:v>105.529686687663</c:v>
                </c:pt>
                <c:pt idx="2447">
                  <c:v>487.19804870175</c:v>
                </c:pt>
                <c:pt idx="2448">
                  <c:v>115.79557774520499</c:v>
                </c:pt>
                <c:pt idx="2449">
                  <c:v>206.00780565072401</c:v>
                </c:pt>
                <c:pt idx="2450">
                  <c:v>5350.1805249447298</c:v>
                </c:pt>
                <c:pt idx="2451">
                  <c:v>81.126473036281396</c:v>
                </c:pt>
                <c:pt idx="2452">
                  <c:v>5.96606727187703</c:v>
                </c:pt>
                <c:pt idx="2453">
                  <c:v>11.860582159826899</c:v>
                </c:pt>
                <c:pt idx="2454">
                  <c:v>13.117915844503401</c:v>
                </c:pt>
                <c:pt idx="2455">
                  <c:v>8.3007099613628093</c:v>
                </c:pt>
                <c:pt idx="2456">
                  <c:v>138.83300979647399</c:v>
                </c:pt>
                <c:pt idx="2457">
                  <c:v>4494.58704025512</c:v>
                </c:pt>
                <c:pt idx="2458">
                  <c:v>819.651761339941</c:v>
                </c:pt>
                <c:pt idx="2459">
                  <c:v>5.3672405371949798</c:v>
                </c:pt>
                <c:pt idx="2460">
                  <c:v>782.72913262265297</c:v>
                </c:pt>
                <c:pt idx="2461">
                  <c:v>315.48549928521601</c:v>
                </c:pt>
                <c:pt idx="2462">
                  <c:v>1627.64884314751</c:v>
                </c:pt>
                <c:pt idx="2463">
                  <c:v>217.05165724916401</c:v>
                </c:pt>
                <c:pt idx="2464">
                  <c:v>742.16269386850604</c:v>
                </c:pt>
                <c:pt idx="2465">
                  <c:v>36.086342941385702</c:v>
                </c:pt>
                <c:pt idx="2466">
                  <c:v>28.2064887126113</c:v>
                </c:pt>
                <c:pt idx="2467">
                  <c:v>494.39144347749698</c:v>
                </c:pt>
                <c:pt idx="2468">
                  <c:v>136.23685997409501</c:v>
                </c:pt>
                <c:pt idx="2469">
                  <c:v>3186.2617814457299</c:v>
                </c:pt>
                <c:pt idx="2470">
                  <c:v>170.47009185189</c:v>
                </c:pt>
                <c:pt idx="2471">
                  <c:v>35.093462809372703</c:v>
                </c:pt>
                <c:pt idx="2472">
                  <c:v>18.587262912883801</c:v>
                </c:pt>
                <c:pt idx="2473">
                  <c:v>142.58532146702899</c:v>
                </c:pt>
                <c:pt idx="2474">
                  <c:v>78.3945424659602</c:v>
                </c:pt>
                <c:pt idx="2475">
                  <c:v>84.986429374069502</c:v>
                </c:pt>
                <c:pt idx="2476">
                  <c:v>2909.2265188613101</c:v>
                </c:pt>
                <c:pt idx="2477">
                  <c:v>581.22438223071197</c:v>
                </c:pt>
                <c:pt idx="2478">
                  <c:v>94.004958323168793</c:v>
                </c:pt>
                <c:pt idx="2479">
                  <c:v>142.97094896443301</c:v>
                </c:pt>
                <c:pt idx="2480">
                  <c:v>3855.5932683791402</c:v>
                </c:pt>
                <c:pt idx="2481">
                  <c:v>283.55396180269599</c:v>
                </c:pt>
                <c:pt idx="2482">
                  <c:v>73.8239904017301</c:v>
                </c:pt>
                <c:pt idx="2483">
                  <c:v>166.051823002481</c:v>
                </c:pt>
                <c:pt idx="2484">
                  <c:v>373.98980451973699</c:v>
                </c:pt>
                <c:pt idx="2485">
                  <c:v>176.03028344964201</c:v>
                </c:pt>
                <c:pt idx="2486">
                  <c:v>308.061012146846</c:v>
                </c:pt>
                <c:pt idx="2487">
                  <c:v>1437.99183417366</c:v>
                </c:pt>
                <c:pt idx="2488">
                  <c:v>1065.783754714</c:v>
                </c:pt>
                <c:pt idx="2489">
                  <c:v>20.2549787113436</c:v>
                </c:pt>
                <c:pt idx="2490">
                  <c:v>84.6328392917125</c:v>
                </c:pt>
                <c:pt idx="2491">
                  <c:v>141.68387604870199</c:v>
                </c:pt>
                <c:pt idx="2492">
                  <c:v>99.991837088061502</c:v>
                </c:pt>
                <c:pt idx="2493">
                  <c:v>714.87364519437699</c:v>
                </c:pt>
                <c:pt idx="2494">
                  <c:v>3.6978611752009001</c:v>
                </c:pt>
                <c:pt idx="2495">
                  <c:v>1044.1290257076701</c:v>
                </c:pt>
                <c:pt idx="2496">
                  <c:v>976.37182812699803</c:v>
                </c:pt>
                <c:pt idx="2497">
                  <c:v>7972.8548281088797</c:v>
                </c:pt>
                <c:pt idx="2498">
                  <c:v>47.433512063493403</c:v>
                </c:pt>
                <c:pt idx="2499">
                  <c:v>833.202266596355</c:v>
                </c:pt>
                <c:pt idx="2500">
                  <c:v>187.33736852154701</c:v>
                </c:pt>
                <c:pt idx="2501">
                  <c:v>676.54795269390797</c:v>
                </c:pt>
                <c:pt idx="2502">
                  <c:v>37.290321366878302</c:v>
                </c:pt>
                <c:pt idx="2503">
                  <c:v>242.26843095093</c:v>
                </c:pt>
                <c:pt idx="2504">
                  <c:v>18.861157344361299</c:v>
                </c:pt>
                <c:pt idx="2505">
                  <c:v>36.0432787281378</c:v>
                </c:pt>
                <c:pt idx="2506">
                  <c:v>120.74028362038101</c:v>
                </c:pt>
                <c:pt idx="2507">
                  <c:v>425.24602150938603</c:v>
                </c:pt>
                <c:pt idx="2508">
                  <c:v>12.272614773086</c:v>
                </c:pt>
                <c:pt idx="2509">
                  <c:v>64.872176767745898</c:v>
                </c:pt>
                <c:pt idx="2510">
                  <c:v>1924.24798448722</c:v>
                </c:pt>
                <c:pt idx="2511">
                  <c:v>6.2094683557080597</c:v>
                </c:pt>
                <c:pt idx="2512">
                  <c:v>46.896831467201203</c:v>
                </c:pt>
                <c:pt idx="2513">
                  <c:v>60.357989255158898</c:v>
                </c:pt>
                <c:pt idx="2514">
                  <c:v>1937.29819141138</c:v>
                </c:pt>
                <c:pt idx="2515">
                  <c:v>18.5910893338887</c:v>
                </c:pt>
                <c:pt idx="2516">
                  <c:v>193.078744018424</c:v>
                </c:pt>
                <c:pt idx="2517">
                  <c:v>113.816121648319</c:v>
                </c:pt>
                <c:pt idx="2518">
                  <c:v>1419.7296839400001</c:v>
                </c:pt>
                <c:pt idx="2519">
                  <c:v>164.99119283597699</c:v>
                </c:pt>
                <c:pt idx="2520">
                  <c:v>135.20798823060801</c:v>
                </c:pt>
                <c:pt idx="2521">
                  <c:v>318.58567520193998</c:v>
                </c:pt>
                <c:pt idx="2522">
                  <c:v>399.627786364619</c:v>
                </c:pt>
                <c:pt idx="2523">
                  <c:v>322.02783258288599</c:v>
                </c:pt>
                <c:pt idx="2524">
                  <c:v>1120.0917887472799</c:v>
                </c:pt>
                <c:pt idx="2525">
                  <c:v>26.864829673345199</c:v>
                </c:pt>
                <c:pt idx="2526">
                  <c:v>82.731722202585104</c:v>
                </c:pt>
                <c:pt idx="2527">
                  <c:v>693.692974018467</c:v>
                </c:pt>
                <c:pt idx="2528">
                  <c:v>2366.1033642755201</c:v>
                </c:pt>
                <c:pt idx="2529">
                  <c:v>994.052103914383</c:v>
                </c:pt>
                <c:pt idx="2530">
                  <c:v>186.24284735924101</c:v>
                </c:pt>
                <c:pt idx="2531">
                  <c:v>124.57601570456001</c:v>
                </c:pt>
                <c:pt idx="2532">
                  <c:v>357.19039033970199</c:v>
                </c:pt>
                <c:pt idx="2533">
                  <c:v>253.895713910832</c:v>
                </c:pt>
                <c:pt idx="2534">
                  <c:v>107.193416432237</c:v>
                </c:pt>
                <c:pt idx="2535">
                  <c:v>879.35040142310004</c:v>
                </c:pt>
                <c:pt idx="2536">
                  <c:v>24.834948393864501</c:v>
                </c:pt>
                <c:pt idx="2537">
                  <c:v>321.376514505849</c:v>
                </c:pt>
                <c:pt idx="2538">
                  <c:v>1847.7894653321</c:v>
                </c:pt>
                <c:pt idx="2539">
                  <c:v>21.770611651493201</c:v>
                </c:pt>
                <c:pt idx="2540">
                  <c:v>26.133064587276699</c:v>
                </c:pt>
                <c:pt idx="2541">
                  <c:v>5.0607590291139601</c:v>
                </c:pt>
                <c:pt idx="2542">
                  <c:v>391.30390391470303</c:v>
                </c:pt>
                <c:pt idx="2543">
                  <c:v>126.864730816925</c:v>
                </c:pt>
                <c:pt idx="2544">
                  <c:v>180.77176738169601</c:v>
                </c:pt>
                <c:pt idx="2545">
                  <c:v>128.56890496675999</c:v>
                </c:pt>
                <c:pt idx="2546">
                  <c:v>1207.8606456179</c:v>
                </c:pt>
                <c:pt idx="2547">
                  <c:v>1736.2537388605199</c:v>
                </c:pt>
                <c:pt idx="2548">
                  <c:v>56.439052521900003</c:v>
                </c:pt>
                <c:pt idx="2549">
                  <c:v>410.52249662309401</c:v>
                </c:pt>
                <c:pt idx="2550">
                  <c:v>205.02531286903599</c:v>
                </c:pt>
                <c:pt idx="2551">
                  <c:v>3772.57685823368</c:v>
                </c:pt>
                <c:pt idx="2552">
                  <c:v>359.98895148776199</c:v>
                </c:pt>
                <c:pt idx="2553">
                  <c:v>86.951977600779102</c:v>
                </c:pt>
                <c:pt idx="2554">
                  <c:v>266.83619003782502</c:v>
                </c:pt>
                <c:pt idx="2555">
                  <c:v>681.633903718395</c:v>
                </c:pt>
                <c:pt idx="2556">
                  <c:v>15.186962054670699</c:v>
                </c:pt>
                <c:pt idx="2557">
                  <c:v>2181.44882021898</c:v>
                </c:pt>
                <c:pt idx="2558">
                  <c:v>3415.4590446666598</c:v>
                </c:pt>
                <c:pt idx="2559">
                  <c:v>177.04178976131499</c:v>
                </c:pt>
                <c:pt idx="2560">
                  <c:v>88.660666764101407</c:v>
                </c:pt>
                <c:pt idx="2561">
                  <c:v>10.995154699968101</c:v>
                </c:pt>
                <c:pt idx="2562">
                  <c:v>312.65867444060802</c:v>
                </c:pt>
                <c:pt idx="2563">
                  <c:v>2568.2341927579</c:v>
                </c:pt>
                <c:pt idx="2564">
                  <c:v>1061.48801269914</c:v>
                </c:pt>
                <c:pt idx="2565">
                  <c:v>727.13696540069998</c:v>
                </c:pt>
                <c:pt idx="2566">
                  <c:v>33.594759313567799</c:v>
                </c:pt>
                <c:pt idx="2567">
                  <c:v>1034.2330009283</c:v>
                </c:pt>
                <c:pt idx="2568">
                  <c:v>245.68228179880199</c:v>
                </c:pt>
                <c:pt idx="2569">
                  <c:v>73.816988156244605</c:v>
                </c:pt>
                <c:pt idx="2570">
                  <c:v>45.1460463250136</c:v>
                </c:pt>
                <c:pt idx="2571">
                  <c:v>593.97683334861597</c:v>
                </c:pt>
                <c:pt idx="2572">
                  <c:v>162.11563897252501</c:v>
                </c:pt>
                <c:pt idx="2573">
                  <c:v>3.0597225748471999</c:v>
                </c:pt>
                <c:pt idx="2574">
                  <c:v>1286.98496209623</c:v>
                </c:pt>
                <c:pt idx="2575">
                  <c:v>771.10586877297305</c:v>
                </c:pt>
                <c:pt idx="2576">
                  <c:v>28.934274758529899</c:v>
                </c:pt>
                <c:pt idx="2577">
                  <c:v>21.169146063681001</c:v>
                </c:pt>
                <c:pt idx="2578">
                  <c:v>981.67804351899804</c:v>
                </c:pt>
                <c:pt idx="2579">
                  <c:v>243.636580475659</c:v>
                </c:pt>
                <c:pt idx="2580">
                  <c:v>1556.39674123134</c:v>
                </c:pt>
                <c:pt idx="2581">
                  <c:v>104.587179629822</c:v>
                </c:pt>
                <c:pt idx="2582">
                  <c:v>1249.6406776061799</c:v>
                </c:pt>
                <c:pt idx="2583">
                  <c:v>197.250648538664</c:v>
                </c:pt>
                <c:pt idx="2584">
                  <c:v>732.34964553365103</c:v>
                </c:pt>
                <c:pt idx="2585">
                  <c:v>1590.6850167210901</c:v>
                </c:pt>
                <c:pt idx="2586">
                  <c:v>808.51708679957505</c:v>
                </c:pt>
                <c:pt idx="2587">
                  <c:v>1394.7239953962001</c:v>
                </c:pt>
                <c:pt idx="2588">
                  <c:v>324.76449165594698</c:v>
                </c:pt>
                <c:pt idx="2589">
                  <c:v>21.929124787032301</c:v>
                </c:pt>
                <c:pt idx="2590">
                  <c:v>40.729921699338703</c:v>
                </c:pt>
                <c:pt idx="2591">
                  <c:v>151.89827958024799</c:v>
                </c:pt>
                <c:pt idx="2592">
                  <c:v>143.52532557638</c:v>
                </c:pt>
                <c:pt idx="2593">
                  <c:v>398.502112509212</c:v>
                </c:pt>
                <c:pt idx="2594">
                  <c:v>34.210490187666402</c:v>
                </c:pt>
                <c:pt idx="2595">
                  <c:v>7.4863310976508801</c:v>
                </c:pt>
                <c:pt idx="2596">
                  <c:v>444.97096326004902</c:v>
                </c:pt>
                <c:pt idx="2597">
                  <c:v>15.5258022390476</c:v>
                </c:pt>
                <c:pt idx="2598">
                  <c:v>463.21475422036701</c:v>
                </c:pt>
                <c:pt idx="2599">
                  <c:v>365.20793309927302</c:v>
                </c:pt>
                <c:pt idx="2600">
                  <c:v>903.53941411626704</c:v>
                </c:pt>
                <c:pt idx="2601">
                  <c:v>287.06998853545002</c:v>
                </c:pt>
                <c:pt idx="2602">
                  <c:v>821.08758629780198</c:v>
                </c:pt>
                <c:pt idx="2603">
                  <c:v>494.15300275584002</c:v>
                </c:pt>
                <c:pt idx="2604">
                  <c:v>554.68310605327201</c:v>
                </c:pt>
                <c:pt idx="2605">
                  <c:v>255.16385049994199</c:v>
                </c:pt>
                <c:pt idx="2606">
                  <c:v>421.673335325452</c:v>
                </c:pt>
                <c:pt idx="2607">
                  <c:v>655.227904721188</c:v>
                </c:pt>
                <c:pt idx="2608">
                  <c:v>8040.6320370633002</c:v>
                </c:pt>
                <c:pt idx="2609">
                  <c:v>113.433677172744</c:v>
                </c:pt>
                <c:pt idx="2610">
                  <c:v>265.349523222664</c:v>
                </c:pt>
                <c:pt idx="2611">
                  <c:v>64.520731408443197</c:v>
                </c:pt>
                <c:pt idx="2612">
                  <c:v>1274.7961971925199</c:v>
                </c:pt>
                <c:pt idx="2613">
                  <c:v>162.71917402002001</c:v>
                </c:pt>
                <c:pt idx="2614">
                  <c:v>71.660331960565202</c:v>
                </c:pt>
                <c:pt idx="2615">
                  <c:v>237.00632093848299</c:v>
                </c:pt>
                <c:pt idx="2616">
                  <c:v>83.838800367087302</c:v>
                </c:pt>
                <c:pt idx="2617">
                  <c:v>149.270331344086</c:v>
                </c:pt>
                <c:pt idx="2618">
                  <c:v>205.56044732053101</c:v>
                </c:pt>
                <c:pt idx="2619">
                  <c:v>368.14517570089902</c:v>
                </c:pt>
                <c:pt idx="2620">
                  <c:v>1483.70922441058</c:v>
                </c:pt>
                <c:pt idx="2621">
                  <c:v>1623.5610873493699</c:v>
                </c:pt>
                <c:pt idx="2622">
                  <c:v>2645.7179279408501</c:v>
                </c:pt>
                <c:pt idx="2623">
                  <c:v>3.6738248045651298</c:v>
                </c:pt>
                <c:pt idx="2624">
                  <c:v>96.707138147885601</c:v>
                </c:pt>
                <c:pt idx="2625">
                  <c:v>169.20387037456101</c:v>
                </c:pt>
                <c:pt idx="2626">
                  <c:v>1617.38853307313</c:v>
                </c:pt>
                <c:pt idx="2627">
                  <c:v>31.454307546340502</c:v>
                </c:pt>
                <c:pt idx="2628">
                  <c:v>187.33272290686699</c:v>
                </c:pt>
                <c:pt idx="2629">
                  <c:v>139.45675986625801</c:v>
                </c:pt>
                <c:pt idx="2630">
                  <c:v>189.12201346382801</c:v>
                </c:pt>
                <c:pt idx="2631">
                  <c:v>162.45180139101001</c:v>
                </c:pt>
                <c:pt idx="2632">
                  <c:v>79.8711077810501</c:v>
                </c:pt>
                <c:pt idx="2633">
                  <c:v>186.57416520771301</c:v>
                </c:pt>
                <c:pt idx="2634">
                  <c:v>2.5630441660704002</c:v>
                </c:pt>
                <c:pt idx="2635">
                  <c:v>353.27420035987802</c:v>
                </c:pt>
                <c:pt idx="2636">
                  <c:v>6.9754112050195696</c:v>
                </c:pt>
                <c:pt idx="2637">
                  <c:v>11.894839279269901</c:v>
                </c:pt>
                <c:pt idx="2638">
                  <c:v>115.302977181584</c:v>
                </c:pt>
                <c:pt idx="2639">
                  <c:v>125.522216728416</c:v>
                </c:pt>
                <c:pt idx="2640">
                  <c:v>439.043886425175</c:v>
                </c:pt>
                <c:pt idx="2641">
                  <c:v>28.632644528752</c:v>
                </c:pt>
                <c:pt idx="2642">
                  <c:v>354.07436559771099</c:v>
                </c:pt>
                <c:pt idx="2643">
                  <c:v>344.33049189141002</c:v>
                </c:pt>
                <c:pt idx="2644">
                  <c:v>91.044349946880402</c:v>
                </c:pt>
                <c:pt idx="2645">
                  <c:v>105.902076587735</c:v>
                </c:pt>
                <c:pt idx="2646">
                  <c:v>1972.1548816094901</c:v>
                </c:pt>
                <c:pt idx="2647">
                  <c:v>13.0942457394631</c:v>
                </c:pt>
                <c:pt idx="2648">
                  <c:v>153.65023523825701</c:v>
                </c:pt>
                <c:pt idx="2649">
                  <c:v>0.79459354486290501</c:v>
                </c:pt>
                <c:pt idx="2650">
                  <c:v>574.81994586072699</c:v>
                </c:pt>
                <c:pt idx="2651">
                  <c:v>913.23177687777502</c:v>
                </c:pt>
                <c:pt idx="2652">
                  <c:v>7705.1537222863099</c:v>
                </c:pt>
                <c:pt idx="2653">
                  <c:v>393.85921563950501</c:v>
                </c:pt>
                <c:pt idx="2654">
                  <c:v>3580.89799988594</c:v>
                </c:pt>
                <c:pt idx="2655">
                  <c:v>37.914573800510603</c:v>
                </c:pt>
                <c:pt idx="2656">
                  <c:v>117.93580236674801</c:v>
                </c:pt>
                <c:pt idx="2657">
                  <c:v>144.48910860369901</c:v>
                </c:pt>
                <c:pt idx="2658">
                  <c:v>82.493545415046398</c:v>
                </c:pt>
                <c:pt idx="2659">
                  <c:v>3.90736406945696</c:v>
                </c:pt>
                <c:pt idx="2660">
                  <c:v>127.241373356084</c:v>
                </c:pt>
                <c:pt idx="2661">
                  <c:v>486.51022474220201</c:v>
                </c:pt>
                <c:pt idx="2662">
                  <c:v>463.21566222359399</c:v>
                </c:pt>
                <c:pt idx="2663">
                  <c:v>1582.17807892919</c:v>
                </c:pt>
                <c:pt idx="2664">
                  <c:v>6.7371863222371404</c:v>
                </c:pt>
                <c:pt idx="2665">
                  <c:v>517.75263420074498</c:v>
                </c:pt>
                <c:pt idx="2666">
                  <c:v>5.5253199463195699</c:v>
                </c:pt>
                <c:pt idx="2667">
                  <c:v>5614.0919876012704</c:v>
                </c:pt>
                <c:pt idx="2668">
                  <c:v>133.031709567609</c:v>
                </c:pt>
                <c:pt idx="2669">
                  <c:v>60.167267791887099</c:v>
                </c:pt>
                <c:pt idx="2670">
                  <c:v>14.694393161369501</c:v>
                </c:pt>
                <c:pt idx="2671">
                  <c:v>31.121393886826802</c:v>
                </c:pt>
                <c:pt idx="2672">
                  <c:v>3.3005880683103599</c:v>
                </c:pt>
                <c:pt idx="2673">
                  <c:v>2535.4799610790401</c:v>
                </c:pt>
                <c:pt idx="2674">
                  <c:v>1476.70220011173</c:v>
                </c:pt>
                <c:pt idx="2675">
                  <c:v>3862.4140080666998</c:v>
                </c:pt>
                <c:pt idx="2676">
                  <c:v>62.764232037333798</c:v>
                </c:pt>
                <c:pt idx="2677">
                  <c:v>21.7373420450451</c:v>
                </c:pt>
                <c:pt idx="2678">
                  <c:v>126.59983769805901</c:v>
                </c:pt>
                <c:pt idx="2679">
                  <c:v>1257.89934874665</c:v>
                </c:pt>
                <c:pt idx="2680">
                  <c:v>1677.86138719525</c:v>
                </c:pt>
                <c:pt idx="2681">
                  <c:v>392.03025061708098</c:v>
                </c:pt>
                <c:pt idx="2682">
                  <c:v>49.158520325550001</c:v>
                </c:pt>
                <c:pt idx="2683">
                  <c:v>106.02763872876599</c:v>
                </c:pt>
                <c:pt idx="2684">
                  <c:v>13.0808152546602</c:v>
                </c:pt>
                <c:pt idx="2685">
                  <c:v>40.314609269049598</c:v>
                </c:pt>
                <c:pt idx="2686">
                  <c:v>15.7003954190395</c:v>
                </c:pt>
                <c:pt idx="2687">
                  <c:v>6819.9547552402801</c:v>
                </c:pt>
                <c:pt idx="2688">
                  <c:v>872.83255771162396</c:v>
                </c:pt>
                <c:pt idx="2689">
                  <c:v>26.691845377161702</c:v>
                </c:pt>
                <c:pt idx="2690">
                  <c:v>1.6379320811067299</c:v>
                </c:pt>
                <c:pt idx="2691">
                  <c:v>10617.9215276056</c:v>
                </c:pt>
                <c:pt idx="2692">
                  <c:v>68.222559225484304</c:v>
                </c:pt>
                <c:pt idx="2693">
                  <c:v>30.778775247213499</c:v>
                </c:pt>
                <c:pt idx="2694">
                  <c:v>31.662693212286602</c:v>
                </c:pt>
                <c:pt idx="2695">
                  <c:v>8.9886317265402909</c:v>
                </c:pt>
                <c:pt idx="2696">
                  <c:v>4552.4424810855498</c:v>
                </c:pt>
                <c:pt idx="2697">
                  <c:v>626.09322075194802</c:v>
                </c:pt>
                <c:pt idx="2698">
                  <c:v>156.123523827247</c:v>
                </c:pt>
                <c:pt idx="2699">
                  <c:v>405.18883841484899</c:v>
                </c:pt>
                <c:pt idx="2700">
                  <c:v>28.836964710504301</c:v>
                </c:pt>
                <c:pt idx="2701">
                  <c:v>5.8924714009092103</c:v>
                </c:pt>
                <c:pt idx="2702">
                  <c:v>139.26358583233201</c:v>
                </c:pt>
                <c:pt idx="2703">
                  <c:v>74.935924201555594</c:v>
                </c:pt>
                <c:pt idx="2704">
                  <c:v>50.530178873422898</c:v>
                </c:pt>
                <c:pt idx="2705">
                  <c:v>22.276718199205199</c:v>
                </c:pt>
                <c:pt idx="2706">
                  <c:v>3679.6120969112098</c:v>
                </c:pt>
                <c:pt idx="2707">
                  <c:v>429.36144204550197</c:v>
                </c:pt>
                <c:pt idx="2708">
                  <c:v>751.73111273597499</c:v>
                </c:pt>
                <c:pt idx="2709">
                  <c:v>972.40478142352595</c:v>
                </c:pt>
                <c:pt idx="2710">
                  <c:v>245.107440405548</c:v>
                </c:pt>
                <c:pt idx="2711">
                  <c:v>647.53912140322905</c:v>
                </c:pt>
                <c:pt idx="2712">
                  <c:v>60.853026952144603</c:v>
                </c:pt>
                <c:pt idx="2713">
                  <c:v>8500.3722577897206</c:v>
                </c:pt>
                <c:pt idx="2714">
                  <c:v>1645.5442578063901</c:v>
                </c:pt>
                <c:pt idx="2715">
                  <c:v>32.686898198793699</c:v>
                </c:pt>
                <c:pt idx="2716">
                  <c:v>27.647943850653</c:v>
                </c:pt>
                <c:pt idx="2717">
                  <c:v>2196.1544838003801</c:v>
                </c:pt>
                <c:pt idx="2718">
                  <c:v>4644.0608499556902</c:v>
                </c:pt>
                <c:pt idx="2719">
                  <c:v>610.77896041952295</c:v>
                </c:pt>
                <c:pt idx="2720">
                  <c:v>496.88646452980601</c:v>
                </c:pt>
                <c:pt idx="2721">
                  <c:v>68.675174709657398</c:v>
                </c:pt>
                <c:pt idx="2722">
                  <c:v>750.99119595206605</c:v>
                </c:pt>
                <c:pt idx="2723">
                  <c:v>567.81725364705301</c:v>
                </c:pt>
                <c:pt idx="2724">
                  <c:v>762.24986662547803</c:v>
                </c:pt>
                <c:pt idx="2725">
                  <c:v>68.936010523081094</c:v>
                </c:pt>
                <c:pt idx="2726">
                  <c:v>574.79863491738695</c:v>
                </c:pt>
                <c:pt idx="2727">
                  <c:v>7.9748040630809003</c:v>
                </c:pt>
                <c:pt idx="2728">
                  <c:v>148.52424275042401</c:v>
                </c:pt>
                <c:pt idx="2729">
                  <c:v>1074.67660541532</c:v>
                </c:pt>
                <c:pt idx="2730">
                  <c:v>40.808914164277702</c:v>
                </c:pt>
                <c:pt idx="2731">
                  <c:v>1109.92629148062</c:v>
                </c:pt>
                <c:pt idx="2732">
                  <c:v>18.535538130196699</c:v>
                </c:pt>
                <c:pt idx="2733">
                  <c:v>126.804222446805</c:v>
                </c:pt>
                <c:pt idx="2734">
                  <c:v>269.98677372737097</c:v>
                </c:pt>
                <c:pt idx="2735">
                  <c:v>143.12145157176101</c:v>
                </c:pt>
                <c:pt idx="2736">
                  <c:v>6.1481074475012001</c:v>
                </c:pt>
                <c:pt idx="2737">
                  <c:v>479.58719869392303</c:v>
                </c:pt>
                <c:pt idx="2738">
                  <c:v>32.894778362829001</c:v>
                </c:pt>
                <c:pt idx="2739">
                  <c:v>367.65681882603099</c:v>
                </c:pt>
                <c:pt idx="2740">
                  <c:v>129.04569151747901</c:v>
                </c:pt>
                <c:pt idx="2741">
                  <c:v>224.10519986000699</c:v>
                </c:pt>
                <c:pt idx="2742">
                  <c:v>150.74971476712599</c:v>
                </c:pt>
                <c:pt idx="2743">
                  <c:v>2.2380542892057802</c:v>
                </c:pt>
                <c:pt idx="2744">
                  <c:v>1537.37083779568</c:v>
                </c:pt>
                <c:pt idx="2745">
                  <c:v>432.84649730659203</c:v>
                </c:pt>
                <c:pt idx="2746">
                  <c:v>7918.6518283194</c:v>
                </c:pt>
                <c:pt idx="2747">
                  <c:v>46.801974650446198</c:v>
                </c:pt>
                <c:pt idx="2748">
                  <c:v>3.61521486372453</c:v>
                </c:pt>
                <c:pt idx="2749">
                  <c:v>159.45989949534399</c:v>
                </c:pt>
                <c:pt idx="2750">
                  <c:v>764.91487653703598</c:v>
                </c:pt>
                <c:pt idx="2751">
                  <c:v>707.84665693095906</c:v>
                </c:pt>
                <c:pt idx="2752">
                  <c:v>807.01905387578904</c:v>
                </c:pt>
                <c:pt idx="2753">
                  <c:v>56.709016161814702</c:v>
                </c:pt>
                <c:pt idx="2754">
                  <c:v>301.79731793910503</c:v>
                </c:pt>
                <c:pt idx="2755">
                  <c:v>84.053583124052807</c:v>
                </c:pt>
                <c:pt idx="2756">
                  <c:v>2048.0375914829901</c:v>
                </c:pt>
                <c:pt idx="2757">
                  <c:v>1176.3272490653401</c:v>
                </c:pt>
                <c:pt idx="2758">
                  <c:v>343.83740340318701</c:v>
                </c:pt>
                <c:pt idx="2759">
                  <c:v>9.1324996997468606</c:v>
                </c:pt>
                <c:pt idx="2760">
                  <c:v>11.662853390513201</c:v>
                </c:pt>
                <c:pt idx="2761">
                  <c:v>395.74344072197698</c:v>
                </c:pt>
                <c:pt idx="2762">
                  <c:v>1498.91904842745</c:v>
                </c:pt>
                <c:pt idx="2763">
                  <c:v>281.90749947223298</c:v>
                </c:pt>
                <c:pt idx="2764">
                  <c:v>150.76273403204601</c:v>
                </c:pt>
                <c:pt idx="2765">
                  <c:v>974.31819591063504</c:v>
                </c:pt>
                <c:pt idx="2766">
                  <c:v>1398.9126356925999</c:v>
                </c:pt>
                <c:pt idx="2767">
                  <c:v>0.12864748929112799</c:v>
                </c:pt>
                <c:pt idx="2768">
                  <c:v>16.861908569753201</c:v>
                </c:pt>
                <c:pt idx="2769">
                  <c:v>10.026545361671801</c:v>
                </c:pt>
                <c:pt idx="2770">
                  <c:v>44.112155922123897</c:v>
                </c:pt>
                <c:pt idx="2771">
                  <c:v>57.258853556161903</c:v>
                </c:pt>
                <c:pt idx="2772">
                  <c:v>1.7145611931296201</c:v>
                </c:pt>
                <c:pt idx="2773">
                  <c:v>447.86348090692798</c:v>
                </c:pt>
                <c:pt idx="2774">
                  <c:v>707.88216870407302</c:v>
                </c:pt>
                <c:pt idx="2775">
                  <c:v>647.88049659542196</c:v>
                </c:pt>
                <c:pt idx="2776">
                  <c:v>346.061010136005</c:v>
                </c:pt>
                <c:pt idx="2777">
                  <c:v>369.003454536341</c:v>
                </c:pt>
                <c:pt idx="2778">
                  <c:v>38.040008399063403</c:v>
                </c:pt>
                <c:pt idx="2779">
                  <c:v>129.17968767580399</c:v>
                </c:pt>
                <c:pt idx="2780">
                  <c:v>103.129242391481</c:v>
                </c:pt>
                <c:pt idx="2781">
                  <c:v>1641.87647621426</c:v>
                </c:pt>
                <c:pt idx="2782">
                  <c:v>166.245651566666</c:v>
                </c:pt>
                <c:pt idx="2783">
                  <c:v>37.945860150393003</c:v>
                </c:pt>
                <c:pt idx="2784">
                  <c:v>17.3411075821687</c:v>
                </c:pt>
                <c:pt idx="2785">
                  <c:v>1790.5591782666299</c:v>
                </c:pt>
                <c:pt idx="2786">
                  <c:v>1178.3328020848901</c:v>
                </c:pt>
                <c:pt idx="2787">
                  <c:v>2558.7243346988598</c:v>
                </c:pt>
                <c:pt idx="2788">
                  <c:v>295.73426218121699</c:v>
                </c:pt>
                <c:pt idx="2789">
                  <c:v>2756.5938562440601</c:v>
                </c:pt>
                <c:pt idx="2790">
                  <c:v>185.57934177204999</c:v>
                </c:pt>
                <c:pt idx="2791">
                  <c:v>164.793778978707</c:v>
                </c:pt>
                <c:pt idx="2792">
                  <c:v>313.98858743703698</c:v>
                </c:pt>
                <c:pt idx="2793">
                  <c:v>114.60046009990999</c:v>
                </c:pt>
                <c:pt idx="2794">
                  <c:v>560.52735639120306</c:v>
                </c:pt>
                <c:pt idx="2795">
                  <c:v>3.8870117939512401</c:v>
                </c:pt>
                <c:pt idx="2796">
                  <c:v>934.92009356479798</c:v>
                </c:pt>
                <c:pt idx="2797">
                  <c:v>19.270602882492899</c:v>
                </c:pt>
                <c:pt idx="2798">
                  <c:v>22.083964481305301</c:v>
                </c:pt>
                <c:pt idx="2799">
                  <c:v>319.58081506751898</c:v>
                </c:pt>
                <c:pt idx="2800">
                  <c:v>512.88799412378296</c:v>
                </c:pt>
                <c:pt idx="2801">
                  <c:v>10.5292420799362</c:v>
                </c:pt>
                <c:pt idx="2802">
                  <c:v>47.587197521422098</c:v>
                </c:pt>
                <c:pt idx="2803">
                  <c:v>2792.4258214121301</c:v>
                </c:pt>
                <c:pt idx="2804">
                  <c:v>2703.6477731260202</c:v>
                </c:pt>
                <c:pt idx="2805">
                  <c:v>293.79146886910399</c:v>
                </c:pt>
                <c:pt idx="2806">
                  <c:v>15.461215983532099</c:v>
                </c:pt>
                <c:pt idx="2807">
                  <c:v>56.824853295053401</c:v>
                </c:pt>
                <c:pt idx="2808">
                  <c:v>82.797220135865601</c:v>
                </c:pt>
                <c:pt idx="2809">
                  <c:v>263.36411932645501</c:v>
                </c:pt>
                <c:pt idx="2810">
                  <c:v>115.813781814677</c:v>
                </c:pt>
                <c:pt idx="2811">
                  <c:v>10.1233301288758</c:v>
                </c:pt>
                <c:pt idx="2812">
                  <c:v>608.49482604420598</c:v>
                </c:pt>
                <c:pt idx="2813">
                  <c:v>22.7191834628353</c:v>
                </c:pt>
                <c:pt idx="2814">
                  <c:v>12.110878804517499</c:v>
                </c:pt>
                <c:pt idx="2815">
                  <c:v>57.831383251294298</c:v>
                </c:pt>
                <c:pt idx="2816">
                  <c:v>569.446251727819</c:v>
                </c:pt>
                <c:pt idx="2817">
                  <c:v>1104.1753953981299</c:v>
                </c:pt>
                <c:pt idx="2818">
                  <c:v>1019.74496442737</c:v>
                </c:pt>
                <c:pt idx="2819">
                  <c:v>154.34201834603601</c:v>
                </c:pt>
                <c:pt idx="2820">
                  <c:v>2757.1082067757802</c:v>
                </c:pt>
                <c:pt idx="2821">
                  <c:v>11.3460248560044</c:v>
                </c:pt>
                <c:pt idx="2822">
                  <c:v>240.65216578577599</c:v>
                </c:pt>
                <c:pt idx="2823">
                  <c:v>45.904634959747298</c:v>
                </c:pt>
                <c:pt idx="2824">
                  <c:v>1819.3180907040801</c:v>
                </c:pt>
                <c:pt idx="2825">
                  <c:v>159.46919077479399</c:v>
                </c:pt>
                <c:pt idx="2826">
                  <c:v>15.0276095276734</c:v>
                </c:pt>
                <c:pt idx="2827">
                  <c:v>125.281729546704</c:v>
                </c:pt>
                <c:pt idx="2828">
                  <c:v>19.503417047668801</c:v>
                </c:pt>
                <c:pt idx="2829">
                  <c:v>1535.6302721104701</c:v>
                </c:pt>
                <c:pt idx="2830">
                  <c:v>174.437727022567</c:v>
                </c:pt>
                <c:pt idx="2831">
                  <c:v>23.099698058030299</c:v>
                </c:pt>
                <c:pt idx="2832">
                  <c:v>3182.65848520396</c:v>
                </c:pt>
                <c:pt idx="2833">
                  <c:v>46.985703012097702</c:v>
                </c:pt>
                <c:pt idx="2834">
                  <c:v>16.863214821761598</c:v>
                </c:pt>
                <c:pt idx="2835">
                  <c:v>158.943383695455</c:v>
                </c:pt>
                <c:pt idx="2836">
                  <c:v>120.081451553195</c:v>
                </c:pt>
                <c:pt idx="2837">
                  <c:v>404.27377126274399</c:v>
                </c:pt>
                <c:pt idx="2838">
                  <c:v>580.09174991644704</c:v>
                </c:pt>
                <c:pt idx="2839">
                  <c:v>573.21499932542599</c:v>
                </c:pt>
                <c:pt idx="2840">
                  <c:v>83.627363496410794</c:v>
                </c:pt>
                <c:pt idx="2841">
                  <c:v>44.758724801850001</c:v>
                </c:pt>
                <c:pt idx="2842">
                  <c:v>3.7266819648823</c:v>
                </c:pt>
                <c:pt idx="2843">
                  <c:v>30.7874617778002</c:v>
                </c:pt>
                <c:pt idx="2844">
                  <c:v>371.97395826962298</c:v>
                </c:pt>
                <c:pt idx="2845">
                  <c:v>1968.41011892041</c:v>
                </c:pt>
                <c:pt idx="2846">
                  <c:v>527.64304265427904</c:v>
                </c:pt>
                <c:pt idx="2847">
                  <c:v>9761.9261914526505</c:v>
                </c:pt>
                <c:pt idx="2848">
                  <c:v>666.76518019469597</c:v>
                </c:pt>
                <c:pt idx="2849">
                  <c:v>3.51702001754377</c:v>
                </c:pt>
                <c:pt idx="2850">
                  <c:v>1350.3862673825299</c:v>
                </c:pt>
                <c:pt idx="2851">
                  <c:v>3149.1535023193901</c:v>
                </c:pt>
                <c:pt idx="2852">
                  <c:v>79.557309816251106</c:v>
                </c:pt>
                <c:pt idx="2853">
                  <c:v>3094.1948835143999</c:v>
                </c:pt>
                <c:pt idx="2854">
                  <c:v>30.0254043894852</c:v>
                </c:pt>
                <c:pt idx="2855">
                  <c:v>5.6427703836659502</c:v>
                </c:pt>
                <c:pt idx="2856">
                  <c:v>101.228719549529</c:v>
                </c:pt>
                <c:pt idx="2857">
                  <c:v>152.683606488344</c:v>
                </c:pt>
                <c:pt idx="2858">
                  <c:v>27.2707105635257</c:v>
                </c:pt>
                <c:pt idx="2859">
                  <c:v>92.868095294122895</c:v>
                </c:pt>
                <c:pt idx="2860">
                  <c:v>2019.25248808587</c:v>
                </c:pt>
                <c:pt idx="2861">
                  <c:v>4.5213252117275102</c:v>
                </c:pt>
                <c:pt idx="2862">
                  <c:v>1313.2136678290999</c:v>
                </c:pt>
                <c:pt idx="2863">
                  <c:v>51.782981700212403</c:v>
                </c:pt>
                <c:pt idx="2864">
                  <c:v>251.22144181408601</c:v>
                </c:pt>
                <c:pt idx="2865">
                  <c:v>25.5713116468885</c:v>
                </c:pt>
                <c:pt idx="2866">
                  <c:v>530.43474319704296</c:v>
                </c:pt>
                <c:pt idx="2867">
                  <c:v>368.84081967838699</c:v>
                </c:pt>
                <c:pt idx="2868">
                  <c:v>4737.9350338123404</c:v>
                </c:pt>
                <c:pt idx="2869">
                  <c:v>1015.59553633315</c:v>
                </c:pt>
                <c:pt idx="2870">
                  <c:v>2622.4638111003601</c:v>
                </c:pt>
                <c:pt idx="2871">
                  <c:v>3.61768495257992</c:v>
                </c:pt>
                <c:pt idx="2872">
                  <c:v>497.42892886802298</c:v>
                </c:pt>
                <c:pt idx="2873">
                  <c:v>70.6398448797231</c:v>
                </c:pt>
                <c:pt idx="2874">
                  <c:v>950.06209704341097</c:v>
                </c:pt>
                <c:pt idx="2875">
                  <c:v>116.795107792862</c:v>
                </c:pt>
                <c:pt idx="2876">
                  <c:v>173.31433206141401</c:v>
                </c:pt>
                <c:pt idx="2877">
                  <c:v>518.68753468138402</c:v>
                </c:pt>
                <c:pt idx="2878">
                  <c:v>49.591701121708198</c:v>
                </c:pt>
                <c:pt idx="2879">
                  <c:v>199.02238253502199</c:v>
                </c:pt>
                <c:pt idx="2880">
                  <c:v>113.42193095522001</c:v>
                </c:pt>
                <c:pt idx="2881">
                  <c:v>479.43305691747003</c:v>
                </c:pt>
                <c:pt idx="2882">
                  <c:v>2650.73760080274</c:v>
                </c:pt>
                <c:pt idx="2883">
                  <c:v>984.37122339584505</c:v>
                </c:pt>
                <c:pt idx="2884">
                  <c:v>42.732771684285801</c:v>
                </c:pt>
                <c:pt idx="2885">
                  <c:v>226.08467352418501</c:v>
                </c:pt>
                <c:pt idx="2886">
                  <c:v>68.004336226420193</c:v>
                </c:pt>
                <c:pt idx="2887">
                  <c:v>4.4821387187117301</c:v>
                </c:pt>
                <c:pt idx="2888">
                  <c:v>937.33596578005302</c:v>
                </c:pt>
                <c:pt idx="2889">
                  <c:v>1281.0298756976699</c:v>
                </c:pt>
                <c:pt idx="2890">
                  <c:v>933.29421202939602</c:v>
                </c:pt>
                <c:pt idx="2891">
                  <c:v>342.35819347471801</c:v>
                </c:pt>
                <c:pt idx="2892">
                  <c:v>12.435712220835001</c:v>
                </c:pt>
                <c:pt idx="2893">
                  <c:v>949.17690999664603</c:v>
                </c:pt>
                <c:pt idx="2894">
                  <c:v>663.15887586666497</c:v>
                </c:pt>
                <c:pt idx="2895">
                  <c:v>13.2363099617858</c:v>
                </c:pt>
                <c:pt idx="2896">
                  <c:v>354.111714244084</c:v>
                </c:pt>
                <c:pt idx="2897">
                  <c:v>19.3224472750621</c:v>
                </c:pt>
                <c:pt idx="2898">
                  <c:v>6.4652857411664701</c:v>
                </c:pt>
                <c:pt idx="2899">
                  <c:v>33.422807725111298</c:v>
                </c:pt>
                <c:pt idx="2900">
                  <c:v>287.62697643395899</c:v>
                </c:pt>
                <c:pt idx="2901">
                  <c:v>359.13933562855402</c:v>
                </c:pt>
                <c:pt idx="2902">
                  <c:v>208.573228931931</c:v>
                </c:pt>
                <c:pt idx="2903">
                  <c:v>384.92891241559198</c:v>
                </c:pt>
                <c:pt idx="2904">
                  <c:v>2.3573255281262999</c:v>
                </c:pt>
                <c:pt idx="2905">
                  <c:v>3918.7900982565102</c:v>
                </c:pt>
                <c:pt idx="2906">
                  <c:v>296.82847403505201</c:v>
                </c:pt>
                <c:pt idx="2907">
                  <c:v>284.28306612822001</c:v>
                </c:pt>
                <c:pt idx="2908">
                  <c:v>5.0895735811712104</c:v>
                </c:pt>
                <c:pt idx="2909">
                  <c:v>130.561998368275</c:v>
                </c:pt>
                <c:pt idx="2910">
                  <c:v>919.62831076053601</c:v>
                </c:pt>
                <c:pt idx="2911">
                  <c:v>974.76227888492201</c:v>
                </c:pt>
                <c:pt idx="2912">
                  <c:v>2217.25694234292</c:v>
                </c:pt>
                <c:pt idx="2913">
                  <c:v>403.37159477322001</c:v>
                </c:pt>
                <c:pt idx="2914">
                  <c:v>3.9417912279660401</c:v>
                </c:pt>
                <c:pt idx="2915">
                  <c:v>692.64037433640499</c:v>
                </c:pt>
                <c:pt idx="2916">
                  <c:v>1234.01240017083</c:v>
                </c:pt>
                <c:pt idx="2917">
                  <c:v>112.06062872735799</c:v>
                </c:pt>
                <c:pt idx="2918">
                  <c:v>98.484628653873699</c:v>
                </c:pt>
                <c:pt idx="2919">
                  <c:v>865.70117523802605</c:v>
                </c:pt>
                <c:pt idx="2920">
                  <c:v>75.510830060387804</c:v>
                </c:pt>
                <c:pt idx="2921">
                  <c:v>90.056214738105894</c:v>
                </c:pt>
                <c:pt idx="2922">
                  <c:v>33.9152419644467</c:v>
                </c:pt>
                <c:pt idx="2923">
                  <c:v>51.570229102182601</c:v>
                </c:pt>
                <c:pt idx="2924">
                  <c:v>948.373491376738</c:v>
                </c:pt>
                <c:pt idx="2925">
                  <c:v>1767.0285423934199</c:v>
                </c:pt>
                <c:pt idx="2926">
                  <c:v>5156.4206879821904</c:v>
                </c:pt>
                <c:pt idx="2927">
                  <c:v>240.69106819710399</c:v>
                </c:pt>
                <c:pt idx="2928">
                  <c:v>781.07239461259201</c:v>
                </c:pt>
                <c:pt idx="2929">
                  <c:v>206.97955761292499</c:v>
                </c:pt>
                <c:pt idx="2930">
                  <c:v>1000.16466161856</c:v>
                </c:pt>
                <c:pt idx="2931">
                  <c:v>197.200007410262</c:v>
                </c:pt>
                <c:pt idx="2932">
                  <c:v>172.93605252575799</c:v>
                </c:pt>
                <c:pt idx="2933">
                  <c:v>7.2102255651464002</c:v>
                </c:pt>
                <c:pt idx="2934">
                  <c:v>95.974938817630303</c:v>
                </c:pt>
                <c:pt idx="2935">
                  <c:v>97.4715383856702</c:v>
                </c:pt>
                <c:pt idx="2936">
                  <c:v>92.802176973157003</c:v>
                </c:pt>
                <c:pt idx="2937">
                  <c:v>108.751394245987</c:v>
                </c:pt>
                <c:pt idx="2938">
                  <c:v>2943.7335924979602</c:v>
                </c:pt>
                <c:pt idx="2939">
                  <c:v>1961.18060419012</c:v>
                </c:pt>
                <c:pt idx="2940">
                  <c:v>1.09165041279722</c:v>
                </c:pt>
                <c:pt idx="2941">
                  <c:v>481.62544205792699</c:v>
                </c:pt>
                <c:pt idx="2942">
                  <c:v>1569.31824407204</c:v>
                </c:pt>
                <c:pt idx="2943">
                  <c:v>926.93621133251099</c:v>
                </c:pt>
                <c:pt idx="2944">
                  <c:v>51.6787391495929</c:v>
                </c:pt>
                <c:pt idx="2945">
                  <c:v>1452.0563947727701</c:v>
                </c:pt>
                <c:pt idx="2946">
                  <c:v>167.54838715585799</c:v>
                </c:pt>
                <c:pt idx="2947">
                  <c:v>1018.1349678274599</c:v>
                </c:pt>
                <c:pt idx="2948">
                  <c:v>162.50583230864899</c:v>
                </c:pt>
                <c:pt idx="2949">
                  <c:v>293.53459009097702</c:v>
                </c:pt>
                <c:pt idx="2950">
                  <c:v>23.653637046844398</c:v>
                </c:pt>
                <c:pt idx="2951">
                  <c:v>1877.4113351400599</c:v>
                </c:pt>
                <c:pt idx="2952">
                  <c:v>12.3130842056599</c:v>
                </c:pt>
                <c:pt idx="2953">
                  <c:v>971.01371840012996</c:v>
                </c:pt>
                <c:pt idx="2954">
                  <c:v>50.014903828171903</c:v>
                </c:pt>
                <c:pt idx="2955">
                  <c:v>428.15069020671399</c:v>
                </c:pt>
                <c:pt idx="2956">
                  <c:v>1231.8426740062</c:v>
                </c:pt>
                <c:pt idx="2957">
                  <c:v>2298.91115791941</c:v>
                </c:pt>
                <c:pt idx="2958">
                  <c:v>3954.0130482576301</c:v>
                </c:pt>
                <c:pt idx="2959">
                  <c:v>64.307764223848594</c:v>
                </c:pt>
                <c:pt idx="2960">
                  <c:v>564.37101080538696</c:v>
                </c:pt>
                <c:pt idx="2961">
                  <c:v>112.31614889812499</c:v>
                </c:pt>
                <c:pt idx="2962">
                  <c:v>19.325373018332801</c:v>
                </c:pt>
                <c:pt idx="2963">
                  <c:v>145.21578486893901</c:v>
                </c:pt>
                <c:pt idx="2964">
                  <c:v>56.7733100141986</c:v>
                </c:pt>
                <c:pt idx="2965">
                  <c:v>29.466905346814901</c:v>
                </c:pt>
                <c:pt idx="2966">
                  <c:v>5014.6112445379304</c:v>
                </c:pt>
                <c:pt idx="2967">
                  <c:v>662.99347866525</c:v>
                </c:pt>
                <c:pt idx="2968">
                  <c:v>202.059835826214</c:v>
                </c:pt>
                <c:pt idx="2969">
                  <c:v>194.48310108822699</c:v>
                </c:pt>
                <c:pt idx="2970">
                  <c:v>150.17482195140801</c:v>
                </c:pt>
                <c:pt idx="2971">
                  <c:v>2086.76206547731</c:v>
                </c:pt>
                <c:pt idx="2972">
                  <c:v>486.16830237087601</c:v>
                </c:pt>
                <c:pt idx="2973">
                  <c:v>252.08376553217499</c:v>
                </c:pt>
                <c:pt idx="2974">
                  <c:v>1147.93821921211</c:v>
                </c:pt>
                <c:pt idx="2975">
                  <c:v>325.44560675327602</c:v>
                </c:pt>
                <c:pt idx="2976">
                  <c:v>1912.9446447151799</c:v>
                </c:pt>
                <c:pt idx="2977">
                  <c:v>269.610937383916</c:v>
                </c:pt>
                <c:pt idx="2978">
                  <c:v>557.34243439437398</c:v>
                </c:pt>
                <c:pt idx="2979">
                  <c:v>209.48535703887501</c:v>
                </c:pt>
                <c:pt idx="2980">
                  <c:v>1069.04949862117</c:v>
                </c:pt>
                <c:pt idx="2981">
                  <c:v>154.58008193560701</c:v>
                </c:pt>
                <c:pt idx="2982">
                  <c:v>210.58225693684301</c:v>
                </c:pt>
                <c:pt idx="2983">
                  <c:v>385.85943993341499</c:v>
                </c:pt>
                <c:pt idx="2984">
                  <c:v>70.007943133517202</c:v>
                </c:pt>
                <c:pt idx="2985">
                  <c:v>2865.6299677375</c:v>
                </c:pt>
                <c:pt idx="2986">
                  <c:v>209.56825028820899</c:v>
                </c:pt>
                <c:pt idx="2987">
                  <c:v>1632.0395967484201</c:v>
                </c:pt>
                <c:pt idx="2988">
                  <c:v>377.01136510747199</c:v>
                </c:pt>
                <c:pt idx="2989">
                  <c:v>1258.8158165981399</c:v>
                </c:pt>
                <c:pt idx="2990">
                  <c:v>337.27480663894499</c:v>
                </c:pt>
                <c:pt idx="2991">
                  <c:v>439.77215267467301</c:v>
                </c:pt>
                <c:pt idx="2992">
                  <c:v>41.508903019414198</c:v>
                </c:pt>
                <c:pt idx="2993">
                  <c:v>190.06105562132001</c:v>
                </c:pt>
                <c:pt idx="2994">
                  <c:v>1774.9951305467</c:v>
                </c:pt>
                <c:pt idx="2995">
                  <c:v>20.567988607754302</c:v>
                </c:pt>
                <c:pt idx="2996">
                  <c:v>955.16393961031702</c:v>
                </c:pt>
                <c:pt idx="2997">
                  <c:v>10.456473434450499</c:v>
                </c:pt>
                <c:pt idx="2998">
                  <c:v>446.313518755769</c:v>
                </c:pt>
                <c:pt idx="2999">
                  <c:v>470.055370270102</c:v>
                </c:pt>
                <c:pt idx="3000">
                  <c:v>315.52267660893699</c:v>
                </c:pt>
                <c:pt idx="3001">
                  <c:v>115.41879144078899</c:v>
                </c:pt>
                <c:pt idx="3002">
                  <c:v>6224.2112627603701</c:v>
                </c:pt>
                <c:pt idx="3003">
                  <c:v>34.539889812355298</c:v>
                </c:pt>
                <c:pt idx="3004">
                  <c:v>24.752336793752299</c:v>
                </c:pt>
                <c:pt idx="3005">
                  <c:v>579.05959933973099</c:v>
                </c:pt>
                <c:pt idx="3006">
                  <c:v>4.9874015297560996</c:v>
                </c:pt>
                <c:pt idx="3007">
                  <c:v>28.957153017976299</c:v>
                </c:pt>
                <c:pt idx="3008">
                  <c:v>350.33480709582801</c:v>
                </c:pt>
                <c:pt idx="3009">
                  <c:v>2.92972536801246</c:v>
                </c:pt>
                <c:pt idx="3010">
                  <c:v>1049.8570824020201</c:v>
                </c:pt>
                <c:pt idx="3011">
                  <c:v>4932.9625921019497</c:v>
                </c:pt>
                <c:pt idx="3012">
                  <c:v>415.320160843721</c:v>
                </c:pt>
                <c:pt idx="3013">
                  <c:v>239.93712829593699</c:v>
                </c:pt>
                <c:pt idx="3014">
                  <c:v>335.446846306765</c:v>
                </c:pt>
                <c:pt idx="3015">
                  <c:v>567.74079359827101</c:v>
                </c:pt>
                <c:pt idx="3016">
                  <c:v>89.510738007647802</c:v>
                </c:pt>
                <c:pt idx="3017">
                  <c:v>116.948309300012</c:v>
                </c:pt>
                <c:pt idx="3018">
                  <c:v>50.303411932269903</c:v>
                </c:pt>
                <c:pt idx="3019">
                  <c:v>61.427136424647699</c:v>
                </c:pt>
                <c:pt idx="3020">
                  <c:v>176.907532085687</c:v>
                </c:pt>
                <c:pt idx="3021">
                  <c:v>1088.13024750061</c:v>
                </c:pt>
                <c:pt idx="3022">
                  <c:v>332.585726833634</c:v>
                </c:pt>
                <c:pt idx="3023">
                  <c:v>508.310801245768</c:v>
                </c:pt>
                <c:pt idx="3024">
                  <c:v>51.517003624108099</c:v>
                </c:pt>
                <c:pt idx="3025">
                  <c:v>45.599159399147098</c:v>
                </c:pt>
                <c:pt idx="3026">
                  <c:v>32.788829708403</c:v>
                </c:pt>
                <c:pt idx="3027">
                  <c:v>55.272468388954302</c:v>
                </c:pt>
                <c:pt idx="3028">
                  <c:v>23.919471152567201</c:v>
                </c:pt>
                <c:pt idx="3029">
                  <c:v>42.182565372545703</c:v>
                </c:pt>
                <c:pt idx="3030">
                  <c:v>36.416671036310703</c:v>
                </c:pt>
                <c:pt idx="3031">
                  <c:v>237.54615465407801</c:v>
                </c:pt>
                <c:pt idx="3032">
                  <c:v>2799.2013854557999</c:v>
                </c:pt>
                <c:pt idx="3033">
                  <c:v>1496.64847963183</c:v>
                </c:pt>
                <c:pt idx="3034">
                  <c:v>1971.44882024341</c:v>
                </c:pt>
                <c:pt idx="3035">
                  <c:v>271.301601124115</c:v>
                </c:pt>
                <c:pt idx="3036">
                  <c:v>4567.3000151285196</c:v>
                </c:pt>
                <c:pt idx="3037">
                  <c:v>19.290440046342201</c:v>
                </c:pt>
                <c:pt idx="3038">
                  <c:v>489.49403413909101</c:v>
                </c:pt>
                <c:pt idx="3039">
                  <c:v>652.97738665141196</c:v>
                </c:pt>
                <c:pt idx="3040">
                  <c:v>125.22450842443</c:v>
                </c:pt>
                <c:pt idx="3041">
                  <c:v>215.80743199084199</c:v>
                </c:pt>
                <c:pt idx="3042">
                  <c:v>37.120830232677903</c:v>
                </c:pt>
                <c:pt idx="3043">
                  <c:v>187.34281806778699</c:v>
                </c:pt>
                <c:pt idx="3044">
                  <c:v>2518.69799117006</c:v>
                </c:pt>
                <c:pt idx="3045">
                  <c:v>1966.90254454253</c:v>
                </c:pt>
                <c:pt idx="3046">
                  <c:v>240.89386404899099</c:v>
                </c:pt>
                <c:pt idx="3047">
                  <c:v>209.98856929110201</c:v>
                </c:pt>
                <c:pt idx="3048">
                  <c:v>812.68350977055002</c:v>
                </c:pt>
                <c:pt idx="3049">
                  <c:v>18.039119836725199</c:v>
                </c:pt>
                <c:pt idx="3050">
                  <c:v>233.04966724381899</c:v>
                </c:pt>
                <c:pt idx="3051">
                  <c:v>95.260571342957803</c:v>
                </c:pt>
                <c:pt idx="3052">
                  <c:v>252.224274599457</c:v>
                </c:pt>
                <c:pt idx="3053">
                  <c:v>21.4506878598336</c:v>
                </c:pt>
                <c:pt idx="3054">
                  <c:v>754.27735996410502</c:v>
                </c:pt>
                <c:pt idx="3055">
                  <c:v>590.28549135070602</c:v>
                </c:pt>
                <c:pt idx="3056">
                  <c:v>133.49583519487399</c:v>
                </c:pt>
                <c:pt idx="3057">
                  <c:v>64.9985762520528</c:v>
                </c:pt>
                <c:pt idx="3058">
                  <c:v>1749.59394647506</c:v>
                </c:pt>
                <c:pt idx="3059">
                  <c:v>125.20346139150701</c:v>
                </c:pt>
                <c:pt idx="3060">
                  <c:v>546.78645390737097</c:v>
                </c:pt>
                <c:pt idx="3061">
                  <c:v>846.09847212387297</c:v>
                </c:pt>
                <c:pt idx="3062">
                  <c:v>4113.72273269778</c:v>
                </c:pt>
                <c:pt idx="3063">
                  <c:v>213.41035589033501</c:v>
                </c:pt>
                <c:pt idx="3064">
                  <c:v>872.58152068959998</c:v>
                </c:pt>
                <c:pt idx="3065">
                  <c:v>28.8049766742384</c:v>
                </c:pt>
                <c:pt idx="3066">
                  <c:v>9.0337162458344995</c:v>
                </c:pt>
                <c:pt idx="3067">
                  <c:v>1558.3860113420701</c:v>
                </c:pt>
                <c:pt idx="3068">
                  <c:v>54.129736773475102</c:v>
                </c:pt>
                <c:pt idx="3069">
                  <c:v>111.322868232855</c:v>
                </c:pt>
                <c:pt idx="3070">
                  <c:v>49.247416817128297</c:v>
                </c:pt>
                <c:pt idx="3071">
                  <c:v>304.05675057557301</c:v>
                </c:pt>
                <c:pt idx="3072">
                  <c:v>105.24535558308</c:v>
                </c:pt>
                <c:pt idx="3073">
                  <c:v>14.9627826692457</c:v>
                </c:pt>
                <c:pt idx="3074">
                  <c:v>5.6655957388912501</c:v>
                </c:pt>
                <c:pt idx="3075">
                  <c:v>71.361317576925998</c:v>
                </c:pt>
                <c:pt idx="3076">
                  <c:v>66.425634900393703</c:v>
                </c:pt>
                <c:pt idx="3077">
                  <c:v>644.48307235823404</c:v>
                </c:pt>
                <c:pt idx="3078">
                  <c:v>195.82785483547201</c:v>
                </c:pt>
                <c:pt idx="3079">
                  <c:v>16.4260902062477</c:v>
                </c:pt>
                <c:pt idx="3080">
                  <c:v>189.00045021455301</c:v>
                </c:pt>
                <c:pt idx="3081">
                  <c:v>45.227524548253001</c:v>
                </c:pt>
                <c:pt idx="3082">
                  <c:v>837.40980749745495</c:v>
                </c:pt>
                <c:pt idx="3083">
                  <c:v>84.527643042815498</c:v>
                </c:pt>
                <c:pt idx="3084">
                  <c:v>7.9543477075643603</c:v>
                </c:pt>
                <c:pt idx="3085">
                  <c:v>295.95880194594298</c:v>
                </c:pt>
                <c:pt idx="3086">
                  <c:v>63.243920520881503</c:v>
                </c:pt>
                <c:pt idx="3087">
                  <c:v>49.667015824526402</c:v>
                </c:pt>
                <c:pt idx="3088">
                  <c:v>498.92113576375101</c:v>
                </c:pt>
                <c:pt idx="3089">
                  <c:v>15.511792076699299</c:v>
                </c:pt>
                <c:pt idx="3090">
                  <c:v>105.85872315530401</c:v>
                </c:pt>
                <c:pt idx="3091">
                  <c:v>1262.63009372482</c:v>
                </c:pt>
                <c:pt idx="3092">
                  <c:v>760.72485001277596</c:v>
                </c:pt>
                <c:pt idx="3093">
                  <c:v>825.73041496903602</c:v>
                </c:pt>
                <c:pt idx="3094">
                  <c:v>45.850359142984601</c:v>
                </c:pt>
                <c:pt idx="3095">
                  <c:v>1296.16912359816</c:v>
                </c:pt>
                <c:pt idx="3096">
                  <c:v>370.78741282222899</c:v>
                </c:pt>
                <c:pt idx="3097">
                  <c:v>40.674883870201697</c:v>
                </c:pt>
                <c:pt idx="3098">
                  <c:v>25.163377296227999</c:v>
                </c:pt>
                <c:pt idx="3099">
                  <c:v>2.1659217043642598</c:v>
                </c:pt>
                <c:pt idx="3100">
                  <c:v>0.51187181456911501</c:v>
                </c:pt>
                <c:pt idx="3101">
                  <c:v>1032.16297803677</c:v>
                </c:pt>
                <c:pt idx="3102">
                  <c:v>310.53315878777897</c:v>
                </c:pt>
                <c:pt idx="3103">
                  <c:v>527.19904524255503</c:v>
                </c:pt>
                <c:pt idx="3104">
                  <c:v>6.1159096311044703</c:v>
                </c:pt>
                <c:pt idx="3105">
                  <c:v>125.445116926262</c:v>
                </c:pt>
                <c:pt idx="3106">
                  <c:v>2940.1563194803998</c:v>
                </c:pt>
                <c:pt idx="3107">
                  <c:v>18.372607545933899</c:v>
                </c:pt>
                <c:pt idx="3108">
                  <c:v>484.69369283523997</c:v>
                </c:pt>
                <c:pt idx="3109">
                  <c:v>2411.33289191309</c:v>
                </c:pt>
                <c:pt idx="3110">
                  <c:v>1.38312847517385</c:v>
                </c:pt>
                <c:pt idx="3111">
                  <c:v>297.00658409768897</c:v>
                </c:pt>
                <c:pt idx="3112">
                  <c:v>11.716688517330899</c:v>
                </c:pt>
                <c:pt idx="3113">
                  <c:v>2341.2815963277399</c:v>
                </c:pt>
                <c:pt idx="3114">
                  <c:v>260.54787503684003</c:v>
                </c:pt>
                <c:pt idx="3115">
                  <c:v>20.177620688979001</c:v>
                </c:pt>
                <c:pt idx="3116">
                  <c:v>912.12936063047596</c:v>
                </c:pt>
                <c:pt idx="3117">
                  <c:v>2035.3214550031</c:v>
                </c:pt>
                <c:pt idx="3118">
                  <c:v>1754.9071225221001</c:v>
                </c:pt>
                <c:pt idx="3119">
                  <c:v>66.111402870341095</c:v>
                </c:pt>
                <c:pt idx="3120">
                  <c:v>980.05421463541597</c:v>
                </c:pt>
                <c:pt idx="3121">
                  <c:v>626.76660307938596</c:v>
                </c:pt>
                <c:pt idx="3122">
                  <c:v>145.03595679194899</c:v>
                </c:pt>
                <c:pt idx="3123">
                  <c:v>40.581413313877903</c:v>
                </c:pt>
                <c:pt idx="3124">
                  <c:v>5.1910817738300503</c:v>
                </c:pt>
                <c:pt idx="3125">
                  <c:v>2068.7162225274401</c:v>
                </c:pt>
                <c:pt idx="3126">
                  <c:v>51.379641708478701</c:v>
                </c:pt>
                <c:pt idx="3127">
                  <c:v>83.685828378899004</c:v>
                </c:pt>
                <c:pt idx="3128">
                  <c:v>1880.6249605307401</c:v>
                </c:pt>
                <c:pt idx="3129">
                  <c:v>178.19275212607599</c:v>
                </c:pt>
                <c:pt idx="3130">
                  <c:v>29.472265222656102</c:v>
                </c:pt>
                <c:pt idx="3131">
                  <c:v>2.83274894780173</c:v>
                </c:pt>
                <c:pt idx="3132">
                  <c:v>1666.79053351784</c:v>
                </c:pt>
                <c:pt idx="3133">
                  <c:v>52.010361469563698</c:v>
                </c:pt>
                <c:pt idx="3134">
                  <c:v>1331.77884336582</c:v>
                </c:pt>
                <c:pt idx="3135">
                  <c:v>18.211646057813699</c:v>
                </c:pt>
                <c:pt idx="3136">
                  <c:v>405.18194771606102</c:v>
                </c:pt>
                <c:pt idx="3137">
                  <c:v>255.177666911225</c:v>
                </c:pt>
                <c:pt idx="3138">
                  <c:v>4.95403999058649</c:v>
                </c:pt>
                <c:pt idx="3139">
                  <c:v>1606.1483002554701</c:v>
                </c:pt>
                <c:pt idx="3140">
                  <c:v>16.096094082174702</c:v>
                </c:pt>
                <c:pt idx="3141">
                  <c:v>1797.0846665598301</c:v>
                </c:pt>
                <c:pt idx="3142">
                  <c:v>1054.7341826762099</c:v>
                </c:pt>
                <c:pt idx="3143">
                  <c:v>711.58301921080295</c:v>
                </c:pt>
                <c:pt idx="3144">
                  <c:v>16.332320885182</c:v>
                </c:pt>
                <c:pt idx="3145">
                  <c:v>352.97052247832897</c:v>
                </c:pt>
                <c:pt idx="3146">
                  <c:v>42.95820619421</c:v>
                </c:pt>
                <c:pt idx="3147">
                  <c:v>2.2085625830505702</c:v>
                </c:pt>
                <c:pt idx="3148">
                  <c:v>3571.1774355277698</c:v>
                </c:pt>
                <c:pt idx="3149">
                  <c:v>531.46885219946398</c:v>
                </c:pt>
                <c:pt idx="3150">
                  <c:v>4.9979885125632899</c:v>
                </c:pt>
                <c:pt idx="3151">
                  <c:v>10.600762151867199</c:v>
                </c:pt>
                <c:pt idx="3152">
                  <c:v>284.79658746125898</c:v>
                </c:pt>
                <c:pt idx="3153">
                  <c:v>826.98150409352797</c:v>
                </c:pt>
                <c:pt idx="3154">
                  <c:v>380.45977707374499</c:v>
                </c:pt>
                <c:pt idx="3155">
                  <c:v>24.184000157634902</c:v>
                </c:pt>
                <c:pt idx="3156">
                  <c:v>190.30905154610599</c:v>
                </c:pt>
                <c:pt idx="3157">
                  <c:v>27.9638262991072</c:v>
                </c:pt>
                <c:pt idx="3158">
                  <c:v>110.091722373558</c:v>
                </c:pt>
                <c:pt idx="3159">
                  <c:v>343.84062773515598</c:v>
                </c:pt>
                <c:pt idx="3160">
                  <c:v>79.495008109352597</c:v>
                </c:pt>
                <c:pt idx="3161">
                  <c:v>1318.91278281111</c:v>
                </c:pt>
                <c:pt idx="3162">
                  <c:v>16.2935461437729</c:v>
                </c:pt>
                <c:pt idx="3163">
                  <c:v>7.0536689668873702</c:v>
                </c:pt>
                <c:pt idx="3164">
                  <c:v>256.17964752983698</c:v>
                </c:pt>
                <c:pt idx="3165">
                  <c:v>1722.55308530503</c:v>
                </c:pt>
                <c:pt idx="3166">
                  <c:v>91.276742290052994</c:v>
                </c:pt>
                <c:pt idx="3167">
                  <c:v>1093.55296966317</c:v>
                </c:pt>
                <c:pt idx="3168">
                  <c:v>42.615229439821398</c:v>
                </c:pt>
                <c:pt idx="3169">
                  <c:v>1690.7129172479499</c:v>
                </c:pt>
                <c:pt idx="3170">
                  <c:v>2217.0365743904899</c:v>
                </c:pt>
                <c:pt idx="3171">
                  <c:v>102.868774736877</c:v>
                </c:pt>
                <c:pt idx="3172">
                  <c:v>546.53365627450899</c:v>
                </c:pt>
                <c:pt idx="3173">
                  <c:v>1206.7740519720701</c:v>
                </c:pt>
                <c:pt idx="3174">
                  <c:v>84.723035256515303</c:v>
                </c:pt>
                <c:pt idx="3175">
                  <c:v>826.59183914182404</c:v>
                </c:pt>
                <c:pt idx="3176">
                  <c:v>43.334379792060503</c:v>
                </c:pt>
                <c:pt idx="3177">
                  <c:v>27.433073970148399</c:v>
                </c:pt>
                <c:pt idx="3178">
                  <c:v>103.99262266898501</c:v>
                </c:pt>
                <c:pt idx="3179">
                  <c:v>1204.1612737632399</c:v>
                </c:pt>
                <c:pt idx="3180">
                  <c:v>50.821451656734197</c:v>
                </c:pt>
                <c:pt idx="3181">
                  <c:v>1535.2756160413401</c:v>
                </c:pt>
                <c:pt idx="3182">
                  <c:v>437.02078175238802</c:v>
                </c:pt>
                <c:pt idx="3183">
                  <c:v>207.41315826898099</c:v>
                </c:pt>
                <c:pt idx="3184">
                  <c:v>294.09026512035803</c:v>
                </c:pt>
                <c:pt idx="3185">
                  <c:v>2997.4063168048901</c:v>
                </c:pt>
                <c:pt idx="3186">
                  <c:v>46.777909811284502</c:v>
                </c:pt>
                <c:pt idx="3187">
                  <c:v>593.11224394653402</c:v>
                </c:pt>
                <c:pt idx="3188">
                  <c:v>131.62322336362999</c:v>
                </c:pt>
                <c:pt idx="3189">
                  <c:v>175.25050157161999</c:v>
                </c:pt>
                <c:pt idx="3190">
                  <c:v>76.449950466708799</c:v>
                </c:pt>
                <c:pt idx="3191">
                  <c:v>11371.7929718091</c:v>
                </c:pt>
                <c:pt idx="3192">
                  <c:v>306.08934769603599</c:v>
                </c:pt>
                <c:pt idx="3193">
                  <c:v>27.6838467380535</c:v>
                </c:pt>
                <c:pt idx="3194">
                  <c:v>1565.3631856110201</c:v>
                </c:pt>
                <c:pt idx="3195">
                  <c:v>68.655132166434001</c:v>
                </c:pt>
                <c:pt idx="3196">
                  <c:v>148.51726289516401</c:v>
                </c:pt>
                <c:pt idx="3197">
                  <c:v>54.636546724978601</c:v>
                </c:pt>
                <c:pt idx="3198">
                  <c:v>10.0461045930411</c:v>
                </c:pt>
                <c:pt idx="3199">
                  <c:v>622.83081453796899</c:v>
                </c:pt>
                <c:pt idx="3200">
                  <c:v>18.235319237142701</c:v>
                </c:pt>
                <c:pt idx="3201">
                  <c:v>72.909795883884399</c:v>
                </c:pt>
                <c:pt idx="3202">
                  <c:v>51.902391859670203</c:v>
                </c:pt>
                <c:pt idx="3203">
                  <c:v>666.87186349461194</c:v>
                </c:pt>
                <c:pt idx="3204">
                  <c:v>2641.6439625995199</c:v>
                </c:pt>
                <c:pt idx="3205">
                  <c:v>25.290709869756501</c:v>
                </c:pt>
                <c:pt idx="3206">
                  <c:v>565.89950116174498</c:v>
                </c:pt>
                <c:pt idx="3207">
                  <c:v>155.694620544179</c:v>
                </c:pt>
                <c:pt idx="3208">
                  <c:v>11.953007579503099</c:v>
                </c:pt>
                <c:pt idx="3209">
                  <c:v>1963.1509723684201</c:v>
                </c:pt>
                <c:pt idx="3210">
                  <c:v>185.10809894228299</c:v>
                </c:pt>
                <c:pt idx="3211">
                  <c:v>1119.53599918482</c:v>
                </c:pt>
                <c:pt idx="3212">
                  <c:v>326.136706978142</c:v>
                </c:pt>
                <c:pt idx="3213">
                  <c:v>38.3238094383007</c:v>
                </c:pt>
                <c:pt idx="3214">
                  <c:v>1227.4349941973401</c:v>
                </c:pt>
                <c:pt idx="3215">
                  <c:v>368.30337192317398</c:v>
                </c:pt>
                <c:pt idx="3216">
                  <c:v>80.562024440361398</c:v>
                </c:pt>
                <c:pt idx="3217">
                  <c:v>95.801934203644393</c:v>
                </c:pt>
                <c:pt idx="3218">
                  <c:v>3454.34933484253</c:v>
                </c:pt>
                <c:pt idx="3219">
                  <c:v>677.49691094857405</c:v>
                </c:pt>
                <c:pt idx="3220">
                  <c:v>220.60923582651</c:v>
                </c:pt>
                <c:pt idx="3221">
                  <c:v>54.972742442719102</c:v>
                </c:pt>
                <c:pt idx="3222">
                  <c:v>2370.1526528281502</c:v>
                </c:pt>
                <c:pt idx="3223">
                  <c:v>1478.2963525109999</c:v>
                </c:pt>
                <c:pt idx="3224">
                  <c:v>28.032203557542299</c:v>
                </c:pt>
                <c:pt idx="3225">
                  <c:v>830.09951675678997</c:v>
                </c:pt>
                <c:pt idx="3226">
                  <c:v>200.544212371149</c:v>
                </c:pt>
                <c:pt idx="3227">
                  <c:v>2713.8710904951199</c:v>
                </c:pt>
                <c:pt idx="3228">
                  <c:v>413.316814154697</c:v>
                </c:pt>
                <c:pt idx="3229">
                  <c:v>1549.7997168663501</c:v>
                </c:pt>
                <c:pt idx="3230">
                  <c:v>171.534974655317</c:v>
                </c:pt>
                <c:pt idx="3231">
                  <c:v>95.581155377450898</c:v>
                </c:pt>
                <c:pt idx="3232">
                  <c:v>2304.9937953547801</c:v>
                </c:pt>
                <c:pt idx="3233">
                  <c:v>3091.83132298894</c:v>
                </c:pt>
                <c:pt idx="3234">
                  <c:v>567.75381222377302</c:v>
                </c:pt>
                <c:pt idx="3235">
                  <c:v>1388.2623033586899</c:v>
                </c:pt>
                <c:pt idx="3236">
                  <c:v>40.067300600287297</c:v>
                </c:pt>
                <c:pt idx="3237">
                  <c:v>604.39019628886194</c:v>
                </c:pt>
                <c:pt idx="3238">
                  <c:v>1793.42560225377</c:v>
                </c:pt>
                <c:pt idx="3239">
                  <c:v>1525.1012975036999</c:v>
                </c:pt>
                <c:pt idx="3240">
                  <c:v>134.71779120380901</c:v>
                </c:pt>
                <c:pt idx="3241">
                  <c:v>170.52451037938701</c:v>
                </c:pt>
                <c:pt idx="3242">
                  <c:v>213.39996085779501</c:v>
                </c:pt>
                <c:pt idx="3243">
                  <c:v>2061.7040327422501</c:v>
                </c:pt>
                <c:pt idx="3244">
                  <c:v>2245.6456645072899</c:v>
                </c:pt>
                <c:pt idx="3245">
                  <c:v>639.37814048718599</c:v>
                </c:pt>
                <c:pt idx="3246">
                  <c:v>54.268822254344002</c:v>
                </c:pt>
                <c:pt idx="3247">
                  <c:v>285.14684362860203</c:v>
                </c:pt>
                <c:pt idx="3248">
                  <c:v>483.761685312738</c:v>
                </c:pt>
                <c:pt idx="3249">
                  <c:v>20.840408168115601</c:v>
                </c:pt>
                <c:pt idx="3250">
                  <c:v>5.9031722816121004</c:v>
                </c:pt>
                <c:pt idx="3251">
                  <c:v>277.67659079387101</c:v>
                </c:pt>
                <c:pt idx="3252">
                  <c:v>987.660615237255</c:v>
                </c:pt>
                <c:pt idx="3253">
                  <c:v>107.665994153523</c:v>
                </c:pt>
                <c:pt idx="3254">
                  <c:v>749.92369275590102</c:v>
                </c:pt>
                <c:pt idx="3255">
                  <c:v>1493.7140297044</c:v>
                </c:pt>
                <c:pt idx="3256">
                  <c:v>190.896459706364</c:v>
                </c:pt>
                <c:pt idx="3257">
                  <c:v>249.09446195925</c:v>
                </c:pt>
                <c:pt idx="3258">
                  <c:v>11.6383504236906</c:v>
                </c:pt>
                <c:pt idx="3259">
                  <c:v>30.2482876534492</c:v>
                </c:pt>
                <c:pt idx="3260">
                  <c:v>76.399462839805594</c:v>
                </c:pt>
                <c:pt idx="3261">
                  <c:v>10.3300380711802</c:v>
                </c:pt>
                <c:pt idx="3262">
                  <c:v>345.45774817492298</c:v>
                </c:pt>
                <c:pt idx="3263">
                  <c:v>346.15640698377098</c:v>
                </c:pt>
                <c:pt idx="3264">
                  <c:v>109.074397973066</c:v>
                </c:pt>
                <c:pt idx="3265">
                  <c:v>675.06238056568498</c:v>
                </c:pt>
                <c:pt idx="3266">
                  <c:v>1755.36886567073</c:v>
                </c:pt>
                <c:pt idx="3267">
                  <c:v>254.74924677513499</c:v>
                </c:pt>
                <c:pt idx="3268">
                  <c:v>7495.2220198806699</c:v>
                </c:pt>
                <c:pt idx="3269">
                  <c:v>480.77711477516698</c:v>
                </c:pt>
                <c:pt idx="3270">
                  <c:v>25.169984235338902</c:v>
                </c:pt>
                <c:pt idx="3271">
                  <c:v>5125.5302321383097</c:v>
                </c:pt>
                <c:pt idx="3272">
                  <c:v>54.547599573861298</c:v>
                </c:pt>
                <c:pt idx="3273">
                  <c:v>266.35752026190499</c:v>
                </c:pt>
                <c:pt idx="3274">
                  <c:v>66.511775511363297</c:v>
                </c:pt>
                <c:pt idx="3275">
                  <c:v>6823.7709842628701</c:v>
                </c:pt>
                <c:pt idx="3276">
                  <c:v>671.00684541997703</c:v>
                </c:pt>
                <c:pt idx="3277">
                  <c:v>11976.806597778799</c:v>
                </c:pt>
                <c:pt idx="3278">
                  <c:v>68.106884630556493</c:v>
                </c:pt>
                <c:pt idx="3279">
                  <c:v>54.541648587913599</c:v>
                </c:pt>
                <c:pt idx="3280">
                  <c:v>714.00053181896806</c:v>
                </c:pt>
                <c:pt idx="3281">
                  <c:v>3591.7742537206</c:v>
                </c:pt>
                <c:pt idx="3282">
                  <c:v>97.622275383776099</c:v>
                </c:pt>
                <c:pt idx="3283">
                  <c:v>20.9766886518135</c:v>
                </c:pt>
                <c:pt idx="3284">
                  <c:v>20.077268154704001</c:v>
                </c:pt>
                <c:pt idx="3285">
                  <c:v>493.66373400101901</c:v>
                </c:pt>
                <c:pt idx="3286">
                  <c:v>6.3554149519697303</c:v>
                </c:pt>
                <c:pt idx="3287">
                  <c:v>678.23532314491797</c:v>
                </c:pt>
                <c:pt idx="3288">
                  <c:v>1829.9378866991401</c:v>
                </c:pt>
                <c:pt idx="3289">
                  <c:v>215.641530407354</c:v>
                </c:pt>
                <c:pt idx="3290">
                  <c:v>449.61128256506498</c:v>
                </c:pt>
                <c:pt idx="3291">
                  <c:v>25.6638546809262</c:v>
                </c:pt>
                <c:pt idx="3292">
                  <c:v>163.87384702994501</c:v>
                </c:pt>
                <c:pt idx="3293">
                  <c:v>205.73431910943</c:v>
                </c:pt>
                <c:pt idx="3294">
                  <c:v>43.169585447512901</c:v>
                </c:pt>
                <c:pt idx="3295">
                  <c:v>3162.9948518082101</c:v>
                </c:pt>
                <c:pt idx="3296">
                  <c:v>75.603424846169105</c:v>
                </c:pt>
                <c:pt idx="3297">
                  <c:v>0.35378958428586499</c:v>
                </c:pt>
                <c:pt idx="3298">
                  <c:v>461.68029236485103</c:v>
                </c:pt>
                <c:pt idx="3299">
                  <c:v>0.47945396313090299</c:v>
                </c:pt>
                <c:pt idx="3300">
                  <c:v>1345.42335960932</c:v>
                </c:pt>
                <c:pt idx="3301">
                  <c:v>1797.3698775616299</c:v>
                </c:pt>
                <c:pt idx="3302">
                  <c:v>502.40460200590297</c:v>
                </c:pt>
                <c:pt idx="3303">
                  <c:v>518.60438300189003</c:v>
                </c:pt>
                <c:pt idx="3304">
                  <c:v>58.742122686341297</c:v>
                </c:pt>
                <c:pt idx="3305">
                  <c:v>33.063144941144401</c:v>
                </c:pt>
                <c:pt idx="3306">
                  <c:v>127.559569289759</c:v>
                </c:pt>
                <c:pt idx="3307">
                  <c:v>587.59377388735402</c:v>
                </c:pt>
                <c:pt idx="3308">
                  <c:v>19.125441953813802</c:v>
                </c:pt>
                <c:pt idx="3309">
                  <c:v>994.97204094015694</c:v>
                </c:pt>
                <c:pt idx="3310">
                  <c:v>837.15796526800102</c:v>
                </c:pt>
                <c:pt idx="3311">
                  <c:v>105.683049406514</c:v>
                </c:pt>
                <c:pt idx="3312">
                  <c:v>416.55571693337299</c:v>
                </c:pt>
                <c:pt idx="3313">
                  <c:v>510.51059062787198</c:v>
                </c:pt>
                <c:pt idx="3314">
                  <c:v>159.516400286638</c:v>
                </c:pt>
                <c:pt idx="3315">
                  <c:v>280.45393621998301</c:v>
                </c:pt>
                <c:pt idx="3316">
                  <c:v>531.33314282302297</c:v>
                </c:pt>
                <c:pt idx="3317">
                  <c:v>109.187985607283</c:v>
                </c:pt>
                <c:pt idx="3318">
                  <c:v>891.86680712452096</c:v>
                </c:pt>
                <c:pt idx="3319">
                  <c:v>179.51619148080499</c:v>
                </c:pt>
                <c:pt idx="3320">
                  <c:v>42.4070692459252</c:v>
                </c:pt>
                <c:pt idx="3321">
                  <c:v>808.59083292698597</c:v>
                </c:pt>
                <c:pt idx="3322">
                  <c:v>111.487942218469</c:v>
                </c:pt>
                <c:pt idx="3323">
                  <c:v>172.21243277201401</c:v>
                </c:pt>
                <c:pt idx="3324">
                  <c:v>1657.64341555134</c:v>
                </c:pt>
                <c:pt idx="3325">
                  <c:v>194.99705313334701</c:v>
                </c:pt>
                <c:pt idx="3326">
                  <c:v>585.96329463771497</c:v>
                </c:pt>
                <c:pt idx="3327">
                  <c:v>64.509168491176098</c:v>
                </c:pt>
                <c:pt idx="3328">
                  <c:v>54.342999083048902</c:v>
                </c:pt>
                <c:pt idx="3329">
                  <c:v>666.22038928203699</c:v>
                </c:pt>
                <c:pt idx="3330">
                  <c:v>476.943348116153</c:v>
                </c:pt>
                <c:pt idx="3331">
                  <c:v>62.702576196563598</c:v>
                </c:pt>
                <c:pt idx="3332">
                  <c:v>5.9268072449079598</c:v>
                </c:pt>
                <c:pt idx="3333">
                  <c:v>46.462937360361799</c:v>
                </c:pt>
                <c:pt idx="3334">
                  <c:v>889.37571888137995</c:v>
                </c:pt>
                <c:pt idx="3335">
                  <c:v>40.842480158129099</c:v>
                </c:pt>
                <c:pt idx="3336">
                  <c:v>835.46207850804399</c:v>
                </c:pt>
                <c:pt idx="3337">
                  <c:v>1143.9661510375199</c:v>
                </c:pt>
                <c:pt idx="3338">
                  <c:v>386.146356502179</c:v>
                </c:pt>
                <c:pt idx="3339">
                  <c:v>9.0280406001582492</c:v>
                </c:pt>
                <c:pt idx="3340">
                  <c:v>165.0557445522</c:v>
                </c:pt>
                <c:pt idx="3341">
                  <c:v>75.722625532940697</c:v>
                </c:pt>
                <c:pt idx="3342">
                  <c:v>389.73803207479801</c:v>
                </c:pt>
                <c:pt idx="3343">
                  <c:v>100.624405050761</c:v>
                </c:pt>
                <c:pt idx="3344">
                  <c:v>82.508995188703494</c:v>
                </c:pt>
                <c:pt idx="3345">
                  <c:v>116.53577820156499</c:v>
                </c:pt>
                <c:pt idx="3346">
                  <c:v>9.5345638828743091</c:v>
                </c:pt>
                <c:pt idx="3347">
                  <c:v>1047.1061395143499</c:v>
                </c:pt>
                <c:pt idx="3348">
                  <c:v>124.425627820578</c:v>
                </c:pt>
                <c:pt idx="3349">
                  <c:v>628.31460374107996</c:v>
                </c:pt>
                <c:pt idx="3350">
                  <c:v>440.840834759026</c:v>
                </c:pt>
                <c:pt idx="3351">
                  <c:v>1619.17096983291</c:v>
                </c:pt>
                <c:pt idx="3352">
                  <c:v>485.17013804911301</c:v>
                </c:pt>
                <c:pt idx="3353">
                  <c:v>217.495318560892</c:v>
                </c:pt>
                <c:pt idx="3354">
                  <c:v>4196.7054559960598</c:v>
                </c:pt>
                <c:pt idx="3355">
                  <c:v>230.23046924411801</c:v>
                </c:pt>
                <c:pt idx="3356">
                  <c:v>2529.7089943844398</c:v>
                </c:pt>
                <c:pt idx="3357">
                  <c:v>135.96839601397301</c:v>
                </c:pt>
                <c:pt idx="3358">
                  <c:v>1858.7352113956499</c:v>
                </c:pt>
                <c:pt idx="3359">
                  <c:v>97.727487811682195</c:v>
                </c:pt>
                <c:pt idx="3360">
                  <c:v>1292.24484716406</c:v>
                </c:pt>
                <c:pt idx="3361">
                  <c:v>189.22925374112401</c:v>
                </c:pt>
                <c:pt idx="3362">
                  <c:v>816.68785696530495</c:v>
                </c:pt>
                <c:pt idx="3363">
                  <c:v>1964.2580751129799</c:v>
                </c:pt>
                <c:pt idx="3364">
                  <c:v>8.4509064400398497</c:v>
                </c:pt>
                <c:pt idx="3365">
                  <c:v>24.649692140661099</c:v>
                </c:pt>
                <c:pt idx="3366">
                  <c:v>50.734706486200203</c:v>
                </c:pt>
                <c:pt idx="3367">
                  <c:v>3185.59744250931</c:v>
                </c:pt>
                <c:pt idx="3368">
                  <c:v>143.86194442621101</c:v>
                </c:pt>
                <c:pt idx="3369">
                  <c:v>45.070466408997497</c:v>
                </c:pt>
                <c:pt idx="3370">
                  <c:v>6407.5830367415901</c:v>
                </c:pt>
                <c:pt idx="3371">
                  <c:v>166.42208290187401</c:v>
                </c:pt>
                <c:pt idx="3372">
                  <c:v>113.705470900359</c:v>
                </c:pt>
                <c:pt idx="3373">
                  <c:v>1591.2744655492099</c:v>
                </c:pt>
                <c:pt idx="3374">
                  <c:v>5587.5474106340298</c:v>
                </c:pt>
                <c:pt idx="3375">
                  <c:v>16.109628628742001</c:v>
                </c:pt>
                <c:pt idx="3376">
                  <c:v>24.834614784411102</c:v>
                </c:pt>
                <c:pt idx="3377">
                  <c:v>1173.9195695297799</c:v>
                </c:pt>
                <c:pt idx="3378">
                  <c:v>1136.6969809203199</c:v>
                </c:pt>
                <c:pt idx="3379">
                  <c:v>323.02393468580902</c:v>
                </c:pt>
                <c:pt idx="3380">
                  <c:v>895.05859560993395</c:v>
                </c:pt>
                <c:pt idx="3381">
                  <c:v>123.106320785943</c:v>
                </c:pt>
                <c:pt idx="3382">
                  <c:v>347.99353620701999</c:v>
                </c:pt>
                <c:pt idx="3383">
                  <c:v>21.386349836712998</c:v>
                </c:pt>
                <c:pt idx="3384">
                  <c:v>2.96789829167983</c:v>
                </c:pt>
                <c:pt idx="3385">
                  <c:v>1360.0181383424299</c:v>
                </c:pt>
                <c:pt idx="3386">
                  <c:v>113.387850549559</c:v>
                </c:pt>
                <c:pt idx="3387">
                  <c:v>45.6652089285759</c:v>
                </c:pt>
                <c:pt idx="3388">
                  <c:v>148.17506035780499</c:v>
                </c:pt>
                <c:pt idx="3389">
                  <c:v>160.00166428081701</c:v>
                </c:pt>
                <c:pt idx="3390">
                  <c:v>26.3649432484793</c:v>
                </c:pt>
                <c:pt idx="3391">
                  <c:v>4127.7183220704101</c:v>
                </c:pt>
                <c:pt idx="3392">
                  <c:v>35.215395303170403</c:v>
                </c:pt>
                <c:pt idx="3393">
                  <c:v>575.03539344692604</c:v>
                </c:pt>
                <c:pt idx="3394">
                  <c:v>90.685600393579904</c:v>
                </c:pt>
                <c:pt idx="3395">
                  <c:v>267.22365387265501</c:v>
                </c:pt>
                <c:pt idx="3396">
                  <c:v>211.94361424638501</c:v>
                </c:pt>
                <c:pt idx="3397">
                  <c:v>1113.56477660825</c:v>
                </c:pt>
                <c:pt idx="3398">
                  <c:v>965.22402481859206</c:v>
                </c:pt>
                <c:pt idx="3399">
                  <c:v>424.94149130736997</c:v>
                </c:pt>
                <c:pt idx="3400">
                  <c:v>1258.5355785522499</c:v>
                </c:pt>
                <c:pt idx="3401">
                  <c:v>1.3947089098294301</c:v>
                </c:pt>
                <c:pt idx="3402">
                  <c:v>0.77633398216245098</c:v>
                </c:pt>
                <c:pt idx="3403">
                  <c:v>1778.9611879367101</c:v>
                </c:pt>
                <c:pt idx="3404">
                  <c:v>34.8372175960357</c:v>
                </c:pt>
                <c:pt idx="3405">
                  <c:v>634.40855392083097</c:v>
                </c:pt>
                <c:pt idx="3406">
                  <c:v>370.68063161998901</c:v>
                </c:pt>
                <c:pt idx="3407">
                  <c:v>201.33039077286799</c:v>
                </c:pt>
                <c:pt idx="3408">
                  <c:v>23.786738827484701</c:v>
                </c:pt>
                <c:pt idx="3409">
                  <c:v>125.944388737428</c:v>
                </c:pt>
                <c:pt idx="3410">
                  <c:v>650.57388163575001</c:v>
                </c:pt>
                <c:pt idx="3411">
                  <c:v>88.392454905288105</c:v>
                </c:pt>
                <c:pt idx="3412">
                  <c:v>181.889000839083</c:v>
                </c:pt>
                <c:pt idx="3413">
                  <c:v>787.48894823439798</c:v>
                </c:pt>
                <c:pt idx="3414">
                  <c:v>32.751721908306997</c:v>
                </c:pt>
                <c:pt idx="3415">
                  <c:v>183.525605964726</c:v>
                </c:pt>
                <c:pt idx="3416">
                  <c:v>236.289932546236</c:v>
                </c:pt>
                <c:pt idx="3417">
                  <c:v>396.89397898893299</c:v>
                </c:pt>
                <c:pt idx="3418">
                  <c:v>161.51843263869199</c:v>
                </c:pt>
                <c:pt idx="3419">
                  <c:v>13.8160731659198</c:v>
                </c:pt>
                <c:pt idx="3420">
                  <c:v>92.087207164725697</c:v>
                </c:pt>
                <c:pt idx="3421">
                  <c:v>71.073754968656601</c:v>
                </c:pt>
                <c:pt idx="3422">
                  <c:v>1392.14012349737</c:v>
                </c:pt>
                <c:pt idx="3423">
                  <c:v>15.182345249649799</c:v>
                </c:pt>
                <c:pt idx="3424">
                  <c:v>4415.7875418520098</c:v>
                </c:pt>
                <c:pt idx="3425">
                  <c:v>1038.61043358593</c:v>
                </c:pt>
                <c:pt idx="3426">
                  <c:v>156.59379338150401</c:v>
                </c:pt>
                <c:pt idx="3427">
                  <c:v>32.652957173574102</c:v>
                </c:pt>
                <c:pt idx="3428">
                  <c:v>1.51973876612568</c:v>
                </c:pt>
                <c:pt idx="3429">
                  <c:v>585.92353533980895</c:v>
                </c:pt>
                <c:pt idx="3430">
                  <c:v>580.61857739037396</c:v>
                </c:pt>
                <c:pt idx="3431">
                  <c:v>1933.1110839384201</c:v>
                </c:pt>
                <c:pt idx="3432">
                  <c:v>251.890393288654</c:v>
                </c:pt>
                <c:pt idx="3433">
                  <c:v>1423.45338677323</c:v>
                </c:pt>
                <c:pt idx="3434">
                  <c:v>560.11620491117901</c:v>
                </c:pt>
                <c:pt idx="3435">
                  <c:v>424.06613408446498</c:v>
                </c:pt>
                <c:pt idx="3436">
                  <c:v>265.51619273768898</c:v>
                </c:pt>
                <c:pt idx="3437">
                  <c:v>216.45464788262299</c:v>
                </c:pt>
                <c:pt idx="3438">
                  <c:v>1795.2148299754499</c:v>
                </c:pt>
                <c:pt idx="3439">
                  <c:v>175.09403438818001</c:v>
                </c:pt>
                <c:pt idx="3440">
                  <c:v>2278.3383652703901</c:v>
                </c:pt>
                <c:pt idx="3441">
                  <c:v>224.61546085142299</c:v>
                </c:pt>
                <c:pt idx="3442">
                  <c:v>197.49927010026801</c:v>
                </c:pt>
                <c:pt idx="3443">
                  <c:v>7916.3531633945904</c:v>
                </c:pt>
                <c:pt idx="3444">
                  <c:v>7.1345977825297702</c:v>
                </c:pt>
                <c:pt idx="3445">
                  <c:v>624.85750809447302</c:v>
                </c:pt>
                <c:pt idx="3446">
                  <c:v>60.192344596852401</c:v>
                </c:pt>
                <c:pt idx="3447">
                  <c:v>26.983420657317499</c:v>
                </c:pt>
                <c:pt idx="3448">
                  <c:v>33.384586149866102</c:v>
                </c:pt>
                <c:pt idx="3449">
                  <c:v>1115.5579979818399</c:v>
                </c:pt>
                <c:pt idx="3450">
                  <c:v>19.821299234992999</c:v>
                </c:pt>
                <c:pt idx="3451">
                  <c:v>932.86161301182199</c:v>
                </c:pt>
                <c:pt idx="3452">
                  <c:v>226.64153758604101</c:v>
                </c:pt>
                <c:pt idx="3453">
                  <c:v>139.49288199959301</c:v>
                </c:pt>
                <c:pt idx="3454">
                  <c:v>68.543329401572706</c:v>
                </c:pt>
                <c:pt idx="3455">
                  <c:v>76.832864908189194</c:v>
                </c:pt>
                <c:pt idx="3456">
                  <c:v>53.898472526554798</c:v>
                </c:pt>
                <c:pt idx="3457">
                  <c:v>389.04491636707002</c:v>
                </c:pt>
                <c:pt idx="3458">
                  <c:v>11575.4669070172</c:v>
                </c:pt>
                <c:pt idx="3459">
                  <c:v>1447.8613901665999</c:v>
                </c:pt>
                <c:pt idx="3460">
                  <c:v>39.094995941137903</c:v>
                </c:pt>
                <c:pt idx="3461">
                  <c:v>19.921728443975201</c:v>
                </c:pt>
                <c:pt idx="3462">
                  <c:v>29.577356685495602</c:v>
                </c:pt>
                <c:pt idx="3463">
                  <c:v>102.021586732759</c:v>
                </c:pt>
                <c:pt idx="3464">
                  <c:v>77.596462063527795</c:v>
                </c:pt>
                <c:pt idx="3465">
                  <c:v>1228.6218455885401</c:v>
                </c:pt>
                <c:pt idx="3466">
                  <c:v>119.88950102308</c:v>
                </c:pt>
                <c:pt idx="3467">
                  <c:v>73.156642562002503</c:v>
                </c:pt>
                <c:pt idx="3468">
                  <c:v>30.054456212158701</c:v>
                </c:pt>
                <c:pt idx="3469">
                  <c:v>294.68543379988802</c:v>
                </c:pt>
                <c:pt idx="3470">
                  <c:v>4.3056907124592003</c:v>
                </c:pt>
                <c:pt idx="3471">
                  <c:v>558.08847429631999</c:v>
                </c:pt>
                <c:pt idx="3472">
                  <c:v>140.635935007656</c:v>
                </c:pt>
                <c:pt idx="3473">
                  <c:v>9.2837211773968598</c:v>
                </c:pt>
                <c:pt idx="3474">
                  <c:v>36.834094225641302</c:v>
                </c:pt>
                <c:pt idx="3475">
                  <c:v>797.09492553967198</c:v>
                </c:pt>
                <c:pt idx="3476">
                  <c:v>102.08754168038099</c:v>
                </c:pt>
                <c:pt idx="3477">
                  <c:v>368.86295944394197</c:v>
                </c:pt>
                <c:pt idx="3478">
                  <c:v>250.36838782743001</c:v>
                </c:pt>
                <c:pt idx="3479">
                  <c:v>284.998551317818</c:v>
                </c:pt>
                <c:pt idx="3480">
                  <c:v>1958.25419853122</c:v>
                </c:pt>
                <c:pt idx="3481">
                  <c:v>1143.4152450051199</c:v>
                </c:pt>
                <c:pt idx="3482">
                  <c:v>612.28402932809695</c:v>
                </c:pt>
                <c:pt idx="3483">
                  <c:v>5393.9173318039402</c:v>
                </c:pt>
                <c:pt idx="3484">
                  <c:v>39.640532246491702</c:v>
                </c:pt>
                <c:pt idx="3485">
                  <c:v>2389.4908049341998</c:v>
                </c:pt>
                <c:pt idx="3486">
                  <c:v>0.29670150694460001</c:v>
                </c:pt>
                <c:pt idx="3487">
                  <c:v>55.2348978938223</c:v>
                </c:pt>
                <c:pt idx="3488">
                  <c:v>2922.3827344659398</c:v>
                </c:pt>
                <c:pt idx="3489">
                  <c:v>45.6676868859861</c:v>
                </c:pt>
                <c:pt idx="3490">
                  <c:v>107.845578633286</c:v>
                </c:pt>
                <c:pt idx="3491">
                  <c:v>677.85962728269703</c:v>
                </c:pt>
                <c:pt idx="3492">
                  <c:v>25.926963647164801</c:v>
                </c:pt>
                <c:pt idx="3493">
                  <c:v>18.370484090591699</c:v>
                </c:pt>
                <c:pt idx="3494">
                  <c:v>65.464159552795294</c:v>
                </c:pt>
                <c:pt idx="3495">
                  <c:v>2949.2507330988101</c:v>
                </c:pt>
                <c:pt idx="3496">
                  <c:v>174.155120031401</c:v>
                </c:pt>
                <c:pt idx="3497">
                  <c:v>720.41148249778996</c:v>
                </c:pt>
                <c:pt idx="3498">
                  <c:v>508.12377940530502</c:v>
                </c:pt>
                <c:pt idx="3499">
                  <c:v>539.30653745395705</c:v>
                </c:pt>
                <c:pt idx="3500">
                  <c:v>905.26121554235306</c:v>
                </c:pt>
                <c:pt idx="3501">
                  <c:v>1097.94030925523</c:v>
                </c:pt>
                <c:pt idx="3502">
                  <c:v>301.63184345211403</c:v>
                </c:pt>
                <c:pt idx="3503">
                  <c:v>224.89309144443499</c:v>
                </c:pt>
                <c:pt idx="3504">
                  <c:v>119.570049911257</c:v>
                </c:pt>
                <c:pt idx="3505">
                  <c:v>1225.2703862717699</c:v>
                </c:pt>
                <c:pt idx="3506">
                  <c:v>217.590734970352</c:v>
                </c:pt>
                <c:pt idx="3507">
                  <c:v>187.607162998164</c:v>
                </c:pt>
                <c:pt idx="3508">
                  <c:v>598.57787539794401</c:v>
                </c:pt>
                <c:pt idx="3509">
                  <c:v>49.368958531918402</c:v>
                </c:pt>
                <c:pt idx="3510">
                  <c:v>1680.18361698951</c:v>
                </c:pt>
                <c:pt idx="3511">
                  <c:v>493.31255140273402</c:v>
                </c:pt>
                <c:pt idx="3512">
                  <c:v>3004.3216393170201</c:v>
                </c:pt>
                <c:pt idx="3513">
                  <c:v>5355.08963570386</c:v>
                </c:pt>
                <c:pt idx="3514">
                  <c:v>719.14877713507099</c:v>
                </c:pt>
                <c:pt idx="3515">
                  <c:v>375.05506129223897</c:v>
                </c:pt>
                <c:pt idx="3516">
                  <c:v>16.889978876597201</c:v>
                </c:pt>
                <c:pt idx="3517">
                  <c:v>513.40808175241602</c:v>
                </c:pt>
                <c:pt idx="3518">
                  <c:v>12.3251041374876</c:v>
                </c:pt>
                <c:pt idx="3519">
                  <c:v>21.941498812707501</c:v>
                </c:pt>
                <c:pt idx="3520">
                  <c:v>44.061544744623902</c:v>
                </c:pt>
                <c:pt idx="3521">
                  <c:v>294.66392438049201</c:v>
                </c:pt>
                <c:pt idx="3522">
                  <c:v>1061.12248885037</c:v>
                </c:pt>
                <c:pt idx="3523">
                  <c:v>218.15110560485601</c:v>
                </c:pt>
                <c:pt idx="3524">
                  <c:v>589.15197990961201</c:v>
                </c:pt>
                <c:pt idx="3525">
                  <c:v>498.537882755927</c:v>
                </c:pt>
                <c:pt idx="3526">
                  <c:v>209.140590993849</c:v>
                </c:pt>
                <c:pt idx="3527">
                  <c:v>53.803148030402099</c:v>
                </c:pt>
                <c:pt idx="3528">
                  <c:v>43.809641630514598</c:v>
                </c:pt>
                <c:pt idx="3529">
                  <c:v>747.27026451345102</c:v>
                </c:pt>
                <c:pt idx="3530">
                  <c:v>641.99649940866198</c:v>
                </c:pt>
                <c:pt idx="3531">
                  <c:v>1307.85718636514</c:v>
                </c:pt>
                <c:pt idx="3532">
                  <c:v>28.120509197185399</c:v>
                </c:pt>
                <c:pt idx="3533">
                  <c:v>186.777237557891</c:v>
                </c:pt>
                <c:pt idx="3534">
                  <c:v>156.17449034687101</c:v>
                </c:pt>
                <c:pt idx="3535">
                  <c:v>496.31042465788198</c:v>
                </c:pt>
                <c:pt idx="3536">
                  <c:v>83.925122587507005</c:v>
                </c:pt>
                <c:pt idx="3537">
                  <c:v>1658.12296708953</c:v>
                </c:pt>
                <c:pt idx="3538">
                  <c:v>7.3994496477967404</c:v>
                </c:pt>
                <c:pt idx="3539">
                  <c:v>30.4537813649148</c:v>
                </c:pt>
                <c:pt idx="3540">
                  <c:v>98.357130340586494</c:v>
                </c:pt>
                <c:pt idx="3541">
                  <c:v>57.813813581288898</c:v>
                </c:pt>
                <c:pt idx="3542">
                  <c:v>960.03748024056495</c:v>
                </c:pt>
                <c:pt idx="3543">
                  <c:v>399.36757753456499</c:v>
                </c:pt>
                <c:pt idx="3544">
                  <c:v>360.43400572264801</c:v>
                </c:pt>
                <c:pt idx="3545">
                  <c:v>11.5243204037896</c:v>
                </c:pt>
                <c:pt idx="3546">
                  <c:v>314.88726762956298</c:v>
                </c:pt>
                <c:pt idx="3547">
                  <c:v>132.410461052709</c:v>
                </c:pt>
                <c:pt idx="3548">
                  <c:v>284.94948231551098</c:v>
                </c:pt>
                <c:pt idx="3549">
                  <c:v>19.7048771357459</c:v>
                </c:pt>
                <c:pt idx="3550">
                  <c:v>6798.1516469950802</c:v>
                </c:pt>
                <c:pt idx="3551">
                  <c:v>33.856418739284003</c:v>
                </c:pt>
                <c:pt idx="3552">
                  <c:v>672.76620674939397</c:v>
                </c:pt>
                <c:pt idx="3553">
                  <c:v>3107.1771144494601</c:v>
                </c:pt>
                <c:pt idx="3554">
                  <c:v>1491.1229377634399</c:v>
                </c:pt>
                <c:pt idx="3555">
                  <c:v>107.49160712057</c:v>
                </c:pt>
                <c:pt idx="3556">
                  <c:v>109.19080813316199</c:v>
                </c:pt>
                <c:pt idx="3557">
                  <c:v>5818.2432512610803</c:v>
                </c:pt>
                <c:pt idx="3558">
                  <c:v>89.967876886563204</c:v>
                </c:pt>
                <c:pt idx="3559">
                  <c:v>109.35649938636701</c:v>
                </c:pt>
                <c:pt idx="3560">
                  <c:v>248.55029700557401</c:v>
                </c:pt>
                <c:pt idx="3561">
                  <c:v>993.33497780673395</c:v>
                </c:pt>
                <c:pt idx="3562">
                  <c:v>626.16801265744596</c:v>
                </c:pt>
                <c:pt idx="3563">
                  <c:v>81.852530788315207</c:v>
                </c:pt>
                <c:pt idx="3564">
                  <c:v>6.6595823196387904</c:v>
                </c:pt>
                <c:pt idx="3565">
                  <c:v>2463.7871533185698</c:v>
                </c:pt>
                <c:pt idx="3566">
                  <c:v>137.49432029250599</c:v>
                </c:pt>
                <c:pt idx="3567">
                  <c:v>296.88128231856803</c:v>
                </c:pt>
                <c:pt idx="3568">
                  <c:v>1836.54801649972</c:v>
                </c:pt>
                <c:pt idx="3569">
                  <c:v>2770.99207473863</c:v>
                </c:pt>
                <c:pt idx="3570">
                  <c:v>816.38470806742305</c:v>
                </c:pt>
                <c:pt idx="3571">
                  <c:v>18557.563795130802</c:v>
                </c:pt>
                <c:pt idx="3572">
                  <c:v>127.85632214317199</c:v>
                </c:pt>
                <c:pt idx="3573">
                  <c:v>68.2303823356511</c:v>
                </c:pt>
                <c:pt idx="3574">
                  <c:v>3.4672601114966799</c:v>
                </c:pt>
                <c:pt idx="3575">
                  <c:v>167.58364343242701</c:v>
                </c:pt>
                <c:pt idx="3576">
                  <c:v>355.70534851698</c:v>
                </c:pt>
                <c:pt idx="3577">
                  <c:v>47.294482406864098</c:v>
                </c:pt>
                <c:pt idx="3578">
                  <c:v>5.9554997131880096</c:v>
                </c:pt>
                <c:pt idx="3579">
                  <c:v>877.48738908884104</c:v>
                </c:pt>
                <c:pt idx="3580">
                  <c:v>180.45703170629901</c:v>
                </c:pt>
                <c:pt idx="3581">
                  <c:v>42.671603967857301</c:v>
                </c:pt>
                <c:pt idx="3582">
                  <c:v>12.554725284267199</c:v>
                </c:pt>
                <c:pt idx="3583">
                  <c:v>1635.68313129174</c:v>
                </c:pt>
                <c:pt idx="3584">
                  <c:v>10.784812248799399</c:v>
                </c:pt>
                <c:pt idx="3585">
                  <c:v>462.54137068198497</c:v>
                </c:pt>
                <c:pt idx="3586">
                  <c:v>8.80684947174929</c:v>
                </c:pt>
                <c:pt idx="3587">
                  <c:v>1777.60186487787</c:v>
                </c:pt>
                <c:pt idx="3588">
                  <c:v>4172.4516588623901</c:v>
                </c:pt>
                <c:pt idx="3589">
                  <c:v>38.917509857210703</c:v>
                </c:pt>
                <c:pt idx="3590">
                  <c:v>1143.12808006613</c:v>
                </c:pt>
                <c:pt idx="3591">
                  <c:v>285.66374133336399</c:v>
                </c:pt>
                <c:pt idx="3592">
                  <c:v>276.73785929095402</c:v>
                </c:pt>
                <c:pt idx="3593">
                  <c:v>199.99425775965199</c:v>
                </c:pt>
                <c:pt idx="3594">
                  <c:v>336.33503401385201</c:v>
                </c:pt>
                <c:pt idx="3595">
                  <c:v>110.77687258578101</c:v>
                </c:pt>
                <c:pt idx="3596">
                  <c:v>88.417307560951699</c:v>
                </c:pt>
                <c:pt idx="3597">
                  <c:v>172.71264588294301</c:v>
                </c:pt>
                <c:pt idx="3598">
                  <c:v>364.88051483674599</c:v>
                </c:pt>
                <c:pt idx="3599">
                  <c:v>988.07294537231496</c:v>
                </c:pt>
                <c:pt idx="3600">
                  <c:v>3.0184433414084002</c:v>
                </c:pt>
                <c:pt idx="3601">
                  <c:v>60.012669944838798</c:v>
                </c:pt>
                <c:pt idx="3602">
                  <c:v>47.608363376537199</c:v>
                </c:pt>
                <c:pt idx="3603">
                  <c:v>89.382735610257797</c:v>
                </c:pt>
                <c:pt idx="3604">
                  <c:v>27.118735441218899</c:v>
                </c:pt>
                <c:pt idx="3605">
                  <c:v>183.864330832056</c:v>
                </c:pt>
                <c:pt idx="3606">
                  <c:v>6560.5875744546502</c:v>
                </c:pt>
                <c:pt idx="3607">
                  <c:v>18.426918520911599</c:v>
                </c:pt>
                <c:pt idx="3608">
                  <c:v>77.586973449806493</c:v>
                </c:pt>
                <c:pt idx="3609">
                  <c:v>29.819584477670801</c:v>
                </c:pt>
                <c:pt idx="3610">
                  <c:v>66.518276833592395</c:v>
                </c:pt>
                <c:pt idx="3611">
                  <c:v>794.09946886406999</c:v>
                </c:pt>
                <c:pt idx="3612">
                  <c:v>393.877439468815</c:v>
                </c:pt>
                <c:pt idx="3613">
                  <c:v>104.366016978614</c:v>
                </c:pt>
                <c:pt idx="3614">
                  <c:v>519.276860979194</c:v>
                </c:pt>
                <c:pt idx="3615">
                  <c:v>299.60038600935599</c:v>
                </c:pt>
                <c:pt idx="3616">
                  <c:v>1851.35441154155</c:v>
                </c:pt>
                <c:pt idx="3617">
                  <c:v>39.325898848275997</c:v>
                </c:pt>
                <c:pt idx="3618">
                  <c:v>21.808246013876701</c:v>
                </c:pt>
                <c:pt idx="3619">
                  <c:v>83.993195633055706</c:v>
                </c:pt>
                <c:pt idx="3620">
                  <c:v>2252.66588237119</c:v>
                </c:pt>
                <c:pt idx="3621">
                  <c:v>16.778339763521501</c:v>
                </c:pt>
                <c:pt idx="3622">
                  <c:v>359.35453743990399</c:v>
                </c:pt>
                <c:pt idx="3623">
                  <c:v>26.739086690467101</c:v>
                </c:pt>
                <c:pt idx="3624">
                  <c:v>41.331835082756797</c:v>
                </c:pt>
                <c:pt idx="3625">
                  <c:v>7.7621335586551803</c:v>
                </c:pt>
                <c:pt idx="3626">
                  <c:v>2932.3684753142602</c:v>
                </c:pt>
                <c:pt idx="3627">
                  <c:v>385.165858783506</c:v>
                </c:pt>
                <c:pt idx="3628">
                  <c:v>15.6769020383033</c:v>
                </c:pt>
                <c:pt idx="3629">
                  <c:v>208.66890299031101</c:v>
                </c:pt>
                <c:pt idx="3630">
                  <c:v>966.37897224902804</c:v>
                </c:pt>
                <c:pt idx="3631">
                  <c:v>3.6000276050672499</c:v>
                </c:pt>
                <c:pt idx="3632">
                  <c:v>1110.5725729706801</c:v>
                </c:pt>
                <c:pt idx="3633">
                  <c:v>228.064418696942</c:v>
                </c:pt>
                <c:pt idx="3634">
                  <c:v>35.149663896103597</c:v>
                </c:pt>
                <c:pt idx="3635">
                  <c:v>97.131794456494006</c:v>
                </c:pt>
                <c:pt idx="3636">
                  <c:v>33.107968297332697</c:v>
                </c:pt>
                <c:pt idx="3637">
                  <c:v>146.19058418832401</c:v>
                </c:pt>
                <c:pt idx="3638">
                  <c:v>54.414322036490397</c:v>
                </c:pt>
                <c:pt idx="3639">
                  <c:v>1537.3179821295901</c:v>
                </c:pt>
                <c:pt idx="3640">
                  <c:v>37.436463083583298</c:v>
                </c:pt>
                <c:pt idx="3641">
                  <c:v>595.53102016519199</c:v>
                </c:pt>
                <c:pt idx="3642">
                  <c:v>1482.4564655920799</c:v>
                </c:pt>
                <c:pt idx="3643">
                  <c:v>2457.6184720411302</c:v>
                </c:pt>
                <c:pt idx="3644">
                  <c:v>435.15292446754898</c:v>
                </c:pt>
                <c:pt idx="3645">
                  <c:v>3086.8689443816402</c:v>
                </c:pt>
                <c:pt idx="3646">
                  <c:v>262.55629387186099</c:v>
                </c:pt>
                <c:pt idx="3647">
                  <c:v>25.1608360737855</c:v>
                </c:pt>
                <c:pt idx="3648">
                  <c:v>1006.99872429404</c:v>
                </c:pt>
                <c:pt idx="3649">
                  <c:v>84.742063449097103</c:v>
                </c:pt>
                <c:pt idx="3650">
                  <c:v>3.5927291160353998</c:v>
                </c:pt>
                <c:pt idx="3651">
                  <c:v>50.3746810892074</c:v>
                </c:pt>
                <c:pt idx="3652">
                  <c:v>1594.8841490172999</c:v>
                </c:pt>
                <c:pt idx="3653">
                  <c:v>1209.62806371794</c:v>
                </c:pt>
                <c:pt idx="3654">
                  <c:v>468.428562024803</c:v>
                </c:pt>
                <c:pt idx="3655">
                  <c:v>621.802459591358</c:v>
                </c:pt>
                <c:pt idx="3656">
                  <c:v>5084.43306187495</c:v>
                </c:pt>
                <c:pt idx="3657">
                  <c:v>1648.7489620542899</c:v>
                </c:pt>
                <c:pt idx="3658">
                  <c:v>106.047583678053</c:v>
                </c:pt>
                <c:pt idx="3659">
                  <c:v>447.74146187214899</c:v>
                </c:pt>
                <c:pt idx="3660">
                  <c:v>10.941943866895199</c:v>
                </c:pt>
                <c:pt idx="3661">
                  <c:v>1467.81940837455</c:v>
                </c:pt>
                <c:pt idx="3662">
                  <c:v>365.76457920958302</c:v>
                </c:pt>
                <c:pt idx="3663">
                  <c:v>946.25386284041997</c:v>
                </c:pt>
                <c:pt idx="3664">
                  <c:v>13.0429003355246</c:v>
                </c:pt>
                <c:pt idx="3665">
                  <c:v>565.64471637411702</c:v>
                </c:pt>
                <c:pt idx="3666">
                  <c:v>39.456441098579802</c:v>
                </c:pt>
                <c:pt idx="3667">
                  <c:v>1114.3745372016299</c:v>
                </c:pt>
                <c:pt idx="3668">
                  <c:v>654.44840304884895</c:v>
                </c:pt>
                <c:pt idx="3669">
                  <c:v>83.010192183040502</c:v>
                </c:pt>
                <c:pt idx="3670">
                  <c:v>288.99527958278799</c:v>
                </c:pt>
                <c:pt idx="3671">
                  <c:v>881.54870620382098</c:v>
                </c:pt>
                <c:pt idx="3672">
                  <c:v>1437.94145199381</c:v>
                </c:pt>
                <c:pt idx="3673">
                  <c:v>38.739204565127999</c:v>
                </c:pt>
                <c:pt idx="3674">
                  <c:v>30.342890163832202</c:v>
                </c:pt>
                <c:pt idx="3675">
                  <c:v>27.094292301100399</c:v>
                </c:pt>
                <c:pt idx="3676">
                  <c:v>184.772967879813</c:v>
                </c:pt>
                <c:pt idx="3677">
                  <c:v>418.01475961942498</c:v>
                </c:pt>
                <c:pt idx="3678">
                  <c:v>225.82279069234801</c:v>
                </c:pt>
                <c:pt idx="3679">
                  <c:v>578.92712680962495</c:v>
                </c:pt>
                <c:pt idx="3680">
                  <c:v>1088.5665304029999</c:v>
                </c:pt>
                <c:pt idx="3681">
                  <c:v>854.31467501256395</c:v>
                </c:pt>
                <c:pt idx="3682">
                  <c:v>199.18571735717401</c:v>
                </c:pt>
                <c:pt idx="3683">
                  <c:v>2045.1932754110901</c:v>
                </c:pt>
                <c:pt idx="3684">
                  <c:v>18.802545291314502</c:v>
                </c:pt>
                <c:pt idx="3685">
                  <c:v>46.645295764260403</c:v>
                </c:pt>
                <c:pt idx="3686">
                  <c:v>295.16010717662903</c:v>
                </c:pt>
                <c:pt idx="3687">
                  <c:v>67.114802621096203</c:v>
                </c:pt>
                <c:pt idx="3688">
                  <c:v>6.0491182529761298</c:v>
                </c:pt>
                <c:pt idx="3689">
                  <c:v>8.1836836654550904</c:v>
                </c:pt>
                <c:pt idx="3690">
                  <c:v>1.9220782870392501</c:v>
                </c:pt>
                <c:pt idx="3691">
                  <c:v>623.86979130791894</c:v>
                </c:pt>
                <c:pt idx="3692">
                  <c:v>179.39658658969</c:v>
                </c:pt>
                <c:pt idx="3693">
                  <c:v>285.22740051737998</c:v>
                </c:pt>
                <c:pt idx="3694">
                  <c:v>359.77793899708399</c:v>
                </c:pt>
                <c:pt idx="3695">
                  <c:v>355.75836000298398</c:v>
                </c:pt>
                <c:pt idx="3696">
                  <c:v>11.209937661646</c:v>
                </c:pt>
                <c:pt idx="3697">
                  <c:v>526.09541005463996</c:v>
                </c:pt>
                <c:pt idx="3698">
                  <c:v>31.1998285291271</c:v>
                </c:pt>
                <c:pt idx="3699">
                  <c:v>622.54703320123497</c:v>
                </c:pt>
                <c:pt idx="3700">
                  <c:v>89.247721449002896</c:v>
                </c:pt>
                <c:pt idx="3701">
                  <c:v>596.95182246265904</c:v>
                </c:pt>
                <c:pt idx="3702">
                  <c:v>1889.9728595117499</c:v>
                </c:pt>
                <c:pt idx="3703">
                  <c:v>339.37140707223602</c:v>
                </c:pt>
                <c:pt idx="3704">
                  <c:v>18.882880379495202</c:v>
                </c:pt>
                <c:pt idx="3705">
                  <c:v>478.276252032412</c:v>
                </c:pt>
                <c:pt idx="3706">
                  <c:v>21.592055415293199</c:v>
                </c:pt>
                <c:pt idx="3707">
                  <c:v>1100.8085528193899</c:v>
                </c:pt>
                <c:pt idx="3708">
                  <c:v>2103.5883886307001</c:v>
                </c:pt>
                <c:pt idx="3709">
                  <c:v>2560.12937554157</c:v>
                </c:pt>
                <c:pt idx="3710">
                  <c:v>5284.6306594561502</c:v>
                </c:pt>
                <c:pt idx="3711">
                  <c:v>121.62996954600101</c:v>
                </c:pt>
                <c:pt idx="3712">
                  <c:v>7.79835857332725</c:v>
                </c:pt>
                <c:pt idx="3713">
                  <c:v>6.6907787871082096</c:v>
                </c:pt>
                <c:pt idx="3714">
                  <c:v>174.77037407432101</c:v>
                </c:pt>
                <c:pt idx="3715">
                  <c:v>107.367906749819</c:v>
                </c:pt>
                <c:pt idx="3716">
                  <c:v>299.03256830562799</c:v>
                </c:pt>
                <c:pt idx="3717">
                  <c:v>353.60535773073599</c:v>
                </c:pt>
                <c:pt idx="3718">
                  <c:v>2153.6751397886101</c:v>
                </c:pt>
                <c:pt idx="3719">
                  <c:v>1010.3899534826</c:v>
                </c:pt>
                <c:pt idx="3720">
                  <c:v>25.669247752011898</c:v>
                </c:pt>
                <c:pt idx="3721">
                  <c:v>11.802092264382001</c:v>
                </c:pt>
                <c:pt idx="3722">
                  <c:v>216.11251036782301</c:v>
                </c:pt>
                <c:pt idx="3723">
                  <c:v>3327.9797514465499</c:v>
                </c:pt>
                <c:pt idx="3724">
                  <c:v>337.075253928037</c:v>
                </c:pt>
                <c:pt idx="3725">
                  <c:v>360.61396791389598</c:v>
                </c:pt>
                <c:pt idx="3726">
                  <c:v>57.9937167728406</c:v>
                </c:pt>
                <c:pt idx="3727">
                  <c:v>588.44945946214898</c:v>
                </c:pt>
                <c:pt idx="3728">
                  <c:v>169.63030758866799</c:v>
                </c:pt>
                <c:pt idx="3729">
                  <c:v>212.87651069958099</c:v>
                </c:pt>
                <c:pt idx="3730">
                  <c:v>2388.9378862735498</c:v>
                </c:pt>
                <c:pt idx="3731">
                  <c:v>672.32445876450697</c:v>
                </c:pt>
                <c:pt idx="3732">
                  <c:v>713.43760875081</c:v>
                </c:pt>
                <c:pt idx="3733">
                  <c:v>130.858857936737</c:v>
                </c:pt>
                <c:pt idx="3734">
                  <c:v>490.50639906987698</c:v>
                </c:pt>
                <c:pt idx="3735">
                  <c:v>5718.2605813592399</c:v>
                </c:pt>
                <c:pt idx="3736">
                  <c:v>294.15023798476898</c:v>
                </c:pt>
                <c:pt idx="3737">
                  <c:v>568.716849127562</c:v>
                </c:pt>
                <c:pt idx="3738">
                  <c:v>1698.3750763891201</c:v>
                </c:pt>
                <c:pt idx="3739">
                  <c:v>84.047831665285102</c:v>
                </c:pt>
                <c:pt idx="3740">
                  <c:v>11.194633154271299</c:v>
                </c:pt>
                <c:pt idx="3741">
                  <c:v>460.322944102127</c:v>
                </c:pt>
                <c:pt idx="3742">
                  <c:v>322.54704035673302</c:v>
                </c:pt>
                <c:pt idx="3743">
                  <c:v>745.67458898207701</c:v>
                </c:pt>
                <c:pt idx="3744">
                  <c:v>501.83889053124398</c:v>
                </c:pt>
                <c:pt idx="3745">
                  <c:v>3.76955072392881</c:v>
                </c:pt>
                <c:pt idx="3746">
                  <c:v>87.614980140741196</c:v>
                </c:pt>
                <c:pt idx="3747">
                  <c:v>3652.3375782860498</c:v>
                </c:pt>
                <c:pt idx="3748">
                  <c:v>136.93612110536</c:v>
                </c:pt>
                <c:pt idx="3749">
                  <c:v>276.32934643475397</c:v>
                </c:pt>
                <c:pt idx="3750">
                  <c:v>746.28139826342897</c:v>
                </c:pt>
                <c:pt idx="3751">
                  <c:v>208.30626303044301</c:v>
                </c:pt>
                <c:pt idx="3752">
                  <c:v>1305.6919750593099</c:v>
                </c:pt>
                <c:pt idx="3753">
                  <c:v>28.059622958302999</c:v>
                </c:pt>
                <c:pt idx="3754">
                  <c:v>406.81026555492002</c:v>
                </c:pt>
                <c:pt idx="3755">
                  <c:v>428.22747691876901</c:v>
                </c:pt>
                <c:pt idx="3756">
                  <c:v>127.35047180636801</c:v>
                </c:pt>
                <c:pt idx="3757">
                  <c:v>51.319517787157302</c:v>
                </c:pt>
                <c:pt idx="3758">
                  <c:v>7114.63432665254</c:v>
                </c:pt>
                <c:pt idx="3759">
                  <c:v>27.497051527237499</c:v>
                </c:pt>
                <c:pt idx="3760">
                  <c:v>776.26944536975202</c:v>
                </c:pt>
                <c:pt idx="3761">
                  <c:v>64.307008039943995</c:v>
                </c:pt>
                <c:pt idx="3762">
                  <c:v>3971.3311995478002</c:v>
                </c:pt>
                <c:pt idx="3763">
                  <c:v>6512.5054552479196</c:v>
                </c:pt>
                <c:pt idx="3764">
                  <c:v>2394.30209834078</c:v>
                </c:pt>
                <c:pt idx="3765">
                  <c:v>98.331369406024905</c:v>
                </c:pt>
                <c:pt idx="3766">
                  <c:v>75.793487692892398</c:v>
                </c:pt>
                <c:pt idx="3767">
                  <c:v>804.05348016984703</c:v>
                </c:pt>
                <c:pt idx="3768">
                  <c:v>186.44809094701</c:v>
                </c:pt>
                <c:pt idx="3769">
                  <c:v>152.314149598482</c:v>
                </c:pt>
                <c:pt idx="3770">
                  <c:v>225.17456099719399</c:v>
                </c:pt>
                <c:pt idx="3771">
                  <c:v>44.365586521163401</c:v>
                </c:pt>
                <c:pt idx="3772">
                  <c:v>623.62266786426301</c:v>
                </c:pt>
                <c:pt idx="3773">
                  <c:v>2210.1285796004099</c:v>
                </c:pt>
                <c:pt idx="3774">
                  <c:v>81.261311957078107</c:v>
                </c:pt>
                <c:pt idx="3775">
                  <c:v>439.720265046397</c:v>
                </c:pt>
                <c:pt idx="3776">
                  <c:v>132.278762933954</c:v>
                </c:pt>
                <c:pt idx="3777">
                  <c:v>142.48521079876301</c:v>
                </c:pt>
                <c:pt idx="3778">
                  <c:v>2915.9876057086399</c:v>
                </c:pt>
                <c:pt idx="3779">
                  <c:v>20.507652825975299</c:v>
                </c:pt>
                <c:pt idx="3780">
                  <c:v>79.868921278672602</c:v>
                </c:pt>
                <c:pt idx="3781">
                  <c:v>220.229432986158</c:v>
                </c:pt>
                <c:pt idx="3782">
                  <c:v>32.242201140703202</c:v>
                </c:pt>
                <c:pt idx="3783">
                  <c:v>214.27306526856901</c:v>
                </c:pt>
                <c:pt idx="3784">
                  <c:v>674.01948888888705</c:v>
                </c:pt>
                <c:pt idx="3785">
                  <c:v>493.04796210289902</c:v>
                </c:pt>
                <c:pt idx="3786">
                  <c:v>2764.2721412503502</c:v>
                </c:pt>
                <c:pt idx="3787">
                  <c:v>265.484397474915</c:v>
                </c:pt>
                <c:pt idx="3788">
                  <c:v>575.58879585809802</c:v>
                </c:pt>
                <c:pt idx="3789">
                  <c:v>14.5245303411258</c:v>
                </c:pt>
                <c:pt idx="3790">
                  <c:v>246.85673146238199</c:v>
                </c:pt>
                <c:pt idx="3791">
                  <c:v>674.22751659843004</c:v>
                </c:pt>
                <c:pt idx="3792">
                  <c:v>2.7931753594592101</c:v>
                </c:pt>
                <c:pt idx="3793">
                  <c:v>184.13585056243701</c:v>
                </c:pt>
                <c:pt idx="3794">
                  <c:v>68.376527568841198</c:v>
                </c:pt>
                <c:pt idx="3795">
                  <c:v>266.83114986305497</c:v>
                </c:pt>
                <c:pt idx="3796">
                  <c:v>12.074748429985799</c:v>
                </c:pt>
                <c:pt idx="3797">
                  <c:v>33.441211883147197</c:v>
                </c:pt>
                <c:pt idx="3798">
                  <c:v>1115.7025270142401</c:v>
                </c:pt>
                <c:pt idx="3799">
                  <c:v>2322.0060986517901</c:v>
                </c:pt>
                <c:pt idx="3800">
                  <c:v>83.320289343399807</c:v>
                </c:pt>
                <c:pt idx="3801">
                  <c:v>666.89237841640795</c:v>
                </c:pt>
                <c:pt idx="3802">
                  <c:v>64.548892058565599</c:v>
                </c:pt>
                <c:pt idx="3803">
                  <c:v>216.13693013423401</c:v>
                </c:pt>
                <c:pt idx="3804">
                  <c:v>37.3386159758414</c:v>
                </c:pt>
                <c:pt idx="3805">
                  <c:v>231.980627418051</c:v>
                </c:pt>
                <c:pt idx="3806">
                  <c:v>3721.7863556563302</c:v>
                </c:pt>
                <c:pt idx="3807">
                  <c:v>3.1838981644341602</c:v>
                </c:pt>
                <c:pt idx="3808">
                  <c:v>104.02851608528</c:v>
                </c:pt>
                <c:pt idx="3809">
                  <c:v>69.834137214399902</c:v>
                </c:pt>
                <c:pt idx="3810">
                  <c:v>239.88621079620901</c:v>
                </c:pt>
                <c:pt idx="3811">
                  <c:v>886.67872812211999</c:v>
                </c:pt>
                <c:pt idx="3812">
                  <c:v>84.336699757283199</c:v>
                </c:pt>
                <c:pt idx="3813">
                  <c:v>25.070540821188501</c:v>
                </c:pt>
                <c:pt idx="3814">
                  <c:v>57.9940041424219</c:v>
                </c:pt>
                <c:pt idx="3815">
                  <c:v>257.13679432796499</c:v>
                </c:pt>
                <c:pt idx="3816">
                  <c:v>169.566268794526</c:v>
                </c:pt>
                <c:pt idx="3817">
                  <c:v>2027.57165678875</c:v>
                </c:pt>
                <c:pt idx="3818">
                  <c:v>1218.2848883034801</c:v>
                </c:pt>
                <c:pt idx="3819">
                  <c:v>224.51723545675199</c:v>
                </c:pt>
                <c:pt idx="3820">
                  <c:v>437.301960349708</c:v>
                </c:pt>
                <c:pt idx="3821">
                  <c:v>209.332420489436</c:v>
                </c:pt>
                <c:pt idx="3822">
                  <c:v>1543.69186812564</c:v>
                </c:pt>
                <c:pt idx="3823">
                  <c:v>247.347509630063</c:v>
                </c:pt>
                <c:pt idx="3824">
                  <c:v>234.98618739833299</c:v>
                </c:pt>
                <c:pt idx="3825">
                  <c:v>221.33882591519901</c:v>
                </c:pt>
                <c:pt idx="3826">
                  <c:v>94.142508084542698</c:v>
                </c:pt>
                <c:pt idx="3827">
                  <c:v>20.450545714331898</c:v>
                </c:pt>
                <c:pt idx="3828">
                  <c:v>19.266546494210001</c:v>
                </c:pt>
                <c:pt idx="3829">
                  <c:v>22.5623567195201</c:v>
                </c:pt>
                <c:pt idx="3830">
                  <c:v>226.58843520430401</c:v>
                </c:pt>
                <c:pt idx="3831">
                  <c:v>10.0932192467739</c:v>
                </c:pt>
                <c:pt idx="3832">
                  <c:v>1568.84195888351</c:v>
                </c:pt>
                <c:pt idx="3833">
                  <c:v>3288.0695771047899</c:v>
                </c:pt>
                <c:pt idx="3834">
                  <c:v>1095.84915116975</c:v>
                </c:pt>
                <c:pt idx="3835">
                  <c:v>1860.74436421207</c:v>
                </c:pt>
                <c:pt idx="3836">
                  <c:v>139.23245908415001</c:v>
                </c:pt>
                <c:pt idx="3837">
                  <c:v>330.92001145768398</c:v>
                </c:pt>
                <c:pt idx="3838">
                  <c:v>872.34048585387404</c:v>
                </c:pt>
                <c:pt idx="3839">
                  <c:v>303.01058206626698</c:v>
                </c:pt>
                <c:pt idx="3840">
                  <c:v>26.4274527371993</c:v>
                </c:pt>
                <c:pt idx="3841">
                  <c:v>270.26030733626601</c:v>
                </c:pt>
                <c:pt idx="3842">
                  <c:v>1227.3841667352301</c:v>
                </c:pt>
                <c:pt idx="3843">
                  <c:v>8.9664502683845502</c:v>
                </c:pt>
                <c:pt idx="3844">
                  <c:v>523.21528306606501</c:v>
                </c:pt>
                <c:pt idx="3845">
                  <c:v>682.93257241906394</c:v>
                </c:pt>
                <c:pt idx="3846">
                  <c:v>32.412859643932997</c:v>
                </c:pt>
                <c:pt idx="3847">
                  <c:v>61.974661832664502</c:v>
                </c:pt>
                <c:pt idx="3848">
                  <c:v>150.24845620782699</c:v>
                </c:pt>
                <c:pt idx="3849">
                  <c:v>6.5817233860545201</c:v>
                </c:pt>
                <c:pt idx="3850">
                  <c:v>391.619821962591</c:v>
                </c:pt>
                <c:pt idx="3851">
                  <c:v>119.909018879298</c:v>
                </c:pt>
                <c:pt idx="3852">
                  <c:v>10.763566735727601</c:v>
                </c:pt>
                <c:pt idx="3853">
                  <c:v>80.803764198737497</c:v>
                </c:pt>
                <c:pt idx="3854">
                  <c:v>100.007241966324</c:v>
                </c:pt>
                <c:pt idx="3855">
                  <c:v>126.456937008144</c:v>
                </c:pt>
                <c:pt idx="3856">
                  <c:v>79.288736491485807</c:v>
                </c:pt>
                <c:pt idx="3857">
                  <c:v>548.43279666889305</c:v>
                </c:pt>
                <c:pt idx="3858">
                  <c:v>184.19681731334501</c:v>
                </c:pt>
                <c:pt idx="3859">
                  <c:v>578.82703574217101</c:v>
                </c:pt>
                <c:pt idx="3860">
                  <c:v>849.72759501125699</c:v>
                </c:pt>
                <c:pt idx="3861">
                  <c:v>41.0060364649881</c:v>
                </c:pt>
                <c:pt idx="3862">
                  <c:v>27.470015901837801</c:v>
                </c:pt>
                <c:pt idx="3863">
                  <c:v>235.909161967214</c:v>
                </c:pt>
                <c:pt idx="3864">
                  <c:v>85.1951669326006</c:v>
                </c:pt>
                <c:pt idx="3865">
                  <c:v>728.42152354507004</c:v>
                </c:pt>
                <c:pt idx="3866">
                  <c:v>51.348109740173797</c:v>
                </c:pt>
                <c:pt idx="3867">
                  <c:v>2298.08145352258</c:v>
                </c:pt>
                <c:pt idx="3868">
                  <c:v>212.35983308190799</c:v>
                </c:pt>
                <c:pt idx="3869">
                  <c:v>73.992246477898206</c:v>
                </c:pt>
                <c:pt idx="3870">
                  <c:v>2086.5196528833198</c:v>
                </c:pt>
                <c:pt idx="3871">
                  <c:v>1580.2971904163301</c:v>
                </c:pt>
                <c:pt idx="3872">
                  <c:v>78.1731126248403</c:v>
                </c:pt>
                <c:pt idx="3873">
                  <c:v>226.203151891555</c:v>
                </c:pt>
                <c:pt idx="3874">
                  <c:v>829.45120756258905</c:v>
                </c:pt>
                <c:pt idx="3875">
                  <c:v>62.890483657474199</c:v>
                </c:pt>
                <c:pt idx="3876">
                  <c:v>2867.60769372903</c:v>
                </c:pt>
                <c:pt idx="3877">
                  <c:v>1207.24957005287</c:v>
                </c:pt>
                <c:pt idx="3878">
                  <c:v>322.32301920587099</c:v>
                </c:pt>
                <c:pt idx="3879">
                  <c:v>440.48872034158899</c:v>
                </c:pt>
                <c:pt idx="3880">
                  <c:v>24.136377752890901</c:v>
                </c:pt>
                <c:pt idx="3881">
                  <c:v>46.969494710604003</c:v>
                </c:pt>
                <c:pt idx="3882">
                  <c:v>112.524476549582</c:v>
                </c:pt>
                <c:pt idx="3883">
                  <c:v>996.28236099523701</c:v>
                </c:pt>
                <c:pt idx="3884">
                  <c:v>90.395137796461796</c:v>
                </c:pt>
                <c:pt idx="3885">
                  <c:v>40.292650056484703</c:v>
                </c:pt>
                <c:pt idx="3886">
                  <c:v>9.6150385529441493</c:v>
                </c:pt>
                <c:pt idx="3887">
                  <c:v>489.54821894009302</c:v>
                </c:pt>
                <c:pt idx="3888">
                  <c:v>462.77079719217699</c:v>
                </c:pt>
                <c:pt idx="3889">
                  <c:v>55.262886259247601</c:v>
                </c:pt>
                <c:pt idx="3890">
                  <c:v>593.91535726429902</c:v>
                </c:pt>
                <c:pt idx="3891">
                  <c:v>279.94747289536502</c:v>
                </c:pt>
                <c:pt idx="3892">
                  <c:v>33.622547079967703</c:v>
                </c:pt>
                <c:pt idx="3893">
                  <c:v>1146.33006509284</c:v>
                </c:pt>
                <c:pt idx="3894">
                  <c:v>237.35460669868601</c:v>
                </c:pt>
                <c:pt idx="3895">
                  <c:v>336.31632783483201</c:v>
                </c:pt>
                <c:pt idx="3896">
                  <c:v>4880.1892557253304</c:v>
                </c:pt>
                <c:pt idx="3897">
                  <c:v>1706.4558605531499</c:v>
                </c:pt>
                <c:pt idx="3898">
                  <c:v>210.243091565203</c:v>
                </c:pt>
                <c:pt idx="3899">
                  <c:v>957.08192693921501</c:v>
                </c:pt>
                <c:pt idx="3900">
                  <c:v>1804.1890493000701</c:v>
                </c:pt>
                <c:pt idx="3901">
                  <c:v>1999.81434212412</c:v>
                </c:pt>
                <c:pt idx="3902">
                  <c:v>48.684654322020897</c:v>
                </c:pt>
                <c:pt idx="3903">
                  <c:v>19.030174438579301</c:v>
                </c:pt>
                <c:pt idx="3904">
                  <c:v>863.24252146371703</c:v>
                </c:pt>
                <c:pt idx="3905">
                  <c:v>45.4850150447825</c:v>
                </c:pt>
                <c:pt idx="3906">
                  <c:v>11.8056891109111</c:v>
                </c:pt>
                <c:pt idx="3907">
                  <c:v>152.31562671057301</c:v>
                </c:pt>
                <c:pt idx="3908">
                  <c:v>51.747502963106299</c:v>
                </c:pt>
                <c:pt idx="3909">
                  <c:v>47.836033353522701</c:v>
                </c:pt>
                <c:pt idx="3910">
                  <c:v>240.518579307848</c:v>
                </c:pt>
                <c:pt idx="3911">
                  <c:v>8.9151797012154894</c:v>
                </c:pt>
                <c:pt idx="3912">
                  <c:v>96.822400872084302</c:v>
                </c:pt>
                <c:pt idx="3913">
                  <c:v>16.048173371697899</c:v>
                </c:pt>
                <c:pt idx="3914">
                  <c:v>149.53152945169501</c:v>
                </c:pt>
                <c:pt idx="3915">
                  <c:v>559.62755800198397</c:v>
                </c:pt>
                <c:pt idx="3916">
                  <c:v>367.76535762005301</c:v>
                </c:pt>
                <c:pt idx="3917">
                  <c:v>730.13764015040499</c:v>
                </c:pt>
                <c:pt idx="3918">
                  <c:v>467.957059822867</c:v>
                </c:pt>
                <c:pt idx="3919">
                  <c:v>141.62065891147299</c:v>
                </c:pt>
                <c:pt idx="3920">
                  <c:v>830.59026375173596</c:v>
                </c:pt>
                <c:pt idx="3921">
                  <c:v>206.46174269550701</c:v>
                </c:pt>
                <c:pt idx="3922">
                  <c:v>116.86594048828501</c:v>
                </c:pt>
                <c:pt idx="3923">
                  <c:v>196.27957272528101</c:v>
                </c:pt>
                <c:pt idx="3924">
                  <c:v>720.18595290395001</c:v>
                </c:pt>
                <c:pt idx="3925">
                  <c:v>2313.2467721497201</c:v>
                </c:pt>
                <c:pt idx="3926">
                  <c:v>386.31678719417698</c:v>
                </c:pt>
                <c:pt idx="3927">
                  <c:v>257.08359289087502</c:v>
                </c:pt>
                <c:pt idx="3928">
                  <c:v>1085.9934487113501</c:v>
                </c:pt>
                <c:pt idx="3929">
                  <c:v>99.695039251710398</c:v>
                </c:pt>
                <c:pt idx="3930">
                  <c:v>644.78033026886601</c:v>
                </c:pt>
                <c:pt idx="3931">
                  <c:v>111.150741960134</c:v>
                </c:pt>
                <c:pt idx="3932">
                  <c:v>794.61236266032699</c:v>
                </c:pt>
                <c:pt idx="3933">
                  <c:v>410.33030648846301</c:v>
                </c:pt>
                <c:pt idx="3934">
                  <c:v>396.89858176324901</c:v>
                </c:pt>
                <c:pt idx="3935">
                  <c:v>386.47900616086298</c:v>
                </c:pt>
                <c:pt idx="3936">
                  <c:v>2686.08562647701</c:v>
                </c:pt>
                <c:pt idx="3937">
                  <c:v>313.49773671284998</c:v>
                </c:pt>
                <c:pt idx="3938">
                  <c:v>684.98597338604804</c:v>
                </c:pt>
                <c:pt idx="3939">
                  <c:v>7.3382729889091403</c:v>
                </c:pt>
                <c:pt idx="3940">
                  <c:v>4.22138469532974</c:v>
                </c:pt>
                <c:pt idx="3941">
                  <c:v>9.6405391847173707</c:v>
                </c:pt>
                <c:pt idx="3942">
                  <c:v>363.52148779426301</c:v>
                </c:pt>
                <c:pt idx="3943">
                  <c:v>175.407287064331</c:v>
                </c:pt>
                <c:pt idx="3944">
                  <c:v>28.467568350587399</c:v>
                </c:pt>
                <c:pt idx="3945">
                  <c:v>79.752292706052998</c:v>
                </c:pt>
                <c:pt idx="3946">
                  <c:v>70.087126762397403</c:v>
                </c:pt>
                <c:pt idx="3947">
                  <c:v>65.693245132705897</c:v>
                </c:pt>
                <c:pt idx="3948">
                  <c:v>4297.1969176026596</c:v>
                </c:pt>
                <c:pt idx="3949">
                  <c:v>2344.4751382137001</c:v>
                </c:pt>
                <c:pt idx="3950">
                  <c:v>170.21778834992699</c:v>
                </c:pt>
                <c:pt idx="3951">
                  <c:v>91.602500830298993</c:v>
                </c:pt>
                <c:pt idx="3952">
                  <c:v>471.886603120676</c:v>
                </c:pt>
                <c:pt idx="3953">
                  <c:v>122.410490337959</c:v>
                </c:pt>
                <c:pt idx="3954">
                  <c:v>2575.39180976432</c:v>
                </c:pt>
                <c:pt idx="3955">
                  <c:v>29.933030547975001</c:v>
                </c:pt>
                <c:pt idx="3956">
                  <c:v>44.858944353075202</c:v>
                </c:pt>
                <c:pt idx="3957">
                  <c:v>179.35130447364099</c:v>
                </c:pt>
                <c:pt idx="3958">
                  <c:v>18.382831782356</c:v>
                </c:pt>
                <c:pt idx="3959">
                  <c:v>10286.059540063399</c:v>
                </c:pt>
                <c:pt idx="3960">
                  <c:v>18.150862557936001</c:v>
                </c:pt>
                <c:pt idx="3961">
                  <c:v>76.168193448033193</c:v>
                </c:pt>
                <c:pt idx="3962">
                  <c:v>956.91665186995601</c:v>
                </c:pt>
                <c:pt idx="3963">
                  <c:v>22.658632728336201</c:v>
                </c:pt>
                <c:pt idx="3964">
                  <c:v>197.24707365312699</c:v>
                </c:pt>
                <c:pt idx="3965">
                  <c:v>400.88275431299797</c:v>
                </c:pt>
                <c:pt idx="3966">
                  <c:v>52.5948242286346</c:v>
                </c:pt>
                <c:pt idx="3967">
                  <c:v>3444.3248828603701</c:v>
                </c:pt>
                <c:pt idx="3968">
                  <c:v>782.88175494541599</c:v>
                </c:pt>
                <c:pt idx="3969">
                  <c:v>356.90401018524</c:v>
                </c:pt>
                <c:pt idx="3970">
                  <c:v>338.12067741499101</c:v>
                </c:pt>
                <c:pt idx="3971">
                  <c:v>362.97131854115497</c:v>
                </c:pt>
                <c:pt idx="3972">
                  <c:v>167.53003701006</c:v>
                </c:pt>
                <c:pt idx="3973">
                  <c:v>21.103011492736901</c:v>
                </c:pt>
                <c:pt idx="3974">
                  <c:v>28.684159197269</c:v>
                </c:pt>
                <c:pt idx="3975">
                  <c:v>1225.29331944978</c:v>
                </c:pt>
                <c:pt idx="3976">
                  <c:v>160.93049684903099</c:v>
                </c:pt>
                <c:pt idx="3977">
                  <c:v>247.49848463983901</c:v>
                </c:pt>
                <c:pt idx="3978">
                  <c:v>42.891841436658297</c:v>
                </c:pt>
                <c:pt idx="3979">
                  <c:v>105.327298226921</c:v>
                </c:pt>
                <c:pt idx="3980">
                  <c:v>7.2142958817665104</c:v>
                </c:pt>
                <c:pt idx="3981">
                  <c:v>216.683410656657</c:v>
                </c:pt>
                <c:pt idx="3982">
                  <c:v>2101.6896566692399</c:v>
                </c:pt>
                <c:pt idx="3983">
                  <c:v>178.864232706509</c:v>
                </c:pt>
                <c:pt idx="3984">
                  <c:v>260.88989950435598</c:v>
                </c:pt>
                <c:pt idx="3985">
                  <c:v>470.29588993977899</c:v>
                </c:pt>
                <c:pt idx="3986">
                  <c:v>3067.6921004711699</c:v>
                </c:pt>
                <c:pt idx="3987">
                  <c:v>215.034871608212</c:v>
                </c:pt>
                <c:pt idx="3988">
                  <c:v>517.41929365127896</c:v>
                </c:pt>
                <c:pt idx="3989">
                  <c:v>352.81618240425502</c:v>
                </c:pt>
                <c:pt idx="3990">
                  <c:v>118.726832855843</c:v>
                </c:pt>
                <c:pt idx="3991">
                  <c:v>26.886635463458099</c:v>
                </c:pt>
                <c:pt idx="3992">
                  <c:v>90.420343657276405</c:v>
                </c:pt>
                <c:pt idx="3993">
                  <c:v>319.90722828156999</c:v>
                </c:pt>
                <c:pt idx="3994">
                  <c:v>192.537698807558</c:v>
                </c:pt>
                <c:pt idx="3995">
                  <c:v>122.279197099103</c:v>
                </c:pt>
                <c:pt idx="3996">
                  <c:v>1371.40836359174</c:v>
                </c:pt>
                <c:pt idx="3997">
                  <c:v>45.009994960462301</c:v>
                </c:pt>
                <c:pt idx="3998">
                  <c:v>161.92453863040899</c:v>
                </c:pt>
                <c:pt idx="3999">
                  <c:v>279.00072873244602</c:v>
                </c:pt>
                <c:pt idx="4000">
                  <c:v>75.037646493852606</c:v>
                </c:pt>
                <c:pt idx="4001">
                  <c:v>906.76862083230606</c:v>
                </c:pt>
                <c:pt idx="4002">
                  <c:v>111.05411083608401</c:v>
                </c:pt>
                <c:pt idx="4003">
                  <c:v>196.207639590241</c:v>
                </c:pt>
                <c:pt idx="4004">
                  <c:v>6.9795546837622302</c:v>
                </c:pt>
                <c:pt idx="4005">
                  <c:v>172.00792591760199</c:v>
                </c:pt>
                <c:pt idx="4006">
                  <c:v>11.683915908270899</c:v>
                </c:pt>
                <c:pt idx="4007">
                  <c:v>892.09774866855696</c:v>
                </c:pt>
                <c:pt idx="4008">
                  <c:v>820.95998453793004</c:v>
                </c:pt>
                <c:pt idx="4009">
                  <c:v>0.58657103338395999</c:v>
                </c:pt>
                <c:pt idx="4010">
                  <c:v>36.533556768048697</c:v>
                </c:pt>
                <c:pt idx="4011">
                  <c:v>897.70984336706101</c:v>
                </c:pt>
                <c:pt idx="4012">
                  <c:v>467.60911835899202</c:v>
                </c:pt>
                <c:pt idx="4013">
                  <c:v>1533.3228946484001</c:v>
                </c:pt>
                <c:pt idx="4014">
                  <c:v>196.98766338346601</c:v>
                </c:pt>
                <c:pt idx="4015">
                  <c:v>154.751402603396</c:v>
                </c:pt>
                <c:pt idx="4016">
                  <c:v>314.87343367664897</c:v>
                </c:pt>
                <c:pt idx="4017">
                  <c:v>34.9352091656109</c:v>
                </c:pt>
                <c:pt idx="4018">
                  <c:v>97.648573329239696</c:v>
                </c:pt>
                <c:pt idx="4019">
                  <c:v>1725.50934327595</c:v>
                </c:pt>
                <c:pt idx="4020">
                  <c:v>388.57091684087999</c:v>
                </c:pt>
                <c:pt idx="4021">
                  <c:v>1350.48159727247</c:v>
                </c:pt>
                <c:pt idx="4022">
                  <c:v>172.511819575407</c:v>
                </c:pt>
                <c:pt idx="4023">
                  <c:v>680.52779635583397</c:v>
                </c:pt>
                <c:pt idx="4024">
                  <c:v>215.50627911213499</c:v>
                </c:pt>
                <c:pt idx="4025">
                  <c:v>824.76471917816798</c:v>
                </c:pt>
                <c:pt idx="4026">
                  <c:v>436.36344438950499</c:v>
                </c:pt>
                <c:pt idx="4027">
                  <c:v>221.68664421585601</c:v>
                </c:pt>
                <c:pt idx="4028">
                  <c:v>186.33073609111099</c:v>
                </c:pt>
                <c:pt idx="4029">
                  <c:v>50.832874804308801</c:v>
                </c:pt>
                <c:pt idx="4030">
                  <c:v>192.96336200785501</c:v>
                </c:pt>
                <c:pt idx="4031">
                  <c:v>3967.3517536004101</c:v>
                </c:pt>
                <c:pt idx="4032">
                  <c:v>184.63863793066699</c:v>
                </c:pt>
                <c:pt idx="4033">
                  <c:v>97.685158901351599</c:v>
                </c:pt>
                <c:pt idx="4034">
                  <c:v>153.73548041458201</c:v>
                </c:pt>
                <c:pt idx="4035">
                  <c:v>1051.85417398255</c:v>
                </c:pt>
                <c:pt idx="4036">
                  <c:v>1917.1228821161501</c:v>
                </c:pt>
                <c:pt idx="4037">
                  <c:v>685.89448465889302</c:v>
                </c:pt>
                <c:pt idx="4038">
                  <c:v>73.470605171073501</c:v>
                </c:pt>
                <c:pt idx="4039">
                  <c:v>1070.6813157035699</c:v>
                </c:pt>
                <c:pt idx="4040">
                  <c:v>31.312973588153302</c:v>
                </c:pt>
                <c:pt idx="4041">
                  <c:v>739.20438621096105</c:v>
                </c:pt>
                <c:pt idx="4042">
                  <c:v>189.38036721422901</c:v>
                </c:pt>
                <c:pt idx="4043">
                  <c:v>1131.94877059398</c:v>
                </c:pt>
                <c:pt idx="4044">
                  <c:v>77.377489332780897</c:v>
                </c:pt>
                <c:pt idx="4045">
                  <c:v>1473.1906783447801</c:v>
                </c:pt>
                <c:pt idx="4046">
                  <c:v>1369.4611338029999</c:v>
                </c:pt>
                <c:pt idx="4047">
                  <c:v>173.151808400926</c:v>
                </c:pt>
                <c:pt idx="4048">
                  <c:v>227.370186500416</c:v>
                </c:pt>
                <c:pt idx="4049">
                  <c:v>66.447684262884806</c:v>
                </c:pt>
                <c:pt idx="4050">
                  <c:v>75.334437248480199</c:v>
                </c:pt>
                <c:pt idx="4051">
                  <c:v>94.130665162750702</c:v>
                </c:pt>
                <c:pt idx="4052">
                  <c:v>23.869281998695701</c:v>
                </c:pt>
                <c:pt idx="4053">
                  <c:v>1895.98716261803</c:v>
                </c:pt>
                <c:pt idx="4054">
                  <c:v>64.574614315800801</c:v>
                </c:pt>
                <c:pt idx="4055">
                  <c:v>2981.7078471914701</c:v>
                </c:pt>
                <c:pt idx="4056">
                  <c:v>215.31583718803199</c:v>
                </c:pt>
                <c:pt idx="4057">
                  <c:v>406.49277568317399</c:v>
                </c:pt>
                <c:pt idx="4058">
                  <c:v>407.46643713298801</c:v>
                </c:pt>
                <c:pt idx="4059">
                  <c:v>1911.78255539065</c:v>
                </c:pt>
                <c:pt idx="4060">
                  <c:v>3.8454090510786001</c:v>
                </c:pt>
                <c:pt idx="4061">
                  <c:v>325.78557667730797</c:v>
                </c:pt>
                <c:pt idx="4062">
                  <c:v>44.143135920193501</c:v>
                </c:pt>
                <c:pt idx="4063">
                  <c:v>814.20976736417902</c:v>
                </c:pt>
                <c:pt idx="4064">
                  <c:v>659.95846638383296</c:v>
                </c:pt>
                <c:pt idx="4065">
                  <c:v>3600.5656065262401</c:v>
                </c:pt>
                <c:pt idx="4066">
                  <c:v>78.543717968779205</c:v>
                </c:pt>
                <c:pt idx="4067">
                  <c:v>15.4539430176427</c:v>
                </c:pt>
                <c:pt idx="4068">
                  <c:v>33.636885443415999</c:v>
                </c:pt>
                <c:pt idx="4069">
                  <c:v>261.89437970162601</c:v>
                </c:pt>
                <c:pt idx="4070">
                  <c:v>126.293299457849</c:v>
                </c:pt>
                <c:pt idx="4071">
                  <c:v>237.975674475407</c:v>
                </c:pt>
                <c:pt idx="4072">
                  <c:v>2.2699278653532402</c:v>
                </c:pt>
                <c:pt idx="4073">
                  <c:v>73.834258922985498</c:v>
                </c:pt>
                <c:pt idx="4074">
                  <c:v>28.6775348054517</c:v>
                </c:pt>
                <c:pt idx="4075">
                  <c:v>526.43964622701503</c:v>
                </c:pt>
                <c:pt idx="4076">
                  <c:v>921.17412852271696</c:v>
                </c:pt>
                <c:pt idx="4077">
                  <c:v>62.694336835689199</c:v>
                </c:pt>
                <c:pt idx="4078">
                  <c:v>86.499018004576499</c:v>
                </c:pt>
                <c:pt idx="4079">
                  <c:v>663.07415727739794</c:v>
                </c:pt>
                <c:pt idx="4080">
                  <c:v>6028.9695331202502</c:v>
                </c:pt>
                <c:pt idx="4081">
                  <c:v>191.90751116692499</c:v>
                </c:pt>
                <c:pt idx="4082">
                  <c:v>86.804503867841504</c:v>
                </c:pt>
                <c:pt idx="4083">
                  <c:v>1636.62193460917</c:v>
                </c:pt>
                <c:pt idx="4084">
                  <c:v>26.5304323082404</c:v>
                </c:pt>
                <c:pt idx="4085">
                  <c:v>56.827825086304202</c:v>
                </c:pt>
                <c:pt idx="4086">
                  <c:v>519.36527597427403</c:v>
                </c:pt>
                <c:pt idx="4087">
                  <c:v>229.91813038801001</c:v>
                </c:pt>
                <c:pt idx="4088">
                  <c:v>68.290500111515996</c:v>
                </c:pt>
                <c:pt idx="4089">
                  <c:v>259.69351587333603</c:v>
                </c:pt>
                <c:pt idx="4090">
                  <c:v>276.292231580129</c:v>
                </c:pt>
                <c:pt idx="4091">
                  <c:v>298.66976913671499</c:v>
                </c:pt>
                <c:pt idx="4092">
                  <c:v>23.332249293631701</c:v>
                </c:pt>
                <c:pt idx="4093">
                  <c:v>344.71058570914403</c:v>
                </c:pt>
                <c:pt idx="4094">
                  <c:v>9.9020269998102393</c:v>
                </c:pt>
                <c:pt idx="4095">
                  <c:v>689.45701474990199</c:v>
                </c:pt>
                <c:pt idx="4096">
                  <c:v>621.73822309822003</c:v>
                </c:pt>
                <c:pt idx="4097">
                  <c:v>2038.55833120075</c:v>
                </c:pt>
                <c:pt idx="4098">
                  <c:v>185.39835824614701</c:v>
                </c:pt>
                <c:pt idx="4099">
                  <c:v>55.191269713342102</c:v>
                </c:pt>
                <c:pt idx="4100">
                  <c:v>203.195185060678</c:v>
                </c:pt>
                <c:pt idx="4101">
                  <c:v>131.99795448332301</c:v>
                </c:pt>
                <c:pt idx="4102">
                  <c:v>21.735882371763701</c:v>
                </c:pt>
                <c:pt idx="4103">
                  <c:v>45.548241705629799</c:v>
                </c:pt>
                <c:pt idx="4104">
                  <c:v>302.80866612885802</c:v>
                </c:pt>
                <c:pt idx="4105">
                  <c:v>86.868656179060196</c:v>
                </c:pt>
                <c:pt idx="4106">
                  <c:v>85.964123417938296</c:v>
                </c:pt>
                <c:pt idx="4107">
                  <c:v>19.452437874916502</c:v>
                </c:pt>
                <c:pt idx="4108">
                  <c:v>1442.3037571638999</c:v>
                </c:pt>
                <c:pt idx="4109">
                  <c:v>368.44316363152802</c:v>
                </c:pt>
                <c:pt idx="4110">
                  <c:v>253.74333071853499</c:v>
                </c:pt>
                <c:pt idx="4111">
                  <c:v>7079.4344215740803</c:v>
                </c:pt>
                <c:pt idx="4112">
                  <c:v>531.76084434292602</c:v>
                </c:pt>
                <c:pt idx="4113">
                  <c:v>2843.2352406031</c:v>
                </c:pt>
                <c:pt idx="4114">
                  <c:v>306.63056343844403</c:v>
                </c:pt>
                <c:pt idx="4115">
                  <c:v>76.374190851571299</c:v>
                </c:pt>
                <c:pt idx="4116">
                  <c:v>104.93034420091</c:v>
                </c:pt>
                <c:pt idx="4117">
                  <c:v>169.35871341134299</c:v>
                </c:pt>
                <c:pt idx="4118">
                  <c:v>385.69152167506297</c:v>
                </c:pt>
                <c:pt idx="4119">
                  <c:v>1508.7596508516599</c:v>
                </c:pt>
                <c:pt idx="4120">
                  <c:v>134.61513181484801</c:v>
                </c:pt>
                <c:pt idx="4121">
                  <c:v>1.1491956122153399</c:v>
                </c:pt>
                <c:pt idx="4122">
                  <c:v>126.655111608846</c:v>
                </c:pt>
                <c:pt idx="4123">
                  <c:v>490.87855909915299</c:v>
                </c:pt>
                <c:pt idx="4124">
                  <c:v>52.414898990562101</c:v>
                </c:pt>
                <c:pt idx="4125">
                  <c:v>36.622968883892199</c:v>
                </c:pt>
                <c:pt idx="4126">
                  <c:v>43.931192273601397</c:v>
                </c:pt>
                <c:pt idx="4127">
                  <c:v>149.95064325275399</c:v>
                </c:pt>
                <c:pt idx="4128">
                  <c:v>1178.5671560707599</c:v>
                </c:pt>
                <c:pt idx="4129">
                  <c:v>7.0896487120411198</c:v>
                </c:pt>
                <c:pt idx="4130">
                  <c:v>812.16227955113902</c:v>
                </c:pt>
                <c:pt idx="4131">
                  <c:v>237.96881203215</c:v>
                </c:pt>
                <c:pt idx="4132">
                  <c:v>46.693193354311603</c:v>
                </c:pt>
                <c:pt idx="4133">
                  <c:v>15.8329239513189</c:v>
                </c:pt>
                <c:pt idx="4134">
                  <c:v>70.652822821314899</c:v>
                </c:pt>
                <c:pt idx="4135">
                  <c:v>1789.91787125734</c:v>
                </c:pt>
                <c:pt idx="4136">
                  <c:v>3108.6607339127399</c:v>
                </c:pt>
                <c:pt idx="4137">
                  <c:v>1813.4449902017</c:v>
                </c:pt>
                <c:pt idx="4138">
                  <c:v>577.36330597679296</c:v>
                </c:pt>
                <c:pt idx="4139">
                  <c:v>20.334221310370999</c:v>
                </c:pt>
                <c:pt idx="4140">
                  <c:v>96.628775153127606</c:v>
                </c:pt>
                <c:pt idx="4141">
                  <c:v>144.267798533595</c:v>
                </c:pt>
                <c:pt idx="4142">
                  <c:v>301.93122324887401</c:v>
                </c:pt>
                <c:pt idx="4143">
                  <c:v>216.68918738689101</c:v>
                </c:pt>
                <c:pt idx="4144">
                  <c:v>1131.2644355484199</c:v>
                </c:pt>
                <c:pt idx="4145">
                  <c:v>1.65564397158298</c:v>
                </c:pt>
                <c:pt idx="4146">
                  <c:v>1345.2783841728401</c:v>
                </c:pt>
                <c:pt idx="4147">
                  <c:v>296.16796114329202</c:v>
                </c:pt>
                <c:pt idx="4148">
                  <c:v>92.748818776162906</c:v>
                </c:pt>
                <c:pt idx="4149">
                  <c:v>2709.6961346989601</c:v>
                </c:pt>
                <c:pt idx="4150">
                  <c:v>89.0563114726436</c:v>
                </c:pt>
                <c:pt idx="4151">
                  <c:v>78.578916663923195</c:v>
                </c:pt>
                <c:pt idx="4152">
                  <c:v>454.68301330282299</c:v>
                </c:pt>
                <c:pt idx="4153">
                  <c:v>61.425821896203701</c:v>
                </c:pt>
                <c:pt idx="4154">
                  <c:v>61.405373066956301</c:v>
                </c:pt>
                <c:pt idx="4155">
                  <c:v>14.360564320842199</c:v>
                </c:pt>
                <c:pt idx="4156">
                  <c:v>29.761111610508799</c:v>
                </c:pt>
                <c:pt idx="4157">
                  <c:v>4846.1505603449104</c:v>
                </c:pt>
                <c:pt idx="4158">
                  <c:v>125.68155379843699</c:v>
                </c:pt>
                <c:pt idx="4159">
                  <c:v>8.4840720611995408</c:v>
                </c:pt>
                <c:pt idx="4160">
                  <c:v>1169.45305698519</c:v>
                </c:pt>
                <c:pt idx="4161">
                  <c:v>62.942846310655398</c:v>
                </c:pt>
                <c:pt idx="4162">
                  <c:v>1074.48929749126</c:v>
                </c:pt>
                <c:pt idx="4163">
                  <c:v>137.122386582502</c:v>
                </c:pt>
                <c:pt idx="4164">
                  <c:v>21.673498868901</c:v>
                </c:pt>
                <c:pt idx="4165">
                  <c:v>16.983786438345799</c:v>
                </c:pt>
                <c:pt idx="4166">
                  <c:v>141.55526886019501</c:v>
                </c:pt>
                <c:pt idx="4167">
                  <c:v>4878.1691005430202</c:v>
                </c:pt>
                <c:pt idx="4168">
                  <c:v>14.192178206433701</c:v>
                </c:pt>
                <c:pt idx="4169">
                  <c:v>7.8696113597577799</c:v>
                </c:pt>
                <c:pt idx="4170">
                  <c:v>96.459342995556398</c:v>
                </c:pt>
                <c:pt idx="4171">
                  <c:v>152.737129300129</c:v>
                </c:pt>
                <c:pt idx="4172">
                  <c:v>379.39407643677799</c:v>
                </c:pt>
                <c:pt idx="4173">
                  <c:v>712.65340616412902</c:v>
                </c:pt>
                <c:pt idx="4174">
                  <c:v>52.726922295648698</c:v>
                </c:pt>
                <c:pt idx="4175">
                  <c:v>19.245244411873401</c:v>
                </c:pt>
                <c:pt idx="4176">
                  <c:v>5.5460395356290801</c:v>
                </c:pt>
                <c:pt idx="4177">
                  <c:v>100.944657142925</c:v>
                </c:pt>
                <c:pt idx="4178">
                  <c:v>9.5828440122750997</c:v>
                </c:pt>
                <c:pt idx="4179">
                  <c:v>1024.3252924461799</c:v>
                </c:pt>
                <c:pt idx="4180">
                  <c:v>1704.4499534711599</c:v>
                </c:pt>
                <c:pt idx="4181">
                  <c:v>1490.7945380091001</c:v>
                </c:pt>
                <c:pt idx="4182">
                  <c:v>472.180068928146</c:v>
                </c:pt>
                <c:pt idx="4183">
                  <c:v>276.61525593774599</c:v>
                </c:pt>
                <c:pt idx="4184">
                  <c:v>6.2660032673485997</c:v>
                </c:pt>
                <c:pt idx="4185">
                  <c:v>610.52782915033094</c:v>
                </c:pt>
                <c:pt idx="4186">
                  <c:v>2586.6595533596001</c:v>
                </c:pt>
                <c:pt idx="4187">
                  <c:v>146.442632302459</c:v>
                </c:pt>
                <c:pt idx="4188">
                  <c:v>1980.6895687661399</c:v>
                </c:pt>
                <c:pt idx="4189">
                  <c:v>88.567642881749805</c:v>
                </c:pt>
                <c:pt idx="4190">
                  <c:v>2.4545895962620699</c:v>
                </c:pt>
                <c:pt idx="4191">
                  <c:v>92.075831075480593</c:v>
                </c:pt>
                <c:pt idx="4192">
                  <c:v>30.708152184945899</c:v>
                </c:pt>
                <c:pt idx="4193">
                  <c:v>44.469000367891198</c:v>
                </c:pt>
                <c:pt idx="4194">
                  <c:v>341.68895625372198</c:v>
                </c:pt>
                <c:pt idx="4195">
                  <c:v>1264.2411984047001</c:v>
                </c:pt>
                <c:pt idx="4196">
                  <c:v>2019.55831506709</c:v>
                </c:pt>
                <c:pt idx="4197">
                  <c:v>82.181784073935802</c:v>
                </c:pt>
                <c:pt idx="4198">
                  <c:v>586.80410682390902</c:v>
                </c:pt>
                <c:pt idx="4199">
                  <c:v>1209.77159288649</c:v>
                </c:pt>
                <c:pt idx="4200">
                  <c:v>4.9038900482925696</c:v>
                </c:pt>
                <c:pt idx="4201">
                  <c:v>45.990292046758803</c:v>
                </c:pt>
                <c:pt idx="4202">
                  <c:v>12.152689455497899</c:v>
                </c:pt>
                <c:pt idx="4203">
                  <c:v>485.17168247130502</c:v>
                </c:pt>
                <c:pt idx="4204">
                  <c:v>1485.5603179112099</c:v>
                </c:pt>
                <c:pt idx="4205">
                  <c:v>296.17360773831098</c:v>
                </c:pt>
                <c:pt idx="4206">
                  <c:v>908.86283540830004</c:v>
                </c:pt>
                <c:pt idx="4207">
                  <c:v>610.70429783581505</c:v>
                </c:pt>
                <c:pt idx="4208">
                  <c:v>567.43804685920497</c:v>
                </c:pt>
                <c:pt idx="4209">
                  <c:v>422.11024333328902</c:v>
                </c:pt>
                <c:pt idx="4210">
                  <c:v>1782.9098885231101</c:v>
                </c:pt>
                <c:pt idx="4211">
                  <c:v>132.931192671068</c:v>
                </c:pt>
                <c:pt idx="4212">
                  <c:v>472.251801712369</c:v>
                </c:pt>
                <c:pt idx="4213">
                  <c:v>94.484031245714704</c:v>
                </c:pt>
                <c:pt idx="4214">
                  <c:v>82.929586370998607</c:v>
                </c:pt>
                <c:pt idx="4215">
                  <c:v>263.96971704472099</c:v>
                </c:pt>
                <c:pt idx="4216">
                  <c:v>365.45788773610701</c:v>
                </c:pt>
                <c:pt idx="4217">
                  <c:v>101.248395928259</c:v>
                </c:pt>
                <c:pt idx="4218">
                  <c:v>113.174462975754</c:v>
                </c:pt>
                <c:pt idx="4219">
                  <c:v>779.39838188107603</c:v>
                </c:pt>
                <c:pt idx="4220">
                  <c:v>914.71507177100602</c:v>
                </c:pt>
                <c:pt idx="4221">
                  <c:v>3424.53903257805</c:v>
                </c:pt>
                <c:pt idx="4222">
                  <c:v>63.7428244550416</c:v>
                </c:pt>
                <c:pt idx="4223">
                  <c:v>65.400428162905499</c:v>
                </c:pt>
                <c:pt idx="4224">
                  <c:v>382.34228488090002</c:v>
                </c:pt>
                <c:pt idx="4225">
                  <c:v>156.45870120642701</c:v>
                </c:pt>
                <c:pt idx="4226">
                  <c:v>11.411137855988899</c:v>
                </c:pt>
                <c:pt idx="4227">
                  <c:v>110.340389058601</c:v>
                </c:pt>
                <c:pt idx="4228">
                  <c:v>36.900266347252</c:v>
                </c:pt>
                <c:pt idx="4229">
                  <c:v>40.860280367395198</c:v>
                </c:pt>
                <c:pt idx="4230">
                  <c:v>18.733390607688801</c:v>
                </c:pt>
                <c:pt idx="4231">
                  <c:v>82.457754764572996</c:v>
                </c:pt>
                <c:pt idx="4232">
                  <c:v>182.31288779750699</c:v>
                </c:pt>
                <c:pt idx="4233">
                  <c:v>7.7455979441297398</c:v>
                </c:pt>
                <c:pt idx="4234">
                  <c:v>125.75455266343</c:v>
                </c:pt>
                <c:pt idx="4235">
                  <c:v>15.4651395685651</c:v>
                </c:pt>
                <c:pt idx="4236">
                  <c:v>3885.18810173047</c:v>
                </c:pt>
                <c:pt idx="4237">
                  <c:v>69.099935275681503</c:v>
                </c:pt>
                <c:pt idx="4238">
                  <c:v>534.45752201390701</c:v>
                </c:pt>
                <c:pt idx="4239">
                  <c:v>160.27256622487999</c:v>
                </c:pt>
                <c:pt idx="4240">
                  <c:v>1300.94181353512</c:v>
                </c:pt>
                <c:pt idx="4241">
                  <c:v>161.215987490028</c:v>
                </c:pt>
                <c:pt idx="4242">
                  <c:v>94.822366414320896</c:v>
                </c:pt>
                <c:pt idx="4243">
                  <c:v>724.45653917987499</c:v>
                </c:pt>
                <c:pt idx="4244">
                  <c:v>409.58918298571899</c:v>
                </c:pt>
                <c:pt idx="4245">
                  <c:v>379.84128967513601</c:v>
                </c:pt>
                <c:pt idx="4246">
                  <c:v>109.529743539162</c:v>
                </c:pt>
                <c:pt idx="4247">
                  <c:v>34.6667038779077</c:v>
                </c:pt>
                <c:pt idx="4248">
                  <c:v>400.59248720992201</c:v>
                </c:pt>
                <c:pt idx="4249">
                  <c:v>30.144846772496599</c:v>
                </c:pt>
                <c:pt idx="4250">
                  <c:v>659.18439148263099</c:v>
                </c:pt>
                <c:pt idx="4251">
                  <c:v>28.170269413241002</c:v>
                </c:pt>
                <c:pt idx="4252">
                  <c:v>646.16554718049895</c:v>
                </c:pt>
                <c:pt idx="4253">
                  <c:v>169.896673410326</c:v>
                </c:pt>
                <c:pt idx="4254">
                  <c:v>792.70853817713203</c:v>
                </c:pt>
                <c:pt idx="4255">
                  <c:v>8412.7858021582506</c:v>
                </c:pt>
                <c:pt idx="4256">
                  <c:v>4.4317121900221998</c:v>
                </c:pt>
                <c:pt idx="4257">
                  <c:v>25.2822328549959</c:v>
                </c:pt>
                <c:pt idx="4258">
                  <c:v>3288.4801921724902</c:v>
                </c:pt>
                <c:pt idx="4259">
                  <c:v>0.65941139418517702</c:v>
                </c:pt>
                <c:pt idx="4260">
                  <c:v>200.19323650209799</c:v>
                </c:pt>
                <c:pt idx="4261">
                  <c:v>153.78687066737299</c:v>
                </c:pt>
                <c:pt idx="4262">
                  <c:v>653.07261032845395</c:v>
                </c:pt>
                <c:pt idx="4263">
                  <c:v>395.31404973774301</c:v>
                </c:pt>
                <c:pt idx="4264">
                  <c:v>4254.7453740643195</c:v>
                </c:pt>
                <c:pt idx="4265">
                  <c:v>2454.3276558011798</c:v>
                </c:pt>
                <c:pt idx="4266">
                  <c:v>1289.74707669756</c:v>
                </c:pt>
                <c:pt idx="4267">
                  <c:v>1604.93620406845</c:v>
                </c:pt>
                <c:pt idx="4268">
                  <c:v>13.775270900428399</c:v>
                </c:pt>
                <c:pt idx="4269">
                  <c:v>668.38242105931704</c:v>
                </c:pt>
                <c:pt idx="4270">
                  <c:v>191.93106686844001</c:v>
                </c:pt>
                <c:pt idx="4271">
                  <c:v>3867.0713527512698</c:v>
                </c:pt>
                <c:pt idx="4272">
                  <c:v>265.67392312946203</c:v>
                </c:pt>
                <c:pt idx="4273">
                  <c:v>465.71514222084897</c:v>
                </c:pt>
                <c:pt idx="4274">
                  <c:v>37.879806853012298</c:v>
                </c:pt>
                <c:pt idx="4275">
                  <c:v>166.10477084548901</c:v>
                </c:pt>
                <c:pt idx="4276">
                  <c:v>176.75185345698401</c:v>
                </c:pt>
                <c:pt idx="4277">
                  <c:v>140.23170603648799</c:v>
                </c:pt>
                <c:pt idx="4278">
                  <c:v>718.06625790089595</c:v>
                </c:pt>
                <c:pt idx="4279">
                  <c:v>40.8801793045617</c:v>
                </c:pt>
                <c:pt idx="4280">
                  <c:v>144.57935258085701</c:v>
                </c:pt>
                <c:pt idx="4281">
                  <c:v>474.672583824409</c:v>
                </c:pt>
                <c:pt idx="4282">
                  <c:v>571.52088796486498</c:v>
                </c:pt>
                <c:pt idx="4283">
                  <c:v>942.048890813924</c:v>
                </c:pt>
                <c:pt idx="4284">
                  <c:v>61.061081906562002</c:v>
                </c:pt>
                <c:pt idx="4285">
                  <c:v>7.7805944788372896</c:v>
                </c:pt>
                <c:pt idx="4286">
                  <c:v>745.70997380992196</c:v>
                </c:pt>
                <c:pt idx="4287">
                  <c:v>2201.3591743428601</c:v>
                </c:pt>
                <c:pt idx="4288">
                  <c:v>77.981416867919407</c:v>
                </c:pt>
                <c:pt idx="4289">
                  <c:v>1217.8539017185001</c:v>
                </c:pt>
                <c:pt idx="4290">
                  <c:v>12.099968442054699</c:v>
                </c:pt>
                <c:pt idx="4291">
                  <c:v>1443.2755862674101</c:v>
                </c:pt>
                <c:pt idx="4292">
                  <c:v>2293.2781190082101</c:v>
                </c:pt>
                <c:pt idx="4293">
                  <c:v>160.138865125141</c:v>
                </c:pt>
                <c:pt idx="4294">
                  <c:v>97.710481153257504</c:v>
                </c:pt>
                <c:pt idx="4295">
                  <c:v>290.755340098891</c:v>
                </c:pt>
                <c:pt idx="4296">
                  <c:v>3195.00782534787</c:v>
                </c:pt>
                <c:pt idx="4297">
                  <c:v>2093.9922456497702</c:v>
                </c:pt>
                <c:pt idx="4298">
                  <c:v>1160.10136304497</c:v>
                </c:pt>
                <c:pt idx="4299">
                  <c:v>1.51475117104713</c:v>
                </c:pt>
                <c:pt idx="4300">
                  <c:v>28.673871611953299</c:v>
                </c:pt>
                <c:pt idx="4301">
                  <c:v>903.32988221892595</c:v>
                </c:pt>
                <c:pt idx="4302">
                  <c:v>169.09169519829001</c:v>
                </c:pt>
                <c:pt idx="4303">
                  <c:v>357.82768678072199</c:v>
                </c:pt>
                <c:pt idx="4304">
                  <c:v>14.443918905608999</c:v>
                </c:pt>
                <c:pt idx="4305">
                  <c:v>23.700644603447099</c:v>
                </c:pt>
                <c:pt idx="4306">
                  <c:v>44.191005258301097</c:v>
                </c:pt>
                <c:pt idx="4307">
                  <c:v>38.882506307487098</c:v>
                </c:pt>
                <c:pt idx="4308">
                  <c:v>3.5669798692202401</c:v>
                </c:pt>
                <c:pt idx="4309">
                  <c:v>2993.6186558787099</c:v>
                </c:pt>
                <c:pt idx="4310">
                  <c:v>930.46820682177497</c:v>
                </c:pt>
                <c:pt idx="4311">
                  <c:v>105.380629652471</c:v>
                </c:pt>
                <c:pt idx="4312">
                  <c:v>331.73304752451901</c:v>
                </c:pt>
                <c:pt idx="4313">
                  <c:v>24.566610707361001</c:v>
                </c:pt>
                <c:pt idx="4314">
                  <c:v>424.32739759346799</c:v>
                </c:pt>
                <c:pt idx="4315">
                  <c:v>87.853716619214097</c:v>
                </c:pt>
                <c:pt idx="4316">
                  <c:v>373.67371851998399</c:v>
                </c:pt>
                <c:pt idx="4317">
                  <c:v>308.31274178978703</c:v>
                </c:pt>
                <c:pt idx="4318">
                  <c:v>4298.7497528351396</c:v>
                </c:pt>
                <c:pt idx="4319">
                  <c:v>315.66525942319601</c:v>
                </c:pt>
                <c:pt idx="4320">
                  <c:v>2.9571675069380401</c:v>
                </c:pt>
                <c:pt idx="4321">
                  <c:v>1.2821961136015501</c:v>
                </c:pt>
                <c:pt idx="4322">
                  <c:v>24.625371111457302</c:v>
                </c:pt>
                <c:pt idx="4323">
                  <c:v>62.699484080615903</c:v>
                </c:pt>
                <c:pt idx="4324">
                  <c:v>132.85490696635699</c:v>
                </c:pt>
                <c:pt idx="4325">
                  <c:v>144.291701150591</c:v>
                </c:pt>
                <c:pt idx="4326">
                  <c:v>119.166684399815</c:v>
                </c:pt>
                <c:pt idx="4327">
                  <c:v>386.57669534947399</c:v>
                </c:pt>
                <c:pt idx="4328">
                  <c:v>7.5320140429387203</c:v>
                </c:pt>
                <c:pt idx="4329">
                  <c:v>89.648590534502105</c:v>
                </c:pt>
                <c:pt idx="4330">
                  <c:v>372.29207196976398</c:v>
                </c:pt>
                <c:pt idx="4331">
                  <c:v>1472.0127910440101</c:v>
                </c:pt>
                <c:pt idx="4332">
                  <c:v>543.66097078913901</c:v>
                </c:pt>
                <c:pt idx="4333">
                  <c:v>149.71000972504001</c:v>
                </c:pt>
                <c:pt idx="4334">
                  <c:v>35.217158109433299</c:v>
                </c:pt>
                <c:pt idx="4335">
                  <c:v>3353.1890324112601</c:v>
                </c:pt>
                <c:pt idx="4336">
                  <c:v>1776.3382120502199</c:v>
                </c:pt>
                <c:pt idx="4337">
                  <c:v>0.71434284351770905</c:v>
                </c:pt>
                <c:pt idx="4338">
                  <c:v>1971.92737404986</c:v>
                </c:pt>
                <c:pt idx="4339">
                  <c:v>10.2871271160706</c:v>
                </c:pt>
                <c:pt idx="4340">
                  <c:v>474.90949389317501</c:v>
                </c:pt>
                <c:pt idx="4341">
                  <c:v>10.953339363278999</c:v>
                </c:pt>
                <c:pt idx="4342">
                  <c:v>58.157313326632803</c:v>
                </c:pt>
                <c:pt idx="4343">
                  <c:v>388.88037428781701</c:v>
                </c:pt>
                <c:pt idx="4344">
                  <c:v>28.6495363195029</c:v>
                </c:pt>
                <c:pt idx="4345">
                  <c:v>712.873235537612</c:v>
                </c:pt>
                <c:pt idx="4346">
                  <c:v>115.635117423983</c:v>
                </c:pt>
                <c:pt idx="4347">
                  <c:v>168.08942697850401</c:v>
                </c:pt>
                <c:pt idx="4348">
                  <c:v>30.467505766679601</c:v>
                </c:pt>
                <c:pt idx="4349">
                  <c:v>18.152820355107501</c:v>
                </c:pt>
                <c:pt idx="4350">
                  <c:v>747.41345251963401</c:v>
                </c:pt>
                <c:pt idx="4351">
                  <c:v>20.636495939634599</c:v>
                </c:pt>
                <c:pt idx="4352">
                  <c:v>21.125200117262398</c:v>
                </c:pt>
                <c:pt idx="4353">
                  <c:v>157.002448180198</c:v>
                </c:pt>
                <c:pt idx="4354">
                  <c:v>162.66912560112399</c:v>
                </c:pt>
                <c:pt idx="4355">
                  <c:v>33.793872153832297</c:v>
                </c:pt>
                <c:pt idx="4356">
                  <c:v>200.66586975049</c:v>
                </c:pt>
                <c:pt idx="4357">
                  <c:v>46.603379181064803</c:v>
                </c:pt>
                <c:pt idx="4358">
                  <c:v>126.207915053477</c:v>
                </c:pt>
                <c:pt idx="4359">
                  <c:v>1106.1887431360101</c:v>
                </c:pt>
                <c:pt idx="4360">
                  <c:v>4329.7135868103396</c:v>
                </c:pt>
                <c:pt idx="4361">
                  <c:v>128.506766742384</c:v>
                </c:pt>
                <c:pt idx="4362">
                  <c:v>8505.4307946366298</c:v>
                </c:pt>
                <c:pt idx="4363">
                  <c:v>561.69340355802797</c:v>
                </c:pt>
                <c:pt idx="4364">
                  <c:v>419.66471137712603</c:v>
                </c:pt>
                <c:pt idx="4365">
                  <c:v>256.558220663768</c:v>
                </c:pt>
                <c:pt idx="4366">
                  <c:v>14.300595303726199</c:v>
                </c:pt>
                <c:pt idx="4367">
                  <c:v>18.415187027378199</c:v>
                </c:pt>
                <c:pt idx="4368">
                  <c:v>118.87709042730501</c:v>
                </c:pt>
                <c:pt idx="4369">
                  <c:v>627.43686021271003</c:v>
                </c:pt>
                <c:pt idx="4370">
                  <c:v>97.098502483996597</c:v>
                </c:pt>
                <c:pt idx="4371">
                  <c:v>198.82139698019</c:v>
                </c:pt>
                <c:pt idx="4372">
                  <c:v>117.11410891222501</c:v>
                </c:pt>
                <c:pt idx="4373">
                  <c:v>293.398878682891</c:v>
                </c:pt>
                <c:pt idx="4374">
                  <c:v>6.7836873787314396</c:v>
                </c:pt>
                <c:pt idx="4375">
                  <c:v>128.519017771438</c:v>
                </c:pt>
                <c:pt idx="4376">
                  <c:v>718.73209219364298</c:v>
                </c:pt>
                <c:pt idx="4377">
                  <c:v>231.60519051142799</c:v>
                </c:pt>
                <c:pt idx="4378">
                  <c:v>21.155034751088898</c:v>
                </c:pt>
                <c:pt idx="4379">
                  <c:v>3774.0745488891798</c:v>
                </c:pt>
                <c:pt idx="4380">
                  <c:v>177.97940860626201</c:v>
                </c:pt>
                <c:pt idx="4381">
                  <c:v>110.698397471433</c:v>
                </c:pt>
                <c:pt idx="4382">
                  <c:v>770.06083405364598</c:v>
                </c:pt>
                <c:pt idx="4383">
                  <c:v>138.94461557641901</c:v>
                </c:pt>
                <c:pt idx="4384">
                  <c:v>51.695122182451797</c:v>
                </c:pt>
                <c:pt idx="4385">
                  <c:v>3340.10663398313</c:v>
                </c:pt>
                <c:pt idx="4386">
                  <c:v>808.20640187166305</c:v>
                </c:pt>
                <c:pt idx="4387">
                  <c:v>8.8491315464333606</c:v>
                </c:pt>
                <c:pt idx="4388">
                  <c:v>72.952995972596199</c:v>
                </c:pt>
                <c:pt idx="4389">
                  <c:v>161.569282479918</c:v>
                </c:pt>
                <c:pt idx="4390">
                  <c:v>717.10501693069898</c:v>
                </c:pt>
                <c:pt idx="4391">
                  <c:v>383.272432196068</c:v>
                </c:pt>
                <c:pt idx="4392">
                  <c:v>48.429676737527899</c:v>
                </c:pt>
                <c:pt idx="4393">
                  <c:v>541.84645424418295</c:v>
                </c:pt>
                <c:pt idx="4394">
                  <c:v>654.35570058308895</c:v>
                </c:pt>
                <c:pt idx="4395">
                  <c:v>38.834773559092298</c:v>
                </c:pt>
                <c:pt idx="4396">
                  <c:v>157.30201012620299</c:v>
                </c:pt>
                <c:pt idx="4397">
                  <c:v>1.93369282167142</c:v>
                </c:pt>
                <c:pt idx="4398">
                  <c:v>317.06424867413602</c:v>
                </c:pt>
                <c:pt idx="4399">
                  <c:v>15.817468381936299</c:v>
                </c:pt>
                <c:pt idx="4400">
                  <c:v>26.406430223373999</c:v>
                </c:pt>
                <c:pt idx="4401">
                  <c:v>449.629588448964</c:v>
                </c:pt>
                <c:pt idx="4402">
                  <c:v>332.87123193856098</c:v>
                </c:pt>
                <c:pt idx="4403">
                  <c:v>36.888712038828302</c:v>
                </c:pt>
                <c:pt idx="4404">
                  <c:v>401.18482640546699</c:v>
                </c:pt>
                <c:pt idx="4405">
                  <c:v>114.400860627851</c:v>
                </c:pt>
                <c:pt idx="4406">
                  <c:v>129.12503958821901</c:v>
                </c:pt>
                <c:pt idx="4407">
                  <c:v>1331.81395669529</c:v>
                </c:pt>
                <c:pt idx="4408">
                  <c:v>666.50969961297801</c:v>
                </c:pt>
                <c:pt idx="4409">
                  <c:v>830.33596894481605</c:v>
                </c:pt>
                <c:pt idx="4410">
                  <c:v>46.413797443313598</c:v>
                </c:pt>
                <c:pt idx="4411">
                  <c:v>28.757411365689801</c:v>
                </c:pt>
                <c:pt idx="4412">
                  <c:v>2.1221585668426801</c:v>
                </c:pt>
                <c:pt idx="4413">
                  <c:v>43.962663312341299</c:v>
                </c:pt>
                <c:pt idx="4414">
                  <c:v>58.979445839816798</c:v>
                </c:pt>
                <c:pt idx="4415">
                  <c:v>155.19866905426801</c:v>
                </c:pt>
                <c:pt idx="4416">
                  <c:v>206.770796280685</c:v>
                </c:pt>
                <c:pt idx="4417">
                  <c:v>1146.5237196891901</c:v>
                </c:pt>
                <c:pt idx="4418">
                  <c:v>319.63605488365499</c:v>
                </c:pt>
                <c:pt idx="4419">
                  <c:v>2026.73717967113</c:v>
                </c:pt>
                <c:pt idx="4420">
                  <c:v>23.015031404995302</c:v>
                </c:pt>
                <c:pt idx="4421">
                  <c:v>236.50956234951801</c:v>
                </c:pt>
                <c:pt idx="4422">
                  <c:v>14.0224532044779</c:v>
                </c:pt>
                <c:pt idx="4423">
                  <c:v>56.943530203425901</c:v>
                </c:pt>
                <c:pt idx="4424">
                  <c:v>282.7330897914</c:v>
                </c:pt>
                <c:pt idx="4425">
                  <c:v>2566.8555329385699</c:v>
                </c:pt>
                <c:pt idx="4426">
                  <c:v>8.1483364481109</c:v>
                </c:pt>
                <c:pt idx="4427">
                  <c:v>135.51840830889799</c:v>
                </c:pt>
                <c:pt idx="4428">
                  <c:v>193.072329409357</c:v>
                </c:pt>
                <c:pt idx="4429">
                  <c:v>451.61982136343198</c:v>
                </c:pt>
                <c:pt idx="4430">
                  <c:v>169.873883948356</c:v>
                </c:pt>
                <c:pt idx="4431">
                  <c:v>241.078100933668</c:v>
                </c:pt>
                <c:pt idx="4432">
                  <c:v>8323.8920535856305</c:v>
                </c:pt>
                <c:pt idx="4433">
                  <c:v>1414.63936931378</c:v>
                </c:pt>
                <c:pt idx="4434">
                  <c:v>47.244928831441698</c:v>
                </c:pt>
                <c:pt idx="4435">
                  <c:v>65.690461781578705</c:v>
                </c:pt>
                <c:pt idx="4436">
                  <c:v>8.04441088961992</c:v>
                </c:pt>
                <c:pt idx="4437">
                  <c:v>2609.9649528708801</c:v>
                </c:pt>
                <c:pt idx="4438">
                  <c:v>7.7167232287491299</c:v>
                </c:pt>
                <c:pt idx="4439">
                  <c:v>621.48156007592002</c:v>
                </c:pt>
                <c:pt idx="4440">
                  <c:v>279.99435653252499</c:v>
                </c:pt>
                <c:pt idx="4441">
                  <c:v>540.15540541359098</c:v>
                </c:pt>
                <c:pt idx="4442">
                  <c:v>217.507685697103</c:v>
                </c:pt>
                <c:pt idx="4443">
                  <c:v>908.76605579964996</c:v>
                </c:pt>
                <c:pt idx="4444">
                  <c:v>429.44581497976799</c:v>
                </c:pt>
                <c:pt idx="4445">
                  <c:v>490.86829533942</c:v>
                </c:pt>
                <c:pt idx="4446">
                  <c:v>908.69728028001998</c:v>
                </c:pt>
                <c:pt idx="4447">
                  <c:v>513.48479387832401</c:v>
                </c:pt>
                <c:pt idx="4448">
                  <c:v>474.29026263427602</c:v>
                </c:pt>
                <c:pt idx="4449">
                  <c:v>253.66809023549899</c:v>
                </c:pt>
                <c:pt idx="4450">
                  <c:v>47.789607287551199</c:v>
                </c:pt>
                <c:pt idx="4451">
                  <c:v>88.217784039727803</c:v>
                </c:pt>
                <c:pt idx="4452">
                  <c:v>44.119573608138303</c:v>
                </c:pt>
                <c:pt idx="4453">
                  <c:v>98.532785437140504</c:v>
                </c:pt>
                <c:pt idx="4454">
                  <c:v>516.21642789295197</c:v>
                </c:pt>
                <c:pt idx="4455">
                  <c:v>4.59127782996823</c:v>
                </c:pt>
                <c:pt idx="4456">
                  <c:v>1246.2648470187301</c:v>
                </c:pt>
                <c:pt idx="4457">
                  <c:v>2.7241098940436101</c:v>
                </c:pt>
                <c:pt idx="4458">
                  <c:v>4.54096502845172</c:v>
                </c:pt>
                <c:pt idx="4459">
                  <c:v>83.394275688731696</c:v>
                </c:pt>
                <c:pt idx="4460">
                  <c:v>74.331172784148507</c:v>
                </c:pt>
                <c:pt idx="4461">
                  <c:v>1344.9328626885101</c:v>
                </c:pt>
                <c:pt idx="4462">
                  <c:v>444.054771940769</c:v>
                </c:pt>
                <c:pt idx="4463">
                  <c:v>115.703932596125</c:v>
                </c:pt>
                <c:pt idx="4464">
                  <c:v>280.60951392848602</c:v>
                </c:pt>
                <c:pt idx="4465">
                  <c:v>16.845563338625801</c:v>
                </c:pt>
                <c:pt idx="4466">
                  <c:v>41.153603844612903</c:v>
                </c:pt>
                <c:pt idx="4467">
                  <c:v>298.49038997241399</c:v>
                </c:pt>
                <c:pt idx="4468">
                  <c:v>9.6096789273054295</c:v>
                </c:pt>
                <c:pt idx="4469">
                  <c:v>88.492346794620204</c:v>
                </c:pt>
                <c:pt idx="4470">
                  <c:v>277.69528686600597</c:v>
                </c:pt>
                <c:pt idx="4471">
                  <c:v>196.96874641439601</c:v>
                </c:pt>
                <c:pt idx="4472">
                  <c:v>83.657727553924005</c:v>
                </c:pt>
                <c:pt idx="4473">
                  <c:v>1129.96928323625</c:v>
                </c:pt>
                <c:pt idx="4474">
                  <c:v>7529.3674982230596</c:v>
                </c:pt>
                <c:pt idx="4475">
                  <c:v>277.872480343696</c:v>
                </c:pt>
                <c:pt idx="4476">
                  <c:v>15.4670982286012</c:v>
                </c:pt>
                <c:pt idx="4477">
                  <c:v>1400.01594855435</c:v>
                </c:pt>
                <c:pt idx="4478">
                  <c:v>163.82186587012399</c:v>
                </c:pt>
                <c:pt idx="4479">
                  <c:v>692.58688355023105</c:v>
                </c:pt>
                <c:pt idx="4480">
                  <c:v>2203.9615202415898</c:v>
                </c:pt>
                <c:pt idx="4481">
                  <c:v>3693.7548927413</c:v>
                </c:pt>
                <c:pt idx="4482">
                  <c:v>83.400107997064595</c:v>
                </c:pt>
                <c:pt idx="4483">
                  <c:v>90.516293577054299</c:v>
                </c:pt>
                <c:pt idx="4484">
                  <c:v>1780.27311680252</c:v>
                </c:pt>
                <c:pt idx="4485">
                  <c:v>458.14758072875998</c:v>
                </c:pt>
                <c:pt idx="4486">
                  <c:v>97.871447926083903</c:v>
                </c:pt>
                <c:pt idx="4487">
                  <c:v>17.331184435657601</c:v>
                </c:pt>
                <c:pt idx="4488">
                  <c:v>385.85271759130501</c:v>
                </c:pt>
                <c:pt idx="4489">
                  <c:v>77.814645626558303</c:v>
                </c:pt>
                <c:pt idx="4490">
                  <c:v>3623.5656536206202</c:v>
                </c:pt>
                <c:pt idx="4491">
                  <c:v>82.521629775004598</c:v>
                </c:pt>
                <c:pt idx="4492">
                  <c:v>24.4699648712749</c:v>
                </c:pt>
                <c:pt idx="4493">
                  <c:v>345.55195963696798</c:v>
                </c:pt>
                <c:pt idx="4494">
                  <c:v>24.991417750243102</c:v>
                </c:pt>
                <c:pt idx="4495">
                  <c:v>99.871156286088294</c:v>
                </c:pt>
                <c:pt idx="4496">
                  <c:v>8.7810213467934393</c:v>
                </c:pt>
                <c:pt idx="4497">
                  <c:v>77.748684646176102</c:v>
                </c:pt>
                <c:pt idx="4498">
                  <c:v>2220.5541096019201</c:v>
                </c:pt>
                <c:pt idx="4499">
                  <c:v>880.15918013851604</c:v>
                </c:pt>
                <c:pt idx="4500">
                  <c:v>28.881358351229501</c:v>
                </c:pt>
                <c:pt idx="4501">
                  <c:v>168.97349182742801</c:v>
                </c:pt>
                <c:pt idx="4502">
                  <c:v>759.65019651104103</c:v>
                </c:pt>
                <c:pt idx="4503">
                  <c:v>548.17907381676798</c:v>
                </c:pt>
                <c:pt idx="4504">
                  <c:v>6.1087051536099297</c:v>
                </c:pt>
                <c:pt idx="4505">
                  <c:v>646.21203500855097</c:v>
                </c:pt>
                <c:pt idx="4506">
                  <c:v>227.056973165866</c:v>
                </c:pt>
                <c:pt idx="4507">
                  <c:v>107.457272243259</c:v>
                </c:pt>
                <c:pt idx="4508">
                  <c:v>115.276975648096</c:v>
                </c:pt>
                <c:pt idx="4509">
                  <c:v>91.908508882764394</c:v>
                </c:pt>
                <c:pt idx="4510">
                  <c:v>205.15962007502401</c:v>
                </c:pt>
                <c:pt idx="4511">
                  <c:v>76.408169243461003</c:v>
                </c:pt>
                <c:pt idx="4512">
                  <c:v>368.44195350012399</c:v>
                </c:pt>
                <c:pt idx="4513">
                  <c:v>70.746078046201902</c:v>
                </c:pt>
                <c:pt idx="4514">
                  <c:v>152.409704690192</c:v>
                </c:pt>
                <c:pt idx="4515">
                  <c:v>593.49232198237303</c:v>
                </c:pt>
                <c:pt idx="4516">
                  <c:v>67.655673307348806</c:v>
                </c:pt>
                <c:pt idx="4517">
                  <c:v>871.59911516914497</c:v>
                </c:pt>
                <c:pt idx="4518">
                  <c:v>145.33796901087999</c:v>
                </c:pt>
                <c:pt idx="4519">
                  <c:v>178.96751647308</c:v>
                </c:pt>
                <c:pt idx="4520">
                  <c:v>111.485034517529</c:v>
                </c:pt>
                <c:pt idx="4521">
                  <c:v>377.39227591186801</c:v>
                </c:pt>
                <c:pt idx="4522">
                  <c:v>1029.8480909431501</c:v>
                </c:pt>
                <c:pt idx="4523">
                  <c:v>303.82702887742198</c:v>
                </c:pt>
                <c:pt idx="4524">
                  <c:v>919.52250605461495</c:v>
                </c:pt>
                <c:pt idx="4525">
                  <c:v>281.84419084300703</c:v>
                </c:pt>
                <c:pt idx="4526">
                  <c:v>641.73200690264298</c:v>
                </c:pt>
                <c:pt idx="4527">
                  <c:v>400.593539956916</c:v>
                </c:pt>
                <c:pt idx="4528">
                  <c:v>66.060381508918894</c:v>
                </c:pt>
                <c:pt idx="4529">
                  <c:v>400.68545509794501</c:v>
                </c:pt>
                <c:pt idx="4530">
                  <c:v>276.35386738186202</c:v>
                </c:pt>
                <c:pt idx="4531">
                  <c:v>6798.1946110845001</c:v>
                </c:pt>
                <c:pt idx="4532">
                  <c:v>124.763169288494</c:v>
                </c:pt>
                <c:pt idx="4533">
                  <c:v>839.04601002073298</c:v>
                </c:pt>
                <c:pt idx="4534">
                  <c:v>42.004473373181902</c:v>
                </c:pt>
                <c:pt idx="4535">
                  <c:v>2.9874209047220699</c:v>
                </c:pt>
                <c:pt idx="4536">
                  <c:v>246.98588565313599</c:v>
                </c:pt>
                <c:pt idx="4537">
                  <c:v>9.3573412734832093</c:v>
                </c:pt>
                <c:pt idx="4538">
                  <c:v>135.459620830776</c:v>
                </c:pt>
                <c:pt idx="4539">
                  <c:v>61.972529381625002</c:v>
                </c:pt>
                <c:pt idx="4540">
                  <c:v>129.28335028216401</c:v>
                </c:pt>
                <c:pt idx="4541">
                  <c:v>16.734936783862601</c:v>
                </c:pt>
                <c:pt idx="4542">
                  <c:v>71.157572879051401</c:v>
                </c:pt>
                <c:pt idx="4543">
                  <c:v>174.936640669274</c:v>
                </c:pt>
                <c:pt idx="4544">
                  <c:v>223.88459284559201</c:v>
                </c:pt>
                <c:pt idx="4545">
                  <c:v>33.4444100440139</c:v>
                </c:pt>
                <c:pt idx="4546">
                  <c:v>112.50624157307701</c:v>
                </c:pt>
                <c:pt idx="4547">
                  <c:v>77.389793775228299</c:v>
                </c:pt>
                <c:pt idx="4548">
                  <c:v>95.941125291797107</c:v>
                </c:pt>
                <c:pt idx="4549">
                  <c:v>82.530206248148104</c:v>
                </c:pt>
                <c:pt idx="4550">
                  <c:v>745.38135457889098</c:v>
                </c:pt>
                <c:pt idx="4551">
                  <c:v>299.56584856554099</c:v>
                </c:pt>
                <c:pt idx="4552">
                  <c:v>128.83801321713199</c:v>
                </c:pt>
                <c:pt idx="4553">
                  <c:v>499.55985181755199</c:v>
                </c:pt>
                <c:pt idx="4554">
                  <c:v>648.70438697451095</c:v>
                </c:pt>
                <c:pt idx="4555">
                  <c:v>5.1492583331456503</c:v>
                </c:pt>
                <c:pt idx="4556">
                  <c:v>1308.3596336492501</c:v>
                </c:pt>
                <c:pt idx="4557">
                  <c:v>16.0960942773225</c:v>
                </c:pt>
                <c:pt idx="4558">
                  <c:v>1326.10244249635</c:v>
                </c:pt>
                <c:pt idx="4559">
                  <c:v>329.10032486106599</c:v>
                </c:pt>
                <c:pt idx="4560">
                  <c:v>2095.5780477190101</c:v>
                </c:pt>
                <c:pt idx="4561">
                  <c:v>5.9250557870764498</c:v>
                </c:pt>
                <c:pt idx="4562">
                  <c:v>1374.14114160604</c:v>
                </c:pt>
                <c:pt idx="4563">
                  <c:v>71.891033327101795</c:v>
                </c:pt>
                <c:pt idx="4564">
                  <c:v>250.55899899845701</c:v>
                </c:pt>
                <c:pt idx="4565">
                  <c:v>88.714122016176205</c:v>
                </c:pt>
                <c:pt idx="4566">
                  <c:v>496.650181073959</c:v>
                </c:pt>
                <c:pt idx="4567">
                  <c:v>237.87701025541801</c:v>
                </c:pt>
                <c:pt idx="4568">
                  <c:v>376.206834547374</c:v>
                </c:pt>
                <c:pt idx="4569">
                  <c:v>1400.9326589365801</c:v>
                </c:pt>
                <c:pt idx="4570">
                  <c:v>336.17473922776298</c:v>
                </c:pt>
                <c:pt idx="4571">
                  <c:v>184.40467897587399</c:v>
                </c:pt>
                <c:pt idx="4572">
                  <c:v>6.4746276561479501</c:v>
                </c:pt>
                <c:pt idx="4573">
                  <c:v>139.568336490673</c:v>
                </c:pt>
                <c:pt idx="4574">
                  <c:v>772.842019909442</c:v>
                </c:pt>
                <c:pt idx="4575">
                  <c:v>10.2816063541182</c:v>
                </c:pt>
                <c:pt idx="4576">
                  <c:v>262.27080850336898</c:v>
                </c:pt>
                <c:pt idx="4577">
                  <c:v>6354.3666454284803</c:v>
                </c:pt>
                <c:pt idx="4578">
                  <c:v>48.392152420263798</c:v>
                </c:pt>
                <c:pt idx="4579">
                  <c:v>101.793911951213</c:v>
                </c:pt>
                <c:pt idx="4580">
                  <c:v>9.5302104214035701</c:v>
                </c:pt>
                <c:pt idx="4581">
                  <c:v>78.527325402579706</c:v>
                </c:pt>
                <c:pt idx="4582">
                  <c:v>251.61604961555</c:v>
                </c:pt>
                <c:pt idx="4583">
                  <c:v>1200.2347704328099</c:v>
                </c:pt>
                <c:pt idx="4584">
                  <c:v>88.044958412873896</c:v>
                </c:pt>
                <c:pt idx="4585">
                  <c:v>28.477642539026601</c:v>
                </c:pt>
                <c:pt idx="4586">
                  <c:v>13.3447574997868</c:v>
                </c:pt>
                <c:pt idx="4587">
                  <c:v>257.963453270446</c:v>
                </c:pt>
                <c:pt idx="4588">
                  <c:v>25.327486557664201</c:v>
                </c:pt>
                <c:pt idx="4589">
                  <c:v>333.98248058804</c:v>
                </c:pt>
                <c:pt idx="4590">
                  <c:v>19.2420428951805</c:v>
                </c:pt>
                <c:pt idx="4591">
                  <c:v>150.550728767686</c:v>
                </c:pt>
                <c:pt idx="4592">
                  <c:v>4.9849969071474201</c:v>
                </c:pt>
                <c:pt idx="4593">
                  <c:v>4109.0253183854702</c:v>
                </c:pt>
                <c:pt idx="4594">
                  <c:v>927.41855549429101</c:v>
                </c:pt>
                <c:pt idx="4595">
                  <c:v>777.42544601184898</c:v>
                </c:pt>
                <c:pt idx="4596">
                  <c:v>1020.5316617557201</c:v>
                </c:pt>
                <c:pt idx="4597">
                  <c:v>5232.3485385409504</c:v>
                </c:pt>
                <c:pt idx="4598">
                  <c:v>1040.2842822325699</c:v>
                </c:pt>
                <c:pt idx="4599">
                  <c:v>3080.1960843172701</c:v>
                </c:pt>
                <c:pt idx="4600">
                  <c:v>28.696465791134099</c:v>
                </c:pt>
                <c:pt idx="4601">
                  <c:v>533.63477987502995</c:v>
                </c:pt>
                <c:pt idx="4602">
                  <c:v>3348.7575252228899</c:v>
                </c:pt>
                <c:pt idx="4603">
                  <c:v>796.901553897094</c:v>
                </c:pt>
                <c:pt idx="4604">
                  <c:v>885.40043572748596</c:v>
                </c:pt>
                <c:pt idx="4605">
                  <c:v>409.31846784260102</c:v>
                </c:pt>
                <c:pt idx="4606">
                  <c:v>436.380035238223</c:v>
                </c:pt>
                <c:pt idx="4607">
                  <c:v>130.61444982315101</c:v>
                </c:pt>
                <c:pt idx="4608">
                  <c:v>240.84999398902599</c:v>
                </c:pt>
                <c:pt idx="4609">
                  <c:v>998.94692005618799</c:v>
                </c:pt>
                <c:pt idx="4610">
                  <c:v>311.99673125263399</c:v>
                </c:pt>
                <c:pt idx="4611">
                  <c:v>155.678132255496</c:v>
                </c:pt>
                <c:pt idx="4612">
                  <c:v>216.25643423946099</c:v>
                </c:pt>
                <c:pt idx="4613">
                  <c:v>153.728826378267</c:v>
                </c:pt>
                <c:pt idx="4614">
                  <c:v>100.057845529367</c:v>
                </c:pt>
                <c:pt idx="4615">
                  <c:v>84.893138680597602</c:v>
                </c:pt>
                <c:pt idx="4616">
                  <c:v>24.738672565510601</c:v>
                </c:pt>
                <c:pt idx="4617">
                  <c:v>15.6685812861098</c:v>
                </c:pt>
                <c:pt idx="4618">
                  <c:v>587.85424644629995</c:v>
                </c:pt>
                <c:pt idx="4619">
                  <c:v>78.005978572509207</c:v>
                </c:pt>
                <c:pt idx="4620">
                  <c:v>4.9583091076688701</c:v>
                </c:pt>
                <c:pt idx="4621">
                  <c:v>200.08250752026399</c:v>
                </c:pt>
                <c:pt idx="4622">
                  <c:v>36.033498474841402</c:v>
                </c:pt>
                <c:pt idx="4623">
                  <c:v>52.104083834062799</c:v>
                </c:pt>
                <c:pt idx="4624">
                  <c:v>501.45847280413301</c:v>
                </c:pt>
                <c:pt idx="4625">
                  <c:v>286.64963002434899</c:v>
                </c:pt>
                <c:pt idx="4626">
                  <c:v>2837.7597142415998</c:v>
                </c:pt>
                <c:pt idx="4627">
                  <c:v>98.409698833074899</c:v>
                </c:pt>
                <c:pt idx="4628">
                  <c:v>56.705829836855401</c:v>
                </c:pt>
                <c:pt idx="4629">
                  <c:v>82.962965598922395</c:v>
                </c:pt>
                <c:pt idx="4630">
                  <c:v>943.92959684099003</c:v>
                </c:pt>
                <c:pt idx="4631">
                  <c:v>982.25126092599703</c:v>
                </c:pt>
                <c:pt idx="4632">
                  <c:v>8.7442798463070304</c:v>
                </c:pt>
                <c:pt idx="4633">
                  <c:v>421.11760330643699</c:v>
                </c:pt>
                <c:pt idx="4634">
                  <c:v>222.29211768558301</c:v>
                </c:pt>
                <c:pt idx="4635">
                  <c:v>1881.9098967954501</c:v>
                </c:pt>
                <c:pt idx="4636">
                  <c:v>475.921384788041</c:v>
                </c:pt>
                <c:pt idx="4637">
                  <c:v>3.2594496761945302</c:v>
                </c:pt>
                <c:pt idx="4638">
                  <c:v>27.065977458329598</c:v>
                </c:pt>
                <c:pt idx="4639">
                  <c:v>603.72876106394403</c:v>
                </c:pt>
                <c:pt idx="4640">
                  <c:v>131.11568855494201</c:v>
                </c:pt>
                <c:pt idx="4641">
                  <c:v>749.32096157020499</c:v>
                </c:pt>
                <c:pt idx="4642">
                  <c:v>83.2016311728365</c:v>
                </c:pt>
                <c:pt idx="4643">
                  <c:v>323.24785587396701</c:v>
                </c:pt>
                <c:pt idx="4644">
                  <c:v>27.069507397349799</c:v>
                </c:pt>
                <c:pt idx="4645">
                  <c:v>97.391953663454203</c:v>
                </c:pt>
                <c:pt idx="4646">
                  <c:v>609.05091084926801</c:v>
                </c:pt>
                <c:pt idx="4647">
                  <c:v>425.74476617885199</c:v>
                </c:pt>
                <c:pt idx="4648">
                  <c:v>12.9689762263534</c:v>
                </c:pt>
                <c:pt idx="4649">
                  <c:v>392.11443048945301</c:v>
                </c:pt>
                <c:pt idx="4650">
                  <c:v>405.887994265533</c:v>
                </c:pt>
                <c:pt idx="4651">
                  <c:v>11.9159463690807</c:v>
                </c:pt>
                <c:pt idx="4652">
                  <c:v>173.140035158811</c:v>
                </c:pt>
                <c:pt idx="4653">
                  <c:v>213.15497352776799</c:v>
                </c:pt>
                <c:pt idx="4654">
                  <c:v>837.75766885084295</c:v>
                </c:pt>
                <c:pt idx="4655">
                  <c:v>15.222593853767499</c:v>
                </c:pt>
                <c:pt idx="4656">
                  <c:v>491.36116357715002</c:v>
                </c:pt>
                <c:pt idx="4657">
                  <c:v>52.498882107560398</c:v>
                </c:pt>
                <c:pt idx="4658">
                  <c:v>1689.4367275002901</c:v>
                </c:pt>
                <c:pt idx="4659">
                  <c:v>469.21431645569101</c:v>
                </c:pt>
                <c:pt idx="4660">
                  <c:v>903.96364484751996</c:v>
                </c:pt>
                <c:pt idx="4661">
                  <c:v>1865.11990057563</c:v>
                </c:pt>
                <c:pt idx="4662">
                  <c:v>159.46623331427901</c:v>
                </c:pt>
                <c:pt idx="4663">
                  <c:v>1036.6193556175399</c:v>
                </c:pt>
                <c:pt idx="4664">
                  <c:v>1983.94400296821</c:v>
                </c:pt>
                <c:pt idx="4665">
                  <c:v>955.34336086420899</c:v>
                </c:pt>
                <c:pt idx="4666">
                  <c:v>15.4933957012405</c:v>
                </c:pt>
                <c:pt idx="4667">
                  <c:v>565.61803379998298</c:v>
                </c:pt>
                <c:pt idx="4668">
                  <c:v>70.492030378067597</c:v>
                </c:pt>
                <c:pt idx="4669">
                  <c:v>354.94576319530302</c:v>
                </c:pt>
                <c:pt idx="4670">
                  <c:v>678.92319127825203</c:v>
                </c:pt>
                <c:pt idx="4671">
                  <c:v>95.707392902998293</c:v>
                </c:pt>
                <c:pt idx="4672">
                  <c:v>142.47238769558501</c:v>
                </c:pt>
                <c:pt idx="4673">
                  <c:v>17.138673651917198</c:v>
                </c:pt>
                <c:pt idx="4674">
                  <c:v>131.95507673977801</c:v>
                </c:pt>
                <c:pt idx="4675">
                  <c:v>25.7869575205834</c:v>
                </c:pt>
                <c:pt idx="4676">
                  <c:v>211.60650105776401</c:v>
                </c:pt>
                <c:pt idx="4677">
                  <c:v>154.86183844837899</c:v>
                </c:pt>
                <c:pt idx="4678">
                  <c:v>1725.34687302564</c:v>
                </c:pt>
                <c:pt idx="4679">
                  <c:v>204.356722378098</c:v>
                </c:pt>
                <c:pt idx="4680">
                  <c:v>566.36557825754096</c:v>
                </c:pt>
                <c:pt idx="4681">
                  <c:v>19.520746656258499</c:v>
                </c:pt>
                <c:pt idx="4682">
                  <c:v>119.955167194385</c:v>
                </c:pt>
                <c:pt idx="4683">
                  <c:v>42.481436035772802</c:v>
                </c:pt>
                <c:pt idx="4684">
                  <c:v>237.452337239842</c:v>
                </c:pt>
                <c:pt idx="4685">
                  <c:v>5.4677978179758604</c:v>
                </c:pt>
                <c:pt idx="4686">
                  <c:v>15.8092696263069</c:v>
                </c:pt>
                <c:pt idx="4687">
                  <c:v>32.064252654116601</c:v>
                </c:pt>
                <c:pt idx="4688">
                  <c:v>589.56487492183703</c:v>
                </c:pt>
                <c:pt idx="4689">
                  <c:v>41.472722785734803</c:v>
                </c:pt>
                <c:pt idx="4690">
                  <c:v>2550.3584035048898</c:v>
                </c:pt>
                <c:pt idx="4691">
                  <c:v>66.993444063055506</c:v>
                </c:pt>
                <c:pt idx="4692">
                  <c:v>85.168973592108401</c:v>
                </c:pt>
                <c:pt idx="4693">
                  <c:v>1805.28808524752</c:v>
                </c:pt>
                <c:pt idx="4694">
                  <c:v>229.482645310398</c:v>
                </c:pt>
                <c:pt idx="4695">
                  <c:v>35.825139095707897</c:v>
                </c:pt>
                <c:pt idx="4696">
                  <c:v>387.409216231068</c:v>
                </c:pt>
                <c:pt idx="4697">
                  <c:v>601.11872621369605</c:v>
                </c:pt>
                <c:pt idx="4698">
                  <c:v>376.14640033253102</c:v>
                </c:pt>
                <c:pt idx="4699">
                  <c:v>101.213415057445</c:v>
                </c:pt>
                <c:pt idx="4700">
                  <c:v>94.325286814399107</c:v>
                </c:pt>
                <c:pt idx="4701">
                  <c:v>643.38829519537296</c:v>
                </c:pt>
                <c:pt idx="4702">
                  <c:v>485.09151942777498</c:v>
                </c:pt>
                <c:pt idx="4703">
                  <c:v>5.07920800031639</c:v>
                </c:pt>
                <c:pt idx="4704">
                  <c:v>87.141310384440402</c:v>
                </c:pt>
                <c:pt idx="4705">
                  <c:v>1457.3554649529699</c:v>
                </c:pt>
                <c:pt idx="4706">
                  <c:v>59.381838775804901</c:v>
                </c:pt>
                <c:pt idx="4707">
                  <c:v>516.56846947318604</c:v>
                </c:pt>
                <c:pt idx="4708">
                  <c:v>1248.2966496005799</c:v>
                </c:pt>
                <c:pt idx="4709">
                  <c:v>130.618427762294</c:v>
                </c:pt>
                <c:pt idx="4710">
                  <c:v>107.747079541806</c:v>
                </c:pt>
                <c:pt idx="4711">
                  <c:v>1425.8498247006501</c:v>
                </c:pt>
                <c:pt idx="4712">
                  <c:v>42.255043928105401</c:v>
                </c:pt>
                <c:pt idx="4713">
                  <c:v>101.71778478647001</c:v>
                </c:pt>
                <c:pt idx="4714">
                  <c:v>486.76540014461801</c:v>
                </c:pt>
                <c:pt idx="4715">
                  <c:v>30.202070819927901</c:v>
                </c:pt>
                <c:pt idx="4716">
                  <c:v>88.957439250606498</c:v>
                </c:pt>
                <c:pt idx="4717">
                  <c:v>558.07223551610798</c:v>
                </c:pt>
                <c:pt idx="4718">
                  <c:v>111.141443437821</c:v>
                </c:pt>
                <c:pt idx="4719">
                  <c:v>58.323602243322597</c:v>
                </c:pt>
                <c:pt idx="4720">
                  <c:v>2437.77926256202</c:v>
                </c:pt>
                <c:pt idx="4721">
                  <c:v>91.421398597628198</c:v>
                </c:pt>
                <c:pt idx="4722">
                  <c:v>16.093460590311</c:v>
                </c:pt>
                <c:pt idx="4723">
                  <c:v>246.75793419317799</c:v>
                </c:pt>
                <c:pt idx="4724">
                  <c:v>360.48020332060298</c:v>
                </c:pt>
                <c:pt idx="4725">
                  <c:v>254.87480109966401</c:v>
                </c:pt>
                <c:pt idx="4726">
                  <c:v>708.15881202625201</c:v>
                </c:pt>
                <c:pt idx="4727">
                  <c:v>156.842653640479</c:v>
                </c:pt>
                <c:pt idx="4728">
                  <c:v>2.5129640794792998</c:v>
                </c:pt>
                <c:pt idx="4729">
                  <c:v>298.440166228267</c:v>
                </c:pt>
                <c:pt idx="4730">
                  <c:v>510.90231818572698</c:v>
                </c:pt>
                <c:pt idx="4731">
                  <c:v>1173.3864423534501</c:v>
                </c:pt>
                <c:pt idx="4732">
                  <c:v>452.94990575796197</c:v>
                </c:pt>
                <c:pt idx="4733">
                  <c:v>25.720093736150101</c:v>
                </c:pt>
                <c:pt idx="4734">
                  <c:v>5.2846857870192698</c:v>
                </c:pt>
                <c:pt idx="4735">
                  <c:v>621.56645805705705</c:v>
                </c:pt>
                <c:pt idx="4736">
                  <c:v>456.02486138158997</c:v>
                </c:pt>
                <c:pt idx="4737">
                  <c:v>312.69415455699698</c:v>
                </c:pt>
                <c:pt idx="4738">
                  <c:v>55.654867041526103</c:v>
                </c:pt>
                <c:pt idx="4739">
                  <c:v>401.76228445477199</c:v>
                </c:pt>
                <c:pt idx="4740">
                  <c:v>1353.3757181072001</c:v>
                </c:pt>
                <c:pt idx="4741">
                  <c:v>468.81049624480102</c:v>
                </c:pt>
                <c:pt idx="4742">
                  <c:v>32.710296989382698</c:v>
                </c:pt>
                <c:pt idx="4743">
                  <c:v>639.783894125443</c:v>
                </c:pt>
                <c:pt idx="4744">
                  <c:v>832.08796180018203</c:v>
                </c:pt>
                <c:pt idx="4745">
                  <c:v>34.967492255121797</c:v>
                </c:pt>
                <c:pt idx="4746">
                  <c:v>140.328801977311</c:v>
                </c:pt>
                <c:pt idx="4747">
                  <c:v>1122.2878139040899</c:v>
                </c:pt>
                <c:pt idx="4748">
                  <c:v>169.685103218075</c:v>
                </c:pt>
                <c:pt idx="4749">
                  <c:v>26.2934258695403</c:v>
                </c:pt>
                <c:pt idx="4750">
                  <c:v>1033.94171658552</c:v>
                </c:pt>
                <c:pt idx="4751">
                  <c:v>659.643545011642</c:v>
                </c:pt>
                <c:pt idx="4752">
                  <c:v>18.5057814281402</c:v>
                </c:pt>
                <c:pt idx="4753">
                  <c:v>1055.0739646961199</c:v>
                </c:pt>
                <c:pt idx="4754">
                  <c:v>205.01005377734501</c:v>
                </c:pt>
                <c:pt idx="4755">
                  <c:v>521.46575697710705</c:v>
                </c:pt>
                <c:pt idx="4756">
                  <c:v>267.999309981777</c:v>
                </c:pt>
                <c:pt idx="4757">
                  <c:v>1088.9575742991899</c:v>
                </c:pt>
                <c:pt idx="4758">
                  <c:v>394.641051571037</c:v>
                </c:pt>
                <c:pt idx="4759">
                  <c:v>42.793623059811303</c:v>
                </c:pt>
                <c:pt idx="4760">
                  <c:v>218.21948460370399</c:v>
                </c:pt>
                <c:pt idx="4761">
                  <c:v>79.749301653716998</c:v>
                </c:pt>
                <c:pt idx="4762">
                  <c:v>104.77126791385299</c:v>
                </c:pt>
                <c:pt idx="4763">
                  <c:v>358.91607868638999</c:v>
                </c:pt>
                <c:pt idx="4764">
                  <c:v>1270.2228593590301</c:v>
                </c:pt>
                <c:pt idx="4765">
                  <c:v>677.22306505416896</c:v>
                </c:pt>
                <c:pt idx="4766">
                  <c:v>215.282598285815</c:v>
                </c:pt>
                <c:pt idx="4767">
                  <c:v>756.69282986226995</c:v>
                </c:pt>
                <c:pt idx="4768">
                  <c:v>51.717178165848303</c:v>
                </c:pt>
                <c:pt idx="4769">
                  <c:v>68.259632428699206</c:v>
                </c:pt>
                <c:pt idx="4770">
                  <c:v>3064.4690903963701</c:v>
                </c:pt>
                <c:pt idx="4771">
                  <c:v>11.5375845549279</c:v>
                </c:pt>
                <c:pt idx="4772">
                  <c:v>103.90086590411001</c:v>
                </c:pt>
                <c:pt idx="4773">
                  <c:v>11.7019297942136</c:v>
                </c:pt>
                <c:pt idx="4774">
                  <c:v>71.366647419487904</c:v>
                </c:pt>
                <c:pt idx="4775">
                  <c:v>61.944169862920504</c:v>
                </c:pt>
                <c:pt idx="4776">
                  <c:v>200.67158595624699</c:v>
                </c:pt>
                <c:pt idx="4777">
                  <c:v>123.925526945257</c:v>
                </c:pt>
                <c:pt idx="4778">
                  <c:v>1092.0117834862799</c:v>
                </c:pt>
                <c:pt idx="4779">
                  <c:v>165.013029097246</c:v>
                </c:pt>
                <c:pt idx="4780">
                  <c:v>1704.0627314191599</c:v>
                </c:pt>
                <c:pt idx="4781">
                  <c:v>92.302849565655194</c:v>
                </c:pt>
                <c:pt idx="4782">
                  <c:v>372.85163117952499</c:v>
                </c:pt>
                <c:pt idx="4783">
                  <c:v>521.50820012290205</c:v>
                </c:pt>
                <c:pt idx="4784">
                  <c:v>95.6699891884533</c:v>
                </c:pt>
                <c:pt idx="4785">
                  <c:v>731.12482549924198</c:v>
                </c:pt>
                <c:pt idx="4786">
                  <c:v>1218.7482981133501</c:v>
                </c:pt>
                <c:pt idx="4787">
                  <c:v>176.42593713690599</c:v>
                </c:pt>
                <c:pt idx="4788">
                  <c:v>128.36519523325899</c:v>
                </c:pt>
                <c:pt idx="4789">
                  <c:v>213.992595525643</c:v>
                </c:pt>
                <c:pt idx="4790">
                  <c:v>16.662793013539499</c:v>
                </c:pt>
                <c:pt idx="4791">
                  <c:v>36.635248493533403</c:v>
                </c:pt>
                <c:pt idx="4792">
                  <c:v>88.324227587983202</c:v>
                </c:pt>
                <c:pt idx="4793">
                  <c:v>173.445919895906</c:v>
                </c:pt>
                <c:pt idx="4794">
                  <c:v>88.460609350836506</c:v>
                </c:pt>
                <c:pt idx="4795">
                  <c:v>52.992853499332</c:v>
                </c:pt>
                <c:pt idx="4796">
                  <c:v>1536.0349810973</c:v>
                </c:pt>
                <c:pt idx="4797">
                  <c:v>270.20613769208302</c:v>
                </c:pt>
                <c:pt idx="4798">
                  <c:v>2034.6742956370699</c:v>
                </c:pt>
                <c:pt idx="4799">
                  <c:v>498.855173202495</c:v>
                </c:pt>
                <c:pt idx="4800">
                  <c:v>159.314856915463</c:v>
                </c:pt>
                <c:pt idx="4801">
                  <c:v>319.83743243054698</c:v>
                </c:pt>
                <c:pt idx="4802">
                  <c:v>592.59840092164097</c:v>
                </c:pt>
                <c:pt idx="4803">
                  <c:v>9.4613640319731598</c:v>
                </c:pt>
                <c:pt idx="4804">
                  <c:v>57.444256826955602</c:v>
                </c:pt>
                <c:pt idx="4805">
                  <c:v>1217.37408924652</c:v>
                </c:pt>
                <c:pt idx="4806">
                  <c:v>4504.48270389548</c:v>
                </c:pt>
                <c:pt idx="4807">
                  <c:v>1422.5149693553999</c:v>
                </c:pt>
                <c:pt idx="4808">
                  <c:v>223.35010029962501</c:v>
                </c:pt>
                <c:pt idx="4809">
                  <c:v>9599.4813501043609</c:v>
                </c:pt>
                <c:pt idx="4810">
                  <c:v>897.33725772222499</c:v>
                </c:pt>
                <c:pt idx="4811">
                  <c:v>319.78936909007501</c:v>
                </c:pt>
                <c:pt idx="4812">
                  <c:v>97.331560679354297</c:v>
                </c:pt>
                <c:pt idx="4813">
                  <c:v>375.283147267456</c:v>
                </c:pt>
                <c:pt idx="4814">
                  <c:v>655.91206421733295</c:v>
                </c:pt>
                <c:pt idx="4815">
                  <c:v>8.4620934912695809</c:v>
                </c:pt>
                <c:pt idx="4816">
                  <c:v>328.26366041473898</c:v>
                </c:pt>
                <c:pt idx="4817">
                  <c:v>2297.2091371062002</c:v>
                </c:pt>
                <c:pt idx="4818">
                  <c:v>28.8988550505543</c:v>
                </c:pt>
                <c:pt idx="4819">
                  <c:v>1460.0993761023899</c:v>
                </c:pt>
                <c:pt idx="4820">
                  <c:v>79.328966242506198</c:v>
                </c:pt>
                <c:pt idx="4821">
                  <c:v>467.88102182442299</c:v>
                </c:pt>
                <c:pt idx="4822">
                  <c:v>5943.4013715969204</c:v>
                </c:pt>
                <c:pt idx="4823">
                  <c:v>792.34441970049204</c:v>
                </c:pt>
                <c:pt idx="4824">
                  <c:v>1491.46825050656</c:v>
                </c:pt>
                <c:pt idx="4825">
                  <c:v>2600.6032588236599</c:v>
                </c:pt>
                <c:pt idx="4826">
                  <c:v>54.4066461597453</c:v>
                </c:pt>
                <c:pt idx="4827">
                  <c:v>1026.28331076367</c:v>
                </c:pt>
                <c:pt idx="4828">
                  <c:v>1121.9265894324899</c:v>
                </c:pt>
                <c:pt idx="4829">
                  <c:v>107.98554001094099</c:v>
                </c:pt>
                <c:pt idx="4830">
                  <c:v>440.72270982868503</c:v>
                </c:pt>
                <c:pt idx="4831">
                  <c:v>155.631749187607</c:v>
                </c:pt>
                <c:pt idx="4832">
                  <c:v>347.418318027591</c:v>
                </c:pt>
                <c:pt idx="4833">
                  <c:v>317.79005843894498</c:v>
                </c:pt>
                <c:pt idx="4834">
                  <c:v>60.4280532595021</c:v>
                </c:pt>
                <c:pt idx="4835">
                  <c:v>140.481987740758</c:v>
                </c:pt>
                <c:pt idx="4836">
                  <c:v>1032.7229955227001</c:v>
                </c:pt>
                <c:pt idx="4837">
                  <c:v>1426.5462345906201</c:v>
                </c:pt>
                <c:pt idx="4838">
                  <c:v>113.79190245474</c:v>
                </c:pt>
                <c:pt idx="4839">
                  <c:v>1425.8356274023799</c:v>
                </c:pt>
                <c:pt idx="4840">
                  <c:v>959.31685001964695</c:v>
                </c:pt>
                <c:pt idx="4841">
                  <c:v>208.06170708416201</c:v>
                </c:pt>
                <c:pt idx="4842">
                  <c:v>104.05539778145101</c:v>
                </c:pt>
                <c:pt idx="4843">
                  <c:v>2337.2503137817598</c:v>
                </c:pt>
                <c:pt idx="4844">
                  <c:v>1645.07454678252</c:v>
                </c:pt>
                <c:pt idx="4845">
                  <c:v>3623.8744148693299</c:v>
                </c:pt>
                <c:pt idx="4846">
                  <c:v>221.269450934058</c:v>
                </c:pt>
                <c:pt idx="4847">
                  <c:v>83.754551919004598</c:v>
                </c:pt>
                <c:pt idx="4848">
                  <c:v>23.2457742234382</c:v>
                </c:pt>
                <c:pt idx="4849">
                  <c:v>9.1477558625078004</c:v>
                </c:pt>
                <c:pt idx="4850">
                  <c:v>40.020711924413902</c:v>
                </c:pt>
                <c:pt idx="4851">
                  <c:v>985.879428530925</c:v>
                </c:pt>
                <c:pt idx="4852">
                  <c:v>281.31219361221503</c:v>
                </c:pt>
                <c:pt idx="4853">
                  <c:v>272.405547043669</c:v>
                </c:pt>
                <c:pt idx="4854">
                  <c:v>115.725860322877</c:v>
                </c:pt>
                <c:pt idx="4855">
                  <c:v>259.340690749874</c:v>
                </c:pt>
                <c:pt idx="4856">
                  <c:v>401.44001455113101</c:v>
                </c:pt>
                <c:pt idx="4857">
                  <c:v>102.545549689792</c:v>
                </c:pt>
                <c:pt idx="4858">
                  <c:v>17.358590684024701</c:v>
                </c:pt>
                <c:pt idx="4859">
                  <c:v>30.326719293328299</c:v>
                </c:pt>
                <c:pt idx="4860">
                  <c:v>12.9697855916999</c:v>
                </c:pt>
                <c:pt idx="4861">
                  <c:v>373.17940264205401</c:v>
                </c:pt>
                <c:pt idx="4862">
                  <c:v>4513.3589181159196</c:v>
                </c:pt>
                <c:pt idx="4863">
                  <c:v>172.41970490195101</c:v>
                </c:pt>
                <c:pt idx="4864">
                  <c:v>1256.00148838788</c:v>
                </c:pt>
                <c:pt idx="4865">
                  <c:v>153.27773320457601</c:v>
                </c:pt>
                <c:pt idx="4866">
                  <c:v>516.785619082018</c:v>
                </c:pt>
                <c:pt idx="4867">
                  <c:v>132.674067374185</c:v>
                </c:pt>
                <c:pt idx="4868">
                  <c:v>76.664490613061801</c:v>
                </c:pt>
                <c:pt idx="4869">
                  <c:v>152.35532999558399</c:v>
                </c:pt>
                <c:pt idx="4870">
                  <c:v>145.18906626201701</c:v>
                </c:pt>
                <c:pt idx="4871">
                  <c:v>2577.9439619935501</c:v>
                </c:pt>
                <c:pt idx="4872">
                  <c:v>15.138313331626099</c:v>
                </c:pt>
                <c:pt idx="4873">
                  <c:v>147.11131745388599</c:v>
                </c:pt>
                <c:pt idx="4874">
                  <c:v>604.35896777043502</c:v>
                </c:pt>
                <c:pt idx="4875">
                  <c:v>324.10406147174501</c:v>
                </c:pt>
                <c:pt idx="4876">
                  <c:v>276.68900687085602</c:v>
                </c:pt>
                <c:pt idx="4877">
                  <c:v>226.69681815850399</c:v>
                </c:pt>
                <c:pt idx="4878">
                  <c:v>257.58074797029099</c:v>
                </c:pt>
                <c:pt idx="4879">
                  <c:v>51.0609341080389</c:v>
                </c:pt>
                <c:pt idx="4880">
                  <c:v>581.260815999893</c:v>
                </c:pt>
                <c:pt idx="4881">
                  <c:v>353.84683649099799</c:v>
                </c:pt>
                <c:pt idx="4882">
                  <c:v>867.39198780805805</c:v>
                </c:pt>
                <c:pt idx="4883">
                  <c:v>17.936900468649402</c:v>
                </c:pt>
                <c:pt idx="4884">
                  <c:v>293.97335592450401</c:v>
                </c:pt>
                <c:pt idx="4885">
                  <c:v>4140.0889774122197</c:v>
                </c:pt>
                <c:pt idx="4886">
                  <c:v>9.3429409904209795</c:v>
                </c:pt>
                <c:pt idx="4887">
                  <c:v>1139.8093069404699</c:v>
                </c:pt>
                <c:pt idx="4888">
                  <c:v>21.971058596648302</c:v>
                </c:pt>
                <c:pt idx="4889">
                  <c:v>249.70696644978</c:v>
                </c:pt>
                <c:pt idx="4890">
                  <c:v>25.002563215283601</c:v>
                </c:pt>
                <c:pt idx="4891">
                  <c:v>27.605977735884402</c:v>
                </c:pt>
                <c:pt idx="4892">
                  <c:v>122.534316488054</c:v>
                </c:pt>
                <c:pt idx="4893">
                  <c:v>1081.6842587794199</c:v>
                </c:pt>
                <c:pt idx="4894">
                  <c:v>29.4951934545482</c:v>
                </c:pt>
                <c:pt idx="4895">
                  <c:v>138.96674919226399</c:v>
                </c:pt>
                <c:pt idx="4896">
                  <c:v>218.96221521660601</c:v>
                </c:pt>
                <c:pt idx="4897">
                  <c:v>66.836648789107002</c:v>
                </c:pt>
                <c:pt idx="4898">
                  <c:v>1507.9607524353801</c:v>
                </c:pt>
                <c:pt idx="4899">
                  <c:v>1034.1920829528499</c:v>
                </c:pt>
                <c:pt idx="4900">
                  <c:v>4430.3267643803001</c:v>
                </c:pt>
                <c:pt idx="4901">
                  <c:v>4031.0342418117798</c:v>
                </c:pt>
                <c:pt idx="4902">
                  <c:v>38.338873266688402</c:v>
                </c:pt>
                <c:pt idx="4903">
                  <c:v>71.339109225063098</c:v>
                </c:pt>
                <c:pt idx="4904">
                  <c:v>334.507763184883</c:v>
                </c:pt>
                <c:pt idx="4905">
                  <c:v>3262.2254035259898</c:v>
                </c:pt>
                <c:pt idx="4906">
                  <c:v>94.267407861886198</c:v>
                </c:pt>
                <c:pt idx="4907">
                  <c:v>31.2282617332543</c:v>
                </c:pt>
                <c:pt idx="4908">
                  <c:v>1002.7311383689801</c:v>
                </c:pt>
                <c:pt idx="4909">
                  <c:v>65.320329048330095</c:v>
                </c:pt>
                <c:pt idx="4910">
                  <c:v>66.941675108658202</c:v>
                </c:pt>
                <c:pt idx="4911">
                  <c:v>409.42521390005999</c:v>
                </c:pt>
                <c:pt idx="4912">
                  <c:v>2654.4273655052998</c:v>
                </c:pt>
                <c:pt idx="4913">
                  <c:v>257.480608501593</c:v>
                </c:pt>
                <c:pt idx="4914">
                  <c:v>949.71265080267699</c:v>
                </c:pt>
                <c:pt idx="4915">
                  <c:v>15.383404308787901</c:v>
                </c:pt>
                <c:pt idx="4916">
                  <c:v>1.8287011450077799</c:v>
                </c:pt>
                <c:pt idx="4917">
                  <c:v>1331.79934272014</c:v>
                </c:pt>
                <c:pt idx="4918">
                  <c:v>556.97846856422302</c:v>
                </c:pt>
                <c:pt idx="4919">
                  <c:v>297.85684881009303</c:v>
                </c:pt>
                <c:pt idx="4920">
                  <c:v>1700.1607197119199</c:v>
                </c:pt>
                <c:pt idx="4921">
                  <c:v>110.899608345323</c:v>
                </c:pt>
                <c:pt idx="4922">
                  <c:v>1.1534131925640601</c:v>
                </c:pt>
                <c:pt idx="4923">
                  <c:v>55.924848499797399</c:v>
                </c:pt>
                <c:pt idx="4924">
                  <c:v>5787.0776803502204</c:v>
                </c:pt>
                <c:pt idx="4925">
                  <c:v>633.47805576148198</c:v>
                </c:pt>
                <c:pt idx="4926">
                  <c:v>145.13330800875099</c:v>
                </c:pt>
                <c:pt idx="4927">
                  <c:v>25.449163541740599</c:v>
                </c:pt>
                <c:pt idx="4928">
                  <c:v>24.573602345896798</c:v>
                </c:pt>
                <c:pt idx="4929">
                  <c:v>778.63383728366398</c:v>
                </c:pt>
                <c:pt idx="4930">
                  <c:v>265.69268510718001</c:v>
                </c:pt>
                <c:pt idx="4931">
                  <c:v>3200.5856790019402</c:v>
                </c:pt>
                <c:pt idx="4932">
                  <c:v>62.598021973137598</c:v>
                </c:pt>
                <c:pt idx="4933">
                  <c:v>119.289122115288</c:v>
                </c:pt>
                <c:pt idx="4934">
                  <c:v>94.929717514428305</c:v>
                </c:pt>
                <c:pt idx="4935">
                  <c:v>172.20103995436699</c:v>
                </c:pt>
                <c:pt idx="4936">
                  <c:v>155.98616596053</c:v>
                </c:pt>
                <c:pt idx="4937">
                  <c:v>41.618876088251902</c:v>
                </c:pt>
                <c:pt idx="4938">
                  <c:v>264.42304762280702</c:v>
                </c:pt>
                <c:pt idx="4939">
                  <c:v>298.437783350416</c:v>
                </c:pt>
                <c:pt idx="4940">
                  <c:v>31.621603301452598</c:v>
                </c:pt>
                <c:pt idx="4941">
                  <c:v>179.16539499081</c:v>
                </c:pt>
                <c:pt idx="4942">
                  <c:v>381.28737418877301</c:v>
                </c:pt>
                <c:pt idx="4943">
                  <c:v>10.127881092639401</c:v>
                </c:pt>
                <c:pt idx="4944">
                  <c:v>725.30978641598199</c:v>
                </c:pt>
                <c:pt idx="4945">
                  <c:v>22.448449498978999</c:v>
                </c:pt>
                <c:pt idx="4946">
                  <c:v>335.921165416554</c:v>
                </c:pt>
                <c:pt idx="4947">
                  <c:v>309.31378060591601</c:v>
                </c:pt>
                <c:pt idx="4948">
                  <c:v>379.63568507267098</c:v>
                </c:pt>
                <c:pt idx="4949">
                  <c:v>37.973178268251097</c:v>
                </c:pt>
                <c:pt idx="4950">
                  <c:v>13.1406044549244</c:v>
                </c:pt>
                <c:pt idx="4951">
                  <c:v>4.9293724071513303</c:v>
                </c:pt>
                <c:pt idx="4952">
                  <c:v>37.246643794122598</c:v>
                </c:pt>
                <c:pt idx="4953">
                  <c:v>75.047509850997798</c:v>
                </c:pt>
                <c:pt idx="4954">
                  <c:v>2965.2863991088602</c:v>
                </c:pt>
                <c:pt idx="4955">
                  <c:v>891.75646051284798</c:v>
                </c:pt>
                <c:pt idx="4956">
                  <c:v>47.743565925028101</c:v>
                </c:pt>
                <c:pt idx="4957">
                  <c:v>161.274453509024</c:v>
                </c:pt>
                <c:pt idx="4958">
                  <c:v>6.9823847548486198</c:v>
                </c:pt>
                <c:pt idx="4959">
                  <c:v>67.412417856765202</c:v>
                </c:pt>
                <c:pt idx="4960">
                  <c:v>218.73746658881001</c:v>
                </c:pt>
                <c:pt idx="4961">
                  <c:v>564.06536568324998</c:v>
                </c:pt>
                <c:pt idx="4962">
                  <c:v>1009.27198045194</c:v>
                </c:pt>
                <c:pt idx="4963">
                  <c:v>697.15729127741395</c:v>
                </c:pt>
                <c:pt idx="4964">
                  <c:v>1337.71141625584</c:v>
                </c:pt>
                <c:pt idx="4965">
                  <c:v>47.979424080622202</c:v>
                </c:pt>
                <c:pt idx="4966">
                  <c:v>124.91989731066499</c:v>
                </c:pt>
                <c:pt idx="4967">
                  <c:v>8.2968951372710507</c:v>
                </c:pt>
                <c:pt idx="4968">
                  <c:v>702.63227515508004</c:v>
                </c:pt>
                <c:pt idx="4969">
                  <c:v>28.409238142640099</c:v>
                </c:pt>
                <c:pt idx="4970">
                  <c:v>151.850462807799</c:v>
                </c:pt>
                <c:pt idx="4971">
                  <c:v>78.348832420700006</c:v>
                </c:pt>
                <c:pt idx="4972">
                  <c:v>183.67956531379599</c:v>
                </c:pt>
                <c:pt idx="4973">
                  <c:v>412.312570143671</c:v>
                </c:pt>
                <c:pt idx="4974">
                  <c:v>135.09366273999899</c:v>
                </c:pt>
                <c:pt idx="4975">
                  <c:v>197.15702629121799</c:v>
                </c:pt>
                <c:pt idx="4976">
                  <c:v>81.068135745778093</c:v>
                </c:pt>
                <c:pt idx="4977">
                  <c:v>173.22204611411101</c:v>
                </c:pt>
                <c:pt idx="4978">
                  <c:v>760.67303855554997</c:v>
                </c:pt>
                <c:pt idx="4979">
                  <c:v>6.0620520456523197</c:v>
                </c:pt>
                <c:pt idx="4980">
                  <c:v>0.99316866739963205</c:v>
                </c:pt>
                <c:pt idx="4981">
                  <c:v>120.554840685836</c:v>
                </c:pt>
                <c:pt idx="4982">
                  <c:v>888.85540105881898</c:v>
                </c:pt>
                <c:pt idx="4983">
                  <c:v>9.2541515502808807</c:v>
                </c:pt>
                <c:pt idx="4984">
                  <c:v>406.76904524855701</c:v>
                </c:pt>
                <c:pt idx="4985">
                  <c:v>164.54040028369599</c:v>
                </c:pt>
                <c:pt idx="4986">
                  <c:v>354.47696309437998</c:v>
                </c:pt>
                <c:pt idx="4987">
                  <c:v>41.373271808475401</c:v>
                </c:pt>
                <c:pt idx="4988">
                  <c:v>65.736462861469704</c:v>
                </c:pt>
                <c:pt idx="4989">
                  <c:v>138.16903552364599</c:v>
                </c:pt>
                <c:pt idx="4990">
                  <c:v>148.85515722389599</c:v>
                </c:pt>
                <c:pt idx="4991">
                  <c:v>441.180421952595</c:v>
                </c:pt>
                <c:pt idx="4992">
                  <c:v>1248.8734713706699</c:v>
                </c:pt>
                <c:pt idx="4993">
                  <c:v>17.612461842143201</c:v>
                </c:pt>
                <c:pt idx="4994">
                  <c:v>84.631880279729899</c:v>
                </c:pt>
                <c:pt idx="4995">
                  <c:v>97.888372132481706</c:v>
                </c:pt>
                <c:pt idx="4996">
                  <c:v>559.61857280935101</c:v>
                </c:pt>
                <c:pt idx="4997">
                  <c:v>28.936789736840701</c:v>
                </c:pt>
                <c:pt idx="4998">
                  <c:v>944.72510486120598</c:v>
                </c:pt>
                <c:pt idx="4999">
                  <c:v>1188.95188647245</c:v>
                </c:pt>
                <c:pt idx="5000">
                  <c:v>17.7103311829236</c:v>
                </c:pt>
                <c:pt idx="5001">
                  <c:v>205.22925438748001</c:v>
                </c:pt>
                <c:pt idx="5002">
                  <c:v>223.49841927850699</c:v>
                </c:pt>
                <c:pt idx="5003">
                  <c:v>11.752612099615</c:v>
                </c:pt>
                <c:pt idx="5004">
                  <c:v>64.001193725545093</c:v>
                </c:pt>
                <c:pt idx="5005">
                  <c:v>184.763165829722</c:v>
                </c:pt>
                <c:pt idx="5006">
                  <c:v>204.231153167635</c:v>
                </c:pt>
                <c:pt idx="5007">
                  <c:v>112.691019451126</c:v>
                </c:pt>
                <c:pt idx="5008">
                  <c:v>147.31528110616901</c:v>
                </c:pt>
                <c:pt idx="5009">
                  <c:v>34.444480476920603</c:v>
                </c:pt>
                <c:pt idx="5010">
                  <c:v>86.070727437036894</c:v>
                </c:pt>
                <c:pt idx="5011">
                  <c:v>2.6036264296099301</c:v>
                </c:pt>
                <c:pt idx="5012">
                  <c:v>248.75721412976199</c:v>
                </c:pt>
                <c:pt idx="5013">
                  <c:v>397.48278690335798</c:v>
                </c:pt>
                <c:pt idx="5014">
                  <c:v>1920.3618272619599</c:v>
                </c:pt>
                <c:pt idx="5015">
                  <c:v>344.90753648249699</c:v>
                </c:pt>
                <c:pt idx="5016">
                  <c:v>337.15547967738098</c:v>
                </c:pt>
                <c:pt idx="5017">
                  <c:v>1202.65357796578</c:v>
                </c:pt>
                <c:pt idx="5018">
                  <c:v>1202.7417695582801</c:v>
                </c:pt>
                <c:pt idx="5019">
                  <c:v>387.754391680092</c:v>
                </c:pt>
                <c:pt idx="5020">
                  <c:v>844.48741898076401</c:v>
                </c:pt>
                <c:pt idx="5021">
                  <c:v>362.701198334232</c:v>
                </c:pt>
                <c:pt idx="5022">
                  <c:v>319.10577046564998</c:v>
                </c:pt>
                <c:pt idx="5023">
                  <c:v>13.660700602549101</c:v>
                </c:pt>
                <c:pt idx="5024">
                  <c:v>303.92180750802498</c:v>
                </c:pt>
                <c:pt idx="5025">
                  <c:v>162.381127257533</c:v>
                </c:pt>
                <c:pt idx="5026">
                  <c:v>74.161545080504993</c:v>
                </c:pt>
                <c:pt idx="5027">
                  <c:v>429.03707349373099</c:v>
                </c:pt>
                <c:pt idx="5028">
                  <c:v>579.33455061218604</c:v>
                </c:pt>
                <c:pt idx="5029">
                  <c:v>556.71665559867597</c:v>
                </c:pt>
                <c:pt idx="5030">
                  <c:v>72.129876979220995</c:v>
                </c:pt>
                <c:pt idx="5031">
                  <c:v>70.510733237270003</c:v>
                </c:pt>
                <c:pt idx="5032">
                  <c:v>1.59069941340425</c:v>
                </c:pt>
                <c:pt idx="5033">
                  <c:v>891.70266849680399</c:v>
                </c:pt>
                <c:pt idx="5034">
                  <c:v>146.14282010620099</c:v>
                </c:pt>
                <c:pt idx="5035">
                  <c:v>32.780222283487902</c:v>
                </c:pt>
                <c:pt idx="5036">
                  <c:v>49.708625558294798</c:v>
                </c:pt>
                <c:pt idx="5037">
                  <c:v>8.8718968224986092</c:v>
                </c:pt>
                <c:pt idx="5038">
                  <c:v>20.135228904432601</c:v>
                </c:pt>
                <c:pt idx="5039">
                  <c:v>23.654665523713899</c:v>
                </c:pt>
                <c:pt idx="5040">
                  <c:v>254.42165096044999</c:v>
                </c:pt>
                <c:pt idx="5041">
                  <c:v>647.259124013274</c:v>
                </c:pt>
                <c:pt idx="5042">
                  <c:v>1540.61585069593</c:v>
                </c:pt>
                <c:pt idx="5043">
                  <c:v>181.79963898692401</c:v>
                </c:pt>
                <c:pt idx="5044">
                  <c:v>4848.3872690286998</c:v>
                </c:pt>
                <c:pt idx="5045">
                  <c:v>172.44201076784799</c:v>
                </c:pt>
                <c:pt idx="5046">
                  <c:v>33.860337505666799</c:v>
                </c:pt>
                <c:pt idx="5047">
                  <c:v>1331.38313955168</c:v>
                </c:pt>
                <c:pt idx="5048">
                  <c:v>66.211481364151197</c:v>
                </c:pt>
                <c:pt idx="5049">
                  <c:v>174.232002514188</c:v>
                </c:pt>
                <c:pt idx="5050">
                  <c:v>772.01108790903299</c:v>
                </c:pt>
                <c:pt idx="5051">
                  <c:v>79.582630927106806</c:v>
                </c:pt>
                <c:pt idx="5052">
                  <c:v>73.970132029759199</c:v>
                </c:pt>
                <c:pt idx="5053">
                  <c:v>288.50128389854001</c:v>
                </c:pt>
                <c:pt idx="5054">
                  <c:v>785.10477137062696</c:v>
                </c:pt>
                <c:pt idx="5055">
                  <c:v>4237.8072211462004</c:v>
                </c:pt>
                <c:pt idx="5056">
                  <c:v>383.36003608699599</c:v>
                </c:pt>
                <c:pt idx="5057">
                  <c:v>1424.8514359281201</c:v>
                </c:pt>
                <c:pt idx="5058">
                  <c:v>8.2068560586623605</c:v>
                </c:pt>
                <c:pt idx="5059">
                  <c:v>3944.77121066991</c:v>
                </c:pt>
                <c:pt idx="5060">
                  <c:v>778.525734623223</c:v>
                </c:pt>
                <c:pt idx="5061">
                  <c:v>232.04718890491199</c:v>
                </c:pt>
                <c:pt idx="5062">
                  <c:v>384.02730070669298</c:v>
                </c:pt>
                <c:pt idx="5063">
                  <c:v>1361.2747750889901</c:v>
                </c:pt>
                <c:pt idx="5064">
                  <c:v>42.775565091328303</c:v>
                </c:pt>
                <c:pt idx="5065">
                  <c:v>100.546640293945</c:v>
                </c:pt>
                <c:pt idx="5066">
                  <c:v>29.1823736414824</c:v>
                </c:pt>
                <c:pt idx="5067">
                  <c:v>348.10433883288499</c:v>
                </c:pt>
                <c:pt idx="5068">
                  <c:v>3.1475930550852902</c:v>
                </c:pt>
                <c:pt idx="5069">
                  <c:v>445.05868555868301</c:v>
                </c:pt>
                <c:pt idx="5070">
                  <c:v>362.24701752098298</c:v>
                </c:pt>
                <c:pt idx="5071">
                  <c:v>162.96869339469899</c:v>
                </c:pt>
                <c:pt idx="5072">
                  <c:v>89.731593407621403</c:v>
                </c:pt>
                <c:pt idx="5073">
                  <c:v>174.62490333544901</c:v>
                </c:pt>
                <c:pt idx="5074">
                  <c:v>3207.1574221951601</c:v>
                </c:pt>
                <c:pt idx="5075">
                  <c:v>3166.4058372161899</c:v>
                </c:pt>
                <c:pt idx="5076">
                  <c:v>3758.67798771651</c:v>
                </c:pt>
                <c:pt idx="5077">
                  <c:v>628.54013341648897</c:v>
                </c:pt>
                <c:pt idx="5078">
                  <c:v>4.2743588829645303</c:v>
                </c:pt>
                <c:pt idx="5079">
                  <c:v>178.956441851633</c:v>
                </c:pt>
                <c:pt idx="5080">
                  <c:v>691.02873307233904</c:v>
                </c:pt>
                <c:pt idx="5081">
                  <c:v>55.922176666805598</c:v>
                </c:pt>
                <c:pt idx="5082">
                  <c:v>635.12411148738602</c:v>
                </c:pt>
                <c:pt idx="5083">
                  <c:v>25.1373472138349</c:v>
                </c:pt>
                <c:pt idx="5084">
                  <c:v>154.15024961721801</c:v>
                </c:pt>
                <c:pt idx="5085">
                  <c:v>41.628430080150601</c:v>
                </c:pt>
                <c:pt idx="5086">
                  <c:v>159.56761637758601</c:v>
                </c:pt>
                <c:pt idx="5087">
                  <c:v>84.187114502567894</c:v>
                </c:pt>
                <c:pt idx="5088">
                  <c:v>164.24261078867499</c:v>
                </c:pt>
                <c:pt idx="5089">
                  <c:v>73.141857669684796</c:v>
                </c:pt>
                <c:pt idx="5090">
                  <c:v>236.02987239974499</c:v>
                </c:pt>
                <c:pt idx="5091">
                  <c:v>133.28589574379501</c:v>
                </c:pt>
                <c:pt idx="5092">
                  <c:v>1998.61025366901</c:v>
                </c:pt>
                <c:pt idx="5093">
                  <c:v>20.187287203716799</c:v>
                </c:pt>
                <c:pt idx="5094">
                  <c:v>172.40653867560999</c:v>
                </c:pt>
                <c:pt idx="5095">
                  <c:v>2.7523443682572899</c:v>
                </c:pt>
                <c:pt idx="5096">
                  <c:v>92.900011528011703</c:v>
                </c:pt>
                <c:pt idx="5097">
                  <c:v>784.13625016475601</c:v>
                </c:pt>
                <c:pt idx="5098">
                  <c:v>175.26035183015699</c:v>
                </c:pt>
                <c:pt idx="5099">
                  <c:v>5184.35348601642</c:v>
                </c:pt>
                <c:pt idx="5100">
                  <c:v>346.69321078148403</c:v>
                </c:pt>
                <c:pt idx="5101">
                  <c:v>511.86409636221902</c:v>
                </c:pt>
                <c:pt idx="5102">
                  <c:v>218.789524768338</c:v>
                </c:pt>
                <c:pt idx="5103">
                  <c:v>132.585843966922</c:v>
                </c:pt>
                <c:pt idx="5104">
                  <c:v>840.24195623420803</c:v>
                </c:pt>
                <c:pt idx="5105">
                  <c:v>76.896744846286495</c:v>
                </c:pt>
                <c:pt idx="5106">
                  <c:v>62.433495738602602</c:v>
                </c:pt>
                <c:pt idx="5107">
                  <c:v>775.93372586277906</c:v>
                </c:pt>
                <c:pt idx="5108">
                  <c:v>110.481356696962</c:v>
                </c:pt>
                <c:pt idx="5109">
                  <c:v>601.74186899190101</c:v>
                </c:pt>
                <c:pt idx="5110">
                  <c:v>146.75008328050799</c:v>
                </c:pt>
                <c:pt idx="5111">
                  <c:v>798.21602439798198</c:v>
                </c:pt>
                <c:pt idx="5112">
                  <c:v>36.600663494351302</c:v>
                </c:pt>
                <c:pt idx="5113">
                  <c:v>44.5772798899729</c:v>
                </c:pt>
                <c:pt idx="5114">
                  <c:v>1486.04880162428</c:v>
                </c:pt>
                <c:pt idx="5115">
                  <c:v>190.995025617762</c:v>
                </c:pt>
                <c:pt idx="5116">
                  <c:v>32.617344475250803</c:v>
                </c:pt>
                <c:pt idx="5117">
                  <c:v>967.61409222877001</c:v>
                </c:pt>
                <c:pt idx="5118">
                  <c:v>50.930271072740098</c:v>
                </c:pt>
                <c:pt idx="5119">
                  <c:v>108.460132342896</c:v>
                </c:pt>
                <c:pt idx="5120">
                  <c:v>67.617738683046795</c:v>
                </c:pt>
                <c:pt idx="5121">
                  <c:v>560.19529091030597</c:v>
                </c:pt>
                <c:pt idx="5122">
                  <c:v>467.645170563477</c:v>
                </c:pt>
                <c:pt idx="5123">
                  <c:v>34.720744113839999</c:v>
                </c:pt>
                <c:pt idx="5124">
                  <c:v>59.7646883568748</c:v>
                </c:pt>
                <c:pt idx="5125">
                  <c:v>1456.1844718309101</c:v>
                </c:pt>
                <c:pt idx="5126">
                  <c:v>761.99062040082401</c:v>
                </c:pt>
                <c:pt idx="5127">
                  <c:v>49.454579624697203</c:v>
                </c:pt>
                <c:pt idx="5128">
                  <c:v>181.07195455171799</c:v>
                </c:pt>
                <c:pt idx="5129">
                  <c:v>1306.20159504395</c:v>
                </c:pt>
                <c:pt idx="5130">
                  <c:v>236.755866515392</c:v>
                </c:pt>
                <c:pt idx="5131">
                  <c:v>1666.96976888994</c:v>
                </c:pt>
                <c:pt idx="5132">
                  <c:v>24.632639708575201</c:v>
                </c:pt>
                <c:pt idx="5133">
                  <c:v>110.221825753522</c:v>
                </c:pt>
                <c:pt idx="5134">
                  <c:v>1577.8369677973801</c:v>
                </c:pt>
                <c:pt idx="5135">
                  <c:v>824.79835129644096</c:v>
                </c:pt>
                <c:pt idx="5136">
                  <c:v>547.22453522894898</c:v>
                </c:pt>
                <c:pt idx="5137">
                  <c:v>579.335107838505</c:v>
                </c:pt>
                <c:pt idx="5138">
                  <c:v>208.04759726562301</c:v>
                </c:pt>
                <c:pt idx="5139">
                  <c:v>4067.92613780491</c:v>
                </c:pt>
                <c:pt idx="5140">
                  <c:v>505.36120320507899</c:v>
                </c:pt>
                <c:pt idx="5141">
                  <c:v>255.104892093264</c:v>
                </c:pt>
                <c:pt idx="5142">
                  <c:v>258.04924497772799</c:v>
                </c:pt>
                <c:pt idx="5143">
                  <c:v>669.08065857639599</c:v>
                </c:pt>
                <c:pt idx="5144">
                  <c:v>13608.475660612099</c:v>
                </c:pt>
                <c:pt idx="5145">
                  <c:v>443.75509148479802</c:v>
                </c:pt>
                <c:pt idx="5146">
                  <c:v>50.525453444735902</c:v>
                </c:pt>
                <c:pt idx="5147">
                  <c:v>3216.0500616599102</c:v>
                </c:pt>
                <c:pt idx="5148">
                  <c:v>1050.1856720486001</c:v>
                </c:pt>
                <c:pt idx="5149">
                  <c:v>922.43033223111502</c:v>
                </c:pt>
                <c:pt idx="5150">
                  <c:v>350.95709270091203</c:v>
                </c:pt>
                <c:pt idx="5151">
                  <c:v>38.235882098359397</c:v>
                </c:pt>
                <c:pt idx="5152">
                  <c:v>2385.3697585058999</c:v>
                </c:pt>
                <c:pt idx="5153">
                  <c:v>62.3541678364059</c:v>
                </c:pt>
                <c:pt idx="5154">
                  <c:v>0.77870586967405797</c:v>
                </c:pt>
                <c:pt idx="5155">
                  <c:v>14.019929939551499</c:v>
                </c:pt>
                <c:pt idx="5156">
                  <c:v>4.1352631037501801</c:v>
                </c:pt>
                <c:pt idx="5157">
                  <c:v>212.53232566732001</c:v>
                </c:pt>
                <c:pt idx="5158">
                  <c:v>673.43654673866399</c:v>
                </c:pt>
                <c:pt idx="5159">
                  <c:v>19.748252155626499</c:v>
                </c:pt>
                <c:pt idx="5160">
                  <c:v>204.96807208400099</c:v>
                </c:pt>
                <c:pt idx="5161">
                  <c:v>50.8975006025941</c:v>
                </c:pt>
                <c:pt idx="5162">
                  <c:v>30.117114284455099</c:v>
                </c:pt>
                <c:pt idx="5163">
                  <c:v>40.109282457021202</c:v>
                </c:pt>
                <c:pt idx="5164">
                  <c:v>94.947753396558099</c:v>
                </c:pt>
                <c:pt idx="5165">
                  <c:v>1859.4551230402301</c:v>
                </c:pt>
                <c:pt idx="5166">
                  <c:v>533.00797474503895</c:v>
                </c:pt>
                <c:pt idx="5167">
                  <c:v>92.536892561441803</c:v>
                </c:pt>
                <c:pt idx="5168">
                  <c:v>55.126155907634796</c:v>
                </c:pt>
                <c:pt idx="5169">
                  <c:v>0.21768338488472699</c:v>
                </c:pt>
                <c:pt idx="5170">
                  <c:v>1699.1401461423</c:v>
                </c:pt>
                <c:pt idx="5171">
                  <c:v>2125.4439111392599</c:v>
                </c:pt>
                <c:pt idx="5172">
                  <c:v>15.2907233826833</c:v>
                </c:pt>
                <c:pt idx="5173">
                  <c:v>490.06180592378598</c:v>
                </c:pt>
                <c:pt idx="5174">
                  <c:v>576.33219558921098</c:v>
                </c:pt>
                <c:pt idx="5175">
                  <c:v>46.8251637718434</c:v>
                </c:pt>
                <c:pt idx="5176">
                  <c:v>57.320406906987003</c:v>
                </c:pt>
                <c:pt idx="5177">
                  <c:v>110.304504789935</c:v>
                </c:pt>
                <c:pt idx="5178">
                  <c:v>18.702178272763199</c:v>
                </c:pt>
                <c:pt idx="5179">
                  <c:v>349.000110399937</c:v>
                </c:pt>
                <c:pt idx="5180">
                  <c:v>19.214884773579399</c:v>
                </c:pt>
                <c:pt idx="5181">
                  <c:v>18.465208311979602</c:v>
                </c:pt>
                <c:pt idx="5182">
                  <c:v>59.092884978846399</c:v>
                </c:pt>
                <c:pt idx="5183">
                  <c:v>600.90338310094398</c:v>
                </c:pt>
                <c:pt idx="5184">
                  <c:v>107.36583058556801</c:v>
                </c:pt>
                <c:pt idx="5185">
                  <c:v>73.252930590268093</c:v>
                </c:pt>
                <c:pt idx="5186">
                  <c:v>221.430186776997</c:v>
                </c:pt>
                <c:pt idx="5187">
                  <c:v>551.28136033465501</c:v>
                </c:pt>
                <c:pt idx="5188">
                  <c:v>101.112379899207</c:v>
                </c:pt>
                <c:pt idx="5189">
                  <c:v>271.25242431571399</c:v>
                </c:pt>
                <c:pt idx="5190">
                  <c:v>1.3311923752067401</c:v>
                </c:pt>
                <c:pt idx="5191">
                  <c:v>38.004526645063699</c:v>
                </c:pt>
                <c:pt idx="5192">
                  <c:v>2.66944150228001</c:v>
                </c:pt>
                <c:pt idx="5193">
                  <c:v>106.22194786846801</c:v>
                </c:pt>
                <c:pt idx="5194">
                  <c:v>44.4499717774044</c:v>
                </c:pt>
                <c:pt idx="5195">
                  <c:v>136.264412136087</c:v>
                </c:pt>
                <c:pt idx="5196">
                  <c:v>52.191352533602704</c:v>
                </c:pt>
                <c:pt idx="5197">
                  <c:v>287.29698989808202</c:v>
                </c:pt>
                <c:pt idx="5198">
                  <c:v>589.60504959826505</c:v>
                </c:pt>
                <c:pt idx="5199">
                  <c:v>50.741123627432302</c:v>
                </c:pt>
                <c:pt idx="5200">
                  <c:v>2447.9171872022098</c:v>
                </c:pt>
                <c:pt idx="5201">
                  <c:v>133.920610476147</c:v>
                </c:pt>
                <c:pt idx="5202">
                  <c:v>117.90630240714501</c:v>
                </c:pt>
                <c:pt idx="5203">
                  <c:v>602.71876588503699</c:v>
                </c:pt>
                <c:pt idx="5204">
                  <c:v>52.097981974625597</c:v>
                </c:pt>
                <c:pt idx="5205">
                  <c:v>4.28119898963363</c:v>
                </c:pt>
                <c:pt idx="5206">
                  <c:v>94.914684713499994</c:v>
                </c:pt>
                <c:pt idx="5207">
                  <c:v>1059.8610551126999</c:v>
                </c:pt>
                <c:pt idx="5208">
                  <c:v>4.0526623087462301</c:v>
                </c:pt>
                <c:pt idx="5209">
                  <c:v>1346.6857046845601</c:v>
                </c:pt>
                <c:pt idx="5210">
                  <c:v>130.125669121497</c:v>
                </c:pt>
                <c:pt idx="5211">
                  <c:v>2127.8482291239202</c:v>
                </c:pt>
                <c:pt idx="5212">
                  <c:v>1385.27783558692</c:v>
                </c:pt>
                <c:pt idx="5213">
                  <c:v>865.051001260509</c:v>
                </c:pt>
                <c:pt idx="5214">
                  <c:v>3304.7877574932199</c:v>
                </c:pt>
                <c:pt idx="5215">
                  <c:v>45.739155298041503</c:v>
                </c:pt>
                <c:pt idx="5216">
                  <c:v>141.78038309419799</c:v>
                </c:pt>
                <c:pt idx="5217">
                  <c:v>143.179146875095</c:v>
                </c:pt>
                <c:pt idx="5218">
                  <c:v>307.707565811226</c:v>
                </c:pt>
                <c:pt idx="5219">
                  <c:v>7.5682826005614503</c:v>
                </c:pt>
                <c:pt idx="5220">
                  <c:v>514.72464850528502</c:v>
                </c:pt>
                <c:pt idx="5221">
                  <c:v>7.0251906924685903</c:v>
                </c:pt>
                <c:pt idx="5222">
                  <c:v>234.09966275325601</c:v>
                </c:pt>
                <c:pt idx="5223">
                  <c:v>102.045393816507</c:v>
                </c:pt>
                <c:pt idx="5224">
                  <c:v>140.44387202435999</c:v>
                </c:pt>
                <c:pt idx="5225">
                  <c:v>854.22527388969604</c:v>
                </c:pt>
                <c:pt idx="5226">
                  <c:v>28.949654101274099</c:v>
                </c:pt>
                <c:pt idx="5227">
                  <c:v>1365.7394336723301</c:v>
                </c:pt>
                <c:pt idx="5228">
                  <c:v>18.335866200693498</c:v>
                </c:pt>
                <c:pt idx="5229">
                  <c:v>907.70106147366403</c:v>
                </c:pt>
                <c:pt idx="5230">
                  <c:v>14.152363788373</c:v>
                </c:pt>
                <c:pt idx="5231">
                  <c:v>80.270112301075201</c:v>
                </c:pt>
                <c:pt idx="5232">
                  <c:v>137.316444259229</c:v>
                </c:pt>
                <c:pt idx="5233">
                  <c:v>36.567385303635803</c:v>
                </c:pt>
                <c:pt idx="5234">
                  <c:v>367.309317911042</c:v>
                </c:pt>
                <c:pt idx="5235">
                  <c:v>31.928741010071398</c:v>
                </c:pt>
                <c:pt idx="5236">
                  <c:v>86.349279380292202</c:v>
                </c:pt>
                <c:pt idx="5237">
                  <c:v>1754.27454774537</c:v>
                </c:pt>
                <c:pt idx="5238">
                  <c:v>1339.92619778982</c:v>
                </c:pt>
                <c:pt idx="5239">
                  <c:v>387.512705649873</c:v>
                </c:pt>
                <c:pt idx="5240">
                  <c:v>1484.68720567845</c:v>
                </c:pt>
                <c:pt idx="5241">
                  <c:v>198.14579017500901</c:v>
                </c:pt>
                <c:pt idx="5242">
                  <c:v>532.44406332737105</c:v>
                </c:pt>
                <c:pt idx="5243">
                  <c:v>1138.1318192251199</c:v>
                </c:pt>
                <c:pt idx="5244">
                  <c:v>537.76429726126605</c:v>
                </c:pt>
                <c:pt idx="5245">
                  <c:v>38.012611623663403</c:v>
                </c:pt>
                <c:pt idx="5246">
                  <c:v>131.210732087282</c:v>
                </c:pt>
                <c:pt idx="5247">
                  <c:v>1343.06289340483</c:v>
                </c:pt>
                <c:pt idx="5248">
                  <c:v>2116.2202782353202</c:v>
                </c:pt>
                <c:pt idx="5249">
                  <c:v>521.08079662557896</c:v>
                </c:pt>
                <c:pt idx="5250">
                  <c:v>2389.2182705773198</c:v>
                </c:pt>
                <c:pt idx="5251">
                  <c:v>2614.6940253366001</c:v>
                </c:pt>
                <c:pt idx="5252">
                  <c:v>310.44462734293501</c:v>
                </c:pt>
                <c:pt idx="5253">
                  <c:v>128.10426054779001</c:v>
                </c:pt>
                <c:pt idx="5254">
                  <c:v>792.21982351114104</c:v>
                </c:pt>
                <c:pt idx="5255">
                  <c:v>45.120507305436398</c:v>
                </c:pt>
                <c:pt idx="5256">
                  <c:v>626.28517835586104</c:v>
                </c:pt>
                <c:pt idx="5257">
                  <c:v>1215.8254989038301</c:v>
                </c:pt>
                <c:pt idx="5258">
                  <c:v>1106.0024535133</c:v>
                </c:pt>
                <c:pt idx="5259">
                  <c:v>10.061728363065001</c:v>
                </c:pt>
                <c:pt idx="5260">
                  <c:v>2730.2598217581899</c:v>
                </c:pt>
                <c:pt idx="5261">
                  <c:v>537.76783213118699</c:v>
                </c:pt>
                <c:pt idx="5262">
                  <c:v>965.09112740272599</c:v>
                </c:pt>
                <c:pt idx="5263">
                  <c:v>609.42644257790096</c:v>
                </c:pt>
                <c:pt idx="5264">
                  <c:v>48.611632369634002</c:v>
                </c:pt>
                <c:pt idx="5265">
                  <c:v>11.9381224419679</c:v>
                </c:pt>
                <c:pt idx="5266">
                  <c:v>429.49755187068502</c:v>
                </c:pt>
                <c:pt idx="5267">
                  <c:v>26.002778917438501</c:v>
                </c:pt>
                <c:pt idx="5268">
                  <c:v>14.767123359747901</c:v>
                </c:pt>
                <c:pt idx="5269">
                  <c:v>1636.797479137</c:v>
                </c:pt>
                <c:pt idx="5270">
                  <c:v>954.539097057042</c:v>
                </c:pt>
                <c:pt idx="5271">
                  <c:v>49.5176246509481</c:v>
                </c:pt>
                <c:pt idx="5272">
                  <c:v>33.444087681766497</c:v>
                </c:pt>
                <c:pt idx="5273">
                  <c:v>2470.5985683368299</c:v>
                </c:pt>
                <c:pt idx="5274">
                  <c:v>3.4620850649609101</c:v>
                </c:pt>
                <c:pt idx="5275">
                  <c:v>51.777041759275498</c:v>
                </c:pt>
                <c:pt idx="5276">
                  <c:v>39.158932978537898</c:v>
                </c:pt>
                <c:pt idx="5277">
                  <c:v>937.25347581883602</c:v>
                </c:pt>
                <c:pt idx="5278">
                  <c:v>399.31544269909102</c:v>
                </c:pt>
                <c:pt idx="5279">
                  <c:v>303.89513506051202</c:v>
                </c:pt>
                <c:pt idx="5280">
                  <c:v>877.72025170767597</c:v>
                </c:pt>
                <c:pt idx="5281">
                  <c:v>92.655751037728905</c:v>
                </c:pt>
                <c:pt idx="5282">
                  <c:v>183.91506881973899</c:v>
                </c:pt>
                <c:pt idx="5283">
                  <c:v>435.212353515578</c:v>
                </c:pt>
                <c:pt idx="5284">
                  <c:v>29.6507374630933</c:v>
                </c:pt>
                <c:pt idx="5285">
                  <c:v>53.816504988096298</c:v>
                </c:pt>
                <c:pt idx="5286">
                  <c:v>438.341333343195</c:v>
                </c:pt>
                <c:pt idx="5287">
                  <c:v>523.37741795174304</c:v>
                </c:pt>
                <c:pt idx="5288">
                  <c:v>377.08631838309299</c:v>
                </c:pt>
                <c:pt idx="5289">
                  <c:v>144.435687982324</c:v>
                </c:pt>
                <c:pt idx="5290">
                  <c:v>382.61432399938298</c:v>
                </c:pt>
                <c:pt idx="5291">
                  <c:v>3397.5127608941898</c:v>
                </c:pt>
                <c:pt idx="5292">
                  <c:v>649.87210986213404</c:v>
                </c:pt>
                <c:pt idx="5293">
                  <c:v>1212.2479402625299</c:v>
                </c:pt>
                <c:pt idx="5294">
                  <c:v>231.85217386346599</c:v>
                </c:pt>
                <c:pt idx="5295">
                  <c:v>180.86856100995101</c:v>
                </c:pt>
                <c:pt idx="5296">
                  <c:v>505.49597470774802</c:v>
                </c:pt>
                <c:pt idx="5297">
                  <c:v>112.10729278305</c:v>
                </c:pt>
                <c:pt idx="5298">
                  <c:v>583.76665771814396</c:v>
                </c:pt>
                <c:pt idx="5299">
                  <c:v>88.204784867168598</c:v>
                </c:pt>
                <c:pt idx="5300">
                  <c:v>1172.1553561232199</c:v>
                </c:pt>
                <c:pt idx="5301">
                  <c:v>50.250701351669797</c:v>
                </c:pt>
                <c:pt idx="5302">
                  <c:v>1109.50291282018</c:v>
                </c:pt>
                <c:pt idx="5303">
                  <c:v>17.469390172976901</c:v>
                </c:pt>
                <c:pt idx="5304">
                  <c:v>286.89628432661499</c:v>
                </c:pt>
                <c:pt idx="5305">
                  <c:v>0.58023644629045001</c:v>
                </c:pt>
                <c:pt idx="5306">
                  <c:v>1135.0089670346899</c:v>
                </c:pt>
                <c:pt idx="5307">
                  <c:v>943.14005439726498</c:v>
                </c:pt>
                <c:pt idx="5308">
                  <c:v>71.907389776194293</c:v>
                </c:pt>
                <c:pt idx="5309">
                  <c:v>230.529942416013</c:v>
                </c:pt>
                <c:pt idx="5310">
                  <c:v>32.066491137415497</c:v>
                </c:pt>
                <c:pt idx="5311">
                  <c:v>8.4926895215090106</c:v>
                </c:pt>
                <c:pt idx="5312">
                  <c:v>212.43159174350299</c:v>
                </c:pt>
                <c:pt idx="5313">
                  <c:v>212.50748499806099</c:v>
                </c:pt>
                <c:pt idx="5314">
                  <c:v>411.30337138623099</c:v>
                </c:pt>
                <c:pt idx="5315">
                  <c:v>505.62162923787599</c:v>
                </c:pt>
                <c:pt idx="5316">
                  <c:v>7.5031892477372004</c:v>
                </c:pt>
                <c:pt idx="5317">
                  <c:v>1186.8813796212401</c:v>
                </c:pt>
                <c:pt idx="5318">
                  <c:v>147.13707231042</c:v>
                </c:pt>
                <c:pt idx="5319">
                  <c:v>0.91252443118967397</c:v>
                </c:pt>
                <c:pt idx="5320">
                  <c:v>44.146016775753502</c:v>
                </c:pt>
                <c:pt idx="5321">
                  <c:v>673.27371713246396</c:v>
                </c:pt>
                <c:pt idx="5322">
                  <c:v>60.581921994047597</c:v>
                </c:pt>
                <c:pt idx="5323">
                  <c:v>324.76037615045601</c:v>
                </c:pt>
                <c:pt idx="5324">
                  <c:v>1289.30007419913</c:v>
                </c:pt>
                <c:pt idx="5325">
                  <c:v>712.40078674625795</c:v>
                </c:pt>
                <c:pt idx="5326">
                  <c:v>19.817636061173001</c:v>
                </c:pt>
                <c:pt idx="5327">
                  <c:v>1776.7319619283801</c:v>
                </c:pt>
                <c:pt idx="5328">
                  <c:v>23.7137600038348</c:v>
                </c:pt>
                <c:pt idx="5329">
                  <c:v>63.7060798062898</c:v>
                </c:pt>
                <c:pt idx="5330">
                  <c:v>115.521668562057</c:v>
                </c:pt>
                <c:pt idx="5331">
                  <c:v>181.53680429043499</c:v>
                </c:pt>
                <c:pt idx="5332">
                  <c:v>4.57269132292633</c:v>
                </c:pt>
                <c:pt idx="5333">
                  <c:v>13.4810645633093</c:v>
                </c:pt>
                <c:pt idx="5334">
                  <c:v>235.29548792694499</c:v>
                </c:pt>
                <c:pt idx="5335">
                  <c:v>36.546751301008001</c:v>
                </c:pt>
                <c:pt idx="5336">
                  <c:v>47.3034923336783</c:v>
                </c:pt>
                <c:pt idx="5337">
                  <c:v>3944.7915290794099</c:v>
                </c:pt>
                <c:pt idx="5338">
                  <c:v>69.173405271020101</c:v>
                </c:pt>
                <c:pt idx="5339">
                  <c:v>287.65503517537599</c:v>
                </c:pt>
                <c:pt idx="5340">
                  <c:v>393.35189022443399</c:v>
                </c:pt>
                <c:pt idx="5341">
                  <c:v>20.0268285145068</c:v>
                </c:pt>
                <c:pt idx="5342">
                  <c:v>2052.4768271390499</c:v>
                </c:pt>
                <c:pt idx="5343">
                  <c:v>1425.2998523515801</c:v>
                </c:pt>
                <c:pt idx="5344">
                  <c:v>332.19754548896998</c:v>
                </c:pt>
                <c:pt idx="5345">
                  <c:v>241.75813275757201</c:v>
                </c:pt>
                <c:pt idx="5346">
                  <c:v>96.309198466949695</c:v>
                </c:pt>
                <c:pt idx="5347">
                  <c:v>17.4956566929168</c:v>
                </c:pt>
                <c:pt idx="5348">
                  <c:v>288.00770457403399</c:v>
                </c:pt>
                <c:pt idx="5349">
                  <c:v>32.130824630225902</c:v>
                </c:pt>
                <c:pt idx="5350">
                  <c:v>1394.61674389527</c:v>
                </c:pt>
                <c:pt idx="5351">
                  <c:v>82.184575231600505</c:v>
                </c:pt>
                <c:pt idx="5352">
                  <c:v>82.762789409690896</c:v>
                </c:pt>
                <c:pt idx="5353">
                  <c:v>564.52369962322302</c:v>
                </c:pt>
                <c:pt idx="5354">
                  <c:v>208.794078260232</c:v>
                </c:pt>
                <c:pt idx="5355">
                  <c:v>28.8990738255605</c:v>
                </c:pt>
                <c:pt idx="5356">
                  <c:v>127.00267037303701</c:v>
                </c:pt>
                <c:pt idx="5357">
                  <c:v>38.197881441561201</c:v>
                </c:pt>
                <c:pt idx="5358">
                  <c:v>892.29931539451195</c:v>
                </c:pt>
                <c:pt idx="5359">
                  <c:v>67.641034806904699</c:v>
                </c:pt>
                <c:pt idx="5360">
                  <c:v>203.77031510484699</c:v>
                </c:pt>
                <c:pt idx="5361">
                  <c:v>99.304275913384998</c:v>
                </c:pt>
                <c:pt idx="5362">
                  <c:v>243.016851718916</c:v>
                </c:pt>
                <c:pt idx="5363">
                  <c:v>2.4002709864937701</c:v>
                </c:pt>
                <c:pt idx="5364">
                  <c:v>678.65693594565801</c:v>
                </c:pt>
                <c:pt idx="5365">
                  <c:v>728.29645164552801</c:v>
                </c:pt>
                <c:pt idx="5366">
                  <c:v>49.715636164640699</c:v>
                </c:pt>
                <c:pt idx="5367">
                  <c:v>92.200438565922894</c:v>
                </c:pt>
                <c:pt idx="5368">
                  <c:v>1711.7603955939901</c:v>
                </c:pt>
                <c:pt idx="5369">
                  <c:v>837.66144070984899</c:v>
                </c:pt>
                <c:pt idx="5370">
                  <c:v>1338.1544230960901</c:v>
                </c:pt>
                <c:pt idx="5371">
                  <c:v>305.69312420611197</c:v>
                </c:pt>
                <c:pt idx="5372">
                  <c:v>46.586771080734302</c:v>
                </c:pt>
                <c:pt idx="5373">
                  <c:v>678.97624907558304</c:v>
                </c:pt>
                <c:pt idx="5374">
                  <c:v>61.269485726372103</c:v>
                </c:pt>
                <c:pt idx="5375">
                  <c:v>37.178796655756003</c:v>
                </c:pt>
                <c:pt idx="5376">
                  <c:v>4167.3892335863402</c:v>
                </c:pt>
                <c:pt idx="5377">
                  <c:v>3.2365846188237901</c:v>
                </c:pt>
                <c:pt idx="5378">
                  <c:v>2248.4887697920399</c:v>
                </c:pt>
                <c:pt idx="5379">
                  <c:v>9.7914951368357208</c:v>
                </c:pt>
                <c:pt idx="5380">
                  <c:v>1414.28107941285</c:v>
                </c:pt>
                <c:pt idx="5381">
                  <c:v>2350.0128034986701</c:v>
                </c:pt>
                <c:pt idx="5382">
                  <c:v>1204.3893710591799</c:v>
                </c:pt>
                <c:pt idx="5383">
                  <c:v>827.46121625611897</c:v>
                </c:pt>
                <c:pt idx="5384">
                  <c:v>283.40707855879498</c:v>
                </c:pt>
                <c:pt idx="5385">
                  <c:v>28.139431321243901</c:v>
                </c:pt>
                <c:pt idx="5386">
                  <c:v>9.7488182676641504</c:v>
                </c:pt>
                <c:pt idx="5387">
                  <c:v>67.363469385890696</c:v>
                </c:pt>
                <c:pt idx="5388">
                  <c:v>721.75958333748599</c:v>
                </c:pt>
                <c:pt idx="5389">
                  <c:v>1920.21020563706</c:v>
                </c:pt>
                <c:pt idx="5390">
                  <c:v>576.03906673726897</c:v>
                </c:pt>
                <c:pt idx="5391">
                  <c:v>5.1746291751036102</c:v>
                </c:pt>
                <c:pt idx="5392">
                  <c:v>166.912194575294</c:v>
                </c:pt>
                <c:pt idx="5393">
                  <c:v>444.770704261893</c:v>
                </c:pt>
                <c:pt idx="5394">
                  <c:v>6421.30159239762</c:v>
                </c:pt>
                <c:pt idx="5395">
                  <c:v>2928.34854496668</c:v>
                </c:pt>
                <c:pt idx="5396">
                  <c:v>95.257016378583998</c:v>
                </c:pt>
                <c:pt idx="5397">
                  <c:v>218.979286659065</c:v>
                </c:pt>
                <c:pt idx="5398">
                  <c:v>1236.5066728054401</c:v>
                </c:pt>
                <c:pt idx="5399">
                  <c:v>431.61155937839902</c:v>
                </c:pt>
                <c:pt idx="5400">
                  <c:v>304.08284789699297</c:v>
                </c:pt>
                <c:pt idx="5401">
                  <c:v>717.61103078608096</c:v>
                </c:pt>
                <c:pt idx="5402">
                  <c:v>187.96859225495001</c:v>
                </c:pt>
                <c:pt idx="5403">
                  <c:v>17.7099074210848</c:v>
                </c:pt>
                <c:pt idx="5404">
                  <c:v>298.69569554475498</c:v>
                </c:pt>
                <c:pt idx="5405">
                  <c:v>62.790790557287899</c:v>
                </c:pt>
                <c:pt idx="5406">
                  <c:v>182.36267344341701</c:v>
                </c:pt>
                <c:pt idx="5407">
                  <c:v>132.05340849474501</c:v>
                </c:pt>
                <c:pt idx="5408">
                  <c:v>100.060541517237</c:v>
                </c:pt>
                <c:pt idx="5409">
                  <c:v>75.952961179505806</c:v>
                </c:pt>
                <c:pt idx="5410">
                  <c:v>522.09075762790496</c:v>
                </c:pt>
                <c:pt idx="5411">
                  <c:v>413.05963725570899</c:v>
                </c:pt>
                <c:pt idx="5412">
                  <c:v>514.70404454472896</c:v>
                </c:pt>
                <c:pt idx="5413">
                  <c:v>109.180726388439</c:v>
                </c:pt>
                <c:pt idx="5414">
                  <c:v>8.8591020800384594</c:v>
                </c:pt>
                <c:pt idx="5415">
                  <c:v>407.82959384993399</c:v>
                </c:pt>
                <c:pt idx="5416">
                  <c:v>88.689448295281593</c:v>
                </c:pt>
                <c:pt idx="5417">
                  <c:v>959.09762454603504</c:v>
                </c:pt>
                <c:pt idx="5418">
                  <c:v>525.50705745453195</c:v>
                </c:pt>
                <c:pt idx="5419">
                  <c:v>37.154224440221299</c:v>
                </c:pt>
                <c:pt idx="5420">
                  <c:v>100.673385969554</c:v>
                </c:pt>
                <c:pt idx="5421">
                  <c:v>2.1648707701070098</c:v>
                </c:pt>
                <c:pt idx="5422">
                  <c:v>305.429317379184</c:v>
                </c:pt>
                <c:pt idx="5423">
                  <c:v>48.831009580930498</c:v>
                </c:pt>
                <c:pt idx="5424">
                  <c:v>2625.8180770092399</c:v>
                </c:pt>
                <c:pt idx="5425">
                  <c:v>320.26731764101902</c:v>
                </c:pt>
                <c:pt idx="5426">
                  <c:v>23.404922249976199</c:v>
                </c:pt>
                <c:pt idx="5427">
                  <c:v>277.94861447700202</c:v>
                </c:pt>
                <c:pt idx="5428">
                  <c:v>964.78137780101804</c:v>
                </c:pt>
                <c:pt idx="5429">
                  <c:v>2671.9461173565601</c:v>
                </c:pt>
                <c:pt idx="5430">
                  <c:v>2174.0844682421898</c:v>
                </c:pt>
                <c:pt idx="5431">
                  <c:v>1606.9534762098599</c:v>
                </c:pt>
                <c:pt idx="5432">
                  <c:v>29.4963755127486</c:v>
                </c:pt>
                <c:pt idx="5433">
                  <c:v>137.764529752154</c:v>
                </c:pt>
                <c:pt idx="5434">
                  <c:v>817.43800363985599</c:v>
                </c:pt>
                <c:pt idx="5435">
                  <c:v>33.618953509253501</c:v>
                </c:pt>
                <c:pt idx="5436">
                  <c:v>747.353426773004</c:v>
                </c:pt>
                <c:pt idx="5437">
                  <c:v>82.037140207492399</c:v>
                </c:pt>
                <c:pt idx="5438">
                  <c:v>59.6547155453488</c:v>
                </c:pt>
                <c:pt idx="5439">
                  <c:v>616.68721425581805</c:v>
                </c:pt>
                <c:pt idx="5440">
                  <c:v>264.21643477162598</c:v>
                </c:pt>
                <c:pt idx="5441">
                  <c:v>166.56422454476399</c:v>
                </c:pt>
                <c:pt idx="5442">
                  <c:v>0.82896240555419698</c:v>
                </c:pt>
                <c:pt idx="5443">
                  <c:v>44.231262118696897</c:v>
                </c:pt>
                <c:pt idx="5444">
                  <c:v>20.9158307217665</c:v>
                </c:pt>
                <c:pt idx="5445">
                  <c:v>766.22112044413097</c:v>
                </c:pt>
                <c:pt idx="5446">
                  <c:v>91.834016016226201</c:v>
                </c:pt>
                <c:pt idx="5447">
                  <c:v>28.055064464825801</c:v>
                </c:pt>
                <c:pt idx="5448">
                  <c:v>799.12533573189</c:v>
                </c:pt>
                <c:pt idx="5449">
                  <c:v>30.345850573584901</c:v>
                </c:pt>
                <c:pt idx="5450">
                  <c:v>45.240775848516797</c:v>
                </c:pt>
                <c:pt idx="5451">
                  <c:v>438.58716479509201</c:v>
                </c:pt>
                <c:pt idx="5452">
                  <c:v>1364.8584093893201</c:v>
                </c:pt>
                <c:pt idx="5453">
                  <c:v>24.1406850089564</c:v>
                </c:pt>
                <c:pt idx="5454">
                  <c:v>848.85082280947404</c:v>
                </c:pt>
                <c:pt idx="5455">
                  <c:v>177.00889217832699</c:v>
                </c:pt>
                <c:pt idx="5456">
                  <c:v>1427.6926079632001</c:v>
                </c:pt>
                <c:pt idx="5457">
                  <c:v>979.84604158875698</c:v>
                </c:pt>
                <c:pt idx="5458">
                  <c:v>137.747066425703</c:v>
                </c:pt>
                <c:pt idx="5459">
                  <c:v>19.476271560875102</c:v>
                </c:pt>
                <c:pt idx="5460">
                  <c:v>2.16418241714296</c:v>
                </c:pt>
                <c:pt idx="5461">
                  <c:v>6.6490139988538202</c:v>
                </c:pt>
                <c:pt idx="5462">
                  <c:v>240.165370353236</c:v>
                </c:pt>
                <c:pt idx="5463">
                  <c:v>1997.41937887112</c:v>
                </c:pt>
                <c:pt idx="5464">
                  <c:v>1117.1914231650801</c:v>
                </c:pt>
                <c:pt idx="5465">
                  <c:v>5443.7401870779304</c:v>
                </c:pt>
                <c:pt idx="5466">
                  <c:v>397.83588296131597</c:v>
                </c:pt>
                <c:pt idx="5467">
                  <c:v>443.33250936927902</c:v>
                </c:pt>
                <c:pt idx="5468">
                  <c:v>400.39878147773902</c:v>
                </c:pt>
                <c:pt idx="5469">
                  <c:v>32.188916852284102</c:v>
                </c:pt>
                <c:pt idx="5470">
                  <c:v>1073.17995352823</c:v>
                </c:pt>
                <c:pt idx="5471">
                  <c:v>802.66618289950304</c:v>
                </c:pt>
                <c:pt idx="5472">
                  <c:v>22.687309636657101</c:v>
                </c:pt>
                <c:pt idx="5473">
                  <c:v>0.28983869056827599</c:v>
                </c:pt>
                <c:pt idx="5474">
                  <c:v>25.877870618389501</c:v>
                </c:pt>
                <c:pt idx="5475">
                  <c:v>13.959900302941699</c:v>
                </c:pt>
                <c:pt idx="5476">
                  <c:v>30.762302993989099</c:v>
                </c:pt>
                <c:pt idx="5477">
                  <c:v>632.67190697159799</c:v>
                </c:pt>
                <c:pt idx="5478">
                  <c:v>399.17188540919801</c:v>
                </c:pt>
                <c:pt idx="5479">
                  <c:v>26.900677636394501</c:v>
                </c:pt>
                <c:pt idx="5480">
                  <c:v>5.7359303501985996</c:v>
                </c:pt>
                <c:pt idx="5481">
                  <c:v>971.21262763021502</c:v>
                </c:pt>
                <c:pt idx="5482">
                  <c:v>8.3748015919989101</c:v>
                </c:pt>
                <c:pt idx="5483">
                  <c:v>2449.0919686412399</c:v>
                </c:pt>
                <c:pt idx="5484">
                  <c:v>1859.06476727471</c:v>
                </c:pt>
                <c:pt idx="5485">
                  <c:v>1120.12355395334</c:v>
                </c:pt>
                <c:pt idx="5486">
                  <c:v>1128.9725047341799</c:v>
                </c:pt>
                <c:pt idx="5487">
                  <c:v>894.69259235129402</c:v>
                </c:pt>
                <c:pt idx="5488">
                  <c:v>9.3126006572455093</c:v>
                </c:pt>
                <c:pt idx="5489">
                  <c:v>22.889916418129001</c:v>
                </c:pt>
                <c:pt idx="5490">
                  <c:v>17.342299798592599</c:v>
                </c:pt>
                <c:pt idx="5491">
                  <c:v>57.670624469408203</c:v>
                </c:pt>
                <c:pt idx="5492">
                  <c:v>71.990930359947896</c:v>
                </c:pt>
                <c:pt idx="5493">
                  <c:v>476.15747001966099</c:v>
                </c:pt>
                <c:pt idx="5494">
                  <c:v>13.2919227168414</c:v>
                </c:pt>
                <c:pt idx="5495">
                  <c:v>3201.5802698781999</c:v>
                </c:pt>
                <c:pt idx="5496">
                  <c:v>14.723991033504101</c:v>
                </c:pt>
                <c:pt idx="5497">
                  <c:v>118.97300643907001</c:v>
                </c:pt>
                <c:pt idx="5498">
                  <c:v>2234.8146503043499</c:v>
                </c:pt>
                <c:pt idx="5499">
                  <c:v>1.4208428716850801</c:v>
                </c:pt>
                <c:pt idx="5500">
                  <c:v>6.7646602828201203</c:v>
                </c:pt>
                <c:pt idx="5501">
                  <c:v>197.55606600866901</c:v>
                </c:pt>
                <c:pt idx="5502">
                  <c:v>213.40626309727</c:v>
                </c:pt>
                <c:pt idx="5503">
                  <c:v>94.554908369992006</c:v>
                </c:pt>
                <c:pt idx="5504">
                  <c:v>63.282200829853402</c:v>
                </c:pt>
                <c:pt idx="5505">
                  <c:v>598.99532133245305</c:v>
                </c:pt>
                <c:pt idx="5506">
                  <c:v>5.1468250040435404</c:v>
                </c:pt>
                <c:pt idx="5507">
                  <c:v>336.525214131984</c:v>
                </c:pt>
                <c:pt idx="5508">
                  <c:v>1722.4757993375399</c:v>
                </c:pt>
                <c:pt idx="5509">
                  <c:v>41.029499626101703</c:v>
                </c:pt>
                <c:pt idx="5510">
                  <c:v>137.033680456627</c:v>
                </c:pt>
                <c:pt idx="5511">
                  <c:v>77.484684939018095</c:v>
                </c:pt>
                <c:pt idx="5512">
                  <c:v>1187.5030927357</c:v>
                </c:pt>
                <c:pt idx="5513">
                  <c:v>79.881561986520097</c:v>
                </c:pt>
                <c:pt idx="5514">
                  <c:v>216.52997516649199</c:v>
                </c:pt>
                <c:pt idx="5515">
                  <c:v>40.416446180420699</c:v>
                </c:pt>
                <c:pt idx="5516">
                  <c:v>782.295146401279</c:v>
                </c:pt>
                <c:pt idx="5517">
                  <c:v>145.469170774574</c:v>
                </c:pt>
                <c:pt idx="5518">
                  <c:v>56.339522589992903</c:v>
                </c:pt>
                <c:pt idx="5519">
                  <c:v>0.70472541574915204</c:v>
                </c:pt>
                <c:pt idx="5520">
                  <c:v>1331.0879312950999</c:v>
                </c:pt>
                <c:pt idx="5521">
                  <c:v>42.584587593752097</c:v>
                </c:pt>
                <c:pt idx="5522">
                  <c:v>1206.77149448092</c:v>
                </c:pt>
                <c:pt idx="5523">
                  <c:v>244.834412024355</c:v>
                </c:pt>
                <c:pt idx="5524">
                  <c:v>72.302616746130198</c:v>
                </c:pt>
                <c:pt idx="5525">
                  <c:v>195.10906277425701</c:v>
                </c:pt>
                <c:pt idx="5526">
                  <c:v>348.39312677501403</c:v>
                </c:pt>
                <c:pt idx="5527">
                  <c:v>218.33777728308601</c:v>
                </c:pt>
                <c:pt idx="5528">
                  <c:v>28.823847916292699</c:v>
                </c:pt>
                <c:pt idx="5529">
                  <c:v>185.68112429047201</c:v>
                </c:pt>
                <c:pt idx="5530">
                  <c:v>57.950842291975398</c:v>
                </c:pt>
                <c:pt idx="5531">
                  <c:v>66.740377275766903</c:v>
                </c:pt>
                <c:pt idx="5532">
                  <c:v>709.19539604635497</c:v>
                </c:pt>
                <c:pt idx="5533">
                  <c:v>85.573649853515704</c:v>
                </c:pt>
                <c:pt idx="5534">
                  <c:v>6176.5509564636704</c:v>
                </c:pt>
                <c:pt idx="5535">
                  <c:v>159.65520951779601</c:v>
                </c:pt>
                <c:pt idx="5536">
                  <c:v>98.965840746851697</c:v>
                </c:pt>
                <c:pt idx="5537">
                  <c:v>64.868558951235798</c:v>
                </c:pt>
                <c:pt idx="5538">
                  <c:v>221.00373553088099</c:v>
                </c:pt>
                <c:pt idx="5539">
                  <c:v>71.246256272293394</c:v>
                </c:pt>
                <c:pt idx="5540">
                  <c:v>319.21876964982602</c:v>
                </c:pt>
                <c:pt idx="5541">
                  <c:v>2472.3472518636399</c:v>
                </c:pt>
                <c:pt idx="5542">
                  <c:v>340.83753493275401</c:v>
                </c:pt>
                <c:pt idx="5543">
                  <c:v>94.6078964626345</c:v>
                </c:pt>
                <c:pt idx="5544">
                  <c:v>117.948771640445</c:v>
                </c:pt>
                <c:pt idx="5545">
                  <c:v>7.6364802907228801</c:v>
                </c:pt>
                <c:pt idx="5546">
                  <c:v>261.97647744305198</c:v>
                </c:pt>
                <c:pt idx="5547">
                  <c:v>312.81388199904097</c:v>
                </c:pt>
                <c:pt idx="5548">
                  <c:v>43.597453475317103</c:v>
                </c:pt>
                <c:pt idx="5549">
                  <c:v>74.434767119500904</c:v>
                </c:pt>
                <c:pt idx="5550">
                  <c:v>130.87224178322799</c:v>
                </c:pt>
                <c:pt idx="5551">
                  <c:v>369.51375078332802</c:v>
                </c:pt>
                <c:pt idx="5552">
                  <c:v>640.58603184876802</c:v>
                </c:pt>
                <c:pt idx="5553">
                  <c:v>1024.7464306878401</c:v>
                </c:pt>
                <c:pt idx="5554">
                  <c:v>470.620468039081</c:v>
                </c:pt>
                <c:pt idx="5555">
                  <c:v>677.53183090349501</c:v>
                </c:pt>
                <c:pt idx="5556">
                  <c:v>1049.4763847807999</c:v>
                </c:pt>
                <c:pt idx="5557">
                  <c:v>348.99947121873902</c:v>
                </c:pt>
                <c:pt idx="5558">
                  <c:v>31.244225464614502</c:v>
                </c:pt>
                <c:pt idx="5559">
                  <c:v>2057.8535601714302</c:v>
                </c:pt>
                <c:pt idx="5560">
                  <c:v>271.90021129424503</c:v>
                </c:pt>
                <c:pt idx="5561">
                  <c:v>421.70527892082799</c:v>
                </c:pt>
                <c:pt idx="5562">
                  <c:v>3286.2576084427201</c:v>
                </c:pt>
                <c:pt idx="5563">
                  <c:v>181.322268121436</c:v>
                </c:pt>
                <c:pt idx="5564">
                  <c:v>12.744733739265399</c:v>
                </c:pt>
                <c:pt idx="5565">
                  <c:v>208.93286185911001</c:v>
                </c:pt>
                <c:pt idx="5566">
                  <c:v>170.797751758728</c:v>
                </c:pt>
                <c:pt idx="5567">
                  <c:v>2312.7444360213399</c:v>
                </c:pt>
                <c:pt idx="5568">
                  <c:v>0.450929308546209</c:v>
                </c:pt>
                <c:pt idx="5569">
                  <c:v>3.5920115184705002</c:v>
                </c:pt>
                <c:pt idx="5570">
                  <c:v>6.7808781769938999</c:v>
                </c:pt>
                <c:pt idx="5571">
                  <c:v>0.98751517712493297</c:v>
                </c:pt>
                <c:pt idx="5572">
                  <c:v>122.718524355127</c:v>
                </c:pt>
                <c:pt idx="5573">
                  <c:v>250.806725472967</c:v>
                </c:pt>
                <c:pt idx="5574">
                  <c:v>107.304941053793</c:v>
                </c:pt>
                <c:pt idx="5575">
                  <c:v>20.119477768045801</c:v>
                </c:pt>
                <c:pt idx="5576">
                  <c:v>52.2888444821007</c:v>
                </c:pt>
                <c:pt idx="5577">
                  <c:v>8882.2453013853101</c:v>
                </c:pt>
                <c:pt idx="5578">
                  <c:v>77.524885953904302</c:v>
                </c:pt>
                <c:pt idx="5579">
                  <c:v>4.9086260697422004</c:v>
                </c:pt>
                <c:pt idx="5580">
                  <c:v>96.158517021224995</c:v>
                </c:pt>
                <c:pt idx="5581">
                  <c:v>44.192798637835303</c:v>
                </c:pt>
                <c:pt idx="5582">
                  <c:v>42.9992819401009</c:v>
                </c:pt>
                <c:pt idx="5583">
                  <c:v>224.759824783981</c:v>
                </c:pt>
                <c:pt idx="5584">
                  <c:v>100.21827066018901</c:v>
                </c:pt>
                <c:pt idx="5585">
                  <c:v>296.94950906289199</c:v>
                </c:pt>
                <c:pt idx="5586">
                  <c:v>386.87360296952602</c:v>
                </c:pt>
                <c:pt idx="5587">
                  <c:v>48.899691807557502</c:v>
                </c:pt>
                <c:pt idx="5588">
                  <c:v>420.255474724968</c:v>
                </c:pt>
                <c:pt idx="5589">
                  <c:v>88.083265207316003</c:v>
                </c:pt>
                <c:pt idx="5590">
                  <c:v>213.65336422889499</c:v>
                </c:pt>
                <c:pt idx="5591">
                  <c:v>45.684963858271601</c:v>
                </c:pt>
                <c:pt idx="5592">
                  <c:v>29.581493221667198</c:v>
                </c:pt>
                <c:pt idx="5593">
                  <c:v>204.87386201182301</c:v>
                </c:pt>
                <c:pt idx="5594">
                  <c:v>123.079404928127</c:v>
                </c:pt>
                <c:pt idx="5595">
                  <c:v>6145.3400713151996</c:v>
                </c:pt>
                <c:pt idx="5596">
                  <c:v>114.887381680014</c:v>
                </c:pt>
                <c:pt idx="5597">
                  <c:v>727.56951021525697</c:v>
                </c:pt>
                <c:pt idx="5598">
                  <c:v>77.995446817662</c:v>
                </c:pt>
                <c:pt idx="5599">
                  <c:v>545.635226531277</c:v>
                </c:pt>
                <c:pt idx="5600">
                  <c:v>11.4073451405635</c:v>
                </c:pt>
                <c:pt idx="5601">
                  <c:v>231.35905849173901</c:v>
                </c:pt>
                <c:pt idx="5602">
                  <c:v>1106.74998307531</c:v>
                </c:pt>
                <c:pt idx="5603">
                  <c:v>14.1907831106989</c:v>
                </c:pt>
                <c:pt idx="5604">
                  <c:v>393.26006371599698</c:v>
                </c:pt>
                <c:pt idx="5605">
                  <c:v>1139.19133236223</c:v>
                </c:pt>
                <c:pt idx="5606">
                  <c:v>54.140921393147401</c:v>
                </c:pt>
                <c:pt idx="5607">
                  <c:v>259.09114816958902</c:v>
                </c:pt>
                <c:pt idx="5608">
                  <c:v>288.238939493462</c:v>
                </c:pt>
                <c:pt idx="5609">
                  <c:v>346.98610349365202</c:v>
                </c:pt>
                <c:pt idx="5610">
                  <c:v>20.972468284420799</c:v>
                </c:pt>
                <c:pt idx="5611">
                  <c:v>294.47041325722898</c:v>
                </c:pt>
                <c:pt idx="5612">
                  <c:v>924.72176756805004</c:v>
                </c:pt>
                <c:pt idx="5613">
                  <c:v>813.55410696870297</c:v>
                </c:pt>
                <c:pt idx="5614">
                  <c:v>410.58652361099598</c:v>
                </c:pt>
                <c:pt idx="5615">
                  <c:v>18.312066211481099</c:v>
                </c:pt>
                <c:pt idx="5616">
                  <c:v>352.67739141221801</c:v>
                </c:pt>
                <c:pt idx="5617">
                  <c:v>81.062541911825605</c:v>
                </c:pt>
                <c:pt idx="5618">
                  <c:v>1689.8304005177699</c:v>
                </c:pt>
                <c:pt idx="5619">
                  <c:v>89.871175775009306</c:v>
                </c:pt>
                <c:pt idx="5620">
                  <c:v>1134.46263102237</c:v>
                </c:pt>
                <c:pt idx="5621">
                  <c:v>112.73236416083</c:v>
                </c:pt>
                <c:pt idx="5622">
                  <c:v>657.71322063646505</c:v>
                </c:pt>
                <c:pt idx="5623">
                  <c:v>33.401612397222998</c:v>
                </c:pt>
                <c:pt idx="5624">
                  <c:v>1223.88064477068</c:v>
                </c:pt>
                <c:pt idx="5625">
                  <c:v>391.66083318699998</c:v>
                </c:pt>
                <c:pt idx="5626">
                  <c:v>18.277835506348499</c:v>
                </c:pt>
                <c:pt idx="5627">
                  <c:v>38.0432649390075</c:v>
                </c:pt>
                <c:pt idx="5628">
                  <c:v>621.03852361753297</c:v>
                </c:pt>
                <c:pt idx="5629">
                  <c:v>201.560267180615</c:v>
                </c:pt>
                <c:pt idx="5630">
                  <c:v>65.857525242289796</c:v>
                </c:pt>
                <c:pt idx="5631">
                  <c:v>454.697894639433</c:v>
                </c:pt>
                <c:pt idx="5632">
                  <c:v>66.6976579335347</c:v>
                </c:pt>
                <c:pt idx="5633">
                  <c:v>132.590042207111</c:v>
                </c:pt>
                <c:pt idx="5634">
                  <c:v>45.665877326858102</c:v>
                </c:pt>
                <c:pt idx="5635">
                  <c:v>15.690823710700499</c:v>
                </c:pt>
                <c:pt idx="5636">
                  <c:v>45.740242636404098</c:v>
                </c:pt>
                <c:pt idx="5637">
                  <c:v>242.352031424383</c:v>
                </c:pt>
                <c:pt idx="5638">
                  <c:v>3006.0003985539402</c:v>
                </c:pt>
                <c:pt idx="5639">
                  <c:v>140.247352687654</c:v>
                </c:pt>
                <c:pt idx="5640">
                  <c:v>1120.7668807610301</c:v>
                </c:pt>
                <c:pt idx="5641">
                  <c:v>1215.31270096444</c:v>
                </c:pt>
                <c:pt idx="5642">
                  <c:v>2062.5606469702102</c:v>
                </c:pt>
                <c:pt idx="5643">
                  <c:v>11.367832353786101</c:v>
                </c:pt>
                <c:pt idx="5644">
                  <c:v>25.6660293245384</c:v>
                </c:pt>
                <c:pt idx="5645">
                  <c:v>167.882344597931</c:v>
                </c:pt>
                <c:pt idx="5646">
                  <c:v>242.54075331777901</c:v>
                </c:pt>
                <c:pt idx="5647">
                  <c:v>2041.62560308464</c:v>
                </c:pt>
                <c:pt idx="5648">
                  <c:v>117.489197276261</c:v>
                </c:pt>
                <c:pt idx="5649">
                  <c:v>1125.67966096031</c:v>
                </c:pt>
                <c:pt idx="5650">
                  <c:v>5192.4972812003298</c:v>
                </c:pt>
                <c:pt idx="5651">
                  <c:v>924.27674289912898</c:v>
                </c:pt>
                <c:pt idx="5652">
                  <c:v>12.7105845070546</c:v>
                </c:pt>
                <c:pt idx="5653">
                  <c:v>224.83721200350001</c:v>
                </c:pt>
                <c:pt idx="5654">
                  <c:v>145.112118544249</c:v>
                </c:pt>
                <c:pt idx="5655">
                  <c:v>10.5051043636029</c:v>
                </c:pt>
                <c:pt idx="5656">
                  <c:v>495.86887300950099</c:v>
                </c:pt>
                <c:pt idx="5657">
                  <c:v>600.01223918656297</c:v>
                </c:pt>
                <c:pt idx="5658">
                  <c:v>1281.3805754847299</c:v>
                </c:pt>
                <c:pt idx="5659">
                  <c:v>395.52463121919698</c:v>
                </c:pt>
                <c:pt idx="5660">
                  <c:v>218.419248555157</c:v>
                </c:pt>
                <c:pt idx="5661">
                  <c:v>59.472787505448103</c:v>
                </c:pt>
                <c:pt idx="5662">
                  <c:v>180.793575219724</c:v>
                </c:pt>
                <c:pt idx="5663">
                  <c:v>251.32145544253501</c:v>
                </c:pt>
                <c:pt idx="5664">
                  <c:v>2212.8973272747098</c:v>
                </c:pt>
                <c:pt idx="5665">
                  <c:v>4195.6984508033102</c:v>
                </c:pt>
                <c:pt idx="5666">
                  <c:v>231.96707102393401</c:v>
                </c:pt>
                <c:pt idx="5667">
                  <c:v>167.30891754701599</c:v>
                </c:pt>
                <c:pt idx="5668">
                  <c:v>546.50900863677305</c:v>
                </c:pt>
                <c:pt idx="5669">
                  <c:v>286.75343728876697</c:v>
                </c:pt>
                <c:pt idx="5670">
                  <c:v>2246.2522404923102</c:v>
                </c:pt>
                <c:pt idx="5671">
                  <c:v>3640.1927194868199</c:v>
                </c:pt>
                <c:pt idx="5672">
                  <c:v>1061.9862902698101</c:v>
                </c:pt>
                <c:pt idx="5673">
                  <c:v>621.23778828489196</c:v>
                </c:pt>
                <c:pt idx="5674">
                  <c:v>993.80462685593295</c:v>
                </c:pt>
                <c:pt idx="5675">
                  <c:v>48.2960719110607</c:v>
                </c:pt>
                <c:pt idx="5676">
                  <c:v>997.19266497124704</c:v>
                </c:pt>
                <c:pt idx="5677">
                  <c:v>0.88089530833626395</c:v>
                </c:pt>
                <c:pt idx="5678">
                  <c:v>782.52662515393195</c:v>
                </c:pt>
                <c:pt idx="5679">
                  <c:v>2098.29892438053</c:v>
                </c:pt>
                <c:pt idx="5680">
                  <c:v>281.44741103170202</c:v>
                </c:pt>
                <c:pt idx="5681">
                  <c:v>3.9345850194079599</c:v>
                </c:pt>
                <c:pt idx="5682">
                  <c:v>942.63106542061701</c:v>
                </c:pt>
                <c:pt idx="5683">
                  <c:v>49.931390782650098</c:v>
                </c:pt>
                <c:pt idx="5684">
                  <c:v>1104.6891357127199</c:v>
                </c:pt>
                <c:pt idx="5685">
                  <c:v>157.12024079863801</c:v>
                </c:pt>
                <c:pt idx="5686">
                  <c:v>165.57942518566301</c:v>
                </c:pt>
                <c:pt idx="5687">
                  <c:v>202.10460297325901</c:v>
                </c:pt>
                <c:pt idx="5688">
                  <c:v>171.21596026301501</c:v>
                </c:pt>
                <c:pt idx="5689">
                  <c:v>620.186536477289</c:v>
                </c:pt>
                <c:pt idx="5690">
                  <c:v>110.54362393087899</c:v>
                </c:pt>
                <c:pt idx="5691">
                  <c:v>54.914932945595901</c:v>
                </c:pt>
                <c:pt idx="5692">
                  <c:v>248.67099971446399</c:v>
                </c:pt>
                <c:pt idx="5693">
                  <c:v>196.73219924533799</c:v>
                </c:pt>
                <c:pt idx="5694">
                  <c:v>1.6994555365205</c:v>
                </c:pt>
                <c:pt idx="5695">
                  <c:v>235.698045494117</c:v>
                </c:pt>
                <c:pt idx="5696">
                  <c:v>454.18158418618299</c:v>
                </c:pt>
                <c:pt idx="5697">
                  <c:v>841.78039910806399</c:v>
                </c:pt>
                <c:pt idx="5698">
                  <c:v>2683.3078545177</c:v>
                </c:pt>
                <c:pt idx="5699">
                  <c:v>92.596859491033598</c:v>
                </c:pt>
                <c:pt idx="5700">
                  <c:v>4539.0642193719896</c:v>
                </c:pt>
                <c:pt idx="5701">
                  <c:v>63.918501012414097</c:v>
                </c:pt>
                <c:pt idx="5702">
                  <c:v>700.48966735095598</c:v>
                </c:pt>
                <c:pt idx="5703">
                  <c:v>492.49326854652401</c:v>
                </c:pt>
                <c:pt idx="5704">
                  <c:v>2945.2093976820502</c:v>
                </c:pt>
                <c:pt idx="5705">
                  <c:v>30.302512913963099</c:v>
                </c:pt>
                <c:pt idx="5706">
                  <c:v>105.988858965006</c:v>
                </c:pt>
                <c:pt idx="5707">
                  <c:v>1291.23825479067</c:v>
                </c:pt>
                <c:pt idx="5708">
                  <c:v>197.931204103765</c:v>
                </c:pt>
                <c:pt idx="5709">
                  <c:v>7755.3170755435103</c:v>
                </c:pt>
                <c:pt idx="5710">
                  <c:v>1079.32858407254</c:v>
                </c:pt>
                <c:pt idx="5711">
                  <c:v>136.482904701211</c:v>
                </c:pt>
                <c:pt idx="5712">
                  <c:v>184.35652912248199</c:v>
                </c:pt>
                <c:pt idx="5713">
                  <c:v>641.52474997474303</c:v>
                </c:pt>
                <c:pt idx="5714">
                  <c:v>163.12115243694501</c:v>
                </c:pt>
                <c:pt idx="5715">
                  <c:v>44.358105106735998</c:v>
                </c:pt>
                <c:pt idx="5716">
                  <c:v>151.86175632687801</c:v>
                </c:pt>
                <c:pt idx="5717">
                  <c:v>3776.8926987638702</c:v>
                </c:pt>
                <c:pt idx="5718">
                  <c:v>119.024080949484</c:v>
                </c:pt>
                <c:pt idx="5719">
                  <c:v>71.257706163723398</c:v>
                </c:pt>
                <c:pt idx="5720">
                  <c:v>5.3671008005736702</c:v>
                </c:pt>
                <c:pt idx="5721">
                  <c:v>80.400837991001396</c:v>
                </c:pt>
                <c:pt idx="5722">
                  <c:v>101.30677865419599</c:v>
                </c:pt>
                <c:pt idx="5723">
                  <c:v>94.845300040177605</c:v>
                </c:pt>
                <c:pt idx="5724">
                  <c:v>3991.8298558472702</c:v>
                </c:pt>
                <c:pt idx="5725">
                  <c:v>261.69660930493501</c:v>
                </c:pt>
                <c:pt idx="5726">
                  <c:v>459.47191407875999</c:v>
                </c:pt>
                <c:pt idx="5727">
                  <c:v>93.324101690627401</c:v>
                </c:pt>
                <c:pt idx="5728">
                  <c:v>54.347159182299897</c:v>
                </c:pt>
                <c:pt idx="5729">
                  <c:v>32.226105935930001</c:v>
                </c:pt>
                <c:pt idx="5730">
                  <c:v>127.682114394425</c:v>
                </c:pt>
                <c:pt idx="5731">
                  <c:v>185.094113400943</c:v>
                </c:pt>
                <c:pt idx="5732">
                  <c:v>342.180212972905</c:v>
                </c:pt>
                <c:pt idx="5733">
                  <c:v>2968.7138267872401</c:v>
                </c:pt>
                <c:pt idx="5734">
                  <c:v>250.087507763178</c:v>
                </c:pt>
                <c:pt idx="5735">
                  <c:v>154.211893416245</c:v>
                </c:pt>
                <c:pt idx="5736">
                  <c:v>44.998935674313898</c:v>
                </c:pt>
                <c:pt idx="5737">
                  <c:v>519.527052170312</c:v>
                </c:pt>
                <c:pt idx="5738">
                  <c:v>223.753353871066</c:v>
                </c:pt>
                <c:pt idx="5739">
                  <c:v>151.40971059443001</c:v>
                </c:pt>
                <c:pt idx="5740">
                  <c:v>839.50125700512899</c:v>
                </c:pt>
                <c:pt idx="5741">
                  <c:v>351.518250517875</c:v>
                </c:pt>
                <c:pt idx="5742">
                  <c:v>325.85440912983</c:v>
                </c:pt>
                <c:pt idx="5743">
                  <c:v>1381.30258672634</c:v>
                </c:pt>
                <c:pt idx="5744">
                  <c:v>77.961963671829594</c:v>
                </c:pt>
                <c:pt idx="5745">
                  <c:v>83.300245781865002</c:v>
                </c:pt>
                <c:pt idx="5746">
                  <c:v>1322.34664311704</c:v>
                </c:pt>
                <c:pt idx="5747">
                  <c:v>761.58642000025498</c:v>
                </c:pt>
                <c:pt idx="5748">
                  <c:v>837.17995618729503</c:v>
                </c:pt>
                <c:pt idx="5749">
                  <c:v>3.1560440775319401</c:v>
                </c:pt>
                <c:pt idx="5750">
                  <c:v>121.38706346835799</c:v>
                </c:pt>
                <c:pt idx="5751">
                  <c:v>372.716163579387</c:v>
                </c:pt>
                <c:pt idx="5752">
                  <c:v>401.72370080246998</c:v>
                </c:pt>
                <c:pt idx="5753">
                  <c:v>991.99039605049904</c:v>
                </c:pt>
                <c:pt idx="5754">
                  <c:v>1759.2754494238</c:v>
                </c:pt>
                <c:pt idx="5755">
                  <c:v>829.33489598389599</c:v>
                </c:pt>
                <c:pt idx="5756">
                  <c:v>34.3094234638912</c:v>
                </c:pt>
                <c:pt idx="5757">
                  <c:v>33.631595088496901</c:v>
                </c:pt>
                <c:pt idx="5758">
                  <c:v>207.95084579747601</c:v>
                </c:pt>
                <c:pt idx="5759">
                  <c:v>1167.7073545749899</c:v>
                </c:pt>
                <c:pt idx="5760">
                  <c:v>54.209994186415997</c:v>
                </c:pt>
                <c:pt idx="5761">
                  <c:v>106.428495253685</c:v>
                </c:pt>
                <c:pt idx="5762">
                  <c:v>259.88379200268702</c:v>
                </c:pt>
                <c:pt idx="5763">
                  <c:v>83.494963992197995</c:v>
                </c:pt>
                <c:pt idx="5764">
                  <c:v>4294.7444475762204</c:v>
                </c:pt>
                <c:pt idx="5765">
                  <c:v>575.52809273366904</c:v>
                </c:pt>
                <c:pt idx="5766">
                  <c:v>5604.47818495298</c:v>
                </c:pt>
                <c:pt idx="5767">
                  <c:v>110.75560302944</c:v>
                </c:pt>
                <c:pt idx="5768">
                  <c:v>417.57358186100402</c:v>
                </c:pt>
                <c:pt idx="5769">
                  <c:v>203.48534940151799</c:v>
                </c:pt>
                <c:pt idx="5770">
                  <c:v>10.806742530945399</c:v>
                </c:pt>
                <c:pt idx="5771">
                  <c:v>145.86050181711499</c:v>
                </c:pt>
                <c:pt idx="5772">
                  <c:v>6680.8625308972296</c:v>
                </c:pt>
                <c:pt idx="5773">
                  <c:v>54.233847227103396</c:v>
                </c:pt>
                <c:pt idx="5774">
                  <c:v>5.7886476043818202</c:v>
                </c:pt>
                <c:pt idx="5775">
                  <c:v>80.835945781758298</c:v>
                </c:pt>
                <c:pt idx="5776">
                  <c:v>16.8198752362762</c:v>
                </c:pt>
                <c:pt idx="5777">
                  <c:v>13.1957178911388</c:v>
                </c:pt>
                <c:pt idx="5778">
                  <c:v>200.37547954009901</c:v>
                </c:pt>
                <c:pt idx="5779">
                  <c:v>110.783068388183</c:v>
                </c:pt>
                <c:pt idx="5780">
                  <c:v>24.810942795895699</c:v>
                </c:pt>
                <c:pt idx="5781">
                  <c:v>1.9980191779857801</c:v>
                </c:pt>
                <c:pt idx="5782">
                  <c:v>111.63509853745001</c:v>
                </c:pt>
                <c:pt idx="5783">
                  <c:v>47.068998285262502</c:v>
                </c:pt>
                <c:pt idx="5784">
                  <c:v>256.604123844311</c:v>
                </c:pt>
                <c:pt idx="5785">
                  <c:v>418.84835945433298</c:v>
                </c:pt>
                <c:pt idx="5786">
                  <c:v>378.74632178044999</c:v>
                </c:pt>
                <c:pt idx="5787">
                  <c:v>62.0067124604249</c:v>
                </c:pt>
                <c:pt idx="5788">
                  <c:v>260.45662180176299</c:v>
                </c:pt>
                <c:pt idx="5789">
                  <c:v>102.038883463945</c:v>
                </c:pt>
                <c:pt idx="5790">
                  <c:v>1630.9569504201099</c:v>
                </c:pt>
                <c:pt idx="5791">
                  <c:v>66.988893657838403</c:v>
                </c:pt>
                <c:pt idx="5792">
                  <c:v>3099.1755702278301</c:v>
                </c:pt>
                <c:pt idx="5793">
                  <c:v>21.3526356471416</c:v>
                </c:pt>
                <c:pt idx="5794">
                  <c:v>1690.91192490156</c:v>
                </c:pt>
                <c:pt idx="5795">
                  <c:v>44.6135689013663</c:v>
                </c:pt>
                <c:pt idx="5796">
                  <c:v>425.83353721439499</c:v>
                </c:pt>
                <c:pt idx="5797">
                  <c:v>691.72890695711999</c:v>
                </c:pt>
                <c:pt idx="5798">
                  <c:v>110.10460025550699</c:v>
                </c:pt>
                <c:pt idx="5799">
                  <c:v>43.250885186697602</c:v>
                </c:pt>
                <c:pt idx="5800">
                  <c:v>191.92364783309199</c:v>
                </c:pt>
                <c:pt idx="5801">
                  <c:v>142.15812847466299</c:v>
                </c:pt>
                <c:pt idx="5802">
                  <c:v>345.57962540126903</c:v>
                </c:pt>
                <c:pt idx="5803">
                  <c:v>25.787855561527302</c:v>
                </c:pt>
                <c:pt idx="5804">
                  <c:v>92.178165237102903</c:v>
                </c:pt>
                <c:pt idx="5805">
                  <c:v>812.92672273217897</c:v>
                </c:pt>
                <c:pt idx="5806">
                  <c:v>861.20765575429505</c:v>
                </c:pt>
                <c:pt idx="5807">
                  <c:v>6405.7444744247196</c:v>
                </c:pt>
                <c:pt idx="5808">
                  <c:v>1262.7224762897299</c:v>
                </c:pt>
                <c:pt idx="5809">
                  <c:v>1139.19942086727</c:v>
                </c:pt>
                <c:pt idx="5810">
                  <c:v>637.309146585485</c:v>
                </c:pt>
                <c:pt idx="5811">
                  <c:v>2645.5387419211702</c:v>
                </c:pt>
                <c:pt idx="5812">
                  <c:v>0.920375594877062</c:v>
                </c:pt>
                <c:pt idx="5813">
                  <c:v>194.93994383137101</c:v>
                </c:pt>
                <c:pt idx="5814">
                  <c:v>46.625513720784198</c:v>
                </c:pt>
                <c:pt idx="5815">
                  <c:v>34.148369381464903</c:v>
                </c:pt>
                <c:pt idx="5816">
                  <c:v>3304.76159456603</c:v>
                </c:pt>
                <c:pt idx="5817">
                  <c:v>1066.9601705381001</c:v>
                </c:pt>
                <c:pt idx="5818">
                  <c:v>161.654170936329</c:v>
                </c:pt>
                <c:pt idx="5819">
                  <c:v>1259.84925458054</c:v>
                </c:pt>
                <c:pt idx="5820">
                  <c:v>43.913439655760101</c:v>
                </c:pt>
                <c:pt idx="5821">
                  <c:v>3791.6643707487801</c:v>
                </c:pt>
                <c:pt idx="5822">
                  <c:v>325.787509815112</c:v>
                </c:pt>
                <c:pt idx="5823">
                  <c:v>275.877007786192</c:v>
                </c:pt>
                <c:pt idx="5824">
                  <c:v>164.420364999989</c:v>
                </c:pt>
                <c:pt idx="5825">
                  <c:v>885.63066585695105</c:v>
                </c:pt>
                <c:pt idx="5826">
                  <c:v>1900.85697863876</c:v>
                </c:pt>
                <c:pt idx="5827">
                  <c:v>438.17060371414101</c:v>
                </c:pt>
                <c:pt idx="5828">
                  <c:v>353.457273803058</c:v>
                </c:pt>
                <c:pt idx="5829">
                  <c:v>1688.29598378076</c:v>
                </c:pt>
                <c:pt idx="5830">
                  <c:v>741.797932187745</c:v>
                </c:pt>
                <c:pt idx="5831">
                  <c:v>683.57211852488899</c:v>
                </c:pt>
                <c:pt idx="5832">
                  <c:v>31.469588563072701</c:v>
                </c:pt>
                <c:pt idx="5833">
                  <c:v>3331.6924029399202</c:v>
                </c:pt>
                <c:pt idx="5834">
                  <c:v>398.85056636087597</c:v>
                </c:pt>
                <c:pt idx="5835">
                  <c:v>230.921617367289</c:v>
                </c:pt>
                <c:pt idx="5836">
                  <c:v>28.415206744573702</c:v>
                </c:pt>
                <c:pt idx="5837">
                  <c:v>15.9764185152409</c:v>
                </c:pt>
                <c:pt idx="5838">
                  <c:v>595.36498388208895</c:v>
                </c:pt>
                <c:pt idx="5839">
                  <c:v>445.09368289571802</c:v>
                </c:pt>
                <c:pt idx="5840">
                  <c:v>15.1870632485247</c:v>
                </c:pt>
                <c:pt idx="5841">
                  <c:v>1248.36001339374</c:v>
                </c:pt>
                <c:pt idx="5842">
                  <c:v>27.998284444085701</c:v>
                </c:pt>
                <c:pt idx="5843">
                  <c:v>104.869739487844</c:v>
                </c:pt>
                <c:pt idx="5844">
                  <c:v>1985.9235714983699</c:v>
                </c:pt>
                <c:pt idx="5845">
                  <c:v>105.58739799743699</c:v>
                </c:pt>
                <c:pt idx="5846">
                  <c:v>16.1073074819456</c:v>
                </c:pt>
                <c:pt idx="5847">
                  <c:v>2265.2752446616701</c:v>
                </c:pt>
                <c:pt idx="5848">
                  <c:v>0.580110064840477</c:v>
                </c:pt>
                <c:pt idx="5849">
                  <c:v>522.88155615920903</c:v>
                </c:pt>
                <c:pt idx="5850">
                  <c:v>8.9588933860396693</c:v>
                </c:pt>
                <c:pt idx="5851">
                  <c:v>10.1652519665068</c:v>
                </c:pt>
                <c:pt idx="5852">
                  <c:v>1107.4355652797699</c:v>
                </c:pt>
                <c:pt idx="5853">
                  <c:v>40.183747095453597</c:v>
                </c:pt>
                <c:pt idx="5854">
                  <c:v>2818.4667744307299</c:v>
                </c:pt>
                <c:pt idx="5855">
                  <c:v>284.50238468236302</c:v>
                </c:pt>
                <c:pt idx="5856">
                  <c:v>1882.8353613556301</c:v>
                </c:pt>
                <c:pt idx="5857">
                  <c:v>237.96497395506401</c:v>
                </c:pt>
                <c:pt idx="5858">
                  <c:v>16.0508107878102</c:v>
                </c:pt>
                <c:pt idx="5859">
                  <c:v>237.631416672775</c:v>
                </c:pt>
                <c:pt idx="5860">
                  <c:v>1994.46786073047</c:v>
                </c:pt>
                <c:pt idx="5861">
                  <c:v>103.535957154998</c:v>
                </c:pt>
                <c:pt idx="5862">
                  <c:v>81.459563590185994</c:v>
                </c:pt>
                <c:pt idx="5863">
                  <c:v>9.4957190483260199</c:v>
                </c:pt>
                <c:pt idx="5864">
                  <c:v>7.1884866809785901</c:v>
                </c:pt>
                <c:pt idx="5865">
                  <c:v>33.928692112070301</c:v>
                </c:pt>
                <c:pt idx="5866">
                  <c:v>582.42739772531399</c:v>
                </c:pt>
                <c:pt idx="5867">
                  <c:v>529.27198418103296</c:v>
                </c:pt>
                <c:pt idx="5868">
                  <c:v>0.656538845637335</c:v>
                </c:pt>
                <c:pt idx="5869">
                  <c:v>456.31616437483399</c:v>
                </c:pt>
                <c:pt idx="5870">
                  <c:v>470.32273795496502</c:v>
                </c:pt>
                <c:pt idx="5871">
                  <c:v>804.12036789881495</c:v>
                </c:pt>
                <c:pt idx="5872">
                  <c:v>2702.3962610191402</c:v>
                </c:pt>
                <c:pt idx="5873">
                  <c:v>52.020827043324502</c:v>
                </c:pt>
                <c:pt idx="5874">
                  <c:v>1673.8325404366501</c:v>
                </c:pt>
                <c:pt idx="5875">
                  <c:v>260.94345819640301</c:v>
                </c:pt>
                <c:pt idx="5876">
                  <c:v>1.8649213487334999</c:v>
                </c:pt>
                <c:pt idx="5877">
                  <c:v>2644.7138051370998</c:v>
                </c:pt>
                <c:pt idx="5878">
                  <c:v>108.42525409580099</c:v>
                </c:pt>
                <c:pt idx="5879">
                  <c:v>467.03259266410601</c:v>
                </c:pt>
                <c:pt idx="5880">
                  <c:v>37.9724119333777</c:v>
                </c:pt>
                <c:pt idx="5881">
                  <c:v>240.214516253873</c:v>
                </c:pt>
                <c:pt idx="5882">
                  <c:v>36.0090251276876</c:v>
                </c:pt>
                <c:pt idx="5883">
                  <c:v>5040.5569031762698</c:v>
                </c:pt>
                <c:pt idx="5884">
                  <c:v>57.614931079232903</c:v>
                </c:pt>
                <c:pt idx="5885">
                  <c:v>291.22782393338201</c:v>
                </c:pt>
                <c:pt idx="5886">
                  <c:v>24.946128374373899</c:v>
                </c:pt>
                <c:pt idx="5887">
                  <c:v>32.4452325707177</c:v>
                </c:pt>
                <c:pt idx="5888">
                  <c:v>196.27972922363099</c:v>
                </c:pt>
                <c:pt idx="5889">
                  <c:v>14.582661853890899</c:v>
                </c:pt>
                <c:pt idx="5890">
                  <c:v>81.545111087593995</c:v>
                </c:pt>
                <c:pt idx="5891">
                  <c:v>1618.68908804034</c:v>
                </c:pt>
                <c:pt idx="5892">
                  <c:v>1928.83076357409</c:v>
                </c:pt>
                <c:pt idx="5893">
                  <c:v>946.56804583765404</c:v>
                </c:pt>
                <c:pt idx="5894">
                  <c:v>3083.82802144265</c:v>
                </c:pt>
                <c:pt idx="5895">
                  <c:v>28.196748600621198</c:v>
                </c:pt>
                <c:pt idx="5896">
                  <c:v>129.59001800735999</c:v>
                </c:pt>
                <c:pt idx="5897">
                  <c:v>22.027583446465499</c:v>
                </c:pt>
                <c:pt idx="5898">
                  <c:v>45.483019355159399</c:v>
                </c:pt>
                <c:pt idx="5899">
                  <c:v>670.34536032269204</c:v>
                </c:pt>
                <c:pt idx="5900">
                  <c:v>21.018000862543101</c:v>
                </c:pt>
                <c:pt idx="5901">
                  <c:v>5742.0454819024399</c:v>
                </c:pt>
                <c:pt idx="5902">
                  <c:v>678.68182559786806</c:v>
                </c:pt>
                <c:pt idx="5903">
                  <c:v>2228.1051650828699</c:v>
                </c:pt>
                <c:pt idx="5904">
                  <c:v>23.284623164375098</c:v>
                </c:pt>
                <c:pt idx="5905">
                  <c:v>286.22206355612298</c:v>
                </c:pt>
                <c:pt idx="5906">
                  <c:v>96.649726318239999</c:v>
                </c:pt>
                <c:pt idx="5907">
                  <c:v>1240.8698760418699</c:v>
                </c:pt>
                <c:pt idx="5908">
                  <c:v>43.0001351524119</c:v>
                </c:pt>
                <c:pt idx="5909">
                  <c:v>82.487115846152307</c:v>
                </c:pt>
                <c:pt idx="5910">
                  <c:v>4.10288576995646</c:v>
                </c:pt>
                <c:pt idx="5911">
                  <c:v>1382.36362902372</c:v>
                </c:pt>
                <c:pt idx="5912">
                  <c:v>94.5340486063821</c:v>
                </c:pt>
                <c:pt idx="5913">
                  <c:v>668.02417058838898</c:v>
                </c:pt>
                <c:pt idx="5914">
                  <c:v>27.193228051961501</c:v>
                </c:pt>
                <c:pt idx="5915">
                  <c:v>24.4624688632647</c:v>
                </c:pt>
                <c:pt idx="5916">
                  <c:v>178.367149052142</c:v>
                </c:pt>
                <c:pt idx="5917">
                  <c:v>2026.8434143985301</c:v>
                </c:pt>
                <c:pt idx="5918">
                  <c:v>715.58299045343699</c:v>
                </c:pt>
                <c:pt idx="5919">
                  <c:v>23.273571825851299</c:v>
                </c:pt>
                <c:pt idx="5920">
                  <c:v>61.696868907883498</c:v>
                </c:pt>
                <c:pt idx="5921">
                  <c:v>77.326240743463501</c:v>
                </c:pt>
                <c:pt idx="5922">
                  <c:v>24.079356879377102</c:v>
                </c:pt>
                <c:pt idx="5923">
                  <c:v>100.439578687923</c:v>
                </c:pt>
                <c:pt idx="5924">
                  <c:v>66.680603989152203</c:v>
                </c:pt>
                <c:pt idx="5925">
                  <c:v>31.6010739448527</c:v>
                </c:pt>
                <c:pt idx="5926">
                  <c:v>13.349692620230201</c:v>
                </c:pt>
                <c:pt idx="5927">
                  <c:v>4299.4798342709</c:v>
                </c:pt>
                <c:pt idx="5928">
                  <c:v>269.17705733288199</c:v>
                </c:pt>
                <c:pt idx="5929">
                  <c:v>368.345382234189</c:v>
                </c:pt>
                <c:pt idx="5930">
                  <c:v>566.23587520880096</c:v>
                </c:pt>
                <c:pt idx="5931">
                  <c:v>8.0562079385168808</c:v>
                </c:pt>
                <c:pt idx="5932">
                  <c:v>53.628555425698899</c:v>
                </c:pt>
                <c:pt idx="5933">
                  <c:v>75.396437491008697</c:v>
                </c:pt>
                <c:pt idx="5934">
                  <c:v>83.369921314383603</c:v>
                </c:pt>
                <c:pt idx="5935">
                  <c:v>262.60335553959601</c:v>
                </c:pt>
                <c:pt idx="5936">
                  <c:v>305.51626193852502</c:v>
                </c:pt>
                <c:pt idx="5937">
                  <c:v>11.347921894272099</c:v>
                </c:pt>
                <c:pt idx="5938">
                  <c:v>1787.4467035883799</c:v>
                </c:pt>
                <c:pt idx="5939">
                  <c:v>1.7964750955336199</c:v>
                </c:pt>
                <c:pt idx="5940">
                  <c:v>113.34603342883401</c:v>
                </c:pt>
                <c:pt idx="5941">
                  <c:v>116.242946114592</c:v>
                </c:pt>
                <c:pt idx="5942">
                  <c:v>346.46513440195099</c:v>
                </c:pt>
                <c:pt idx="5943">
                  <c:v>45.801542844987701</c:v>
                </c:pt>
                <c:pt idx="5944">
                  <c:v>6.4274157184502601</c:v>
                </c:pt>
                <c:pt idx="5945">
                  <c:v>59.214288338087101</c:v>
                </c:pt>
                <c:pt idx="5946">
                  <c:v>437.86527911444603</c:v>
                </c:pt>
                <c:pt idx="5947">
                  <c:v>0.14294319646584</c:v>
                </c:pt>
                <c:pt idx="5948">
                  <c:v>191.76424096486099</c:v>
                </c:pt>
                <c:pt idx="5949">
                  <c:v>210.36045834125801</c:v>
                </c:pt>
                <c:pt idx="5950">
                  <c:v>1.9418380697833399</c:v>
                </c:pt>
                <c:pt idx="5951">
                  <c:v>219.56540515069199</c:v>
                </c:pt>
                <c:pt idx="5952">
                  <c:v>11.5133820319038</c:v>
                </c:pt>
                <c:pt idx="5953">
                  <c:v>84.203914000725305</c:v>
                </c:pt>
                <c:pt idx="5954">
                  <c:v>2760.9769635624202</c:v>
                </c:pt>
                <c:pt idx="5955">
                  <c:v>316.24534043044298</c:v>
                </c:pt>
                <c:pt idx="5956">
                  <c:v>641.44566654536902</c:v>
                </c:pt>
                <c:pt idx="5957">
                  <c:v>23.600029902214398</c:v>
                </c:pt>
                <c:pt idx="5958">
                  <c:v>35.501509953568103</c:v>
                </c:pt>
                <c:pt idx="5959">
                  <c:v>285.634024985986</c:v>
                </c:pt>
                <c:pt idx="5960">
                  <c:v>268.45292614350399</c:v>
                </c:pt>
                <c:pt idx="5961">
                  <c:v>658.602101544064</c:v>
                </c:pt>
                <c:pt idx="5962">
                  <c:v>741.235845101378</c:v>
                </c:pt>
                <c:pt idx="5963">
                  <c:v>330.15806425472499</c:v>
                </c:pt>
                <c:pt idx="5964">
                  <c:v>577.84476386718904</c:v>
                </c:pt>
                <c:pt idx="5965">
                  <c:v>62.773679892050701</c:v>
                </c:pt>
                <c:pt idx="5966">
                  <c:v>298.74311354943302</c:v>
                </c:pt>
                <c:pt idx="5967">
                  <c:v>3.7288470500234898</c:v>
                </c:pt>
                <c:pt idx="5968">
                  <c:v>168.662618245234</c:v>
                </c:pt>
                <c:pt idx="5969">
                  <c:v>4.0613521501769103</c:v>
                </c:pt>
                <c:pt idx="5970">
                  <c:v>2.6055290664691499</c:v>
                </c:pt>
                <c:pt idx="5971">
                  <c:v>0.99576877035053601</c:v>
                </c:pt>
                <c:pt idx="5972">
                  <c:v>53.923576534882102</c:v>
                </c:pt>
                <c:pt idx="5973">
                  <c:v>684.92534460010199</c:v>
                </c:pt>
                <c:pt idx="5974">
                  <c:v>4.4531206532182797</c:v>
                </c:pt>
                <c:pt idx="5975">
                  <c:v>3142.4284403751699</c:v>
                </c:pt>
                <c:pt idx="5976">
                  <c:v>272.97981746449398</c:v>
                </c:pt>
                <c:pt idx="5977">
                  <c:v>230.886622655883</c:v>
                </c:pt>
                <c:pt idx="5978">
                  <c:v>247.388189556139</c:v>
                </c:pt>
                <c:pt idx="5979">
                  <c:v>68.304245273814502</c:v>
                </c:pt>
                <c:pt idx="5980">
                  <c:v>15.8900468410413</c:v>
                </c:pt>
                <c:pt idx="5981">
                  <c:v>277.62208525478098</c:v>
                </c:pt>
                <c:pt idx="5982">
                  <c:v>671.94285475873801</c:v>
                </c:pt>
                <c:pt idx="5983">
                  <c:v>14.682929562889401</c:v>
                </c:pt>
                <c:pt idx="5984">
                  <c:v>180.586691069224</c:v>
                </c:pt>
                <c:pt idx="5985">
                  <c:v>667.73956337910704</c:v>
                </c:pt>
                <c:pt idx="5986">
                  <c:v>4816.9616367148201</c:v>
                </c:pt>
                <c:pt idx="5987">
                  <c:v>831.78428379418494</c:v>
                </c:pt>
                <c:pt idx="5988">
                  <c:v>46.036470720438999</c:v>
                </c:pt>
                <c:pt idx="5989">
                  <c:v>0.84161412374535705</c:v>
                </c:pt>
                <c:pt idx="5990">
                  <c:v>73.820601044613198</c:v>
                </c:pt>
                <c:pt idx="5991">
                  <c:v>149.12995780569099</c:v>
                </c:pt>
                <c:pt idx="5992">
                  <c:v>558.560756911628</c:v>
                </c:pt>
                <c:pt idx="5993">
                  <c:v>116.599622200692</c:v>
                </c:pt>
                <c:pt idx="5994">
                  <c:v>169.86839162369699</c:v>
                </c:pt>
                <c:pt idx="5995">
                  <c:v>46.213207974945902</c:v>
                </c:pt>
                <c:pt idx="5996">
                  <c:v>3413.9798533897201</c:v>
                </c:pt>
                <c:pt idx="5997">
                  <c:v>128.193690724948</c:v>
                </c:pt>
                <c:pt idx="5998">
                  <c:v>429.761631041876</c:v>
                </c:pt>
                <c:pt idx="5999">
                  <c:v>288.372774581415</c:v>
                </c:pt>
                <c:pt idx="6000">
                  <c:v>4351.4790545514397</c:v>
                </c:pt>
                <c:pt idx="6001">
                  <c:v>2.83148420440518</c:v>
                </c:pt>
                <c:pt idx="6002">
                  <c:v>831.12113781277503</c:v>
                </c:pt>
                <c:pt idx="6003">
                  <c:v>666.46450411180797</c:v>
                </c:pt>
                <c:pt idx="6004">
                  <c:v>865.48981919964001</c:v>
                </c:pt>
                <c:pt idx="6005">
                  <c:v>61.150562146313497</c:v>
                </c:pt>
                <c:pt idx="6006">
                  <c:v>463.787681166364</c:v>
                </c:pt>
                <c:pt idx="6007">
                  <c:v>63.700355041817097</c:v>
                </c:pt>
                <c:pt idx="6008">
                  <c:v>672.96865555271199</c:v>
                </c:pt>
                <c:pt idx="6009">
                  <c:v>4.5177853326045696</c:v>
                </c:pt>
                <c:pt idx="6010">
                  <c:v>9.1073526459685805</c:v>
                </c:pt>
                <c:pt idx="6011">
                  <c:v>525.09335399013696</c:v>
                </c:pt>
                <c:pt idx="6012">
                  <c:v>2846.1405340923802</c:v>
                </c:pt>
                <c:pt idx="6013">
                  <c:v>42.591923120236501</c:v>
                </c:pt>
                <c:pt idx="6014">
                  <c:v>1368.4008835760101</c:v>
                </c:pt>
                <c:pt idx="6015">
                  <c:v>492.809552822174</c:v>
                </c:pt>
                <c:pt idx="6016">
                  <c:v>34.552421117934699</c:v>
                </c:pt>
                <c:pt idx="6017">
                  <c:v>216.71640255597899</c:v>
                </c:pt>
                <c:pt idx="6018">
                  <c:v>182.790843145949</c:v>
                </c:pt>
                <c:pt idx="6019">
                  <c:v>4.9431769612560803</c:v>
                </c:pt>
                <c:pt idx="6020">
                  <c:v>134.98127343228899</c:v>
                </c:pt>
                <c:pt idx="6021">
                  <c:v>517.395159825988</c:v>
                </c:pt>
                <c:pt idx="6022">
                  <c:v>2245.8627352601202</c:v>
                </c:pt>
                <c:pt idx="6023">
                  <c:v>508.84009395921498</c:v>
                </c:pt>
                <c:pt idx="6024">
                  <c:v>31.583994786469098</c:v>
                </c:pt>
                <c:pt idx="6025">
                  <c:v>21.4285720518692</c:v>
                </c:pt>
                <c:pt idx="6026">
                  <c:v>1153.0553147364001</c:v>
                </c:pt>
                <c:pt idx="6027">
                  <c:v>626.74221284607097</c:v>
                </c:pt>
                <c:pt idx="6028">
                  <c:v>1502.0299477132501</c:v>
                </c:pt>
                <c:pt idx="6029">
                  <c:v>21.524213429944901</c:v>
                </c:pt>
                <c:pt idx="6030">
                  <c:v>753.53501201451297</c:v>
                </c:pt>
                <c:pt idx="6031">
                  <c:v>1254.6985376564401</c:v>
                </c:pt>
                <c:pt idx="6032">
                  <c:v>236.90680400582801</c:v>
                </c:pt>
                <c:pt idx="6033">
                  <c:v>241.73703256213599</c:v>
                </c:pt>
                <c:pt idx="6034">
                  <c:v>330.12830630661</c:v>
                </c:pt>
                <c:pt idx="6035">
                  <c:v>24.5504546945104</c:v>
                </c:pt>
                <c:pt idx="6036">
                  <c:v>50.837591426855397</c:v>
                </c:pt>
                <c:pt idx="6037">
                  <c:v>375.75454712709001</c:v>
                </c:pt>
                <c:pt idx="6038">
                  <c:v>45.913597693559801</c:v>
                </c:pt>
                <c:pt idx="6039">
                  <c:v>553.96697993358896</c:v>
                </c:pt>
                <c:pt idx="6040">
                  <c:v>1966.1421281611399</c:v>
                </c:pt>
                <c:pt idx="6041">
                  <c:v>533.31379325000501</c:v>
                </c:pt>
                <c:pt idx="6042">
                  <c:v>214.68703471077899</c:v>
                </c:pt>
                <c:pt idx="6043">
                  <c:v>51.433176078032297</c:v>
                </c:pt>
                <c:pt idx="6044">
                  <c:v>2715.8220925737</c:v>
                </c:pt>
                <c:pt idx="6045">
                  <c:v>28.355810045130799</c:v>
                </c:pt>
                <c:pt idx="6046">
                  <c:v>9.5735219498666808</c:v>
                </c:pt>
                <c:pt idx="6047">
                  <c:v>436.22490627225801</c:v>
                </c:pt>
                <c:pt idx="6048">
                  <c:v>298.86257746882802</c:v>
                </c:pt>
                <c:pt idx="6049">
                  <c:v>42.656467409225201</c:v>
                </c:pt>
                <c:pt idx="6050">
                  <c:v>56.4459036693654</c:v>
                </c:pt>
                <c:pt idx="6051">
                  <c:v>5.4096692805212196</c:v>
                </c:pt>
                <c:pt idx="6052">
                  <c:v>1034.0954345662999</c:v>
                </c:pt>
                <c:pt idx="6053">
                  <c:v>182.66649377743801</c:v>
                </c:pt>
                <c:pt idx="6054">
                  <c:v>2448.8936901318798</c:v>
                </c:pt>
                <c:pt idx="6055">
                  <c:v>1106.1718653288699</c:v>
                </c:pt>
                <c:pt idx="6056">
                  <c:v>130.652224030479</c:v>
                </c:pt>
                <c:pt idx="6057">
                  <c:v>220.66224345908799</c:v>
                </c:pt>
                <c:pt idx="6058">
                  <c:v>161.18659053072199</c:v>
                </c:pt>
                <c:pt idx="6059">
                  <c:v>176.73053508826399</c:v>
                </c:pt>
                <c:pt idx="6060">
                  <c:v>103.305155590257</c:v>
                </c:pt>
                <c:pt idx="6061">
                  <c:v>365.35489539347799</c:v>
                </c:pt>
                <c:pt idx="6062">
                  <c:v>37.458875941017602</c:v>
                </c:pt>
                <c:pt idx="6063">
                  <c:v>1853.3272248819301</c:v>
                </c:pt>
                <c:pt idx="6064">
                  <c:v>16.671138213607801</c:v>
                </c:pt>
                <c:pt idx="6065">
                  <c:v>71.749215731065206</c:v>
                </c:pt>
                <c:pt idx="6066">
                  <c:v>1428.3857308655099</c:v>
                </c:pt>
                <c:pt idx="6067">
                  <c:v>41.97210735809</c:v>
                </c:pt>
                <c:pt idx="6068">
                  <c:v>141.67238708361</c:v>
                </c:pt>
                <c:pt idx="6069">
                  <c:v>403.72870052517402</c:v>
                </c:pt>
                <c:pt idx="6070">
                  <c:v>1659.78987019898</c:v>
                </c:pt>
                <c:pt idx="6071">
                  <c:v>316.43674256580903</c:v>
                </c:pt>
                <c:pt idx="6072">
                  <c:v>976.58413435524903</c:v>
                </c:pt>
                <c:pt idx="6073">
                  <c:v>35.831916867913698</c:v>
                </c:pt>
                <c:pt idx="6074">
                  <c:v>197.362785472761</c:v>
                </c:pt>
                <c:pt idx="6075">
                  <c:v>2.1852383237648598</c:v>
                </c:pt>
                <c:pt idx="6076">
                  <c:v>508.16610156995398</c:v>
                </c:pt>
                <c:pt idx="6077">
                  <c:v>477.2069456529</c:v>
                </c:pt>
                <c:pt idx="6078">
                  <c:v>486.547884462225</c:v>
                </c:pt>
                <c:pt idx="6079">
                  <c:v>857.16891059786599</c:v>
                </c:pt>
                <c:pt idx="6080">
                  <c:v>777.56782780809101</c:v>
                </c:pt>
                <c:pt idx="6081">
                  <c:v>111.65282954694899</c:v>
                </c:pt>
                <c:pt idx="6082">
                  <c:v>253.26287810808</c:v>
                </c:pt>
                <c:pt idx="6083">
                  <c:v>60.900266896010798</c:v>
                </c:pt>
                <c:pt idx="6084">
                  <c:v>37.815154768178097</c:v>
                </c:pt>
                <c:pt idx="6085">
                  <c:v>1437.5499005582799</c:v>
                </c:pt>
                <c:pt idx="6086">
                  <c:v>59.746863207961603</c:v>
                </c:pt>
                <c:pt idx="6087">
                  <c:v>646.75269528873105</c:v>
                </c:pt>
                <c:pt idx="6088">
                  <c:v>29.900757901216899</c:v>
                </c:pt>
                <c:pt idx="6089">
                  <c:v>112.17486194272399</c:v>
                </c:pt>
                <c:pt idx="6090">
                  <c:v>186.84729968892799</c:v>
                </c:pt>
                <c:pt idx="6091">
                  <c:v>87.930550738909304</c:v>
                </c:pt>
                <c:pt idx="6092">
                  <c:v>113.609393205594</c:v>
                </c:pt>
                <c:pt idx="6093">
                  <c:v>4851.2705291018901</c:v>
                </c:pt>
                <c:pt idx="6094">
                  <c:v>1893.80710986952</c:v>
                </c:pt>
                <c:pt idx="6095">
                  <c:v>306.38462309628</c:v>
                </c:pt>
                <c:pt idx="6096">
                  <c:v>85.106247637968707</c:v>
                </c:pt>
                <c:pt idx="6097">
                  <c:v>312.24523044091302</c:v>
                </c:pt>
                <c:pt idx="6098">
                  <c:v>49.5761059987613</c:v>
                </c:pt>
                <c:pt idx="6099">
                  <c:v>1208.2620442139</c:v>
                </c:pt>
                <c:pt idx="6100">
                  <c:v>1498.3740913572301</c:v>
                </c:pt>
                <c:pt idx="6101">
                  <c:v>211.92972915209501</c:v>
                </c:pt>
                <c:pt idx="6102">
                  <c:v>111.17883334001201</c:v>
                </c:pt>
                <c:pt idx="6103">
                  <c:v>820.26129140761498</c:v>
                </c:pt>
                <c:pt idx="6104">
                  <c:v>577.76416286635094</c:v>
                </c:pt>
                <c:pt idx="6105">
                  <c:v>705.39402809225498</c:v>
                </c:pt>
                <c:pt idx="6106">
                  <c:v>930.92943682519899</c:v>
                </c:pt>
                <c:pt idx="6107">
                  <c:v>394.841115317461</c:v>
                </c:pt>
                <c:pt idx="6108">
                  <c:v>152.886295859543</c:v>
                </c:pt>
                <c:pt idx="6109">
                  <c:v>93.775816751406396</c:v>
                </c:pt>
                <c:pt idx="6110">
                  <c:v>291.33613891123503</c:v>
                </c:pt>
                <c:pt idx="6111">
                  <c:v>85.817561750558696</c:v>
                </c:pt>
                <c:pt idx="6112">
                  <c:v>858.65268023188196</c:v>
                </c:pt>
                <c:pt idx="6113">
                  <c:v>193.67790401506801</c:v>
                </c:pt>
                <c:pt idx="6114">
                  <c:v>318.536844425308</c:v>
                </c:pt>
                <c:pt idx="6115">
                  <c:v>1816.93842767967</c:v>
                </c:pt>
                <c:pt idx="6116">
                  <c:v>513.96139832346603</c:v>
                </c:pt>
                <c:pt idx="6117">
                  <c:v>121.032265961604</c:v>
                </c:pt>
                <c:pt idx="6118">
                  <c:v>628.67186929768695</c:v>
                </c:pt>
                <c:pt idx="6119">
                  <c:v>1148.0055798588901</c:v>
                </c:pt>
                <c:pt idx="6120">
                  <c:v>90.800207669110407</c:v>
                </c:pt>
                <c:pt idx="6121">
                  <c:v>392.30923124795902</c:v>
                </c:pt>
                <c:pt idx="6122">
                  <c:v>3.7893258711285398</c:v>
                </c:pt>
                <c:pt idx="6123">
                  <c:v>1490.1582222689001</c:v>
                </c:pt>
                <c:pt idx="6124">
                  <c:v>428.77761314906797</c:v>
                </c:pt>
                <c:pt idx="6125">
                  <c:v>262.66494637832398</c:v>
                </c:pt>
                <c:pt idx="6126">
                  <c:v>94.063941567883205</c:v>
                </c:pt>
                <c:pt idx="6127">
                  <c:v>57.213331093173203</c:v>
                </c:pt>
                <c:pt idx="6128">
                  <c:v>382.09274458791703</c:v>
                </c:pt>
                <c:pt idx="6129">
                  <c:v>1502.0378021801</c:v>
                </c:pt>
                <c:pt idx="6130">
                  <c:v>42.618344043129397</c:v>
                </c:pt>
                <c:pt idx="6131">
                  <c:v>812.87557608616498</c:v>
                </c:pt>
                <c:pt idx="6132">
                  <c:v>147.35045568382</c:v>
                </c:pt>
                <c:pt idx="6133">
                  <c:v>14.116214937871</c:v>
                </c:pt>
                <c:pt idx="6134">
                  <c:v>318.64503441935301</c:v>
                </c:pt>
                <c:pt idx="6135">
                  <c:v>541.53877414196904</c:v>
                </c:pt>
                <c:pt idx="6136">
                  <c:v>876.78343685165305</c:v>
                </c:pt>
                <c:pt idx="6137">
                  <c:v>11.064575305617</c:v>
                </c:pt>
                <c:pt idx="6138">
                  <c:v>8.2294401426006303</c:v>
                </c:pt>
                <c:pt idx="6139">
                  <c:v>25.100693948156401</c:v>
                </c:pt>
                <c:pt idx="6140">
                  <c:v>340.75892480605103</c:v>
                </c:pt>
                <c:pt idx="6141">
                  <c:v>239.38241459868601</c:v>
                </c:pt>
                <c:pt idx="6142">
                  <c:v>598.55187785744499</c:v>
                </c:pt>
                <c:pt idx="6143">
                  <c:v>9.4320746446958204</c:v>
                </c:pt>
                <c:pt idx="6144">
                  <c:v>20.136419925552101</c:v>
                </c:pt>
                <c:pt idx="6145">
                  <c:v>498.27218344171303</c:v>
                </c:pt>
                <c:pt idx="6146">
                  <c:v>150.67454731581</c:v>
                </c:pt>
                <c:pt idx="6147">
                  <c:v>18.858447012604799</c:v>
                </c:pt>
                <c:pt idx="6148">
                  <c:v>384.177355287301</c:v>
                </c:pt>
                <c:pt idx="6149">
                  <c:v>256.29258185100298</c:v>
                </c:pt>
                <c:pt idx="6150">
                  <c:v>580.37721962534295</c:v>
                </c:pt>
                <c:pt idx="6151">
                  <c:v>378.76822532879601</c:v>
                </c:pt>
                <c:pt idx="6152">
                  <c:v>838.260575180101</c:v>
                </c:pt>
                <c:pt idx="6153">
                  <c:v>7925.5940266314401</c:v>
                </c:pt>
                <c:pt idx="6154">
                  <c:v>137.748199114719</c:v>
                </c:pt>
                <c:pt idx="6155">
                  <c:v>187.32460361388999</c:v>
                </c:pt>
                <c:pt idx="6156">
                  <c:v>477.91032745876402</c:v>
                </c:pt>
                <c:pt idx="6157">
                  <c:v>326.00974025842299</c:v>
                </c:pt>
                <c:pt idx="6158">
                  <c:v>214.26699041913</c:v>
                </c:pt>
                <c:pt idx="6159">
                  <c:v>951.40899351288795</c:v>
                </c:pt>
                <c:pt idx="6160">
                  <c:v>459.84814474045999</c:v>
                </c:pt>
                <c:pt idx="6161">
                  <c:v>562.07239049441296</c:v>
                </c:pt>
                <c:pt idx="6162">
                  <c:v>97.516486954376305</c:v>
                </c:pt>
                <c:pt idx="6163">
                  <c:v>28.860224679238701</c:v>
                </c:pt>
                <c:pt idx="6164">
                  <c:v>17.335726846645102</c:v>
                </c:pt>
                <c:pt idx="6165">
                  <c:v>80.466124835701606</c:v>
                </c:pt>
                <c:pt idx="6166">
                  <c:v>66.904564306390895</c:v>
                </c:pt>
                <c:pt idx="6167">
                  <c:v>20.976485245814501</c:v>
                </c:pt>
                <c:pt idx="6168">
                  <c:v>2426.0759482061699</c:v>
                </c:pt>
                <c:pt idx="6169">
                  <c:v>380.43160415128398</c:v>
                </c:pt>
                <c:pt idx="6170">
                  <c:v>74.374717498161701</c:v>
                </c:pt>
                <c:pt idx="6171">
                  <c:v>522.36543487690597</c:v>
                </c:pt>
                <c:pt idx="6172">
                  <c:v>193.14011710990999</c:v>
                </c:pt>
                <c:pt idx="6173">
                  <c:v>3695.1633962989399</c:v>
                </c:pt>
                <c:pt idx="6174">
                  <c:v>1418.9931247070399</c:v>
                </c:pt>
                <c:pt idx="6175">
                  <c:v>206.487607477327</c:v>
                </c:pt>
                <c:pt idx="6176">
                  <c:v>48.416711618736699</c:v>
                </c:pt>
                <c:pt idx="6177">
                  <c:v>635.92799372445495</c:v>
                </c:pt>
                <c:pt idx="6178">
                  <c:v>57.0381432095405</c:v>
                </c:pt>
                <c:pt idx="6179">
                  <c:v>1204.4249947616399</c:v>
                </c:pt>
                <c:pt idx="6180">
                  <c:v>100.571118391646</c:v>
                </c:pt>
                <c:pt idx="6181">
                  <c:v>242.21358510946001</c:v>
                </c:pt>
                <c:pt idx="6182">
                  <c:v>423.75713823811702</c:v>
                </c:pt>
                <c:pt idx="6183">
                  <c:v>101.150677584272</c:v>
                </c:pt>
                <c:pt idx="6184">
                  <c:v>37.729577099593698</c:v>
                </c:pt>
                <c:pt idx="6185">
                  <c:v>22.0622512847176</c:v>
                </c:pt>
                <c:pt idx="6186">
                  <c:v>67.641174379857105</c:v>
                </c:pt>
                <c:pt idx="6187">
                  <c:v>1274.5417411224601</c:v>
                </c:pt>
                <c:pt idx="6188">
                  <c:v>2065.2541251976299</c:v>
                </c:pt>
                <c:pt idx="6189">
                  <c:v>628.69899787120801</c:v>
                </c:pt>
                <c:pt idx="6190">
                  <c:v>28.081719451432001</c:v>
                </c:pt>
                <c:pt idx="6191">
                  <c:v>130.748666467871</c:v>
                </c:pt>
                <c:pt idx="6192">
                  <c:v>459.512611236819</c:v>
                </c:pt>
                <c:pt idx="6193">
                  <c:v>1338.58362652243</c:v>
                </c:pt>
                <c:pt idx="6194">
                  <c:v>286.223355420693</c:v>
                </c:pt>
                <c:pt idx="6195">
                  <c:v>29.665750811414799</c:v>
                </c:pt>
                <c:pt idx="6196">
                  <c:v>918.87779153522695</c:v>
                </c:pt>
                <c:pt idx="6197">
                  <c:v>832.70132570797705</c:v>
                </c:pt>
                <c:pt idx="6198">
                  <c:v>64.917755782945704</c:v>
                </c:pt>
                <c:pt idx="6199">
                  <c:v>29.813490954291002</c:v>
                </c:pt>
                <c:pt idx="6200">
                  <c:v>100.297118789816</c:v>
                </c:pt>
                <c:pt idx="6201">
                  <c:v>342.59113030903899</c:v>
                </c:pt>
                <c:pt idx="6202">
                  <c:v>5084.1475521573002</c:v>
                </c:pt>
                <c:pt idx="6203">
                  <c:v>5087.9349817293296</c:v>
                </c:pt>
                <c:pt idx="6204">
                  <c:v>87.780368967773299</c:v>
                </c:pt>
                <c:pt idx="6205">
                  <c:v>88.291391584292697</c:v>
                </c:pt>
                <c:pt idx="6206">
                  <c:v>260.59648235338398</c:v>
                </c:pt>
                <c:pt idx="6207">
                  <c:v>425.70775011315902</c:v>
                </c:pt>
                <c:pt idx="6208">
                  <c:v>328.32760926110097</c:v>
                </c:pt>
                <c:pt idx="6209">
                  <c:v>281.308993451417</c:v>
                </c:pt>
                <c:pt idx="6210">
                  <c:v>296.983381054012</c:v>
                </c:pt>
                <c:pt idx="6211">
                  <c:v>195.89439914645601</c:v>
                </c:pt>
                <c:pt idx="6212">
                  <c:v>225.90510983092301</c:v>
                </c:pt>
                <c:pt idx="6213">
                  <c:v>769.12179082389696</c:v>
                </c:pt>
                <c:pt idx="6214">
                  <c:v>85.474413979791805</c:v>
                </c:pt>
                <c:pt idx="6215">
                  <c:v>400.35079758882699</c:v>
                </c:pt>
                <c:pt idx="6216">
                  <c:v>79.728251458820694</c:v>
                </c:pt>
                <c:pt idx="6217">
                  <c:v>22.213256392595301</c:v>
                </c:pt>
                <c:pt idx="6218">
                  <c:v>249.04719074495</c:v>
                </c:pt>
                <c:pt idx="6219">
                  <c:v>267.81883939079103</c:v>
                </c:pt>
                <c:pt idx="6220">
                  <c:v>8.7656809508542608</c:v>
                </c:pt>
                <c:pt idx="6221">
                  <c:v>163.669126282945</c:v>
                </c:pt>
                <c:pt idx="6222">
                  <c:v>2875.0135438121101</c:v>
                </c:pt>
                <c:pt idx="6223">
                  <c:v>32.806910896679</c:v>
                </c:pt>
                <c:pt idx="6224">
                  <c:v>3.4571811726265298</c:v>
                </c:pt>
                <c:pt idx="6225">
                  <c:v>7.6764466488530303</c:v>
                </c:pt>
                <c:pt idx="6226">
                  <c:v>775.83756655471996</c:v>
                </c:pt>
                <c:pt idx="6227">
                  <c:v>219.83300516554499</c:v>
                </c:pt>
                <c:pt idx="6228">
                  <c:v>11.9261199579985</c:v>
                </c:pt>
                <c:pt idx="6229">
                  <c:v>5.2749745156137804</c:v>
                </c:pt>
                <c:pt idx="6230">
                  <c:v>32.433402653486297</c:v>
                </c:pt>
                <c:pt idx="6231">
                  <c:v>1.99539306567119</c:v>
                </c:pt>
                <c:pt idx="6232">
                  <c:v>57.465899673820701</c:v>
                </c:pt>
                <c:pt idx="6233">
                  <c:v>321.98765627672702</c:v>
                </c:pt>
                <c:pt idx="6234">
                  <c:v>1474.3061091165</c:v>
                </c:pt>
                <c:pt idx="6235">
                  <c:v>30.943725681400199</c:v>
                </c:pt>
                <c:pt idx="6236">
                  <c:v>207.676303916438</c:v>
                </c:pt>
                <c:pt idx="6237">
                  <c:v>22.462870736574001</c:v>
                </c:pt>
                <c:pt idx="6238">
                  <c:v>605.37465634571504</c:v>
                </c:pt>
                <c:pt idx="6239">
                  <c:v>61.132238673328203</c:v>
                </c:pt>
                <c:pt idx="6240">
                  <c:v>3346.8030198555098</c:v>
                </c:pt>
                <c:pt idx="6241">
                  <c:v>187.27362229196899</c:v>
                </c:pt>
                <c:pt idx="6242">
                  <c:v>3075.6602732894798</c:v>
                </c:pt>
                <c:pt idx="6243">
                  <c:v>111.83068860755399</c:v>
                </c:pt>
                <c:pt idx="6244">
                  <c:v>1172.69024681878</c:v>
                </c:pt>
                <c:pt idx="6245">
                  <c:v>396.24028493498099</c:v>
                </c:pt>
                <c:pt idx="6246">
                  <c:v>65.6686703949715</c:v>
                </c:pt>
                <c:pt idx="6247">
                  <c:v>150.14734298743599</c:v>
                </c:pt>
                <c:pt idx="6248">
                  <c:v>197.01550463887099</c:v>
                </c:pt>
                <c:pt idx="6249">
                  <c:v>87.381535528285397</c:v>
                </c:pt>
                <c:pt idx="6250">
                  <c:v>935.65624055620594</c:v>
                </c:pt>
                <c:pt idx="6251">
                  <c:v>78.969367228397701</c:v>
                </c:pt>
                <c:pt idx="6252">
                  <c:v>765.36343107884102</c:v>
                </c:pt>
                <c:pt idx="6253">
                  <c:v>782.63559229629197</c:v>
                </c:pt>
                <c:pt idx="6254">
                  <c:v>1234.8122563295401</c:v>
                </c:pt>
                <c:pt idx="6255">
                  <c:v>374.873797376818</c:v>
                </c:pt>
                <c:pt idx="6256">
                  <c:v>62.7585295316917</c:v>
                </c:pt>
                <c:pt idx="6257">
                  <c:v>987.03743978778903</c:v>
                </c:pt>
                <c:pt idx="6258">
                  <c:v>5.95148560598287</c:v>
                </c:pt>
                <c:pt idx="6259">
                  <c:v>136.10884209595301</c:v>
                </c:pt>
                <c:pt idx="6260">
                  <c:v>29.593073060517298</c:v>
                </c:pt>
                <c:pt idx="6261">
                  <c:v>107.46397531928601</c:v>
                </c:pt>
                <c:pt idx="6262">
                  <c:v>197.964862325718</c:v>
                </c:pt>
                <c:pt idx="6263">
                  <c:v>365.32723962772798</c:v>
                </c:pt>
                <c:pt idx="6264">
                  <c:v>293.23870831071901</c:v>
                </c:pt>
                <c:pt idx="6265">
                  <c:v>1450.71620307436</c:v>
                </c:pt>
                <c:pt idx="6266">
                  <c:v>491.83063743185198</c:v>
                </c:pt>
                <c:pt idx="6267">
                  <c:v>34.030107611281402</c:v>
                </c:pt>
                <c:pt idx="6268">
                  <c:v>78.409179033107506</c:v>
                </c:pt>
                <c:pt idx="6269">
                  <c:v>186.712697600148</c:v>
                </c:pt>
                <c:pt idx="6270">
                  <c:v>53.0108789056627</c:v>
                </c:pt>
                <c:pt idx="6271">
                  <c:v>491.03680266301802</c:v>
                </c:pt>
                <c:pt idx="6272">
                  <c:v>253.28263358151301</c:v>
                </c:pt>
                <c:pt idx="6273">
                  <c:v>29.389850038846699</c:v>
                </c:pt>
                <c:pt idx="6274">
                  <c:v>23.5854181337995</c:v>
                </c:pt>
                <c:pt idx="6275">
                  <c:v>780.94833338481703</c:v>
                </c:pt>
                <c:pt idx="6276">
                  <c:v>310.93702995316397</c:v>
                </c:pt>
                <c:pt idx="6277">
                  <c:v>401.03796369305701</c:v>
                </c:pt>
                <c:pt idx="6278">
                  <c:v>69.077141273029895</c:v>
                </c:pt>
                <c:pt idx="6279">
                  <c:v>1783.4437245122899</c:v>
                </c:pt>
                <c:pt idx="6280">
                  <c:v>93.645038318850794</c:v>
                </c:pt>
                <c:pt idx="6281">
                  <c:v>433.86795506507701</c:v>
                </c:pt>
                <c:pt idx="6282">
                  <c:v>667.17477634530201</c:v>
                </c:pt>
                <c:pt idx="6283">
                  <c:v>1444.7096069611</c:v>
                </c:pt>
                <c:pt idx="6284">
                  <c:v>947.09709048631498</c:v>
                </c:pt>
                <c:pt idx="6285">
                  <c:v>107.671142726966</c:v>
                </c:pt>
                <c:pt idx="6286">
                  <c:v>1.01853115237565</c:v>
                </c:pt>
                <c:pt idx="6287">
                  <c:v>445.45427324305899</c:v>
                </c:pt>
                <c:pt idx="6288">
                  <c:v>73.703833618414706</c:v>
                </c:pt>
                <c:pt idx="6289">
                  <c:v>28.643076637169202</c:v>
                </c:pt>
                <c:pt idx="6290">
                  <c:v>907.72596201086503</c:v>
                </c:pt>
                <c:pt idx="6291">
                  <c:v>2060.4224998196701</c:v>
                </c:pt>
                <c:pt idx="6292">
                  <c:v>1061.3436717955101</c:v>
                </c:pt>
                <c:pt idx="6293">
                  <c:v>420.12615577305797</c:v>
                </c:pt>
                <c:pt idx="6294">
                  <c:v>313.640365527803</c:v>
                </c:pt>
                <c:pt idx="6295">
                  <c:v>464.44219566419599</c:v>
                </c:pt>
                <c:pt idx="6296">
                  <c:v>918.42582285032302</c:v>
                </c:pt>
                <c:pt idx="6297">
                  <c:v>22.4229985239675</c:v>
                </c:pt>
                <c:pt idx="6298">
                  <c:v>176.82203910775999</c:v>
                </c:pt>
                <c:pt idx="6299">
                  <c:v>185.984795191784</c:v>
                </c:pt>
                <c:pt idx="6300">
                  <c:v>15.3185943584693</c:v>
                </c:pt>
                <c:pt idx="6301">
                  <c:v>136.68762986352201</c:v>
                </c:pt>
                <c:pt idx="6302">
                  <c:v>412.412986228877</c:v>
                </c:pt>
                <c:pt idx="6303">
                  <c:v>22.403705325687099</c:v>
                </c:pt>
                <c:pt idx="6304">
                  <c:v>235.510538139391</c:v>
                </c:pt>
                <c:pt idx="6305">
                  <c:v>310.41405767213797</c:v>
                </c:pt>
                <c:pt idx="6306">
                  <c:v>1134.1155749954301</c:v>
                </c:pt>
                <c:pt idx="6307">
                  <c:v>12.623478817651501</c:v>
                </c:pt>
                <c:pt idx="6308">
                  <c:v>382.094929295599</c:v>
                </c:pt>
                <c:pt idx="6309">
                  <c:v>172.97696193057001</c:v>
                </c:pt>
                <c:pt idx="6310">
                  <c:v>48.125635415933203</c:v>
                </c:pt>
                <c:pt idx="6311">
                  <c:v>39.059137780004903</c:v>
                </c:pt>
                <c:pt idx="6312">
                  <c:v>265.19802205916301</c:v>
                </c:pt>
                <c:pt idx="6313">
                  <c:v>111.715593945324</c:v>
                </c:pt>
                <c:pt idx="6314">
                  <c:v>2001.6881530225501</c:v>
                </c:pt>
                <c:pt idx="6315">
                  <c:v>5090.2293640983098</c:v>
                </c:pt>
                <c:pt idx="6316">
                  <c:v>69.641823600143994</c:v>
                </c:pt>
                <c:pt idx="6317">
                  <c:v>45.456653300225497</c:v>
                </c:pt>
                <c:pt idx="6318">
                  <c:v>7038.0808439059301</c:v>
                </c:pt>
                <c:pt idx="6319">
                  <c:v>465.61222977491701</c:v>
                </c:pt>
                <c:pt idx="6320">
                  <c:v>52.0337933491261</c:v>
                </c:pt>
                <c:pt idx="6321">
                  <c:v>37.464239697865303</c:v>
                </c:pt>
                <c:pt idx="6322">
                  <c:v>333.41664480346901</c:v>
                </c:pt>
                <c:pt idx="6323">
                  <c:v>645.22417757649305</c:v>
                </c:pt>
                <c:pt idx="6324">
                  <c:v>66.679878552474705</c:v>
                </c:pt>
                <c:pt idx="6325">
                  <c:v>502.03834619289898</c:v>
                </c:pt>
                <c:pt idx="6326">
                  <c:v>1.6507114935035601</c:v>
                </c:pt>
                <c:pt idx="6327">
                  <c:v>14.081267037205199</c:v>
                </c:pt>
                <c:pt idx="6328">
                  <c:v>2024.73352625856</c:v>
                </c:pt>
                <c:pt idx="6329">
                  <c:v>388.95285263799002</c:v>
                </c:pt>
                <c:pt idx="6330">
                  <c:v>638.207130238589</c:v>
                </c:pt>
                <c:pt idx="6331">
                  <c:v>31.223012425928601</c:v>
                </c:pt>
                <c:pt idx="6332">
                  <c:v>2572.0080723578899</c:v>
                </c:pt>
                <c:pt idx="6333">
                  <c:v>512.00996361028899</c:v>
                </c:pt>
                <c:pt idx="6334">
                  <c:v>146.67806411863901</c:v>
                </c:pt>
                <c:pt idx="6335">
                  <c:v>389.52815255942699</c:v>
                </c:pt>
                <c:pt idx="6336">
                  <c:v>15.4813334145471</c:v>
                </c:pt>
                <c:pt idx="6337">
                  <c:v>326.00380045316899</c:v>
                </c:pt>
                <c:pt idx="6338">
                  <c:v>256.81626031258497</c:v>
                </c:pt>
                <c:pt idx="6339">
                  <c:v>622.01911881182605</c:v>
                </c:pt>
                <c:pt idx="6340">
                  <c:v>688.01065910702198</c:v>
                </c:pt>
                <c:pt idx="6341">
                  <c:v>34.717523830723501</c:v>
                </c:pt>
                <c:pt idx="6342">
                  <c:v>150.043134914782</c:v>
                </c:pt>
                <c:pt idx="6343">
                  <c:v>18.138178865688499</c:v>
                </c:pt>
                <c:pt idx="6344">
                  <c:v>64.788958036794497</c:v>
                </c:pt>
                <c:pt idx="6345">
                  <c:v>59.934576319329501</c:v>
                </c:pt>
                <c:pt idx="6346">
                  <c:v>107.822138365307</c:v>
                </c:pt>
                <c:pt idx="6347">
                  <c:v>4490.1419344852702</c:v>
                </c:pt>
                <c:pt idx="6348">
                  <c:v>440.70496002189901</c:v>
                </c:pt>
                <c:pt idx="6349">
                  <c:v>79.7968533022717</c:v>
                </c:pt>
                <c:pt idx="6350">
                  <c:v>8.4289960893998206</c:v>
                </c:pt>
                <c:pt idx="6351">
                  <c:v>28.9113755676712</c:v>
                </c:pt>
                <c:pt idx="6352">
                  <c:v>118.605870088712</c:v>
                </c:pt>
                <c:pt idx="6353">
                  <c:v>125.936919520404</c:v>
                </c:pt>
                <c:pt idx="6354">
                  <c:v>51.7146871908108</c:v>
                </c:pt>
                <c:pt idx="6355">
                  <c:v>471.72816339561399</c:v>
                </c:pt>
                <c:pt idx="6356">
                  <c:v>145.68974459493299</c:v>
                </c:pt>
                <c:pt idx="6357">
                  <c:v>127.025718428278</c:v>
                </c:pt>
                <c:pt idx="6358">
                  <c:v>449.11753556389499</c:v>
                </c:pt>
                <c:pt idx="6359">
                  <c:v>2001.75556984591</c:v>
                </c:pt>
                <c:pt idx="6360">
                  <c:v>374.372153160594</c:v>
                </c:pt>
                <c:pt idx="6361">
                  <c:v>39.657256991375398</c:v>
                </c:pt>
                <c:pt idx="6362">
                  <c:v>57.735295329338499</c:v>
                </c:pt>
                <c:pt idx="6363">
                  <c:v>37.381112071919802</c:v>
                </c:pt>
                <c:pt idx="6364">
                  <c:v>16.862490439379901</c:v>
                </c:pt>
                <c:pt idx="6365">
                  <c:v>838.670722376816</c:v>
                </c:pt>
                <c:pt idx="6366">
                  <c:v>25.577429714109599</c:v>
                </c:pt>
                <c:pt idx="6367">
                  <c:v>527.67833435689204</c:v>
                </c:pt>
                <c:pt idx="6368">
                  <c:v>1378.16691939522</c:v>
                </c:pt>
                <c:pt idx="6369">
                  <c:v>445.529307465351</c:v>
                </c:pt>
                <c:pt idx="6370">
                  <c:v>65.884530576028794</c:v>
                </c:pt>
                <c:pt idx="6371">
                  <c:v>277.30152047105702</c:v>
                </c:pt>
                <c:pt idx="6372">
                  <c:v>82.088249962048195</c:v>
                </c:pt>
                <c:pt idx="6373">
                  <c:v>10409.514307375901</c:v>
                </c:pt>
                <c:pt idx="6374">
                  <c:v>18.742489917114298</c:v>
                </c:pt>
                <c:pt idx="6375">
                  <c:v>79.575939332238704</c:v>
                </c:pt>
                <c:pt idx="6376">
                  <c:v>5848.97999214228</c:v>
                </c:pt>
                <c:pt idx="6377">
                  <c:v>229.60326963122299</c:v>
                </c:pt>
                <c:pt idx="6378">
                  <c:v>9.4841054342512603</c:v>
                </c:pt>
                <c:pt idx="6379">
                  <c:v>355.72595570404701</c:v>
                </c:pt>
                <c:pt idx="6380">
                  <c:v>5496.6286674337198</c:v>
                </c:pt>
                <c:pt idx="6381">
                  <c:v>317.91622500709599</c:v>
                </c:pt>
                <c:pt idx="6382">
                  <c:v>362.73328420250198</c:v>
                </c:pt>
                <c:pt idx="6383">
                  <c:v>427.83301393272501</c:v>
                </c:pt>
                <c:pt idx="6384">
                  <c:v>2.59983789267927</c:v>
                </c:pt>
                <c:pt idx="6385">
                  <c:v>682.16872500586305</c:v>
                </c:pt>
                <c:pt idx="6386">
                  <c:v>462.93834681297398</c:v>
                </c:pt>
                <c:pt idx="6387">
                  <c:v>3105.5689856253098</c:v>
                </c:pt>
                <c:pt idx="6388">
                  <c:v>144.69505393920801</c:v>
                </c:pt>
                <c:pt idx="6389">
                  <c:v>306.07156698775202</c:v>
                </c:pt>
                <c:pt idx="6390">
                  <c:v>9.2616918198161304</c:v>
                </c:pt>
                <c:pt idx="6391">
                  <c:v>279.27645078558498</c:v>
                </c:pt>
                <c:pt idx="6392">
                  <c:v>46.173091817367698</c:v>
                </c:pt>
                <c:pt idx="6393">
                  <c:v>118.15354425183</c:v>
                </c:pt>
                <c:pt idx="6394">
                  <c:v>5628.5373384783297</c:v>
                </c:pt>
                <c:pt idx="6395">
                  <c:v>146.90252349841899</c:v>
                </c:pt>
                <c:pt idx="6396">
                  <c:v>71.6735771897104</c:v>
                </c:pt>
                <c:pt idx="6397">
                  <c:v>2907.86233010245</c:v>
                </c:pt>
                <c:pt idx="6398">
                  <c:v>95.181939338627799</c:v>
                </c:pt>
                <c:pt idx="6399">
                  <c:v>692.05611453251902</c:v>
                </c:pt>
                <c:pt idx="6400">
                  <c:v>57.902987589250898</c:v>
                </c:pt>
                <c:pt idx="6401">
                  <c:v>29.791118191172899</c:v>
                </c:pt>
                <c:pt idx="6402">
                  <c:v>264.62504062236002</c:v>
                </c:pt>
                <c:pt idx="6403">
                  <c:v>174.75780430481501</c:v>
                </c:pt>
                <c:pt idx="6404">
                  <c:v>824.56357471971899</c:v>
                </c:pt>
                <c:pt idx="6405">
                  <c:v>14.7698414411797</c:v>
                </c:pt>
                <c:pt idx="6406">
                  <c:v>92.692962995169793</c:v>
                </c:pt>
                <c:pt idx="6407">
                  <c:v>1.8468226592332999</c:v>
                </c:pt>
                <c:pt idx="6408">
                  <c:v>1215.9880978777801</c:v>
                </c:pt>
                <c:pt idx="6409">
                  <c:v>66.263195032192399</c:v>
                </c:pt>
                <c:pt idx="6410">
                  <c:v>174.63544209185099</c:v>
                </c:pt>
                <c:pt idx="6411">
                  <c:v>633.35055837294203</c:v>
                </c:pt>
                <c:pt idx="6412">
                  <c:v>3352.4170101443601</c:v>
                </c:pt>
                <c:pt idx="6413">
                  <c:v>269.59554732946799</c:v>
                </c:pt>
                <c:pt idx="6414">
                  <c:v>1460.9476562598099</c:v>
                </c:pt>
                <c:pt idx="6415">
                  <c:v>153.59899157960001</c:v>
                </c:pt>
                <c:pt idx="6416">
                  <c:v>60.956303402147803</c:v>
                </c:pt>
                <c:pt idx="6417">
                  <c:v>23.927640947529301</c:v>
                </c:pt>
                <c:pt idx="6418">
                  <c:v>102.557155185407</c:v>
                </c:pt>
                <c:pt idx="6419">
                  <c:v>130.577079798922</c:v>
                </c:pt>
                <c:pt idx="6420">
                  <c:v>217.85623482322401</c:v>
                </c:pt>
                <c:pt idx="6421">
                  <c:v>33.643192604596102</c:v>
                </c:pt>
                <c:pt idx="6422">
                  <c:v>2612.1473684653902</c:v>
                </c:pt>
                <c:pt idx="6423">
                  <c:v>857.34396829478897</c:v>
                </c:pt>
                <c:pt idx="6424">
                  <c:v>2098.7021659829902</c:v>
                </c:pt>
                <c:pt idx="6425">
                  <c:v>401.37749208140002</c:v>
                </c:pt>
                <c:pt idx="6426">
                  <c:v>85.649460525286003</c:v>
                </c:pt>
                <c:pt idx="6427">
                  <c:v>24.786156623629399</c:v>
                </c:pt>
                <c:pt idx="6428">
                  <c:v>21.028799833778699</c:v>
                </c:pt>
                <c:pt idx="6429">
                  <c:v>1035.8167052030799</c:v>
                </c:pt>
                <c:pt idx="6430">
                  <c:v>134.473500071769</c:v>
                </c:pt>
                <c:pt idx="6431">
                  <c:v>35.655427443602697</c:v>
                </c:pt>
                <c:pt idx="6432">
                  <c:v>2147.7751860119702</c:v>
                </c:pt>
                <c:pt idx="6433">
                  <c:v>154.135829143227</c:v>
                </c:pt>
                <c:pt idx="6434">
                  <c:v>7.8704988378363296</c:v>
                </c:pt>
                <c:pt idx="6435">
                  <c:v>519.22739768693896</c:v>
                </c:pt>
                <c:pt idx="6436">
                  <c:v>151.336723037729</c:v>
                </c:pt>
                <c:pt idx="6437">
                  <c:v>88.917516768366895</c:v>
                </c:pt>
                <c:pt idx="6438">
                  <c:v>2263.6884810901502</c:v>
                </c:pt>
                <c:pt idx="6439">
                  <c:v>135.79497702435901</c:v>
                </c:pt>
                <c:pt idx="6440">
                  <c:v>80.492021928609105</c:v>
                </c:pt>
                <c:pt idx="6441">
                  <c:v>19.210887357069399</c:v>
                </c:pt>
                <c:pt idx="6442">
                  <c:v>45.202806857615997</c:v>
                </c:pt>
                <c:pt idx="6443">
                  <c:v>214.431509288623</c:v>
                </c:pt>
                <c:pt idx="6444">
                  <c:v>88.448783034219701</c:v>
                </c:pt>
                <c:pt idx="6445">
                  <c:v>240.99992289206</c:v>
                </c:pt>
                <c:pt idx="6446">
                  <c:v>1617.4544183529699</c:v>
                </c:pt>
                <c:pt idx="6447">
                  <c:v>188.81656931113301</c:v>
                </c:pt>
                <c:pt idx="6448">
                  <c:v>34.3900645376632</c:v>
                </c:pt>
                <c:pt idx="6449">
                  <c:v>151.74321972965001</c:v>
                </c:pt>
                <c:pt idx="6450">
                  <c:v>1185.63569905338</c:v>
                </c:pt>
                <c:pt idx="6451">
                  <c:v>444.433701905877</c:v>
                </c:pt>
                <c:pt idx="6452">
                  <c:v>12.4630827983773</c:v>
                </c:pt>
                <c:pt idx="6453">
                  <c:v>110.126271319764</c:v>
                </c:pt>
                <c:pt idx="6454">
                  <c:v>677.74058006232599</c:v>
                </c:pt>
                <c:pt idx="6455">
                  <c:v>758.37085404501101</c:v>
                </c:pt>
                <c:pt idx="6456">
                  <c:v>1975.8205920338501</c:v>
                </c:pt>
                <c:pt idx="6457">
                  <c:v>449.41703148362001</c:v>
                </c:pt>
                <c:pt idx="6458">
                  <c:v>2622.8275782334699</c:v>
                </c:pt>
                <c:pt idx="6459">
                  <c:v>9.4850222786396792</c:v>
                </c:pt>
                <c:pt idx="6460">
                  <c:v>428.84722242230902</c:v>
                </c:pt>
                <c:pt idx="6461">
                  <c:v>790.35972053579803</c:v>
                </c:pt>
                <c:pt idx="6462">
                  <c:v>53.255824272198502</c:v>
                </c:pt>
                <c:pt idx="6463">
                  <c:v>21.703360929946001</c:v>
                </c:pt>
                <c:pt idx="6464">
                  <c:v>47.446976173586997</c:v>
                </c:pt>
                <c:pt idx="6465">
                  <c:v>33.810862735351002</c:v>
                </c:pt>
                <c:pt idx="6466">
                  <c:v>33.108389624758502</c:v>
                </c:pt>
                <c:pt idx="6467">
                  <c:v>82.439343703216295</c:v>
                </c:pt>
                <c:pt idx="6468">
                  <c:v>20.706347580469799</c:v>
                </c:pt>
                <c:pt idx="6469">
                  <c:v>53.536508431370002</c:v>
                </c:pt>
                <c:pt idx="6470">
                  <c:v>976.01216553333097</c:v>
                </c:pt>
                <c:pt idx="6471">
                  <c:v>76.529072006579099</c:v>
                </c:pt>
                <c:pt idx="6472">
                  <c:v>9.9424885947768704</c:v>
                </c:pt>
                <c:pt idx="6473">
                  <c:v>183.21681805149501</c:v>
                </c:pt>
                <c:pt idx="6474">
                  <c:v>9.6043038080088596</c:v>
                </c:pt>
                <c:pt idx="6475">
                  <c:v>23.0220336899743</c:v>
                </c:pt>
                <c:pt idx="6476">
                  <c:v>109.71707308665999</c:v>
                </c:pt>
                <c:pt idx="6477">
                  <c:v>684.60520266990704</c:v>
                </c:pt>
                <c:pt idx="6478">
                  <c:v>1867.2800687643601</c:v>
                </c:pt>
                <c:pt idx="6479">
                  <c:v>1821.2992437811999</c:v>
                </c:pt>
                <c:pt idx="6480">
                  <c:v>34.147240482778599</c:v>
                </c:pt>
                <c:pt idx="6481">
                  <c:v>26.859062308192701</c:v>
                </c:pt>
                <c:pt idx="6482">
                  <c:v>1297.4814893605301</c:v>
                </c:pt>
                <c:pt idx="6483">
                  <c:v>530.47646490568604</c:v>
                </c:pt>
                <c:pt idx="6484">
                  <c:v>154.92268684552499</c:v>
                </c:pt>
                <c:pt idx="6485">
                  <c:v>248.78410909928201</c:v>
                </c:pt>
                <c:pt idx="6486">
                  <c:v>1253.12455201644</c:v>
                </c:pt>
                <c:pt idx="6487">
                  <c:v>135.89592476184001</c:v>
                </c:pt>
                <c:pt idx="6488">
                  <c:v>511.66530230843898</c:v>
                </c:pt>
                <c:pt idx="6489">
                  <c:v>661.01488196744197</c:v>
                </c:pt>
                <c:pt idx="6490">
                  <c:v>46.901236690694098</c:v>
                </c:pt>
                <c:pt idx="6491">
                  <c:v>314.96248082097998</c:v>
                </c:pt>
                <c:pt idx="6492">
                  <c:v>3197.69994295583</c:v>
                </c:pt>
                <c:pt idx="6493">
                  <c:v>0.80029451227277504</c:v>
                </c:pt>
                <c:pt idx="6494">
                  <c:v>10.851755525381099</c:v>
                </c:pt>
                <c:pt idx="6495">
                  <c:v>2354.0232953075101</c:v>
                </c:pt>
                <c:pt idx="6496">
                  <c:v>290.05169187905301</c:v>
                </c:pt>
                <c:pt idx="6497">
                  <c:v>19.761460213024101</c:v>
                </c:pt>
                <c:pt idx="6498">
                  <c:v>589.47838947621597</c:v>
                </c:pt>
                <c:pt idx="6499">
                  <c:v>258.98907549846098</c:v>
                </c:pt>
                <c:pt idx="6500">
                  <c:v>108.851547695006</c:v>
                </c:pt>
                <c:pt idx="6501">
                  <c:v>1418.7459287207801</c:v>
                </c:pt>
                <c:pt idx="6502">
                  <c:v>75.986383055138802</c:v>
                </c:pt>
                <c:pt idx="6503">
                  <c:v>40.516708307387098</c:v>
                </c:pt>
                <c:pt idx="6504">
                  <c:v>195.64295389279499</c:v>
                </c:pt>
                <c:pt idx="6505">
                  <c:v>24.873913472904501</c:v>
                </c:pt>
                <c:pt idx="6506">
                  <c:v>212.085932396961</c:v>
                </c:pt>
                <c:pt idx="6507">
                  <c:v>181.74644468873001</c:v>
                </c:pt>
                <c:pt idx="6508">
                  <c:v>103.252491059896</c:v>
                </c:pt>
                <c:pt idx="6509">
                  <c:v>68.074053034345496</c:v>
                </c:pt>
                <c:pt idx="6510">
                  <c:v>340.86709483546701</c:v>
                </c:pt>
                <c:pt idx="6511">
                  <c:v>1559.4129399460501</c:v>
                </c:pt>
                <c:pt idx="6512">
                  <c:v>34.331241877849102</c:v>
                </c:pt>
                <c:pt idx="6513">
                  <c:v>796.27133746388802</c:v>
                </c:pt>
                <c:pt idx="6514">
                  <c:v>57.832356811780798</c:v>
                </c:pt>
                <c:pt idx="6515">
                  <c:v>141.12405218235801</c:v>
                </c:pt>
                <c:pt idx="6516">
                  <c:v>3399.36515289928</c:v>
                </c:pt>
                <c:pt idx="6517">
                  <c:v>1056.5375469803801</c:v>
                </c:pt>
                <c:pt idx="6518">
                  <c:v>273.82626612608499</c:v>
                </c:pt>
                <c:pt idx="6519">
                  <c:v>392.82872271859901</c:v>
                </c:pt>
                <c:pt idx="6520">
                  <c:v>212.83109129304901</c:v>
                </c:pt>
                <c:pt idx="6521">
                  <c:v>254.70674689866101</c:v>
                </c:pt>
                <c:pt idx="6522">
                  <c:v>112.91866194326199</c:v>
                </c:pt>
                <c:pt idx="6523">
                  <c:v>35.329719815563202</c:v>
                </c:pt>
                <c:pt idx="6524">
                  <c:v>142.065919228902</c:v>
                </c:pt>
                <c:pt idx="6525">
                  <c:v>322.76768545403002</c:v>
                </c:pt>
                <c:pt idx="6526">
                  <c:v>250.48312644708199</c:v>
                </c:pt>
                <c:pt idx="6527">
                  <c:v>84.840576186230706</c:v>
                </c:pt>
                <c:pt idx="6528">
                  <c:v>62.781672497354101</c:v>
                </c:pt>
                <c:pt idx="6529">
                  <c:v>1036.1838794272901</c:v>
                </c:pt>
                <c:pt idx="6530">
                  <c:v>1243.9975843253101</c:v>
                </c:pt>
                <c:pt idx="6531">
                  <c:v>170.05471069175499</c:v>
                </c:pt>
                <c:pt idx="6532">
                  <c:v>682.17285192916904</c:v>
                </c:pt>
                <c:pt idx="6533">
                  <c:v>95.182889485355005</c:v>
                </c:pt>
                <c:pt idx="6534">
                  <c:v>119.152600722193</c:v>
                </c:pt>
                <c:pt idx="6535">
                  <c:v>1101.8553697013499</c:v>
                </c:pt>
                <c:pt idx="6536">
                  <c:v>2101.8013074246901</c:v>
                </c:pt>
                <c:pt idx="6537">
                  <c:v>81.407201166777895</c:v>
                </c:pt>
                <c:pt idx="6538">
                  <c:v>51.921486031199301</c:v>
                </c:pt>
                <c:pt idx="6539">
                  <c:v>1.70694911829927</c:v>
                </c:pt>
                <c:pt idx="6540">
                  <c:v>28.976441993427699</c:v>
                </c:pt>
                <c:pt idx="6541">
                  <c:v>7.8719835988787299</c:v>
                </c:pt>
                <c:pt idx="6542">
                  <c:v>509.64872727607502</c:v>
                </c:pt>
                <c:pt idx="6543">
                  <c:v>29.907910103115199</c:v>
                </c:pt>
                <c:pt idx="6544">
                  <c:v>257.34995973877602</c:v>
                </c:pt>
                <c:pt idx="6545">
                  <c:v>28.068256746109899</c:v>
                </c:pt>
                <c:pt idx="6546">
                  <c:v>2134.6707249655301</c:v>
                </c:pt>
                <c:pt idx="6547">
                  <c:v>113.62512588298399</c:v>
                </c:pt>
                <c:pt idx="6548">
                  <c:v>198.479784678855</c:v>
                </c:pt>
                <c:pt idx="6549">
                  <c:v>47.644934258870101</c:v>
                </c:pt>
                <c:pt idx="6550">
                  <c:v>561.53141949884605</c:v>
                </c:pt>
                <c:pt idx="6551">
                  <c:v>315.30178852165301</c:v>
                </c:pt>
                <c:pt idx="6552">
                  <c:v>64.254711303198903</c:v>
                </c:pt>
                <c:pt idx="6553">
                  <c:v>244.19442401145901</c:v>
                </c:pt>
                <c:pt idx="6554">
                  <c:v>115.253222070207</c:v>
                </c:pt>
                <c:pt idx="6555">
                  <c:v>20.081733827166499</c:v>
                </c:pt>
                <c:pt idx="6556">
                  <c:v>762.56668535600897</c:v>
                </c:pt>
                <c:pt idx="6557">
                  <c:v>52.586696295446004</c:v>
                </c:pt>
                <c:pt idx="6558">
                  <c:v>2289.1485903603698</c:v>
                </c:pt>
                <c:pt idx="6559">
                  <c:v>610.711543665308</c:v>
                </c:pt>
                <c:pt idx="6560">
                  <c:v>10.0976102111633</c:v>
                </c:pt>
                <c:pt idx="6561">
                  <c:v>245.678639029122</c:v>
                </c:pt>
                <c:pt idx="6562">
                  <c:v>8.2306117461407897</c:v>
                </c:pt>
                <c:pt idx="6563">
                  <c:v>47.058746928145702</c:v>
                </c:pt>
                <c:pt idx="6564">
                  <c:v>981.95483688803301</c:v>
                </c:pt>
                <c:pt idx="6565">
                  <c:v>199.83415586677501</c:v>
                </c:pt>
                <c:pt idx="6566">
                  <c:v>491.323797847989</c:v>
                </c:pt>
                <c:pt idx="6567">
                  <c:v>160.950722412261</c:v>
                </c:pt>
                <c:pt idx="6568">
                  <c:v>1691.96462679924</c:v>
                </c:pt>
                <c:pt idx="6569">
                  <c:v>60.146024984078501</c:v>
                </c:pt>
                <c:pt idx="6570">
                  <c:v>1596.1753014722001</c:v>
                </c:pt>
                <c:pt idx="6571">
                  <c:v>1805.0167225852999</c:v>
                </c:pt>
                <c:pt idx="6572">
                  <c:v>3.5828680602312302</c:v>
                </c:pt>
                <c:pt idx="6573">
                  <c:v>63.651408440654698</c:v>
                </c:pt>
                <c:pt idx="6574">
                  <c:v>28.021036222137798</c:v>
                </c:pt>
                <c:pt idx="6575">
                  <c:v>86.6554730629787</c:v>
                </c:pt>
                <c:pt idx="6576">
                  <c:v>2431.4724945571302</c:v>
                </c:pt>
                <c:pt idx="6577">
                  <c:v>353.84840645552902</c:v>
                </c:pt>
                <c:pt idx="6578">
                  <c:v>560.57433370128899</c:v>
                </c:pt>
                <c:pt idx="6579">
                  <c:v>113.879293619004</c:v>
                </c:pt>
                <c:pt idx="6580">
                  <c:v>47.240497937631297</c:v>
                </c:pt>
                <c:pt idx="6581">
                  <c:v>223.74209110951099</c:v>
                </c:pt>
                <c:pt idx="6582">
                  <c:v>376.11919231678598</c:v>
                </c:pt>
                <c:pt idx="6583">
                  <c:v>151.47501151978</c:v>
                </c:pt>
                <c:pt idx="6584">
                  <c:v>99.126579698902901</c:v>
                </c:pt>
                <c:pt idx="6585">
                  <c:v>241.58518937406299</c:v>
                </c:pt>
                <c:pt idx="6586">
                  <c:v>10293.667322466599</c:v>
                </c:pt>
                <c:pt idx="6587">
                  <c:v>3.8969552872722799</c:v>
                </c:pt>
                <c:pt idx="6588">
                  <c:v>1147.30747802019</c:v>
                </c:pt>
                <c:pt idx="6589">
                  <c:v>58.063872176409397</c:v>
                </c:pt>
                <c:pt idx="6590">
                  <c:v>123.551978154579</c:v>
                </c:pt>
                <c:pt idx="6591">
                  <c:v>97.017527594667598</c:v>
                </c:pt>
                <c:pt idx="6592">
                  <c:v>120.86672746136</c:v>
                </c:pt>
                <c:pt idx="6593">
                  <c:v>305.33526202688302</c:v>
                </c:pt>
                <c:pt idx="6594">
                  <c:v>246.17058625512101</c:v>
                </c:pt>
                <c:pt idx="6595">
                  <c:v>276.80538430502202</c:v>
                </c:pt>
                <c:pt idx="6596">
                  <c:v>57.820304468021902</c:v>
                </c:pt>
                <c:pt idx="6597">
                  <c:v>141.169927889327</c:v>
                </c:pt>
                <c:pt idx="6598">
                  <c:v>557.35473229037996</c:v>
                </c:pt>
                <c:pt idx="6599">
                  <c:v>2531.2265761589902</c:v>
                </c:pt>
                <c:pt idx="6600">
                  <c:v>80.984069640710103</c:v>
                </c:pt>
                <c:pt idx="6601">
                  <c:v>13.2271336241384</c:v>
                </c:pt>
                <c:pt idx="6602">
                  <c:v>108.789457610787</c:v>
                </c:pt>
                <c:pt idx="6603">
                  <c:v>1769.6006907983001</c:v>
                </c:pt>
                <c:pt idx="6604">
                  <c:v>561.32141578830999</c:v>
                </c:pt>
                <c:pt idx="6605">
                  <c:v>643.06940821560102</c:v>
                </c:pt>
                <c:pt idx="6606">
                  <c:v>107.718595871031</c:v>
                </c:pt>
                <c:pt idx="6607">
                  <c:v>671.60770494051405</c:v>
                </c:pt>
                <c:pt idx="6608">
                  <c:v>75.592225651087901</c:v>
                </c:pt>
                <c:pt idx="6609">
                  <c:v>156.28913308825301</c:v>
                </c:pt>
                <c:pt idx="6610">
                  <c:v>342.29195593418399</c:v>
                </c:pt>
                <c:pt idx="6611">
                  <c:v>6778.9493994263703</c:v>
                </c:pt>
                <c:pt idx="6612">
                  <c:v>78.052615345205595</c:v>
                </c:pt>
                <c:pt idx="6613">
                  <c:v>3549.97592819497</c:v>
                </c:pt>
                <c:pt idx="6614">
                  <c:v>34.203929873136403</c:v>
                </c:pt>
                <c:pt idx="6615">
                  <c:v>1710.2581273246701</c:v>
                </c:pt>
                <c:pt idx="6616">
                  <c:v>11.1752919724869</c:v>
                </c:pt>
                <c:pt idx="6617">
                  <c:v>235.88825811516901</c:v>
                </c:pt>
                <c:pt idx="6618">
                  <c:v>74.763141353387496</c:v>
                </c:pt>
                <c:pt idx="6619">
                  <c:v>123.66923087683899</c:v>
                </c:pt>
                <c:pt idx="6620">
                  <c:v>827.652500951364</c:v>
                </c:pt>
                <c:pt idx="6621">
                  <c:v>5.9797443670381503</c:v>
                </c:pt>
                <c:pt idx="6622">
                  <c:v>949.90416112042703</c:v>
                </c:pt>
                <c:pt idx="6623">
                  <c:v>11.024663237701899</c:v>
                </c:pt>
                <c:pt idx="6624">
                  <c:v>957.63489059103301</c:v>
                </c:pt>
                <c:pt idx="6625">
                  <c:v>166.91283300131801</c:v>
                </c:pt>
                <c:pt idx="6626">
                  <c:v>760.69863737019705</c:v>
                </c:pt>
                <c:pt idx="6627">
                  <c:v>176.881177032496</c:v>
                </c:pt>
                <c:pt idx="6628">
                  <c:v>53.665044205048702</c:v>
                </c:pt>
                <c:pt idx="6629">
                  <c:v>1885.39654323338</c:v>
                </c:pt>
                <c:pt idx="6630">
                  <c:v>932.15797832395901</c:v>
                </c:pt>
                <c:pt idx="6631">
                  <c:v>292.68704782181402</c:v>
                </c:pt>
                <c:pt idx="6632">
                  <c:v>89.104315907977195</c:v>
                </c:pt>
                <c:pt idx="6633">
                  <c:v>785.27685617351403</c:v>
                </c:pt>
                <c:pt idx="6634">
                  <c:v>506.177387902855</c:v>
                </c:pt>
                <c:pt idx="6635">
                  <c:v>833.78041084951406</c:v>
                </c:pt>
                <c:pt idx="6636">
                  <c:v>1523.1954687771399</c:v>
                </c:pt>
                <c:pt idx="6637">
                  <c:v>323.2447977448</c:v>
                </c:pt>
                <c:pt idx="6638">
                  <c:v>180.14571223748399</c:v>
                </c:pt>
                <c:pt idx="6639">
                  <c:v>490.09380881789502</c:v>
                </c:pt>
                <c:pt idx="6640">
                  <c:v>1041.3138473311801</c:v>
                </c:pt>
                <c:pt idx="6641">
                  <c:v>56.923887611631997</c:v>
                </c:pt>
                <c:pt idx="6642">
                  <c:v>80.210656949926005</c:v>
                </c:pt>
                <c:pt idx="6643">
                  <c:v>935.43692674934402</c:v>
                </c:pt>
                <c:pt idx="6644">
                  <c:v>209.86569123997299</c:v>
                </c:pt>
                <c:pt idx="6645">
                  <c:v>1529.62592010614</c:v>
                </c:pt>
                <c:pt idx="6646">
                  <c:v>142.27913589558099</c:v>
                </c:pt>
                <c:pt idx="6647">
                  <c:v>377.22790518954002</c:v>
                </c:pt>
                <c:pt idx="6648">
                  <c:v>2135.2908211706499</c:v>
                </c:pt>
                <c:pt idx="6649">
                  <c:v>10.5226008203666</c:v>
                </c:pt>
                <c:pt idx="6650">
                  <c:v>2804.9161680289499</c:v>
                </c:pt>
                <c:pt idx="6651">
                  <c:v>1.80555223194741</c:v>
                </c:pt>
                <c:pt idx="6652">
                  <c:v>77.065830926818805</c:v>
                </c:pt>
                <c:pt idx="6653">
                  <c:v>3327.7875738371899</c:v>
                </c:pt>
                <c:pt idx="6654">
                  <c:v>108.68362812517699</c:v>
                </c:pt>
                <c:pt idx="6655">
                  <c:v>4.2293136268114697</c:v>
                </c:pt>
                <c:pt idx="6656">
                  <c:v>731.521837759915</c:v>
                </c:pt>
                <c:pt idx="6657">
                  <c:v>161.27012811293301</c:v>
                </c:pt>
                <c:pt idx="6658">
                  <c:v>937.74963975150695</c:v>
                </c:pt>
                <c:pt idx="6659">
                  <c:v>131.093888085651</c:v>
                </c:pt>
                <c:pt idx="6660">
                  <c:v>190.728523732816</c:v>
                </c:pt>
                <c:pt idx="6661">
                  <c:v>309.64407756826301</c:v>
                </c:pt>
                <c:pt idx="6662">
                  <c:v>986.81077966187399</c:v>
                </c:pt>
                <c:pt idx="6663">
                  <c:v>62.953135698791399</c:v>
                </c:pt>
                <c:pt idx="6664">
                  <c:v>120.80317099665</c:v>
                </c:pt>
                <c:pt idx="6665">
                  <c:v>126.66099949248</c:v>
                </c:pt>
                <c:pt idx="6666">
                  <c:v>273.72995552240201</c:v>
                </c:pt>
                <c:pt idx="6667">
                  <c:v>92.288320835958103</c:v>
                </c:pt>
                <c:pt idx="6668">
                  <c:v>80.208471038507099</c:v>
                </c:pt>
                <c:pt idx="6669">
                  <c:v>484.078317384748</c:v>
                </c:pt>
                <c:pt idx="6670">
                  <c:v>287.51857758310098</c:v>
                </c:pt>
                <c:pt idx="6671">
                  <c:v>79.355945419986398</c:v>
                </c:pt>
                <c:pt idx="6672">
                  <c:v>640.26019301397901</c:v>
                </c:pt>
                <c:pt idx="6673">
                  <c:v>213.48179965122901</c:v>
                </c:pt>
                <c:pt idx="6674">
                  <c:v>1357.0091760964101</c:v>
                </c:pt>
                <c:pt idx="6675">
                  <c:v>62.2893951112964</c:v>
                </c:pt>
                <c:pt idx="6676">
                  <c:v>162.576931267627</c:v>
                </c:pt>
                <c:pt idx="6677">
                  <c:v>1416.56165415655</c:v>
                </c:pt>
                <c:pt idx="6678">
                  <c:v>109.003231596737</c:v>
                </c:pt>
                <c:pt idx="6679">
                  <c:v>30.281868791689501</c:v>
                </c:pt>
                <c:pt idx="6680">
                  <c:v>928.64371763900499</c:v>
                </c:pt>
                <c:pt idx="6681">
                  <c:v>878.11933023445101</c:v>
                </c:pt>
                <c:pt idx="6682">
                  <c:v>1.4792412203004399</c:v>
                </c:pt>
                <c:pt idx="6683">
                  <c:v>214.04431549878899</c:v>
                </c:pt>
                <c:pt idx="6684">
                  <c:v>284.87076054755403</c:v>
                </c:pt>
                <c:pt idx="6685">
                  <c:v>1885.6927290055201</c:v>
                </c:pt>
                <c:pt idx="6686">
                  <c:v>370.22986366139702</c:v>
                </c:pt>
                <c:pt idx="6687">
                  <c:v>369.69737192006698</c:v>
                </c:pt>
                <c:pt idx="6688">
                  <c:v>319.45116239214502</c:v>
                </c:pt>
                <c:pt idx="6689">
                  <c:v>3228.2949955429799</c:v>
                </c:pt>
                <c:pt idx="6690">
                  <c:v>35.3616480848154</c:v>
                </c:pt>
                <c:pt idx="6691">
                  <c:v>2.86249696777256</c:v>
                </c:pt>
                <c:pt idx="6692">
                  <c:v>168.62663486651201</c:v>
                </c:pt>
                <c:pt idx="6693">
                  <c:v>2.9457097909875598</c:v>
                </c:pt>
                <c:pt idx="6694">
                  <c:v>1178.4453539813501</c:v>
                </c:pt>
                <c:pt idx="6695">
                  <c:v>50.715613393700004</c:v>
                </c:pt>
                <c:pt idx="6696">
                  <c:v>1871.25939826074</c:v>
                </c:pt>
                <c:pt idx="6697">
                  <c:v>3009.40711266994</c:v>
                </c:pt>
                <c:pt idx="6698">
                  <c:v>1356.27351181676</c:v>
                </c:pt>
                <c:pt idx="6699">
                  <c:v>1535.3710888762901</c:v>
                </c:pt>
                <c:pt idx="6700">
                  <c:v>248.892361457135</c:v>
                </c:pt>
                <c:pt idx="6701">
                  <c:v>258.08169810884198</c:v>
                </c:pt>
                <c:pt idx="6702">
                  <c:v>40.750125718798998</c:v>
                </c:pt>
                <c:pt idx="6703">
                  <c:v>324.52881644951901</c:v>
                </c:pt>
                <c:pt idx="6704">
                  <c:v>302.20700290874498</c:v>
                </c:pt>
                <c:pt idx="6705">
                  <c:v>755.69030439402002</c:v>
                </c:pt>
                <c:pt idx="6706">
                  <c:v>89.881376080828502</c:v>
                </c:pt>
                <c:pt idx="6707">
                  <c:v>73.214511817075405</c:v>
                </c:pt>
                <c:pt idx="6708">
                  <c:v>2007.22751552607</c:v>
                </c:pt>
                <c:pt idx="6709">
                  <c:v>206.756317625755</c:v>
                </c:pt>
                <c:pt idx="6710">
                  <c:v>80.549597128717295</c:v>
                </c:pt>
                <c:pt idx="6711">
                  <c:v>132.57531297986199</c:v>
                </c:pt>
                <c:pt idx="6712">
                  <c:v>479.700720613182</c:v>
                </c:pt>
                <c:pt idx="6713">
                  <c:v>578.82572089745599</c:v>
                </c:pt>
                <c:pt idx="6714">
                  <c:v>33.987195086720497</c:v>
                </c:pt>
                <c:pt idx="6715">
                  <c:v>716.22069019422804</c:v>
                </c:pt>
                <c:pt idx="6716">
                  <c:v>612.77742834358605</c:v>
                </c:pt>
                <c:pt idx="6717">
                  <c:v>108.31277145238499</c:v>
                </c:pt>
                <c:pt idx="6718">
                  <c:v>1416.81541612152</c:v>
                </c:pt>
                <c:pt idx="6719">
                  <c:v>17.184356086474899</c:v>
                </c:pt>
                <c:pt idx="6720">
                  <c:v>1374.3283486923301</c:v>
                </c:pt>
                <c:pt idx="6721">
                  <c:v>15.0039848538188</c:v>
                </c:pt>
                <c:pt idx="6722">
                  <c:v>274.310432190874</c:v>
                </c:pt>
                <c:pt idx="6723">
                  <c:v>187.46008206652999</c:v>
                </c:pt>
                <c:pt idx="6724">
                  <c:v>2375.0978653985699</c:v>
                </c:pt>
                <c:pt idx="6725">
                  <c:v>1577.30934149885</c:v>
                </c:pt>
                <c:pt idx="6726">
                  <c:v>278.75244297258598</c:v>
                </c:pt>
                <c:pt idx="6727">
                  <c:v>450.761446657166</c:v>
                </c:pt>
                <c:pt idx="6728">
                  <c:v>46.606850356426399</c:v>
                </c:pt>
                <c:pt idx="6729">
                  <c:v>528.70664114320095</c:v>
                </c:pt>
                <c:pt idx="6730">
                  <c:v>4.9730884477396797</c:v>
                </c:pt>
                <c:pt idx="6731">
                  <c:v>102.072951385382</c:v>
                </c:pt>
                <c:pt idx="6732">
                  <c:v>1372.35654521477</c:v>
                </c:pt>
                <c:pt idx="6733">
                  <c:v>1581.0811032291001</c:v>
                </c:pt>
                <c:pt idx="6734">
                  <c:v>239.58222351025299</c:v>
                </c:pt>
                <c:pt idx="6735">
                  <c:v>1885.9760887192199</c:v>
                </c:pt>
                <c:pt idx="6736">
                  <c:v>415.56511185308301</c:v>
                </c:pt>
                <c:pt idx="6737">
                  <c:v>58.680338324473603</c:v>
                </c:pt>
                <c:pt idx="6738">
                  <c:v>9.1723566343330205</c:v>
                </c:pt>
                <c:pt idx="6739">
                  <c:v>2209.8540620180602</c:v>
                </c:pt>
                <c:pt idx="6740">
                  <c:v>79.410636109688198</c:v>
                </c:pt>
                <c:pt idx="6741">
                  <c:v>87.719114642598598</c:v>
                </c:pt>
                <c:pt idx="6742">
                  <c:v>95.188970542529901</c:v>
                </c:pt>
                <c:pt idx="6743">
                  <c:v>475.12224099203002</c:v>
                </c:pt>
                <c:pt idx="6744">
                  <c:v>10.1188265691527</c:v>
                </c:pt>
                <c:pt idx="6745">
                  <c:v>543.66647729587999</c:v>
                </c:pt>
                <c:pt idx="6746">
                  <c:v>602.50886909673704</c:v>
                </c:pt>
                <c:pt idx="6747">
                  <c:v>437.95633217489899</c:v>
                </c:pt>
                <c:pt idx="6748">
                  <c:v>1257.92219318759</c:v>
                </c:pt>
                <c:pt idx="6749">
                  <c:v>544.34963446638596</c:v>
                </c:pt>
                <c:pt idx="6750">
                  <c:v>91.315277232453298</c:v>
                </c:pt>
                <c:pt idx="6751">
                  <c:v>4.7646466058730796</c:v>
                </c:pt>
                <c:pt idx="6752">
                  <c:v>635.67407102784603</c:v>
                </c:pt>
                <c:pt idx="6753">
                  <c:v>3508.9607144873298</c:v>
                </c:pt>
                <c:pt idx="6754">
                  <c:v>117.301996754817</c:v>
                </c:pt>
                <c:pt idx="6755">
                  <c:v>130.73369787184501</c:v>
                </c:pt>
                <c:pt idx="6756">
                  <c:v>236.106031355977</c:v>
                </c:pt>
                <c:pt idx="6757">
                  <c:v>4.0129844268418102</c:v>
                </c:pt>
                <c:pt idx="6758">
                  <c:v>820.99475538590502</c:v>
                </c:pt>
                <c:pt idx="6759">
                  <c:v>271.44319753598501</c:v>
                </c:pt>
                <c:pt idx="6760">
                  <c:v>194.497087037623</c:v>
                </c:pt>
                <c:pt idx="6761">
                  <c:v>10.916558021237799</c:v>
                </c:pt>
                <c:pt idx="6762">
                  <c:v>29.940200850071101</c:v>
                </c:pt>
                <c:pt idx="6763">
                  <c:v>282.54854156067199</c:v>
                </c:pt>
                <c:pt idx="6764">
                  <c:v>65.694717877593206</c:v>
                </c:pt>
                <c:pt idx="6765">
                  <c:v>16.452056467681398</c:v>
                </c:pt>
                <c:pt idx="6766">
                  <c:v>9.3615760575769507</c:v>
                </c:pt>
                <c:pt idx="6767">
                  <c:v>260.65051066038802</c:v>
                </c:pt>
                <c:pt idx="6768">
                  <c:v>27.020488462328199</c:v>
                </c:pt>
                <c:pt idx="6769">
                  <c:v>3.97898125616475</c:v>
                </c:pt>
                <c:pt idx="6770">
                  <c:v>622.580526770039</c:v>
                </c:pt>
                <c:pt idx="6771">
                  <c:v>1390.58117543055</c:v>
                </c:pt>
                <c:pt idx="6772">
                  <c:v>136.384942959451</c:v>
                </c:pt>
                <c:pt idx="6773">
                  <c:v>256.77410741571401</c:v>
                </c:pt>
                <c:pt idx="6774">
                  <c:v>92.313526512155903</c:v>
                </c:pt>
                <c:pt idx="6775">
                  <c:v>14.245895423042899</c:v>
                </c:pt>
                <c:pt idx="6776">
                  <c:v>5.2784034012213503</c:v>
                </c:pt>
                <c:pt idx="6777">
                  <c:v>628.55233613230098</c:v>
                </c:pt>
                <c:pt idx="6778">
                  <c:v>310.65991641339298</c:v>
                </c:pt>
                <c:pt idx="6779">
                  <c:v>2681.6352412041101</c:v>
                </c:pt>
                <c:pt idx="6780">
                  <c:v>119.42404613059399</c:v>
                </c:pt>
                <c:pt idx="6781">
                  <c:v>147.648154672424</c:v>
                </c:pt>
                <c:pt idx="6782">
                  <c:v>49.0400009309732</c:v>
                </c:pt>
                <c:pt idx="6783">
                  <c:v>19.716828455822998</c:v>
                </c:pt>
                <c:pt idx="6784">
                  <c:v>156.757675233583</c:v>
                </c:pt>
                <c:pt idx="6785">
                  <c:v>103.76450859686901</c:v>
                </c:pt>
                <c:pt idx="6786">
                  <c:v>1691.4211678808299</c:v>
                </c:pt>
                <c:pt idx="6787">
                  <c:v>4.4912283610598598</c:v>
                </c:pt>
                <c:pt idx="6788">
                  <c:v>0.52033938053400097</c:v>
                </c:pt>
                <c:pt idx="6789">
                  <c:v>2837.75555695603</c:v>
                </c:pt>
                <c:pt idx="6790">
                  <c:v>9.8855135467767692</c:v>
                </c:pt>
                <c:pt idx="6791">
                  <c:v>316.05728985308599</c:v>
                </c:pt>
                <c:pt idx="6792">
                  <c:v>10.745436425957299</c:v>
                </c:pt>
                <c:pt idx="6793">
                  <c:v>348.79425286966699</c:v>
                </c:pt>
                <c:pt idx="6794">
                  <c:v>263.97439731965397</c:v>
                </c:pt>
                <c:pt idx="6795">
                  <c:v>97.785056924801594</c:v>
                </c:pt>
                <c:pt idx="6796">
                  <c:v>34.103685467478201</c:v>
                </c:pt>
                <c:pt idx="6797">
                  <c:v>380.25091811121302</c:v>
                </c:pt>
                <c:pt idx="6798">
                  <c:v>58.112163431800099</c:v>
                </c:pt>
                <c:pt idx="6799">
                  <c:v>580.06905028473898</c:v>
                </c:pt>
                <c:pt idx="6800">
                  <c:v>334.21180226887702</c:v>
                </c:pt>
                <c:pt idx="6801">
                  <c:v>466.62558986884602</c:v>
                </c:pt>
                <c:pt idx="6802">
                  <c:v>121.19465874730599</c:v>
                </c:pt>
                <c:pt idx="6803">
                  <c:v>38.962176061901303</c:v>
                </c:pt>
                <c:pt idx="6804">
                  <c:v>680.08531471638901</c:v>
                </c:pt>
                <c:pt idx="6805">
                  <c:v>66.597296089941906</c:v>
                </c:pt>
                <c:pt idx="6806">
                  <c:v>914.803489269804</c:v>
                </c:pt>
                <c:pt idx="6807">
                  <c:v>64.189258456470398</c:v>
                </c:pt>
                <c:pt idx="6808">
                  <c:v>247.28710540722599</c:v>
                </c:pt>
                <c:pt idx="6809">
                  <c:v>283.29008471959798</c:v>
                </c:pt>
                <c:pt idx="6810">
                  <c:v>17.703356221789601</c:v>
                </c:pt>
                <c:pt idx="6811">
                  <c:v>26.887625531850301</c:v>
                </c:pt>
                <c:pt idx="6812">
                  <c:v>73.329579817586307</c:v>
                </c:pt>
                <c:pt idx="6813">
                  <c:v>79.787711177746303</c:v>
                </c:pt>
                <c:pt idx="6814">
                  <c:v>139.20542407425799</c:v>
                </c:pt>
                <c:pt idx="6815">
                  <c:v>93.043828138597604</c:v>
                </c:pt>
                <c:pt idx="6816">
                  <c:v>703.093502974285</c:v>
                </c:pt>
                <c:pt idx="6817">
                  <c:v>314.51583194007497</c:v>
                </c:pt>
                <c:pt idx="6818">
                  <c:v>2961.2164330487399</c:v>
                </c:pt>
                <c:pt idx="6819">
                  <c:v>1638.0458548914</c:v>
                </c:pt>
                <c:pt idx="6820">
                  <c:v>32.169388887441002</c:v>
                </c:pt>
                <c:pt idx="6821">
                  <c:v>22.007128834861799</c:v>
                </c:pt>
                <c:pt idx="6822">
                  <c:v>870.725952259113</c:v>
                </c:pt>
                <c:pt idx="6823">
                  <c:v>6.9601701656437696</c:v>
                </c:pt>
                <c:pt idx="6824">
                  <c:v>9680.4843467738901</c:v>
                </c:pt>
                <c:pt idx="6825">
                  <c:v>125.862720491205</c:v>
                </c:pt>
                <c:pt idx="6826">
                  <c:v>892.69472860447797</c:v>
                </c:pt>
                <c:pt idx="6827">
                  <c:v>510.79181627273601</c:v>
                </c:pt>
                <c:pt idx="6828">
                  <c:v>80.8810145415774</c:v>
                </c:pt>
                <c:pt idx="6829">
                  <c:v>31.6720451221323</c:v>
                </c:pt>
                <c:pt idx="6830">
                  <c:v>193.69591928406001</c:v>
                </c:pt>
                <c:pt idx="6831">
                  <c:v>16.092907704172799</c:v>
                </c:pt>
                <c:pt idx="6832">
                  <c:v>125.66108357861501</c:v>
                </c:pt>
                <c:pt idx="6833">
                  <c:v>63.775996363012503</c:v>
                </c:pt>
                <c:pt idx="6834">
                  <c:v>56.742737071570801</c:v>
                </c:pt>
                <c:pt idx="6835">
                  <c:v>36.599294755642703</c:v>
                </c:pt>
                <c:pt idx="6836">
                  <c:v>85.791169412631803</c:v>
                </c:pt>
                <c:pt idx="6837">
                  <c:v>486.92229602177503</c:v>
                </c:pt>
                <c:pt idx="6838">
                  <c:v>124.195713614608</c:v>
                </c:pt>
                <c:pt idx="6839">
                  <c:v>300.30356900008297</c:v>
                </c:pt>
                <c:pt idx="6840">
                  <c:v>123.391159262729</c:v>
                </c:pt>
                <c:pt idx="6841">
                  <c:v>119.094925074939</c:v>
                </c:pt>
                <c:pt idx="6842">
                  <c:v>34.640769052261199</c:v>
                </c:pt>
                <c:pt idx="6843">
                  <c:v>1428.67417453439</c:v>
                </c:pt>
                <c:pt idx="6844">
                  <c:v>392.65105778759698</c:v>
                </c:pt>
                <c:pt idx="6845">
                  <c:v>141.13319300852501</c:v>
                </c:pt>
                <c:pt idx="6846">
                  <c:v>2511.8086631227202</c:v>
                </c:pt>
                <c:pt idx="6847">
                  <c:v>3768.2114348305099</c:v>
                </c:pt>
                <c:pt idx="6848">
                  <c:v>304.92002144583199</c:v>
                </c:pt>
                <c:pt idx="6849">
                  <c:v>161.13945179843401</c:v>
                </c:pt>
                <c:pt idx="6850">
                  <c:v>43.624981590542099</c:v>
                </c:pt>
                <c:pt idx="6851">
                  <c:v>22.075519218140201</c:v>
                </c:pt>
                <c:pt idx="6852">
                  <c:v>77.608247978797493</c:v>
                </c:pt>
                <c:pt idx="6853">
                  <c:v>234.63661379511001</c:v>
                </c:pt>
                <c:pt idx="6854">
                  <c:v>39.183633697212599</c:v>
                </c:pt>
                <c:pt idx="6855">
                  <c:v>187.770910844452</c:v>
                </c:pt>
                <c:pt idx="6856">
                  <c:v>167.48546396095</c:v>
                </c:pt>
                <c:pt idx="6857">
                  <c:v>15.2779768524488</c:v>
                </c:pt>
                <c:pt idx="6858">
                  <c:v>1220.6648014677201</c:v>
                </c:pt>
                <c:pt idx="6859">
                  <c:v>257.66376554511999</c:v>
                </c:pt>
                <c:pt idx="6860">
                  <c:v>12.472250695845901</c:v>
                </c:pt>
                <c:pt idx="6861">
                  <c:v>27.229429749513201</c:v>
                </c:pt>
                <c:pt idx="6862">
                  <c:v>1407.5508960229199</c:v>
                </c:pt>
                <c:pt idx="6863">
                  <c:v>1355.0582552237499</c:v>
                </c:pt>
                <c:pt idx="6864">
                  <c:v>2.8627404432944101</c:v>
                </c:pt>
                <c:pt idx="6865">
                  <c:v>311.72620626126502</c:v>
                </c:pt>
                <c:pt idx="6866">
                  <c:v>1084.1523928814299</c:v>
                </c:pt>
                <c:pt idx="6867">
                  <c:v>30.878674795973598</c:v>
                </c:pt>
                <c:pt idx="6868">
                  <c:v>110.93424491263799</c:v>
                </c:pt>
                <c:pt idx="6869">
                  <c:v>2051.2267643062901</c:v>
                </c:pt>
                <c:pt idx="6870">
                  <c:v>236.844984421851</c:v>
                </c:pt>
                <c:pt idx="6871">
                  <c:v>971.66415560380199</c:v>
                </c:pt>
                <c:pt idx="6872">
                  <c:v>5.2586543754716102</c:v>
                </c:pt>
                <c:pt idx="6873">
                  <c:v>853.21196764732395</c:v>
                </c:pt>
                <c:pt idx="6874">
                  <c:v>0.47112037544887397</c:v>
                </c:pt>
                <c:pt idx="6875">
                  <c:v>696.44262541104001</c:v>
                </c:pt>
                <c:pt idx="6876">
                  <c:v>205.64356974234701</c:v>
                </c:pt>
                <c:pt idx="6877">
                  <c:v>55.572410767309599</c:v>
                </c:pt>
                <c:pt idx="6878">
                  <c:v>208.76869501893299</c:v>
                </c:pt>
                <c:pt idx="6879">
                  <c:v>1041.5151253032</c:v>
                </c:pt>
                <c:pt idx="6880">
                  <c:v>90.042066061798906</c:v>
                </c:pt>
                <c:pt idx="6881">
                  <c:v>990.87686957716301</c:v>
                </c:pt>
                <c:pt idx="6882">
                  <c:v>210.71252863744201</c:v>
                </c:pt>
                <c:pt idx="6883">
                  <c:v>747.92380355324099</c:v>
                </c:pt>
                <c:pt idx="6884">
                  <c:v>16.9480941128739</c:v>
                </c:pt>
                <c:pt idx="6885">
                  <c:v>6.9221900900020401</c:v>
                </c:pt>
                <c:pt idx="6886">
                  <c:v>114.47994667970499</c:v>
                </c:pt>
                <c:pt idx="6887">
                  <c:v>22.184754417894599</c:v>
                </c:pt>
                <c:pt idx="6888">
                  <c:v>38.004010162171298</c:v>
                </c:pt>
                <c:pt idx="6889">
                  <c:v>789.70141370310603</c:v>
                </c:pt>
                <c:pt idx="6890">
                  <c:v>186.28666261555799</c:v>
                </c:pt>
                <c:pt idx="6891">
                  <c:v>8.3766845986660705</c:v>
                </c:pt>
                <c:pt idx="6892">
                  <c:v>6.89728343301356</c:v>
                </c:pt>
                <c:pt idx="6893">
                  <c:v>30.335482915100599</c:v>
                </c:pt>
                <c:pt idx="6894">
                  <c:v>1636.5362946658399</c:v>
                </c:pt>
                <c:pt idx="6895">
                  <c:v>80.446310900558501</c:v>
                </c:pt>
                <c:pt idx="6896">
                  <c:v>1488.8949110123699</c:v>
                </c:pt>
                <c:pt idx="6897">
                  <c:v>529.59195778468597</c:v>
                </c:pt>
                <c:pt idx="6898">
                  <c:v>410.72372350022101</c:v>
                </c:pt>
                <c:pt idx="6899">
                  <c:v>2033.2237845427501</c:v>
                </c:pt>
                <c:pt idx="6900">
                  <c:v>8.5951887410619197</c:v>
                </c:pt>
                <c:pt idx="6901">
                  <c:v>36.768288567682298</c:v>
                </c:pt>
                <c:pt idx="6902">
                  <c:v>11.0940966873041</c:v>
                </c:pt>
                <c:pt idx="6903">
                  <c:v>399.30918441226203</c:v>
                </c:pt>
                <c:pt idx="6904">
                  <c:v>7.3764197748503202</c:v>
                </c:pt>
                <c:pt idx="6905">
                  <c:v>634.126593409988</c:v>
                </c:pt>
                <c:pt idx="6906">
                  <c:v>351.27211766673997</c:v>
                </c:pt>
                <c:pt idx="6907">
                  <c:v>1142.71220191919</c:v>
                </c:pt>
                <c:pt idx="6908">
                  <c:v>33.208182262700802</c:v>
                </c:pt>
                <c:pt idx="6909">
                  <c:v>10.312786502778</c:v>
                </c:pt>
                <c:pt idx="6910">
                  <c:v>746.77902522223098</c:v>
                </c:pt>
                <c:pt idx="6911">
                  <c:v>16.940305302818601</c:v>
                </c:pt>
                <c:pt idx="6912">
                  <c:v>297.73649990088097</c:v>
                </c:pt>
                <c:pt idx="6913">
                  <c:v>25.395576614703501</c:v>
                </c:pt>
                <c:pt idx="6914">
                  <c:v>239.43080521568899</c:v>
                </c:pt>
                <c:pt idx="6915">
                  <c:v>1264.1923879626299</c:v>
                </c:pt>
                <c:pt idx="6916">
                  <c:v>622.72408578729005</c:v>
                </c:pt>
                <c:pt idx="6917">
                  <c:v>654.065345536005</c:v>
                </c:pt>
                <c:pt idx="6918">
                  <c:v>1.6280060570050401</c:v>
                </c:pt>
                <c:pt idx="6919">
                  <c:v>13.192888247439001</c:v>
                </c:pt>
                <c:pt idx="6920">
                  <c:v>1149.19541724498</c:v>
                </c:pt>
                <c:pt idx="6921">
                  <c:v>4366.96843730822</c:v>
                </c:pt>
                <c:pt idx="6922">
                  <c:v>45.137867662381403</c:v>
                </c:pt>
                <c:pt idx="6923">
                  <c:v>50.701058584253502</c:v>
                </c:pt>
                <c:pt idx="6924">
                  <c:v>30.519594148104101</c:v>
                </c:pt>
                <c:pt idx="6925">
                  <c:v>428.57375758077899</c:v>
                </c:pt>
                <c:pt idx="6926">
                  <c:v>56.541031136188401</c:v>
                </c:pt>
                <c:pt idx="6927">
                  <c:v>156.08851782117401</c:v>
                </c:pt>
                <c:pt idx="6928">
                  <c:v>3136.8497065768101</c:v>
                </c:pt>
                <c:pt idx="6929">
                  <c:v>3384.8960003345501</c:v>
                </c:pt>
                <c:pt idx="6930">
                  <c:v>55.219682340176398</c:v>
                </c:pt>
                <c:pt idx="6931">
                  <c:v>1073.5645669881101</c:v>
                </c:pt>
                <c:pt idx="6932">
                  <c:v>36.3976284815257</c:v>
                </c:pt>
                <c:pt idx="6933">
                  <c:v>251.19491994807399</c:v>
                </c:pt>
                <c:pt idx="6934">
                  <c:v>1897.61682312823</c:v>
                </c:pt>
                <c:pt idx="6935">
                  <c:v>22.725568432425199</c:v>
                </c:pt>
                <c:pt idx="6936">
                  <c:v>46.574084077001402</c:v>
                </c:pt>
                <c:pt idx="6937">
                  <c:v>556.41058715467</c:v>
                </c:pt>
                <c:pt idx="6938">
                  <c:v>711.27238663291405</c:v>
                </c:pt>
                <c:pt idx="6939">
                  <c:v>3362.3353516830098</c:v>
                </c:pt>
                <c:pt idx="6940">
                  <c:v>230.406953209363</c:v>
                </c:pt>
                <c:pt idx="6941">
                  <c:v>753.72030858832704</c:v>
                </c:pt>
                <c:pt idx="6942">
                  <c:v>22.170530295744001</c:v>
                </c:pt>
                <c:pt idx="6943">
                  <c:v>1004.10932440257</c:v>
                </c:pt>
                <c:pt idx="6944">
                  <c:v>961.31122532962502</c:v>
                </c:pt>
                <c:pt idx="6945">
                  <c:v>590.14461661833002</c:v>
                </c:pt>
                <c:pt idx="6946">
                  <c:v>718.41705479904601</c:v>
                </c:pt>
                <c:pt idx="6947">
                  <c:v>461.77018570684299</c:v>
                </c:pt>
                <c:pt idx="6948">
                  <c:v>18.305140009406799</c:v>
                </c:pt>
                <c:pt idx="6949">
                  <c:v>1328.9183023327701</c:v>
                </c:pt>
                <c:pt idx="6950">
                  <c:v>489.265909685655</c:v>
                </c:pt>
                <c:pt idx="6951">
                  <c:v>42.6635467258915</c:v>
                </c:pt>
                <c:pt idx="6952">
                  <c:v>54.232989038904698</c:v>
                </c:pt>
                <c:pt idx="6953">
                  <c:v>276.560905805902</c:v>
                </c:pt>
                <c:pt idx="6954">
                  <c:v>86.097642034511196</c:v>
                </c:pt>
                <c:pt idx="6955">
                  <c:v>213.133904485393</c:v>
                </c:pt>
                <c:pt idx="6956">
                  <c:v>33.631666037235703</c:v>
                </c:pt>
                <c:pt idx="6957">
                  <c:v>6.6383339193134399</c:v>
                </c:pt>
                <c:pt idx="6958">
                  <c:v>225.30249383318099</c:v>
                </c:pt>
                <c:pt idx="6959">
                  <c:v>4338.6144440999196</c:v>
                </c:pt>
                <c:pt idx="6960">
                  <c:v>67.414652037298097</c:v>
                </c:pt>
                <c:pt idx="6961">
                  <c:v>273.08337907376</c:v>
                </c:pt>
                <c:pt idx="6962">
                  <c:v>0.36543927966387302</c:v>
                </c:pt>
                <c:pt idx="6963">
                  <c:v>1080.14670674174</c:v>
                </c:pt>
                <c:pt idx="6964">
                  <c:v>109.309375399606</c:v>
                </c:pt>
                <c:pt idx="6965">
                  <c:v>689.10540280110399</c:v>
                </c:pt>
                <c:pt idx="6966">
                  <c:v>17.3456129280932</c:v>
                </c:pt>
                <c:pt idx="6967">
                  <c:v>35.575315458166997</c:v>
                </c:pt>
                <c:pt idx="6968">
                  <c:v>62.488298061436602</c:v>
                </c:pt>
                <c:pt idx="6969">
                  <c:v>2337.75709595134</c:v>
                </c:pt>
                <c:pt idx="6970">
                  <c:v>4.1831474367616401</c:v>
                </c:pt>
                <c:pt idx="6971">
                  <c:v>22.435406508611401</c:v>
                </c:pt>
                <c:pt idx="6972">
                  <c:v>499.68106745247297</c:v>
                </c:pt>
                <c:pt idx="6973">
                  <c:v>180.77742100571501</c:v>
                </c:pt>
                <c:pt idx="6974">
                  <c:v>894.15383718517103</c:v>
                </c:pt>
                <c:pt idx="6975">
                  <c:v>171.148975354377</c:v>
                </c:pt>
                <c:pt idx="6976">
                  <c:v>1536.5832292431901</c:v>
                </c:pt>
                <c:pt idx="6977">
                  <c:v>1184.87224268262</c:v>
                </c:pt>
                <c:pt idx="6978">
                  <c:v>215.878669444396</c:v>
                </c:pt>
                <c:pt idx="6979">
                  <c:v>20.718902600561702</c:v>
                </c:pt>
                <c:pt idx="6980">
                  <c:v>335.90938057375001</c:v>
                </c:pt>
                <c:pt idx="6981">
                  <c:v>14.3035756145912</c:v>
                </c:pt>
                <c:pt idx="6982">
                  <c:v>105.734464312928</c:v>
                </c:pt>
                <c:pt idx="6983">
                  <c:v>1252.96107128826</c:v>
                </c:pt>
                <c:pt idx="6984">
                  <c:v>155.62589342582899</c:v>
                </c:pt>
                <c:pt idx="6985">
                  <c:v>7.9640787365317998</c:v>
                </c:pt>
                <c:pt idx="6986">
                  <c:v>907.74626118694698</c:v>
                </c:pt>
                <c:pt idx="6987">
                  <c:v>898.69495739985803</c:v>
                </c:pt>
                <c:pt idx="6988">
                  <c:v>1054.5166837931999</c:v>
                </c:pt>
                <c:pt idx="6989">
                  <c:v>29.479980755251901</c:v>
                </c:pt>
                <c:pt idx="6990">
                  <c:v>55.848353801849598</c:v>
                </c:pt>
                <c:pt idx="6991">
                  <c:v>891.60567998170097</c:v>
                </c:pt>
                <c:pt idx="6992">
                  <c:v>167.122129467398</c:v>
                </c:pt>
                <c:pt idx="6993">
                  <c:v>1494.52060222465</c:v>
                </c:pt>
                <c:pt idx="6994">
                  <c:v>3198.52938397651</c:v>
                </c:pt>
                <c:pt idx="6995">
                  <c:v>34.967245206687998</c:v>
                </c:pt>
                <c:pt idx="6996">
                  <c:v>17.8615301312919</c:v>
                </c:pt>
                <c:pt idx="6997">
                  <c:v>94.878098680414396</c:v>
                </c:pt>
                <c:pt idx="6998">
                  <c:v>201.43919230352</c:v>
                </c:pt>
                <c:pt idx="6999">
                  <c:v>22.4429561393634</c:v>
                </c:pt>
                <c:pt idx="7000">
                  <c:v>32.405480448203399</c:v>
                </c:pt>
                <c:pt idx="7001">
                  <c:v>1795.9404767134199</c:v>
                </c:pt>
                <c:pt idx="7002">
                  <c:v>145.014435303488</c:v>
                </c:pt>
                <c:pt idx="7003">
                  <c:v>13.331782979878099</c:v>
                </c:pt>
                <c:pt idx="7004">
                  <c:v>1052.3859172813</c:v>
                </c:pt>
                <c:pt idx="7005">
                  <c:v>18.335424870912401</c:v>
                </c:pt>
                <c:pt idx="7006">
                  <c:v>149.218615381501</c:v>
                </c:pt>
                <c:pt idx="7007">
                  <c:v>2589.8416336711998</c:v>
                </c:pt>
                <c:pt idx="7008">
                  <c:v>815.42223053795999</c:v>
                </c:pt>
                <c:pt idx="7009">
                  <c:v>10.957361301367101</c:v>
                </c:pt>
                <c:pt idx="7010">
                  <c:v>250.368587259973</c:v>
                </c:pt>
                <c:pt idx="7011">
                  <c:v>21.241985773412502</c:v>
                </c:pt>
                <c:pt idx="7012">
                  <c:v>19.898522890329701</c:v>
                </c:pt>
                <c:pt idx="7013">
                  <c:v>435.48402662005901</c:v>
                </c:pt>
                <c:pt idx="7014">
                  <c:v>61.926573813738898</c:v>
                </c:pt>
                <c:pt idx="7015">
                  <c:v>1109.4792818205501</c:v>
                </c:pt>
                <c:pt idx="7016">
                  <c:v>344.63974027915901</c:v>
                </c:pt>
                <c:pt idx="7017">
                  <c:v>956.34969900074498</c:v>
                </c:pt>
                <c:pt idx="7018">
                  <c:v>1297.79787511722</c:v>
                </c:pt>
                <c:pt idx="7019">
                  <c:v>291.83972983266602</c:v>
                </c:pt>
                <c:pt idx="7020">
                  <c:v>7.7775176638454901</c:v>
                </c:pt>
                <c:pt idx="7021">
                  <c:v>75.637703099306606</c:v>
                </c:pt>
                <c:pt idx="7022">
                  <c:v>624.57952486710099</c:v>
                </c:pt>
                <c:pt idx="7023">
                  <c:v>342.489944866283</c:v>
                </c:pt>
                <c:pt idx="7024">
                  <c:v>265.80418210914303</c:v>
                </c:pt>
                <c:pt idx="7025">
                  <c:v>381.88089044587502</c:v>
                </c:pt>
                <c:pt idx="7026">
                  <c:v>305.70960884546503</c:v>
                </c:pt>
                <c:pt idx="7027">
                  <c:v>5256.7353946289304</c:v>
                </c:pt>
                <c:pt idx="7028">
                  <c:v>248.804387274287</c:v>
                </c:pt>
                <c:pt idx="7029">
                  <c:v>347.086598605826</c:v>
                </c:pt>
                <c:pt idx="7030">
                  <c:v>4.6363690160421598</c:v>
                </c:pt>
                <c:pt idx="7031">
                  <c:v>181.44520046613701</c:v>
                </c:pt>
                <c:pt idx="7032">
                  <c:v>123.184224995034</c:v>
                </c:pt>
                <c:pt idx="7033">
                  <c:v>172.91939733736001</c:v>
                </c:pt>
                <c:pt idx="7034">
                  <c:v>171.505361284228</c:v>
                </c:pt>
                <c:pt idx="7035">
                  <c:v>569.84876818959003</c:v>
                </c:pt>
                <c:pt idx="7036">
                  <c:v>10.372617962759699</c:v>
                </c:pt>
                <c:pt idx="7037">
                  <c:v>160.873625755826</c:v>
                </c:pt>
                <c:pt idx="7038">
                  <c:v>90.036825410144004</c:v>
                </c:pt>
                <c:pt idx="7039">
                  <c:v>750.39893820766997</c:v>
                </c:pt>
                <c:pt idx="7040">
                  <c:v>233.15964351668401</c:v>
                </c:pt>
                <c:pt idx="7041">
                  <c:v>539.25079924829299</c:v>
                </c:pt>
                <c:pt idx="7042">
                  <c:v>1170.28614140642</c:v>
                </c:pt>
                <c:pt idx="7043">
                  <c:v>50.069259875247504</c:v>
                </c:pt>
                <c:pt idx="7044">
                  <c:v>1487.4870449549501</c:v>
                </c:pt>
                <c:pt idx="7045">
                  <c:v>36.512351976488603</c:v>
                </c:pt>
                <c:pt idx="7046">
                  <c:v>18.0120698349752</c:v>
                </c:pt>
                <c:pt idx="7047">
                  <c:v>902.38215751393204</c:v>
                </c:pt>
                <c:pt idx="7048">
                  <c:v>6339.6735127213797</c:v>
                </c:pt>
                <c:pt idx="7049">
                  <c:v>145.82651835117699</c:v>
                </c:pt>
                <c:pt idx="7050">
                  <c:v>55.271739129189903</c:v>
                </c:pt>
                <c:pt idx="7051">
                  <c:v>129.10647572328301</c:v>
                </c:pt>
                <c:pt idx="7052">
                  <c:v>1139.9084063728301</c:v>
                </c:pt>
                <c:pt idx="7053">
                  <c:v>1936.47079824103</c:v>
                </c:pt>
                <c:pt idx="7054">
                  <c:v>34.102809423122103</c:v>
                </c:pt>
                <c:pt idx="7055">
                  <c:v>18.571500374508801</c:v>
                </c:pt>
                <c:pt idx="7056">
                  <c:v>12.083341568917399</c:v>
                </c:pt>
                <c:pt idx="7057">
                  <c:v>496.23612582386397</c:v>
                </c:pt>
                <c:pt idx="7058">
                  <c:v>10.6989918380728</c:v>
                </c:pt>
                <c:pt idx="7059">
                  <c:v>81.074947516114193</c:v>
                </c:pt>
                <c:pt idx="7060">
                  <c:v>434.52310093218301</c:v>
                </c:pt>
                <c:pt idx="7061">
                  <c:v>1488.4448828960501</c:v>
                </c:pt>
                <c:pt idx="7062">
                  <c:v>608.50813447278404</c:v>
                </c:pt>
                <c:pt idx="7063">
                  <c:v>373.56564720121901</c:v>
                </c:pt>
                <c:pt idx="7064">
                  <c:v>6.6840364378490804</c:v>
                </c:pt>
                <c:pt idx="7065">
                  <c:v>5.6126949444202898</c:v>
                </c:pt>
                <c:pt idx="7066">
                  <c:v>24.082228819837098</c:v>
                </c:pt>
                <c:pt idx="7067">
                  <c:v>101.476047423327</c:v>
                </c:pt>
                <c:pt idx="7068">
                  <c:v>12.4856909855593</c:v>
                </c:pt>
                <c:pt idx="7069">
                  <c:v>625.06356637514796</c:v>
                </c:pt>
                <c:pt idx="7070">
                  <c:v>97.422543017835594</c:v>
                </c:pt>
                <c:pt idx="7071">
                  <c:v>25.482963091549401</c:v>
                </c:pt>
                <c:pt idx="7072">
                  <c:v>1039.1959067631601</c:v>
                </c:pt>
                <c:pt idx="7073">
                  <c:v>164.698441412363</c:v>
                </c:pt>
                <c:pt idx="7074">
                  <c:v>303.493222539827</c:v>
                </c:pt>
                <c:pt idx="7075">
                  <c:v>267.799076080551</c:v>
                </c:pt>
                <c:pt idx="7076">
                  <c:v>103.64919613184701</c:v>
                </c:pt>
                <c:pt idx="7077">
                  <c:v>196.44104640099701</c:v>
                </c:pt>
                <c:pt idx="7078">
                  <c:v>2131.8323660313399</c:v>
                </c:pt>
                <c:pt idx="7079">
                  <c:v>110.58514298415</c:v>
                </c:pt>
                <c:pt idx="7080">
                  <c:v>502.74909482234199</c:v>
                </c:pt>
                <c:pt idx="7081">
                  <c:v>30.8036585835398</c:v>
                </c:pt>
                <c:pt idx="7082">
                  <c:v>140.95305049416399</c:v>
                </c:pt>
                <c:pt idx="7083">
                  <c:v>137.625493784084</c:v>
                </c:pt>
                <c:pt idx="7084">
                  <c:v>530.32306289299595</c:v>
                </c:pt>
                <c:pt idx="7085">
                  <c:v>226.85193572513501</c:v>
                </c:pt>
                <c:pt idx="7086">
                  <c:v>3471.4545740301901</c:v>
                </c:pt>
                <c:pt idx="7087">
                  <c:v>0.30826235804861801</c:v>
                </c:pt>
                <c:pt idx="7088">
                  <c:v>1830.6396498583299</c:v>
                </c:pt>
                <c:pt idx="7089">
                  <c:v>13.104114449485699</c:v>
                </c:pt>
                <c:pt idx="7090">
                  <c:v>1309.1930342401299</c:v>
                </c:pt>
                <c:pt idx="7091">
                  <c:v>117.625558915306</c:v>
                </c:pt>
                <c:pt idx="7092">
                  <c:v>234.000884015445</c:v>
                </c:pt>
                <c:pt idx="7093">
                  <c:v>18.570909568369999</c:v>
                </c:pt>
                <c:pt idx="7094">
                  <c:v>1915.4708889622</c:v>
                </c:pt>
                <c:pt idx="7095">
                  <c:v>177.19496782917599</c:v>
                </c:pt>
                <c:pt idx="7096">
                  <c:v>961.27872299287196</c:v>
                </c:pt>
                <c:pt idx="7097">
                  <c:v>68.303451167304701</c:v>
                </c:pt>
                <c:pt idx="7098">
                  <c:v>2671.1301756171501</c:v>
                </c:pt>
                <c:pt idx="7099">
                  <c:v>577.09183565659396</c:v>
                </c:pt>
                <c:pt idx="7100">
                  <c:v>599.85153222625399</c:v>
                </c:pt>
                <c:pt idx="7101">
                  <c:v>262.10709769851701</c:v>
                </c:pt>
                <c:pt idx="7102">
                  <c:v>38.5821611799024</c:v>
                </c:pt>
                <c:pt idx="7103">
                  <c:v>404.05161189835098</c:v>
                </c:pt>
                <c:pt idx="7104">
                  <c:v>1215.14708895014</c:v>
                </c:pt>
                <c:pt idx="7105">
                  <c:v>160.533611850418</c:v>
                </c:pt>
                <c:pt idx="7106">
                  <c:v>110.40655209532601</c:v>
                </c:pt>
                <c:pt idx="7107">
                  <c:v>4256.61575271124</c:v>
                </c:pt>
                <c:pt idx="7108">
                  <c:v>621.04553324485596</c:v>
                </c:pt>
                <c:pt idx="7109">
                  <c:v>1247.6237817978999</c:v>
                </c:pt>
                <c:pt idx="7110">
                  <c:v>39.151616112980697</c:v>
                </c:pt>
                <c:pt idx="7111">
                  <c:v>65.627317445060697</c:v>
                </c:pt>
                <c:pt idx="7112">
                  <c:v>19.894095884545099</c:v>
                </c:pt>
                <c:pt idx="7113">
                  <c:v>1867.7950277074699</c:v>
                </c:pt>
                <c:pt idx="7114">
                  <c:v>388.16300680056202</c:v>
                </c:pt>
                <c:pt idx="7115">
                  <c:v>32.0602202192131</c:v>
                </c:pt>
                <c:pt idx="7116">
                  <c:v>8.3024211777855292</c:v>
                </c:pt>
                <c:pt idx="7117">
                  <c:v>56.819999512600297</c:v>
                </c:pt>
                <c:pt idx="7118">
                  <c:v>66.753431388373002</c:v>
                </c:pt>
                <c:pt idx="7119">
                  <c:v>865.31151262712694</c:v>
                </c:pt>
                <c:pt idx="7120">
                  <c:v>548.84207201403694</c:v>
                </c:pt>
                <c:pt idx="7121">
                  <c:v>14.417990599926201</c:v>
                </c:pt>
                <c:pt idx="7122">
                  <c:v>42.917650125490297</c:v>
                </c:pt>
                <c:pt idx="7123">
                  <c:v>3.4581139812624899</c:v>
                </c:pt>
                <c:pt idx="7124">
                  <c:v>534.01930139490696</c:v>
                </c:pt>
                <c:pt idx="7125">
                  <c:v>271.54687220884898</c:v>
                </c:pt>
                <c:pt idx="7126">
                  <c:v>36.888997910412201</c:v>
                </c:pt>
                <c:pt idx="7127">
                  <c:v>8.8994177770991403</c:v>
                </c:pt>
                <c:pt idx="7128">
                  <c:v>6.3502461835912198</c:v>
                </c:pt>
                <c:pt idx="7129">
                  <c:v>835.96209492833805</c:v>
                </c:pt>
                <c:pt idx="7130">
                  <c:v>174.755699255575</c:v>
                </c:pt>
                <c:pt idx="7131">
                  <c:v>7.3020115343738698</c:v>
                </c:pt>
                <c:pt idx="7132">
                  <c:v>83.647262841549804</c:v>
                </c:pt>
                <c:pt idx="7133">
                  <c:v>590.12163272902399</c:v>
                </c:pt>
                <c:pt idx="7134">
                  <c:v>2609.8125189643702</c:v>
                </c:pt>
                <c:pt idx="7135">
                  <c:v>12.298806043666501</c:v>
                </c:pt>
                <c:pt idx="7136">
                  <c:v>5.9529230038317902</c:v>
                </c:pt>
                <c:pt idx="7137">
                  <c:v>28.157874346407802</c:v>
                </c:pt>
                <c:pt idx="7138">
                  <c:v>246.60337627782999</c:v>
                </c:pt>
                <c:pt idx="7139">
                  <c:v>139.10737308193401</c:v>
                </c:pt>
                <c:pt idx="7140">
                  <c:v>76.186698587732195</c:v>
                </c:pt>
                <c:pt idx="7141">
                  <c:v>7.0676835202341897</c:v>
                </c:pt>
                <c:pt idx="7142">
                  <c:v>6.5856578511540196</c:v>
                </c:pt>
                <c:pt idx="7143">
                  <c:v>357.37579085048799</c:v>
                </c:pt>
                <c:pt idx="7144">
                  <c:v>264.87395123224502</c:v>
                </c:pt>
                <c:pt idx="7145">
                  <c:v>105.182878081585</c:v>
                </c:pt>
                <c:pt idx="7146">
                  <c:v>274.294525601771</c:v>
                </c:pt>
                <c:pt idx="7147">
                  <c:v>969.22224255142999</c:v>
                </c:pt>
                <c:pt idx="7148">
                  <c:v>647.16433822606803</c:v>
                </c:pt>
                <c:pt idx="7149">
                  <c:v>721.70504917532196</c:v>
                </c:pt>
                <c:pt idx="7150">
                  <c:v>270.92931964163398</c:v>
                </c:pt>
                <c:pt idx="7151">
                  <c:v>859.63438092903698</c:v>
                </c:pt>
                <c:pt idx="7152">
                  <c:v>1105.5587169517801</c:v>
                </c:pt>
                <c:pt idx="7153">
                  <c:v>164.22235280982801</c:v>
                </c:pt>
                <c:pt idx="7154">
                  <c:v>2169.79138866721</c:v>
                </c:pt>
                <c:pt idx="7155">
                  <c:v>426.18403772997698</c:v>
                </c:pt>
                <c:pt idx="7156">
                  <c:v>46.233420919841599</c:v>
                </c:pt>
                <c:pt idx="7157">
                  <c:v>2233.8767849075098</c:v>
                </c:pt>
                <c:pt idx="7158">
                  <c:v>269.51541754906702</c:v>
                </c:pt>
                <c:pt idx="7159">
                  <c:v>137.84170631668701</c:v>
                </c:pt>
                <c:pt idx="7160">
                  <c:v>128.93140969362801</c:v>
                </c:pt>
                <c:pt idx="7161">
                  <c:v>271.59438920331201</c:v>
                </c:pt>
                <c:pt idx="7162">
                  <c:v>534.49687705593203</c:v>
                </c:pt>
                <c:pt idx="7163">
                  <c:v>268.74885695981999</c:v>
                </c:pt>
                <c:pt idx="7164">
                  <c:v>1.41697014170001</c:v>
                </c:pt>
                <c:pt idx="7165">
                  <c:v>67.345509117900207</c:v>
                </c:pt>
                <c:pt idx="7166">
                  <c:v>1491.4301427948601</c:v>
                </c:pt>
                <c:pt idx="7167">
                  <c:v>416.77957999719303</c:v>
                </c:pt>
                <c:pt idx="7168">
                  <c:v>1511.3886581250799</c:v>
                </c:pt>
                <c:pt idx="7169">
                  <c:v>423.35458941857399</c:v>
                </c:pt>
                <c:pt idx="7170">
                  <c:v>683.376307728803</c:v>
                </c:pt>
                <c:pt idx="7171">
                  <c:v>3530.4910441311899</c:v>
                </c:pt>
                <c:pt idx="7172">
                  <c:v>206.15217923669201</c:v>
                </c:pt>
                <c:pt idx="7173">
                  <c:v>74.413483270266894</c:v>
                </c:pt>
                <c:pt idx="7174">
                  <c:v>65.637072488084399</c:v>
                </c:pt>
                <c:pt idx="7175">
                  <c:v>252.216092536161</c:v>
                </c:pt>
                <c:pt idx="7176">
                  <c:v>614.78001453410297</c:v>
                </c:pt>
                <c:pt idx="7177">
                  <c:v>2171.3075392538499</c:v>
                </c:pt>
                <c:pt idx="7178">
                  <c:v>14.809474384341801</c:v>
                </c:pt>
                <c:pt idx="7179">
                  <c:v>4.1384702074097497</c:v>
                </c:pt>
                <c:pt idx="7180">
                  <c:v>451.60236725233398</c:v>
                </c:pt>
                <c:pt idx="7181">
                  <c:v>76.741298847789196</c:v>
                </c:pt>
                <c:pt idx="7182">
                  <c:v>937.72380914507198</c:v>
                </c:pt>
                <c:pt idx="7183">
                  <c:v>232.360723768691</c:v>
                </c:pt>
                <c:pt idx="7184">
                  <c:v>359.28162520511398</c:v>
                </c:pt>
                <c:pt idx="7185">
                  <c:v>45.671111330440901</c:v>
                </c:pt>
                <c:pt idx="7186">
                  <c:v>7358.6186412228299</c:v>
                </c:pt>
                <c:pt idx="7187">
                  <c:v>34.296562031237201</c:v>
                </c:pt>
                <c:pt idx="7188">
                  <c:v>2012.04996184166</c:v>
                </c:pt>
                <c:pt idx="7189">
                  <c:v>127.34333703129199</c:v>
                </c:pt>
                <c:pt idx="7190">
                  <c:v>1148.40128709495</c:v>
                </c:pt>
                <c:pt idx="7191">
                  <c:v>93.273356453649598</c:v>
                </c:pt>
                <c:pt idx="7192">
                  <c:v>154.87825463297401</c:v>
                </c:pt>
                <c:pt idx="7193">
                  <c:v>148.96796787470399</c:v>
                </c:pt>
                <c:pt idx="7194">
                  <c:v>47.141906853210301</c:v>
                </c:pt>
                <c:pt idx="7195">
                  <c:v>3.70904910410023</c:v>
                </c:pt>
                <c:pt idx="7196">
                  <c:v>534.35531525327201</c:v>
                </c:pt>
                <c:pt idx="7197">
                  <c:v>13.0132939443103</c:v>
                </c:pt>
                <c:pt idx="7198">
                  <c:v>112.199352769334</c:v>
                </c:pt>
                <c:pt idx="7199">
                  <c:v>5088.2850529581901</c:v>
                </c:pt>
                <c:pt idx="7200">
                  <c:v>1140.8207250032101</c:v>
                </c:pt>
                <c:pt idx="7201">
                  <c:v>864.13195038245703</c:v>
                </c:pt>
                <c:pt idx="7202">
                  <c:v>30.5184770251659</c:v>
                </c:pt>
                <c:pt idx="7203">
                  <c:v>10.8051996160905</c:v>
                </c:pt>
                <c:pt idx="7204">
                  <c:v>5.8703040335223502</c:v>
                </c:pt>
                <c:pt idx="7205">
                  <c:v>203.98473091436699</c:v>
                </c:pt>
                <c:pt idx="7206">
                  <c:v>430.49799304124798</c:v>
                </c:pt>
                <c:pt idx="7207">
                  <c:v>1056.87028658742</c:v>
                </c:pt>
                <c:pt idx="7208">
                  <c:v>927.04767238960096</c:v>
                </c:pt>
                <c:pt idx="7209">
                  <c:v>319.18233003081798</c:v>
                </c:pt>
                <c:pt idx="7210">
                  <c:v>302.14465967728501</c:v>
                </c:pt>
                <c:pt idx="7211">
                  <c:v>2206.2474402924699</c:v>
                </c:pt>
                <c:pt idx="7212">
                  <c:v>1494.9002779111599</c:v>
                </c:pt>
                <c:pt idx="7213">
                  <c:v>10686.4127598754</c:v>
                </c:pt>
                <c:pt idx="7214">
                  <c:v>1460.8863043630899</c:v>
                </c:pt>
                <c:pt idx="7215">
                  <c:v>1231.3071592222</c:v>
                </c:pt>
                <c:pt idx="7216">
                  <c:v>697.33852799360204</c:v>
                </c:pt>
                <c:pt idx="7217">
                  <c:v>844.31889065014104</c:v>
                </c:pt>
                <c:pt idx="7218">
                  <c:v>1236.8667558145901</c:v>
                </c:pt>
                <c:pt idx="7219">
                  <c:v>457.80832378587399</c:v>
                </c:pt>
                <c:pt idx="7220">
                  <c:v>60.4691058985089</c:v>
                </c:pt>
                <c:pt idx="7221">
                  <c:v>1.09206594774957</c:v>
                </c:pt>
                <c:pt idx="7222">
                  <c:v>11.376029811981301</c:v>
                </c:pt>
                <c:pt idx="7223">
                  <c:v>68.555598208431206</c:v>
                </c:pt>
                <c:pt idx="7224">
                  <c:v>1.4546552164297299</c:v>
                </c:pt>
                <c:pt idx="7225">
                  <c:v>4330.08070373389</c:v>
                </c:pt>
                <c:pt idx="7226">
                  <c:v>75.113917148819993</c:v>
                </c:pt>
                <c:pt idx="7227">
                  <c:v>401.45641234613498</c:v>
                </c:pt>
                <c:pt idx="7228">
                  <c:v>6911.73821707558</c:v>
                </c:pt>
                <c:pt idx="7229">
                  <c:v>83.060267265729195</c:v>
                </c:pt>
                <c:pt idx="7230">
                  <c:v>32.750697123296</c:v>
                </c:pt>
                <c:pt idx="7231">
                  <c:v>162.88346209242599</c:v>
                </c:pt>
                <c:pt idx="7232">
                  <c:v>2460.4339432414399</c:v>
                </c:pt>
                <c:pt idx="7233">
                  <c:v>192.774483271219</c:v>
                </c:pt>
                <c:pt idx="7234">
                  <c:v>213.876926298608</c:v>
                </c:pt>
                <c:pt idx="7235">
                  <c:v>213.369846150824</c:v>
                </c:pt>
                <c:pt idx="7236">
                  <c:v>95.316903588442798</c:v>
                </c:pt>
                <c:pt idx="7237">
                  <c:v>2508.5625382182002</c:v>
                </c:pt>
                <c:pt idx="7238">
                  <c:v>39.491651188919597</c:v>
                </c:pt>
                <c:pt idx="7239">
                  <c:v>434.73988706937598</c:v>
                </c:pt>
                <c:pt idx="7240">
                  <c:v>487.395698759357</c:v>
                </c:pt>
                <c:pt idx="7241">
                  <c:v>66.835291642322801</c:v>
                </c:pt>
                <c:pt idx="7242">
                  <c:v>281.84101458183602</c:v>
                </c:pt>
                <c:pt idx="7243">
                  <c:v>7827.6224277294496</c:v>
                </c:pt>
                <c:pt idx="7244">
                  <c:v>51.0605966268838</c:v>
                </c:pt>
                <c:pt idx="7245">
                  <c:v>887.93503001797399</c:v>
                </c:pt>
                <c:pt idx="7246">
                  <c:v>10.721897715428099</c:v>
                </c:pt>
                <c:pt idx="7247">
                  <c:v>6833.1865783412404</c:v>
                </c:pt>
                <c:pt idx="7248">
                  <c:v>153.12890360340899</c:v>
                </c:pt>
                <c:pt idx="7249">
                  <c:v>11.115251393166201</c:v>
                </c:pt>
                <c:pt idx="7250">
                  <c:v>789.19943269338296</c:v>
                </c:pt>
                <c:pt idx="7251">
                  <c:v>2162.3390703537498</c:v>
                </c:pt>
                <c:pt idx="7252">
                  <c:v>394.69240311128698</c:v>
                </c:pt>
                <c:pt idx="7253">
                  <c:v>147.14610972037201</c:v>
                </c:pt>
                <c:pt idx="7254">
                  <c:v>66.751536587215895</c:v>
                </c:pt>
                <c:pt idx="7255">
                  <c:v>141.61296749777</c:v>
                </c:pt>
                <c:pt idx="7256">
                  <c:v>1423.4377404039301</c:v>
                </c:pt>
                <c:pt idx="7257">
                  <c:v>15.703790384063799</c:v>
                </c:pt>
                <c:pt idx="7258">
                  <c:v>892.12420771992799</c:v>
                </c:pt>
                <c:pt idx="7259">
                  <c:v>30.118423015729899</c:v>
                </c:pt>
                <c:pt idx="7260">
                  <c:v>20.466946235662899</c:v>
                </c:pt>
                <c:pt idx="7261">
                  <c:v>1551.9598326503201</c:v>
                </c:pt>
                <c:pt idx="7262">
                  <c:v>718.72554841306896</c:v>
                </c:pt>
                <c:pt idx="7263">
                  <c:v>382.76955728779802</c:v>
                </c:pt>
                <c:pt idx="7264">
                  <c:v>24.236042753048601</c:v>
                </c:pt>
                <c:pt idx="7265">
                  <c:v>128.823657157626</c:v>
                </c:pt>
                <c:pt idx="7266">
                  <c:v>37.017396046709898</c:v>
                </c:pt>
                <c:pt idx="7267">
                  <c:v>340.086885429848</c:v>
                </c:pt>
                <c:pt idx="7268">
                  <c:v>925.71602324348601</c:v>
                </c:pt>
                <c:pt idx="7269">
                  <c:v>369.20607477937102</c:v>
                </c:pt>
                <c:pt idx="7270">
                  <c:v>85.199647926347893</c:v>
                </c:pt>
                <c:pt idx="7271">
                  <c:v>302.14849724318702</c:v>
                </c:pt>
                <c:pt idx="7272">
                  <c:v>1803.00806071384</c:v>
                </c:pt>
                <c:pt idx="7273">
                  <c:v>31.644259997601001</c:v>
                </c:pt>
                <c:pt idx="7274">
                  <c:v>46.764473746415597</c:v>
                </c:pt>
                <c:pt idx="7275">
                  <c:v>11.6861347308951</c:v>
                </c:pt>
                <c:pt idx="7276">
                  <c:v>35.717107963266997</c:v>
                </c:pt>
                <c:pt idx="7277">
                  <c:v>166.462350136265</c:v>
                </c:pt>
                <c:pt idx="7278">
                  <c:v>243.60577508550699</c:v>
                </c:pt>
                <c:pt idx="7279">
                  <c:v>496.08279944635399</c:v>
                </c:pt>
                <c:pt idx="7280">
                  <c:v>103.515852941736</c:v>
                </c:pt>
                <c:pt idx="7281">
                  <c:v>36.374354385620499</c:v>
                </c:pt>
                <c:pt idx="7282">
                  <c:v>162.76442694283801</c:v>
                </c:pt>
                <c:pt idx="7283">
                  <c:v>432.20578201299901</c:v>
                </c:pt>
                <c:pt idx="7284">
                  <c:v>240.57307571289601</c:v>
                </c:pt>
                <c:pt idx="7285">
                  <c:v>1050.7148388516</c:v>
                </c:pt>
                <c:pt idx="7286">
                  <c:v>902.00650385338997</c:v>
                </c:pt>
                <c:pt idx="7287">
                  <c:v>323.69817981055297</c:v>
                </c:pt>
                <c:pt idx="7288">
                  <c:v>2042.45585936762</c:v>
                </c:pt>
                <c:pt idx="7289">
                  <c:v>1796.88584557219</c:v>
                </c:pt>
                <c:pt idx="7290">
                  <c:v>138.26954324415101</c:v>
                </c:pt>
                <c:pt idx="7291">
                  <c:v>378.04214715344199</c:v>
                </c:pt>
                <c:pt idx="7292">
                  <c:v>181.95115184272399</c:v>
                </c:pt>
                <c:pt idx="7293">
                  <c:v>80.920705086278801</c:v>
                </c:pt>
                <c:pt idx="7294">
                  <c:v>1054.2140484630399</c:v>
                </c:pt>
                <c:pt idx="7295">
                  <c:v>37.121659108871597</c:v>
                </c:pt>
                <c:pt idx="7296">
                  <c:v>103.008670031381</c:v>
                </c:pt>
                <c:pt idx="7297">
                  <c:v>180.836345365379</c:v>
                </c:pt>
                <c:pt idx="7298">
                  <c:v>279.93348760607898</c:v>
                </c:pt>
                <c:pt idx="7299">
                  <c:v>1798.3334882644799</c:v>
                </c:pt>
                <c:pt idx="7300">
                  <c:v>225.070913876638</c:v>
                </c:pt>
                <c:pt idx="7301">
                  <c:v>186.842185981152</c:v>
                </c:pt>
                <c:pt idx="7302">
                  <c:v>10.005938604792</c:v>
                </c:pt>
                <c:pt idx="7303">
                  <c:v>3.0878521300962798</c:v>
                </c:pt>
                <c:pt idx="7304">
                  <c:v>1641.3169874990001</c:v>
                </c:pt>
                <c:pt idx="7305">
                  <c:v>364.19835554128201</c:v>
                </c:pt>
                <c:pt idx="7306">
                  <c:v>130.65221192265</c:v>
                </c:pt>
                <c:pt idx="7307">
                  <c:v>336.62160192755903</c:v>
                </c:pt>
                <c:pt idx="7308">
                  <c:v>1245.8817422729201</c:v>
                </c:pt>
                <c:pt idx="7309">
                  <c:v>932.13811634152501</c:v>
                </c:pt>
                <c:pt idx="7310">
                  <c:v>4810.1330336791698</c:v>
                </c:pt>
                <c:pt idx="7311">
                  <c:v>1814.6594295237601</c:v>
                </c:pt>
                <c:pt idx="7312">
                  <c:v>4.2895855646925103</c:v>
                </c:pt>
                <c:pt idx="7313">
                  <c:v>2981.7483299860801</c:v>
                </c:pt>
                <c:pt idx="7314">
                  <c:v>15.207808116187399</c:v>
                </c:pt>
                <c:pt idx="7315">
                  <c:v>140.556152105058</c:v>
                </c:pt>
                <c:pt idx="7316">
                  <c:v>600.61535892606003</c:v>
                </c:pt>
                <c:pt idx="7317">
                  <c:v>1106.4797112373201</c:v>
                </c:pt>
                <c:pt idx="7318">
                  <c:v>197.31211937186399</c:v>
                </c:pt>
                <c:pt idx="7319">
                  <c:v>7.0643449350069902</c:v>
                </c:pt>
                <c:pt idx="7320">
                  <c:v>47.324384672822902</c:v>
                </c:pt>
                <c:pt idx="7321">
                  <c:v>1294.7876218163401</c:v>
                </c:pt>
                <c:pt idx="7322">
                  <c:v>111.34628363820499</c:v>
                </c:pt>
                <c:pt idx="7323">
                  <c:v>863.21336356830204</c:v>
                </c:pt>
                <c:pt idx="7324">
                  <c:v>756.72182560260205</c:v>
                </c:pt>
                <c:pt idx="7325">
                  <c:v>49.830158108155999</c:v>
                </c:pt>
                <c:pt idx="7326">
                  <c:v>42.766039751832402</c:v>
                </c:pt>
                <c:pt idx="7327">
                  <c:v>53.004065105235298</c:v>
                </c:pt>
                <c:pt idx="7328">
                  <c:v>6.9310702199525602</c:v>
                </c:pt>
                <c:pt idx="7329">
                  <c:v>11.225098940821701</c:v>
                </c:pt>
                <c:pt idx="7330">
                  <c:v>53.229373315428298</c:v>
                </c:pt>
                <c:pt idx="7331">
                  <c:v>2504.2656490975501</c:v>
                </c:pt>
                <c:pt idx="7332">
                  <c:v>21.858512975461299</c:v>
                </c:pt>
                <c:pt idx="7333">
                  <c:v>1130.1705230863799</c:v>
                </c:pt>
                <c:pt idx="7334">
                  <c:v>515.21197812427999</c:v>
                </c:pt>
                <c:pt idx="7335">
                  <c:v>24.318490919976998</c:v>
                </c:pt>
                <c:pt idx="7336">
                  <c:v>251.44749467032199</c:v>
                </c:pt>
                <c:pt idx="7337">
                  <c:v>42.9200323899898</c:v>
                </c:pt>
                <c:pt idx="7338">
                  <c:v>566.50118207105504</c:v>
                </c:pt>
                <c:pt idx="7339">
                  <c:v>2245.8655296494298</c:v>
                </c:pt>
                <c:pt idx="7340">
                  <c:v>172.581079452208</c:v>
                </c:pt>
                <c:pt idx="7341">
                  <c:v>16.642793012921999</c:v>
                </c:pt>
                <c:pt idx="7342">
                  <c:v>152.36602083936199</c:v>
                </c:pt>
                <c:pt idx="7343">
                  <c:v>2576.0478167260399</c:v>
                </c:pt>
                <c:pt idx="7344">
                  <c:v>60.653661397331</c:v>
                </c:pt>
                <c:pt idx="7345">
                  <c:v>89.736556969931101</c:v>
                </c:pt>
                <c:pt idx="7346">
                  <c:v>697.38470284309597</c:v>
                </c:pt>
                <c:pt idx="7347">
                  <c:v>51.777632554351101</c:v>
                </c:pt>
                <c:pt idx="7348">
                  <c:v>144.37032600580301</c:v>
                </c:pt>
                <c:pt idx="7349">
                  <c:v>1021.5456881912201</c:v>
                </c:pt>
                <c:pt idx="7350">
                  <c:v>54.207077312064698</c:v>
                </c:pt>
                <c:pt idx="7351">
                  <c:v>556.78681083357003</c:v>
                </c:pt>
                <c:pt idx="7352">
                  <c:v>25.337710461938201</c:v>
                </c:pt>
                <c:pt idx="7353">
                  <c:v>924.71090111605201</c:v>
                </c:pt>
                <c:pt idx="7354">
                  <c:v>9.34377729560447</c:v>
                </c:pt>
                <c:pt idx="7355">
                  <c:v>67.502324193007098</c:v>
                </c:pt>
                <c:pt idx="7356">
                  <c:v>80.652897114840798</c:v>
                </c:pt>
                <c:pt idx="7357">
                  <c:v>920.52872730434899</c:v>
                </c:pt>
                <c:pt idx="7358">
                  <c:v>2719.9583551262699</c:v>
                </c:pt>
                <c:pt idx="7359">
                  <c:v>15.600410089921899</c:v>
                </c:pt>
                <c:pt idx="7360">
                  <c:v>155.86038615708799</c:v>
                </c:pt>
                <c:pt idx="7361">
                  <c:v>1072.8619122975199</c:v>
                </c:pt>
                <c:pt idx="7362">
                  <c:v>289.38554625211901</c:v>
                </c:pt>
                <c:pt idx="7363">
                  <c:v>227.115925773642</c:v>
                </c:pt>
                <c:pt idx="7364">
                  <c:v>4178.2275526276999</c:v>
                </c:pt>
                <c:pt idx="7365">
                  <c:v>3401.9358722532702</c:v>
                </c:pt>
                <c:pt idx="7366">
                  <c:v>337.63130885320902</c:v>
                </c:pt>
                <c:pt idx="7367">
                  <c:v>351.278071965881</c:v>
                </c:pt>
                <c:pt idx="7368">
                  <c:v>183.604836560168</c:v>
                </c:pt>
                <c:pt idx="7369">
                  <c:v>6183.3305793413901</c:v>
                </c:pt>
                <c:pt idx="7370">
                  <c:v>3.3594380206130401</c:v>
                </c:pt>
                <c:pt idx="7371">
                  <c:v>90.468160620576498</c:v>
                </c:pt>
                <c:pt idx="7372">
                  <c:v>26.397696802297201</c:v>
                </c:pt>
                <c:pt idx="7373">
                  <c:v>509.12915681720398</c:v>
                </c:pt>
                <c:pt idx="7374">
                  <c:v>5.6082305779773503</c:v>
                </c:pt>
                <c:pt idx="7375">
                  <c:v>584.62338222402798</c:v>
                </c:pt>
                <c:pt idx="7376">
                  <c:v>31.887877523209902</c:v>
                </c:pt>
                <c:pt idx="7377">
                  <c:v>1246.4083896204399</c:v>
                </c:pt>
                <c:pt idx="7378">
                  <c:v>725.26501141954896</c:v>
                </c:pt>
                <c:pt idx="7379">
                  <c:v>43.482531495033399</c:v>
                </c:pt>
                <c:pt idx="7380">
                  <c:v>35.717787407192702</c:v>
                </c:pt>
                <c:pt idx="7381">
                  <c:v>24.2970503563457</c:v>
                </c:pt>
                <c:pt idx="7382">
                  <c:v>64.103183520075305</c:v>
                </c:pt>
                <c:pt idx="7383">
                  <c:v>132.264024923335</c:v>
                </c:pt>
                <c:pt idx="7384">
                  <c:v>37.363092281374797</c:v>
                </c:pt>
                <c:pt idx="7385">
                  <c:v>25.0223272341807</c:v>
                </c:pt>
                <c:pt idx="7386">
                  <c:v>11.5846955977206</c:v>
                </c:pt>
                <c:pt idx="7387">
                  <c:v>9.9008120716014894</c:v>
                </c:pt>
                <c:pt idx="7388">
                  <c:v>395.46145047107302</c:v>
                </c:pt>
                <c:pt idx="7389">
                  <c:v>47.568559011639699</c:v>
                </c:pt>
                <c:pt idx="7390">
                  <c:v>83.000627202859903</c:v>
                </c:pt>
                <c:pt idx="7391">
                  <c:v>245.658887511779</c:v>
                </c:pt>
                <c:pt idx="7392">
                  <c:v>44.024466359197604</c:v>
                </c:pt>
                <c:pt idx="7393">
                  <c:v>327.51812725017498</c:v>
                </c:pt>
                <c:pt idx="7394">
                  <c:v>222.940034138096</c:v>
                </c:pt>
                <c:pt idx="7395">
                  <c:v>101.36652321988799</c:v>
                </c:pt>
                <c:pt idx="7396">
                  <c:v>9.9492158504800408</c:v>
                </c:pt>
                <c:pt idx="7397">
                  <c:v>434.457860726104</c:v>
                </c:pt>
                <c:pt idx="7398">
                  <c:v>50.268224556547501</c:v>
                </c:pt>
                <c:pt idx="7399">
                  <c:v>24.329422647027499</c:v>
                </c:pt>
                <c:pt idx="7400">
                  <c:v>74.653131844082196</c:v>
                </c:pt>
                <c:pt idx="7401">
                  <c:v>553.63216146346497</c:v>
                </c:pt>
                <c:pt idx="7402">
                  <c:v>716.66676168398897</c:v>
                </c:pt>
                <c:pt idx="7403">
                  <c:v>115.565163328369</c:v>
                </c:pt>
                <c:pt idx="7404">
                  <c:v>438.72280623401599</c:v>
                </c:pt>
                <c:pt idx="7405">
                  <c:v>63.296880543209298</c:v>
                </c:pt>
                <c:pt idx="7406">
                  <c:v>871.14843175966405</c:v>
                </c:pt>
                <c:pt idx="7407">
                  <c:v>177.38888893579301</c:v>
                </c:pt>
                <c:pt idx="7408">
                  <c:v>703.79342507880199</c:v>
                </c:pt>
                <c:pt idx="7409">
                  <c:v>478.905165698963</c:v>
                </c:pt>
                <c:pt idx="7410">
                  <c:v>30.003866515752101</c:v>
                </c:pt>
                <c:pt idx="7411">
                  <c:v>300.53500535269899</c:v>
                </c:pt>
                <c:pt idx="7412">
                  <c:v>360.61639717415699</c:v>
                </c:pt>
                <c:pt idx="7413">
                  <c:v>24.392278207511101</c:v>
                </c:pt>
                <c:pt idx="7414">
                  <c:v>131.20493347591301</c:v>
                </c:pt>
                <c:pt idx="7415">
                  <c:v>1527.15704228957</c:v>
                </c:pt>
                <c:pt idx="7416">
                  <c:v>77.156486540610999</c:v>
                </c:pt>
                <c:pt idx="7417">
                  <c:v>6.4834145643750896</c:v>
                </c:pt>
                <c:pt idx="7418">
                  <c:v>260.90068541660099</c:v>
                </c:pt>
                <c:pt idx="7419">
                  <c:v>194.97279550819101</c:v>
                </c:pt>
                <c:pt idx="7420">
                  <c:v>106.854551792102</c:v>
                </c:pt>
                <c:pt idx="7421">
                  <c:v>38.728270301681</c:v>
                </c:pt>
                <c:pt idx="7422">
                  <c:v>186.283426382063</c:v>
                </c:pt>
                <c:pt idx="7423">
                  <c:v>119.57116742120201</c:v>
                </c:pt>
                <c:pt idx="7424">
                  <c:v>558.51474041980202</c:v>
                </c:pt>
                <c:pt idx="7425">
                  <c:v>40.968871769264602</c:v>
                </c:pt>
                <c:pt idx="7426">
                  <c:v>1409.4530011040499</c:v>
                </c:pt>
                <c:pt idx="7427">
                  <c:v>43.078138921889597</c:v>
                </c:pt>
                <c:pt idx="7428">
                  <c:v>201.68702886412899</c:v>
                </c:pt>
                <c:pt idx="7429">
                  <c:v>1226.5102862917099</c:v>
                </c:pt>
                <c:pt idx="7430">
                  <c:v>567.28056644621404</c:v>
                </c:pt>
                <c:pt idx="7431">
                  <c:v>288.75330287110398</c:v>
                </c:pt>
                <c:pt idx="7432">
                  <c:v>3.8628510952041699</c:v>
                </c:pt>
                <c:pt idx="7433">
                  <c:v>309.04528651583598</c:v>
                </c:pt>
                <c:pt idx="7434">
                  <c:v>752.03624035402402</c:v>
                </c:pt>
                <c:pt idx="7435">
                  <c:v>85.528261227685803</c:v>
                </c:pt>
                <c:pt idx="7436">
                  <c:v>45.375328800558997</c:v>
                </c:pt>
                <c:pt idx="7437">
                  <c:v>451.47319005136302</c:v>
                </c:pt>
                <c:pt idx="7438">
                  <c:v>1255.86722213397</c:v>
                </c:pt>
                <c:pt idx="7439">
                  <c:v>91.787793700112005</c:v>
                </c:pt>
                <c:pt idx="7440">
                  <c:v>253.158198905446</c:v>
                </c:pt>
                <c:pt idx="7441">
                  <c:v>83.048131059283406</c:v>
                </c:pt>
                <c:pt idx="7442">
                  <c:v>423.27903918331202</c:v>
                </c:pt>
                <c:pt idx="7443">
                  <c:v>54.569161650412397</c:v>
                </c:pt>
                <c:pt idx="7444">
                  <c:v>130.88279606515599</c:v>
                </c:pt>
                <c:pt idx="7445">
                  <c:v>986.40168831216295</c:v>
                </c:pt>
                <c:pt idx="7446">
                  <c:v>270.29983712904902</c:v>
                </c:pt>
                <c:pt idx="7447">
                  <c:v>613.93520034614801</c:v>
                </c:pt>
                <c:pt idx="7448">
                  <c:v>343.37302251367299</c:v>
                </c:pt>
                <c:pt idx="7449">
                  <c:v>81.839248987235493</c:v>
                </c:pt>
                <c:pt idx="7450">
                  <c:v>132.146985369004</c:v>
                </c:pt>
                <c:pt idx="7451">
                  <c:v>11.168484945781501</c:v>
                </c:pt>
                <c:pt idx="7452">
                  <c:v>210.41004951848299</c:v>
                </c:pt>
                <c:pt idx="7453">
                  <c:v>2267.7009593191601</c:v>
                </c:pt>
                <c:pt idx="7454">
                  <c:v>13.285876142109601</c:v>
                </c:pt>
                <c:pt idx="7455">
                  <c:v>49.938640853748403</c:v>
                </c:pt>
                <c:pt idx="7456">
                  <c:v>129.830776766615</c:v>
                </c:pt>
                <c:pt idx="7457">
                  <c:v>662.60803502258898</c:v>
                </c:pt>
                <c:pt idx="7458">
                  <c:v>119.33504810780801</c:v>
                </c:pt>
                <c:pt idx="7459">
                  <c:v>1752.3092718703001</c:v>
                </c:pt>
                <c:pt idx="7460">
                  <c:v>57.817728194736098</c:v>
                </c:pt>
                <c:pt idx="7461">
                  <c:v>1017.65796592706</c:v>
                </c:pt>
                <c:pt idx="7462">
                  <c:v>3715.5345229303998</c:v>
                </c:pt>
                <c:pt idx="7463">
                  <c:v>167.936646275366</c:v>
                </c:pt>
                <c:pt idx="7464">
                  <c:v>71.553613597898305</c:v>
                </c:pt>
                <c:pt idx="7465">
                  <c:v>142.60407632013201</c:v>
                </c:pt>
                <c:pt idx="7466">
                  <c:v>20.096147765959</c:v>
                </c:pt>
                <c:pt idx="7467">
                  <c:v>1091.8052477198701</c:v>
                </c:pt>
                <c:pt idx="7468">
                  <c:v>36.710810131600702</c:v>
                </c:pt>
                <c:pt idx="7469">
                  <c:v>72.998577111409503</c:v>
                </c:pt>
                <c:pt idx="7470">
                  <c:v>39.791368709064997</c:v>
                </c:pt>
                <c:pt idx="7471">
                  <c:v>497.22942873902002</c:v>
                </c:pt>
                <c:pt idx="7472">
                  <c:v>790.92588219868901</c:v>
                </c:pt>
                <c:pt idx="7473">
                  <c:v>494.22066918416999</c:v>
                </c:pt>
                <c:pt idx="7474">
                  <c:v>846.79832731757801</c:v>
                </c:pt>
                <c:pt idx="7475">
                  <c:v>38.684502806984703</c:v>
                </c:pt>
                <c:pt idx="7476">
                  <c:v>259.84136544749401</c:v>
                </c:pt>
                <c:pt idx="7477">
                  <c:v>109.10788277569399</c:v>
                </c:pt>
                <c:pt idx="7478">
                  <c:v>249.638328415887</c:v>
                </c:pt>
                <c:pt idx="7479">
                  <c:v>60.072471170322601</c:v>
                </c:pt>
                <c:pt idx="7480">
                  <c:v>1567.20772566495</c:v>
                </c:pt>
                <c:pt idx="7481">
                  <c:v>142.38678016378199</c:v>
                </c:pt>
                <c:pt idx="7482">
                  <c:v>268.07855799295299</c:v>
                </c:pt>
                <c:pt idx="7483">
                  <c:v>1163.450915787</c:v>
                </c:pt>
                <c:pt idx="7484">
                  <c:v>1173.6946002485099</c:v>
                </c:pt>
                <c:pt idx="7485">
                  <c:v>114.481476619402</c:v>
                </c:pt>
                <c:pt idx="7486">
                  <c:v>56.643117821040597</c:v>
                </c:pt>
                <c:pt idx="7487">
                  <c:v>218.36745692942401</c:v>
                </c:pt>
                <c:pt idx="7488">
                  <c:v>1107.4233973498399</c:v>
                </c:pt>
                <c:pt idx="7489">
                  <c:v>413.442034602023</c:v>
                </c:pt>
                <c:pt idx="7490">
                  <c:v>160.01791559541601</c:v>
                </c:pt>
                <c:pt idx="7491">
                  <c:v>29.138913253887502</c:v>
                </c:pt>
                <c:pt idx="7492">
                  <c:v>261.988663077127</c:v>
                </c:pt>
                <c:pt idx="7493">
                  <c:v>94.718628742954095</c:v>
                </c:pt>
                <c:pt idx="7494">
                  <c:v>116.672885842349</c:v>
                </c:pt>
                <c:pt idx="7495">
                  <c:v>2.5488041127956902</c:v>
                </c:pt>
                <c:pt idx="7496">
                  <c:v>78.341961334972595</c:v>
                </c:pt>
                <c:pt idx="7497">
                  <c:v>127.91637455185101</c:v>
                </c:pt>
                <c:pt idx="7498">
                  <c:v>1168.74340938296</c:v>
                </c:pt>
                <c:pt idx="7499">
                  <c:v>524.05548696655001</c:v>
                </c:pt>
                <c:pt idx="7500">
                  <c:v>29.568001693623799</c:v>
                </c:pt>
                <c:pt idx="7501">
                  <c:v>92.828071595543904</c:v>
                </c:pt>
                <c:pt idx="7502">
                  <c:v>4.57921832583762</c:v>
                </c:pt>
                <c:pt idx="7503">
                  <c:v>212.49710550667001</c:v>
                </c:pt>
                <c:pt idx="7504">
                  <c:v>1083.64427170661</c:v>
                </c:pt>
                <c:pt idx="7505">
                  <c:v>214.535671416746</c:v>
                </c:pt>
                <c:pt idx="7506">
                  <c:v>514.88044966659697</c:v>
                </c:pt>
                <c:pt idx="7507">
                  <c:v>29.600140706272999</c:v>
                </c:pt>
                <c:pt idx="7508">
                  <c:v>1453.36610934331</c:v>
                </c:pt>
                <c:pt idx="7509">
                  <c:v>2.6306120761996401</c:v>
                </c:pt>
                <c:pt idx="7510">
                  <c:v>64.755424625609905</c:v>
                </c:pt>
                <c:pt idx="7511">
                  <c:v>17.395417228708599</c:v>
                </c:pt>
                <c:pt idx="7512">
                  <c:v>456.45766234135101</c:v>
                </c:pt>
                <c:pt idx="7513">
                  <c:v>630.56547813989005</c:v>
                </c:pt>
                <c:pt idx="7514">
                  <c:v>3445.6143411886801</c:v>
                </c:pt>
                <c:pt idx="7515">
                  <c:v>77.677375787915395</c:v>
                </c:pt>
                <c:pt idx="7516">
                  <c:v>18.619470140531298</c:v>
                </c:pt>
                <c:pt idx="7517">
                  <c:v>189.183967878083</c:v>
                </c:pt>
                <c:pt idx="7518">
                  <c:v>44.358670482983797</c:v>
                </c:pt>
                <c:pt idx="7519">
                  <c:v>40.008785223047298</c:v>
                </c:pt>
                <c:pt idx="7520">
                  <c:v>667.48064399546899</c:v>
                </c:pt>
                <c:pt idx="7521">
                  <c:v>31.2178030824752</c:v>
                </c:pt>
                <c:pt idx="7522">
                  <c:v>81.205928666684997</c:v>
                </c:pt>
                <c:pt idx="7523">
                  <c:v>232.89334490666801</c:v>
                </c:pt>
                <c:pt idx="7524">
                  <c:v>601.759027279669</c:v>
                </c:pt>
                <c:pt idx="7525">
                  <c:v>537.37797400353895</c:v>
                </c:pt>
                <c:pt idx="7526">
                  <c:v>345.53739607289998</c:v>
                </c:pt>
                <c:pt idx="7527">
                  <c:v>260.67045010060701</c:v>
                </c:pt>
                <c:pt idx="7528">
                  <c:v>215.05266682121101</c:v>
                </c:pt>
                <c:pt idx="7529">
                  <c:v>3429.6169739376601</c:v>
                </c:pt>
                <c:pt idx="7530">
                  <c:v>102.492065496507</c:v>
                </c:pt>
                <c:pt idx="7531">
                  <c:v>253.37889726407201</c:v>
                </c:pt>
                <c:pt idx="7532">
                  <c:v>705.79983716291201</c:v>
                </c:pt>
                <c:pt idx="7533">
                  <c:v>388.88379278231298</c:v>
                </c:pt>
                <c:pt idx="7534">
                  <c:v>14.1827638090401</c:v>
                </c:pt>
                <c:pt idx="7535">
                  <c:v>1151.81384440797</c:v>
                </c:pt>
                <c:pt idx="7536">
                  <c:v>857.37690210972698</c:v>
                </c:pt>
                <c:pt idx="7537">
                  <c:v>631.419084259236</c:v>
                </c:pt>
                <c:pt idx="7538">
                  <c:v>205.72392167970401</c:v>
                </c:pt>
                <c:pt idx="7539">
                  <c:v>2550.9973031648801</c:v>
                </c:pt>
                <c:pt idx="7540">
                  <c:v>671.89993980605902</c:v>
                </c:pt>
                <c:pt idx="7541">
                  <c:v>367.756827193883</c:v>
                </c:pt>
                <c:pt idx="7542">
                  <c:v>833.39253732372902</c:v>
                </c:pt>
                <c:pt idx="7543">
                  <c:v>32.354752049014103</c:v>
                </c:pt>
                <c:pt idx="7544">
                  <c:v>68.591675293265695</c:v>
                </c:pt>
                <c:pt idx="7545">
                  <c:v>32.722343718308601</c:v>
                </c:pt>
                <c:pt idx="7546">
                  <c:v>520.34996804311095</c:v>
                </c:pt>
                <c:pt idx="7547">
                  <c:v>113.00129200084299</c:v>
                </c:pt>
                <c:pt idx="7548">
                  <c:v>55.6389853152833</c:v>
                </c:pt>
                <c:pt idx="7549">
                  <c:v>1645.80066070765</c:v>
                </c:pt>
                <c:pt idx="7550">
                  <c:v>1115.61401251403</c:v>
                </c:pt>
                <c:pt idx="7551">
                  <c:v>169.335178064128</c:v>
                </c:pt>
                <c:pt idx="7552">
                  <c:v>219.45210062086099</c:v>
                </c:pt>
                <c:pt idx="7553">
                  <c:v>1332.92821605226</c:v>
                </c:pt>
                <c:pt idx="7554">
                  <c:v>1945.16691952264</c:v>
                </c:pt>
                <c:pt idx="7555">
                  <c:v>74.330746184725498</c:v>
                </c:pt>
                <c:pt idx="7556">
                  <c:v>83.977502883425899</c:v>
                </c:pt>
                <c:pt idx="7557">
                  <c:v>405.18928838151101</c:v>
                </c:pt>
                <c:pt idx="7558">
                  <c:v>172.38415402107</c:v>
                </c:pt>
                <c:pt idx="7559">
                  <c:v>16.466696602241701</c:v>
                </c:pt>
                <c:pt idx="7560">
                  <c:v>480.39430100391098</c:v>
                </c:pt>
                <c:pt idx="7561">
                  <c:v>599.55033492456198</c:v>
                </c:pt>
                <c:pt idx="7562">
                  <c:v>65.996410121912007</c:v>
                </c:pt>
                <c:pt idx="7563">
                  <c:v>205.190596745688</c:v>
                </c:pt>
                <c:pt idx="7564">
                  <c:v>49.359588035165302</c:v>
                </c:pt>
                <c:pt idx="7565">
                  <c:v>4.3894676637527796</c:v>
                </c:pt>
                <c:pt idx="7566">
                  <c:v>299.86209764438001</c:v>
                </c:pt>
                <c:pt idx="7567">
                  <c:v>481.29275873697702</c:v>
                </c:pt>
                <c:pt idx="7568">
                  <c:v>49.221094364571897</c:v>
                </c:pt>
                <c:pt idx="7569">
                  <c:v>6520.0901480693501</c:v>
                </c:pt>
                <c:pt idx="7570">
                  <c:v>1970.0319571029199</c:v>
                </c:pt>
                <c:pt idx="7571">
                  <c:v>2280.1292454529398</c:v>
                </c:pt>
                <c:pt idx="7572">
                  <c:v>132.87436260087699</c:v>
                </c:pt>
                <c:pt idx="7573">
                  <c:v>765.85651088109398</c:v>
                </c:pt>
                <c:pt idx="7574">
                  <c:v>387.280756500954</c:v>
                </c:pt>
                <c:pt idx="7575">
                  <c:v>47.6987412470518</c:v>
                </c:pt>
                <c:pt idx="7576">
                  <c:v>371.60179865360999</c:v>
                </c:pt>
                <c:pt idx="7577">
                  <c:v>796.42023922932299</c:v>
                </c:pt>
                <c:pt idx="7578">
                  <c:v>77.312694709145603</c:v>
                </c:pt>
                <c:pt idx="7579">
                  <c:v>32.847018759214102</c:v>
                </c:pt>
                <c:pt idx="7580">
                  <c:v>283.89488870525599</c:v>
                </c:pt>
                <c:pt idx="7581">
                  <c:v>4523.7441486193802</c:v>
                </c:pt>
                <c:pt idx="7582">
                  <c:v>364.53219627829498</c:v>
                </c:pt>
                <c:pt idx="7583">
                  <c:v>822.10444310345804</c:v>
                </c:pt>
                <c:pt idx="7584">
                  <c:v>26.239164107458301</c:v>
                </c:pt>
                <c:pt idx="7585">
                  <c:v>2064.7613962247601</c:v>
                </c:pt>
                <c:pt idx="7586">
                  <c:v>512.96932946482798</c:v>
                </c:pt>
                <c:pt idx="7587">
                  <c:v>40.766648515104499</c:v>
                </c:pt>
                <c:pt idx="7588">
                  <c:v>631.215261471129</c:v>
                </c:pt>
                <c:pt idx="7589">
                  <c:v>443.74527069798398</c:v>
                </c:pt>
                <c:pt idx="7590">
                  <c:v>818.02008724267296</c:v>
                </c:pt>
                <c:pt idx="7591">
                  <c:v>16.417681976883902</c:v>
                </c:pt>
                <c:pt idx="7592">
                  <c:v>5.83978801415841</c:v>
                </c:pt>
                <c:pt idx="7593">
                  <c:v>19.188689124527802</c:v>
                </c:pt>
                <c:pt idx="7594">
                  <c:v>3378.34881082938</c:v>
                </c:pt>
                <c:pt idx="7595">
                  <c:v>2866.8555574974998</c:v>
                </c:pt>
                <c:pt idx="7596">
                  <c:v>231.91754137147001</c:v>
                </c:pt>
                <c:pt idx="7597">
                  <c:v>84.999884083939605</c:v>
                </c:pt>
                <c:pt idx="7598">
                  <c:v>699.80007896410598</c:v>
                </c:pt>
                <c:pt idx="7599">
                  <c:v>4616.8641646320502</c:v>
                </c:pt>
                <c:pt idx="7600">
                  <c:v>153.04841085886801</c:v>
                </c:pt>
                <c:pt idx="7601">
                  <c:v>41.3438826884219</c:v>
                </c:pt>
                <c:pt idx="7602">
                  <c:v>62.407856810602198</c:v>
                </c:pt>
                <c:pt idx="7603">
                  <c:v>89.668342325059001</c:v>
                </c:pt>
                <c:pt idx="7604">
                  <c:v>1332.59461983338</c:v>
                </c:pt>
                <c:pt idx="7605">
                  <c:v>970.156363516375</c:v>
                </c:pt>
                <c:pt idx="7606">
                  <c:v>2.0145978116818002</c:v>
                </c:pt>
                <c:pt idx="7607">
                  <c:v>136.710303928635</c:v>
                </c:pt>
                <c:pt idx="7608">
                  <c:v>56.201670331036603</c:v>
                </c:pt>
                <c:pt idx="7609">
                  <c:v>540.763396581405</c:v>
                </c:pt>
                <c:pt idx="7610">
                  <c:v>73.9766094306475</c:v>
                </c:pt>
                <c:pt idx="7611">
                  <c:v>382.196864494463</c:v>
                </c:pt>
                <c:pt idx="7612">
                  <c:v>525.88893653136302</c:v>
                </c:pt>
                <c:pt idx="7613">
                  <c:v>674.826027767813</c:v>
                </c:pt>
                <c:pt idx="7614">
                  <c:v>1139.9523713245801</c:v>
                </c:pt>
                <c:pt idx="7615">
                  <c:v>870.06271585324305</c:v>
                </c:pt>
                <c:pt idx="7616">
                  <c:v>184.00901454886699</c:v>
                </c:pt>
                <c:pt idx="7617">
                  <c:v>243.97337583799299</c:v>
                </c:pt>
                <c:pt idx="7618">
                  <c:v>1004.0116268321</c:v>
                </c:pt>
                <c:pt idx="7619">
                  <c:v>251.785202647913</c:v>
                </c:pt>
                <c:pt idx="7620">
                  <c:v>4.3149111403946501</c:v>
                </c:pt>
                <c:pt idx="7621">
                  <c:v>31.102930787484699</c:v>
                </c:pt>
                <c:pt idx="7622">
                  <c:v>220.68932038875201</c:v>
                </c:pt>
                <c:pt idx="7623">
                  <c:v>236.41058606877499</c:v>
                </c:pt>
                <c:pt idx="7624">
                  <c:v>131.67051465697301</c:v>
                </c:pt>
                <c:pt idx="7625">
                  <c:v>2023.5480223914799</c:v>
                </c:pt>
                <c:pt idx="7626">
                  <c:v>163.50967973076999</c:v>
                </c:pt>
                <c:pt idx="7627">
                  <c:v>225.928013096565</c:v>
                </c:pt>
                <c:pt idx="7628">
                  <c:v>409.49519032798099</c:v>
                </c:pt>
                <c:pt idx="7629">
                  <c:v>7.4900448677307097</c:v>
                </c:pt>
                <c:pt idx="7630">
                  <c:v>471.42905552812499</c:v>
                </c:pt>
                <c:pt idx="7631">
                  <c:v>265.36617595559602</c:v>
                </c:pt>
                <c:pt idx="7632">
                  <c:v>278.220834419798</c:v>
                </c:pt>
                <c:pt idx="7633">
                  <c:v>36.497400708903797</c:v>
                </c:pt>
                <c:pt idx="7634">
                  <c:v>13.786619382667499</c:v>
                </c:pt>
                <c:pt idx="7635">
                  <c:v>20.573071084364301</c:v>
                </c:pt>
                <c:pt idx="7636">
                  <c:v>368.71596615949397</c:v>
                </c:pt>
                <c:pt idx="7637">
                  <c:v>103.60470466632999</c:v>
                </c:pt>
                <c:pt idx="7638">
                  <c:v>549.12099436736401</c:v>
                </c:pt>
                <c:pt idx="7639">
                  <c:v>6093.74835032993</c:v>
                </c:pt>
                <c:pt idx="7640">
                  <c:v>1087.53922482452</c:v>
                </c:pt>
                <c:pt idx="7641">
                  <c:v>345.63462987759402</c:v>
                </c:pt>
                <c:pt idx="7642">
                  <c:v>22.822684720989599</c:v>
                </c:pt>
                <c:pt idx="7643">
                  <c:v>131.907330965303</c:v>
                </c:pt>
                <c:pt idx="7644">
                  <c:v>54.793408495344501</c:v>
                </c:pt>
                <c:pt idx="7645">
                  <c:v>173.87491125667401</c:v>
                </c:pt>
                <c:pt idx="7646">
                  <c:v>2.5408500125027902</c:v>
                </c:pt>
                <c:pt idx="7647">
                  <c:v>19.112515092361999</c:v>
                </c:pt>
                <c:pt idx="7648">
                  <c:v>526.59466591837804</c:v>
                </c:pt>
                <c:pt idx="7649">
                  <c:v>526.74781102085501</c:v>
                </c:pt>
                <c:pt idx="7650">
                  <c:v>18.9802497721005</c:v>
                </c:pt>
                <c:pt idx="7651">
                  <c:v>37.339480943443597</c:v>
                </c:pt>
                <c:pt idx="7652">
                  <c:v>13.4439447130812</c:v>
                </c:pt>
                <c:pt idx="7653">
                  <c:v>28.5446795808902</c:v>
                </c:pt>
                <c:pt idx="7654">
                  <c:v>160.653574315589</c:v>
                </c:pt>
                <c:pt idx="7655">
                  <c:v>42.2846135758994</c:v>
                </c:pt>
                <c:pt idx="7656">
                  <c:v>219.363066176411</c:v>
                </c:pt>
                <c:pt idx="7657">
                  <c:v>548.39269167037503</c:v>
                </c:pt>
                <c:pt idx="7658">
                  <c:v>41.375691404648997</c:v>
                </c:pt>
                <c:pt idx="7659">
                  <c:v>215.457480265643</c:v>
                </c:pt>
                <c:pt idx="7660">
                  <c:v>436.41451083265298</c:v>
                </c:pt>
                <c:pt idx="7661">
                  <c:v>2932.0094474284301</c:v>
                </c:pt>
                <c:pt idx="7662">
                  <c:v>221.98528018519701</c:v>
                </c:pt>
                <c:pt idx="7663">
                  <c:v>34.3452553005827</c:v>
                </c:pt>
                <c:pt idx="7664">
                  <c:v>167.860196887135</c:v>
                </c:pt>
                <c:pt idx="7665">
                  <c:v>14.701653724983901</c:v>
                </c:pt>
                <c:pt idx="7666">
                  <c:v>483.38251917410099</c:v>
                </c:pt>
                <c:pt idx="7667">
                  <c:v>337.27987539767298</c:v>
                </c:pt>
                <c:pt idx="7668">
                  <c:v>20.731644520810701</c:v>
                </c:pt>
                <c:pt idx="7669">
                  <c:v>104.50358714858</c:v>
                </c:pt>
                <c:pt idx="7670">
                  <c:v>246.848241823731</c:v>
                </c:pt>
                <c:pt idx="7671">
                  <c:v>359.309695872676</c:v>
                </c:pt>
                <c:pt idx="7672">
                  <c:v>25.7259131160964</c:v>
                </c:pt>
                <c:pt idx="7673">
                  <c:v>866.555835389462</c:v>
                </c:pt>
                <c:pt idx="7674">
                  <c:v>2.0657355320906898</c:v>
                </c:pt>
                <c:pt idx="7675">
                  <c:v>134.416255649216</c:v>
                </c:pt>
                <c:pt idx="7676">
                  <c:v>28.434535077415099</c:v>
                </c:pt>
                <c:pt idx="7677">
                  <c:v>2965.1879540554</c:v>
                </c:pt>
                <c:pt idx="7678">
                  <c:v>239.20972684797201</c:v>
                </c:pt>
                <c:pt idx="7679">
                  <c:v>329.77468862071203</c:v>
                </c:pt>
                <c:pt idx="7680">
                  <c:v>71.041170343400594</c:v>
                </c:pt>
                <c:pt idx="7681">
                  <c:v>10.273577842597399</c:v>
                </c:pt>
                <c:pt idx="7682">
                  <c:v>1013.27309423822</c:v>
                </c:pt>
                <c:pt idx="7683">
                  <c:v>83.649185159785304</c:v>
                </c:pt>
                <c:pt idx="7684">
                  <c:v>317.22492719219298</c:v>
                </c:pt>
                <c:pt idx="7685">
                  <c:v>44.869912870210598</c:v>
                </c:pt>
                <c:pt idx="7686">
                  <c:v>538.05346243366898</c:v>
                </c:pt>
                <c:pt idx="7687">
                  <c:v>24.9959439335951</c:v>
                </c:pt>
                <c:pt idx="7688">
                  <c:v>154.853361736675</c:v>
                </c:pt>
                <c:pt idx="7689">
                  <c:v>310.888476581541</c:v>
                </c:pt>
                <c:pt idx="7690">
                  <c:v>312.905920751758</c:v>
                </c:pt>
                <c:pt idx="7691">
                  <c:v>574.050306969703</c:v>
                </c:pt>
                <c:pt idx="7692">
                  <c:v>268.821145989949</c:v>
                </c:pt>
                <c:pt idx="7693">
                  <c:v>1131.8060589690299</c:v>
                </c:pt>
                <c:pt idx="7694">
                  <c:v>44.863584982419198</c:v>
                </c:pt>
                <c:pt idx="7695">
                  <c:v>218.880228768736</c:v>
                </c:pt>
                <c:pt idx="7696">
                  <c:v>208.85175625371701</c:v>
                </c:pt>
                <c:pt idx="7697">
                  <c:v>1000.89232137384</c:v>
                </c:pt>
                <c:pt idx="7698">
                  <c:v>786.52272230772303</c:v>
                </c:pt>
                <c:pt idx="7699">
                  <c:v>657.34275644390198</c:v>
                </c:pt>
                <c:pt idx="7700">
                  <c:v>126.05774664577</c:v>
                </c:pt>
                <c:pt idx="7701">
                  <c:v>1127.50793414388</c:v>
                </c:pt>
                <c:pt idx="7702">
                  <c:v>1033.66702896432</c:v>
                </c:pt>
                <c:pt idx="7703">
                  <c:v>65.409073556879704</c:v>
                </c:pt>
                <c:pt idx="7704">
                  <c:v>71.233553477558104</c:v>
                </c:pt>
                <c:pt idx="7705">
                  <c:v>953.02912311830801</c:v>
                </c:pt>
                <c:pt idx="7706">
                  <c:v>39.675419607647697</c:v>
                </c:pt>
                <c:pt idx="7707">
                  <c:v>13.6037464608367</c:v>
                </c:pt>
                <c:pt idx="7708">
                  <c:v>184.14218651748101</c:v>
                </c:pt>
                <c:pt idx="7709">
                  <c:v>1118.4306519511899</c:v>
                </c:pt>
                <c:pt idx="7710">
                  <c:v>74.747162345364202</c:v>
                </c:pt>
                <c:pt idx="7711">
                  <c:v>1492.0266332532501</c:v>
                </c:pt>
                <c:pt idx="7712">
                  <c:v>3088.71747445642</c:v>
                </c:pt>
                <c:pt idx="7713">
                  <c:v>1019.9883233558199</c:v>
                </c:pt>
                <c:pt idx="7714">
                  <c:v>10.8011873409038</c:v>
                </c:pt>
                <c:pt idx="7715">
                  <c:v>433.59576065829799</c:v>
                </c:pt>
                <c:pt idx="7716">
                  <c:v>498.32417059081399</c:v>
                </c:pt>
                <c:pt idx="7717">
                  <c:v>28.244991681628399</c:v>
                </c:pt>
                <c:pt idx="7718">
                  <c:v>6686.7518158704497</c:v>
                </c:pt>
                <c:pt idx="7719">
                  <c:v>148.697970448901</c:v>
                </c:pt>
                <c:pt idx="7720">
                  <c:v>1114.69378398249</c:v>
                </c:pt>
                <c:pt idx="7721">
                  <c:v>123.135467856929</c:v>
                </c:pt>
                <c:pt idx="7722">
                  <c:v>23.6074546143325</c:v>
                </c:pt>
                <c:pt idx="7723">
                  <c:v>20.370861847109602</c:v>
                </c:pt>
                <c:pt idx="7724">
                  <c:v>174.25102805939801</c:v>
                </c:pt>
                <c:pt idx="7725">
                  <c:v>65.972456059582996</c:v>
                </c:pt>
                <c:pt idx="7726">
                  <c:v>883.17173092837095</c:v>
                </c:pt>
                <c:pt idx="7727">
                  <c:v>2278.2280741574</c:v>
                </c:pt>
                <c:pt idx="7728">
                  <c:v>756.62126262760296</c:v>
                </c:pt>
                <c:pt idx="7729">
                  <c:v>280.33285618862902</c:v>
                </c:pt>
                <c:pt idx="7730">
                  <c:v>470.02381575478199</c:v>
                </c:pt>
                <c:pt idx="7731">
                  <c:v>568.54062633753904</c:v>
                </c:pt>
                <c:pt idx="7732">
                  <c:v>61.451050769944104</c:v>
                </c:pt>
                <c:pt idx="7733">
                  <c:v>1.1225698803522199</c:v>
                </c:pt>
                <c:pt idx="7734">
                  <c:v>93.617405154750102</c:v>
                </c:pt>
                <c:pt idx="7735">
                  <c:v>165.70816849884099</c:v>
                </c:pt>
                <c:pt idx="7736">
                  <c:v>124.220932423213</c:v>
                </c:pt>
                <c:pt idx="7737">
                  <c:v>90.813563089147294</c:v>
                </c:pt>
                <c:pt idx="7738">
                  <c:v>1627.89032209115</c:v>
                </c:pt>
                <c:pt idx="7739">
                  <c:v>76.994933431905594</c:v>
                </c:pt>
                <c:pt idx="7740">
                  <c:v>1064.57556468441</c:v>
                </c:pt>
                <c:pt idx="7741">
                  <c:v>1683.5543295602099</c:v>
                </c:pt>
                <c:pt idx="7742">
                  <c:v>42.421505401244602</c:v>
                </c:pt>
                <c:pt idx="7743">
                  <c:v>70.319938347999198</c:v>
                </c:pt>
                <c:pt idx="7744">
                  <c:v>1383.7506807382299</c:v>
                </c:pt>
                <c:pt idx="7745">
                  <c:v>63.675999592583203</c:v>
                </c:pt>
                <c:pt idx="7746">
                  <c:v>5394.8438102971004</c:v>
                </c:pt>
                <c:pt idx="7747">
                  <c:v>2466.8676884112001</c:v>
                </c:pt>
                <c:pt idx="7748">
                  <c:v>108.133484063289</c:v>
                </c:pt>
                <c:pt idx="7749">
                  <c:v>122.346445434193</c:v>
                </c:pt>
                <c:pt idx="7750">
                  <c:v>109.584649432894</c:v>
                </c:pt>
                <c:pt idx="7751">
                  <c:v>263.96002607375698</c:v>
                </c:pt>
                <c:pt idx="7752">
                  <c:v>141.793670597371</c:v>
                </c:pt>
                <c:pt idx="7753">
                  <c:v>149.07233404845201</c:v>
                </c:pt>
                <c:pt idx="7754">
                  <c:v>117.35691395355001</c:v>
                </c:pt>
                <c:pt idx="7755">
                  <c:v>255.09318611511401</c:v>
                </c:pt>
                <c:pt idx="7756">
                  <c:v>259.53938017446598</c:v>
                </c:pt>
                <c:pt idx="7757">
                  <c:v>2947.1839982841698</c:v>
                </c:pt>
                <c:pt idx="7758">
                  <c:v>369.49160635464699</c:v>
                </c:pt>
                <c:pt idx="7759">
                  <c:v>122.090786204159</c:v>
                </c:pt>
                <c:pt idx="7760">
                  <c:v>9.3413603648553405</c:v>
                </c:pt>
                <c:pt idx="7761">
                  <c:v>1820.3226004990699</c:v>
                </c:pt>
                <c:pt idx="7762">
                  <c:v>13.346752860248101</c:v>
                </c:pt>
                <c:pt idx="7763">
                  <c:v>137.389573717703</c:v>
                </c:pt>
                <c:pt idx="7764">
                  <c:v>175.331530863647</c:v>
                </c:pt>
                <c:pt idx="7765">
                  <c:v>96.768102619873105</c:v>
                </c:pt>
                <c:pt idx="7766">
                  <c:v>4.6332631284785402</c:v>
                </c:pt>
                <c:pt idx="7767">
                  <c:v>2.11683722317881</c:v>
                </c:pt>
                <c:pt idx="7768">
                  <c:v>1279.30000166936</c:v>
                </c:pt>
                <c:pt idx="7769">
                  <c:v>11.2120772768063</c:v>
                </c:pt>
                <c:pt idx="7770">
                  <c:v>898.94518706480505</c:v>
                </c:pt>
                <c:pt idx="7771">
                  <c:v>52.833010283021899</c:v>
                </c:pt>
                <c:pt idx="7772">
                  <c:v>53.822143758395399</c:v>
                </c:pt>
                <c:pt idx="7773">
                  <c:v>20.0877811292799</c:v>
                </c:pt>
                <c:pt idx="7774">
                  <c:v>36.1567882369337</c:v>
                </c:pt>
                <c:pt idx="7775">
                  <c:v>7.5877677211173102</c:v>
                </c:pt>
                <c:pt idx="7776">
                  <c:v>91.622460579089207</c:v>
                </c:pt>
                <c:pt idx="7777">
                  <c:v>123.864943760003</c:v>
                </c:pt>
                <c:pt idx="7778">
                  <c:v>390.86216645862203</c:v>
                </c:pt>
                <c:pt idx="7779">
                  <c:v>102.311024751258</c:v>
                </c:pt>
                <c:pt idx="7780">
                  <c:v>212.484337758989</c:v>
                </c:pt>
                <c:pt idx="7781">
                  <c:v>16.5559207139565</c:v>
                </c:pt>
                <c:pt idx="7782">
                  <c:v>137.05784003773101</c:v>
                </c:pt>
                <c:pt idx="7783">
                  <c:v>25.0407479932014</c:v>
                </c:pt>
                <c:pt idx="7784">
                  <c:v>256.99125246023499</c:v>
                </c:pt>
                <c:pt idx="7785">
                  <c:v>443.66169940567801</c:v>
                </c:pt>
                <c:pt idx="7786">
                  <c:v>183.53494144688</c:v>
                </c:pt>
                <c:pt idx="7787">
                  <c:v>192.74196007203699</c:v>
                </c:pt>
                <c:pt idx="7788">
                  <c:v>340.43427151244299</c:v>
                </c:pt>
                <c:pt idx="7789">
                  <c:v>1633.37953598585</c:v>
                </c:pt>
                <c:pt idx="7790">
                  <c:v>1382.6815648490799</c:v>
                </c:pt>
                <c:pt idx="7791">
                  <c:v>3.1179167100849101</c:v>
                </c:pt>
                <c:pt idx="7792">
                  <c:v>303.55161713031703</c:v>
                </c:pt>
                <c:pt idx="7793">
                  <c:v>2689.53068717926</c:v>
                </c:pt>
                <c:pt idx="7794">
                  <c:v>2.8336764901142502</c:v>
                </c:pt>
                <c:pt idx="7795">
                  <c:v>299.260364721195</c:v>
                </c:pt>
                <c:pt idx="7796">
                  <c:v>3577.5639255855899</c:v>
                </c:pt>
                <c:pt idx="7797">
                  <c:v>87.655394648835596</c:v>
                </c:pt>
                <c:pt idx="7798">
                  <c:v>3807.21048179319</c:v>
                </c:pt>
                <c:pt idx="7799">
                  <c:v>683.61605939155402</c:v>
                </c:pt>
                <c:pt idx="7800">
                  <c:v>151.55876737093399</c:v>
                </c:pt>
                <c:pt idx="7801">
                  <c:v>2630.5253083337702</c:v>
                </c:pt>
                <c:pt idx="7802">
                  <c:v>238.328061697919</c:v>
                </c:pt>
                <c:pt idx="7803">
                  <c:v>81.814109793561201</c:v>
                </c:pt>
                <c:pt idx="7804">
                  <c:v>35.9681635444474</c:v>
                </c:pt>
                <c:pt idx="7805">
                  <c:v>314.21521625528197</c:v>
                </c:pt>
                <c:pt idx="7806">
                  <c:v>5.1969909024684702</c:v>
                </c:pt>
                <c:pt idx="7807">
                  <c:v>1040.3516733306899</c:v>
                </c:pt>
                <c:pt idx="7808">
                  <c:v>575.10717709137896</c:v>
                </c:pt>
                <c:pt idx="7809">
                  <c:v>30.375453224064699</c:v>
                </c:pt>
                <c:pt idx="7810">
                  <c:v>2128.7155994545601</c:v>
                </c:pt>
                <c:pt idx="7811">
                  <c:v>82.765940931617095</c:v>
                </c:pt>
                <c:pt idx="7812">
                  <c:v>0.72847743381768504</c:v>
                </c:pt>
                <c:pt idx="7813">
                  <c:v>2202.2321021650801</c:v>
                </c:pt>
                <c:pt idx="7814">
                  <c:v>41.578078959036802</c:v>
                </c:pt>
                <c:pt idx="7815">
                  <c:v>481.94066296050499</c:v>
                </c:pt>
                <c:pt idx="7816">
                  <c:v>531.53943944632795</c:v>
                </c:pt>
                <c:pt idx="7817">
                  <c:v>3586.0978460965298</c:v>
                </c:pt>
                <c:pt idx="7818">
                  <c:v>14.999948822223701</c:v>
                </c:pt>
                <c:pt idx="7819">
                  <c:v>783.60094934398296</c:v>
                </c:pt>
                <c:pt idx="7820">
                  <c:v>909.71732712478195</c:v>
                </c:pt>
                <c:pt idx="7821">
                  <c:v>452.43672147595498</c:v>
                </c:pt>
                <c:pt idx="7822">
                  <c:v>11.3868285767962</c:v>
                </c:pt>
                <c:pt idx="7823">
                  <c:v>315.06421177839002</c:v>
                </c:pt>
                <c:pt idx="7824">
                  <c:v>148.44596042200499</c:v>
                </c:pt>
                <c:pt idx="7825">
                  <c:v>426.01227305132898</c:v>
                </c:pt>
                <c:pt idx="7826">
                  <c:v>185.645563251949</c:v>
                </c:pt>
                <c:pt idx="7827">
                  <c:v>216.42808123057199</c:v>
                </c:pt>
                <c:pt idx="7828">
                  <c:v>25.181019987776502</c:v>
                </c:pt>
                <c:pt idx="7829">
                  <c:v>68.322712744582702</c:v>
                </c:pt>
                <c:pt idx="7830">
                  <c:v>32.833819715272703</c:v>
                </c:pt>
                <c:pt idx="7831">
                  <c:v>305.581887665522</c:v>
                </c:pt>
                <c:pt idx="7832">
                  <c:v>3700.7306441997898</c:v>
                </c:pt>
                <c:pt idx="7833">
                  <c:v>3.7396058890772101</c:v>
                </c:pt>
                <c:pt idx="7834">
                  <c:v>19.644013627914799</c:v>
                </c:pt>
                <c:pt idx="7835">
                  <c:v>106.630647243715</c:v>
                </c:pt>
                <c:pt idx="7836">
                  <c:v>118.009592424288</c:v>
                </c:pt>
                <c:pt idx="7837">
                  <c:v>38.363752467196399</c:v>
                </c:pt>
                <c:pt idx="7838">
                  <c:v>37.3127112516921</c:v>
                </c:pt>
                <c:pt idx="7839">
                  <c:v>613.74027682463998</c:v>
                </c:pt>
                <c:pt idx="7840">
                  <c:v>163.41219838958</c:v>
                </c:pt>
                <c:pt idx="7841">
                  <c:v>51.416151386938402</c:v>
                </c:pt>
                <c:pt idx="7842">
                  <c:v>3170.05965720519</c:v>
                </c:pt>
                <c:pt idx="7843">
                  <c:v>22.1657242730771</c:v>
                </c:pt>
                <c:pt idx="7844">
                  <c:v>841.30823858321605</c:v>
                </c:pt>
                <c:pt idx="7845">
                  <c:v>145.340071083819</c:v>
                </c:pt>
                <c:pt idx="7846">
                  <c:v>367.63601010616998</c:v>
                </c:pt>
                <c:pt idx="7847">
                  <c:v>423.83989749705103</c:v>
                </c:pt>
                <c:pt idx="7848">
                  <c:v>255.128617917062</c:v>
                </c:pt>
                <c:pt idx="7849">
                  <c:v>185.287734110413</c:v>
                </c:pt>
                <c:pt idx="7850">
                  <c:v>3696.5086263744402</c:v>
                </c:pt>
                <c:pt idx="7851">
                  <c:v>239.128322442496</c:v>
                </c:pt>
                <c:pt idx="7852">
                  <c:v>45.759975503072198</c:v>
                </c:pt>
                <c:pt idx="7853">
                  <c:v>114.66768414681199</c:v>
                </c:pt>
                <c:pt idx="7854">
                  <c:v>23.669750311143499</c:v>
                </c:pt>
                <c:pt idx="7855">
                  <c:v>22.386877641594399</c:v>
                </c:pt>
                <c:pt idx="7856">
                  <c:v>1522.9051567809099</c:v>
                </c:pt>
                <c:pt idx="7857">
                  <c:v>80.7547483989688</c:v>
                </c:pt>
                <c:pt idx="7858">
                  <c:v>1382.5046553397899</c:v>
                </c:pt>
                <c:pt idx="7859">
                  <c:v>26.5769353591228</c:v>
                </c:pt>
                <c:pt idx="7860">
                  <c:v>119.97829332858799</c:v>
                </c:pt>
                <c:pt idx="7861">
                  <c:v>40.012519720644796</c:v>
                </c:pt>
                <c:pt idx="7862">
                  <c:v>9.8413785728580496</c:v>
                </c:pt>
                <c:pt idx="7863">
                  <c:v>2282.0672383958499</c:v>
                </c:pt>
                <c:pt idx="7864">
                  <c:v>250.40359092024201</c:v>
                </c:pt>
                <c:pt idx="7865">
                  <c:v>257.70891656785898</c:v>
                </c:pt>
                <c:pt idx="7866">
                  <c:v>1238.42462842092</c:v>
                </c:pt>
                <c:pt idx="7867">
                  <c:v>124.55346621080101</c:v>
                </c:pt>
                <c:pt idx="7868">
                  <c:v>181.78966844470099</c:v>
                </c:pt>
                <c:pt idx="7869">
                  <c:v>46.643005725254</c:v>
                </c:pt>
                <c:pt idx="7870">
                  <c:v>1026.44583495351</c:v>
                </c:pt>
                <c:pt idx="7871">
                  <c:v>999.17676361457802</c:v>
                </c:pt>
                <c:pt idx="7872">
                  <c:v>465.83289123352199</c:v>
                </c:pt>
                <c:pt idx="7873">
                  <c:v>22.604598294173101</c:v>
                </c:pt>
                <c:pt idx="7874">
                  <c:v>81.749202888244596</c:v>
                </c:pt>
                <c:pt idx="7875">
                  <c:v>229.031171793711</c:v>
                </c:pt>
                <c:pt idx="7876">
                  <c:v>2613.9183724203299</c:v>
                </c:pt>
                <c:pt idx="7877">
                  <c:v>5.1686213792309399</c:v>
                </c:pt>
                <c:pt idx="7878">
                  <c:v>26.1330721313564</c:v>
                </c:pt>
                <c:pt idx="7879">
                  <c:v>2938.19292791521</c:v>
                </c:pt>
                <c:pt idx="7880">
                  <c:v>455.32963477752901</c:v>
                </c:pt>
                <c:pt idx="7881">
                  <c:v>239.45609142594901</c:v>
                </c:pt>
                <c:pt idx="7882">
                  <c:v>95.9374356010985</c:v>
                </c:pt>
                <c:pt idx="7883">
                  <c:v>2544.9639466242602</c:v>
                </c:pt>
                <c:pt idx="7884">
                  <c:v>2458.71453202263</c:v>
                </c:pt>
                <c:pt idx="7885">
                  <c:v>170.537474133605</c:v>
                </c:pt>
                <c:pt idx="7886">
                  <c:v>5.4989854250029104</c:v>
                </c:pt>
                <c:pt idx="7887">
                  <c:v>840.79188486181999</c:v>
                </c:pt>
                <c:pt idx="7888">
                  <c:v>2995.0996320993299</c:v>
                </c:pt>
                <c:pt idx="7889">
                  <c:v>585.05226299821004</c:v>
                </c:pt>
                <c:pt idx="7890">
                  <c:v>74.349389969794402</c:v>
                </c:pt>
                <c:pt idx="7891">
                  <c:v>18.4099357249736</c:v>
                </c:pt>
                <c:pt idx="7892">
                  <c:v>9.6725328367238195</c:v>
                </c:pt>
                <c:pt idx="7893">
                  <c:v>144.019262671316</c:v>
                </c:pt>
                <c:pt idx="7894">
                  <c:v>16.938256133400401</c:v>
                </c:pt>
                <c:pt idx="7895">
                  <c:v>27.0343957165076</c:v>
                </c:pt>
                <c:pt idx="7896">
                  <c:v>16.0763878238681</c:v>
                </c:pt>
                <c:pt idx="7897">
                  <c:v>632.48101732677003</c:v>
                </c:pt>
                <c:pt idx="7898">
                  <c:v>1.78839096699865</c:v>
                </c:pt>
                <c:pt idx="7899">
                  <c:v>418.42557755516498</c:v>
                </c:pt>
                <c:pt idx="7900">
                  <c:v>357.202490168412</c:v>
                </c:pt>
                <c:pt idx="7901">
                  <c:v>425.27175663747499</c:v>
                </c:pt>
                <c:pt idx="7902">
                  <c:v>1577.7143927729201</c:v>
                </c:pt>
                <c:pt idx="7903">
                  <c:v>12.3952290340349</c:v>
                </c:pt>
                <c:pt idx="7904">
                  <c:v>567.45652584063498</c:v>
                </c:pt>
                <c:pt idx="7905">
                  <c:v>2170.15994362536</c:v>
                </c:pt>
                <c:pt idx="7906">
                  <c:v>288.30394156166398</c:v>
                </c:pt>
                <c:pt idx="7907">
                  <c:v>332.4292643316</c:v>
                </c:pt>
                <c:pt idx="7908">
                  <c:v>49.811795087450101</c:v>
                </c:pt>
                <c:pt idx="7909">
                  <c:v>113.59764770126399</c:v>
                </c:pt>
                <c:pt idx="7910">
                  <c:v>405.385707000293</c:v>
                </c:pt>
                <c:pt idx="7911">
                  <c:v>7655.3223247644</c:v>
                </c:pt>
                <c:pt idx="7912">
                  <c:v>3030.5265970860701</c:v>
                </c:pt>
                <c:pt idx="7913">
                  <c:v>8089.1717929183296</c:v>
                </c:pt>
                <c:pt idx="7914">
                  <c:v>163.135672457141</c:v>
                </c:pt>
                <c:pt idx="7915">
                  <c:v>417.33945584912101</c:v>
                </c:pt>
                <c:pt idx="7916">
                  <c:v>737.87690344003897</c:v>
                </c:pt>
                <c:pt idx="7917">
                  <c:v>540.55086488498</c:v>
                </c:pt>
                <c:pt idx="7918">
                  <c:v>2017.3557390155599</c:v>
                </c:pt>
                <c:pt idx="7919">
                  <c:v>10.136136063673201</c:v>
                </c:pt>
                <c:pt idx="7920">
                  <c:v>136.896733689321</c:v>
                </c:pt>
                <c:pt idx="7921">
                  <c:v>387.14250538739401</c:v>
                </c:pt>
                <c:pt idx="7922">
                  <c:v>100.49382698263901</c:v>
                </c:pt>
                <c:pt idx="7923">
                  <c:v>103.49030776952</c:v>
                </c:pt>
                <c:pt idx="7924">
                  <c:v>499.508674435714</c:v>
                </c:pt>
                <c:pt idx="7925">
                  <c:v>2768.5042823716999</c:v>
                </c:pt>
                <c:pt idx="7926">
                  <c:v>168.51654645897901</c:v>
                </c:pt>
                <c:pt idx="7927">
                  <c:v>328.77674064326698</c:v>
                </c:pt>
                <c:pt idx="7928">
                  <c:v>1944.4453167532299</c:v>
                </c:pt>
                <c:pt idx="7929">
                  <c:v>478.05146109092698</c:v>
                </c:pt>
                <c:pt idx="7930">
                  <c:v>132.785672821068</c:v>
                </c:pt>
                <c:pt idx="7931">
                  <c:v>53.796621156249898</c:v>
                </c:pt>
                <c:pt idx="7932">
                  <c:v>649.86422686245101</c:v>
                </c:pt>
                <c:pt idx="7933">
                  <c:v>166.09488709708401</c:v>
                </c:pt>
                <c:pt idx="7934">
                  <c:v>86.862074178028905</c:v>
                </c:pt>
                <c:pt idx="7935">
                  <c:v>355.84685743527001</c:v>
                </c:pt>
                <c:pt idx="7936">
                  <c:v>196.26959465795201</c:v>
                </c:pt>
                <c:pt idx="7937">
                  <c:v>819.82519863689004</c:v>
                </c:pt>
                <c:pt idx="7938">
                  <c:v>233.26343772151</c:v>
                </c:pt>
                <c:pt idx="7939">
                  <c:v>2041.56751241538</c:v>
                </c:pt>
                <c:pt idx="7940">
                  <c:v>430.39370043654998</c:v>
                </c:pt>
                <c:pt idx="7941">
                  <c:v>85.018453642964005</c:v>
                </c:pt>
                <c:pt idx="7942">
                  <c:v>5.9148960040963097</c:v>
                </c:pt>
                <c:pt idx="7943">
                  <c:v>167.051159031407</c:v>
                </c:pt>
                <c:pt idx="7944">
                  <c:v>1130.2635264391899</c:v>
                </c:pt>
                <c:pt idx="7945">
                  <c:v>64.445916664739897</c:v>
                </c:pt>
                <c:pt idx="7946">
                  <c:v>6.0228833207780799</c:v>
                </c:pt>
                <c:pt idx="7947">
                  <c:v>28.5803349676852</c:v>
                </c:pt>
                <c:pt idx="7948">
                  <c:v>2489.6178170353301</c:v>
                </c:pt>
                <c:pt idx="7949">
                  <c:v>55.456798417656202</c:v>
                </c:pt>
                <c:pt idx="7950">
                  <c:v>344.80586371549202</c:v>
                </c:pt>
                <c:pt idx="7951">
                  <c:v>1798.29272677263</c:v>
                </c:pt>
                <c:pt idx="7952">
                  <c:v>61.292442341830402</c:v>
                </c:pt>
                <c:pt idx="7953">
                  <c:v>489.99961164328403</c:v>
                </c:pt>
                <c:pt idx="7954">
                  <c:v>242.58374086766599</c:v>
                </c:pt>
                <c:pt idx="7955">
                  <c:v>532.20125706543797</c:v>
                </c:pt>
                <c:pt idx="7956">
                  <c:v>322.89830983848498</c:v>
                </c:pt>
                <c:pt idx="7957">
                  <c:v>187.47941335055901</c:v>
                </c:pt>
                <c:pt idx="7958">
                  <c:v>121.68283732568899</c:v>
                </c:pt>
                <c:pt idx="7959">
                  <c:v>252.03195549098299</c:v>
                </c:pt>
                <c:pt idx="7960">
                  <c:v>213.58865181905</c:v>
                </c:pt>
                <c:pt idx="7961">
                  <c:v>6472.0943907910196</c:v>
                </c:pt>
                <c:pt idx="7962">
                  <c:v>143.710632585117</c:v>
                </c:pt>
                <c:pt idx="7963">
                  <c:v>21.549552270838799</c:v>
                </c:pt>
                <c:pt idx="7964">
                  <c:v>806.93268035864105</c:v>
                </c:pt>
                <c:pt idx="7965">
                  <c:v>139.38959413573701</c:v>
                </c:pt>
                <c:pt idx="7966">
                  <c:v>482.57356836187398</c:v>
                </c:pt>
                <c:pt idx="7967">
                  <c:v>17.3865460447375</c:v>
                </c:pt>
                <c:pt idx="7968">
                  <c:v>221.18444264620899</c:v>
                </c:pt>
                <c:pt idx="7969">
                  <c:v>386.54151532665901</c:v>
                </c:pt>
                <c:pt idx="7970">
                  <c:v>717.81410627185903</c:v>
                </c:pt>
                <c:pt idx="7971">
                  <c:v>198.20173931719199</c:v>
                </c:pt>
                <c:pt idx="7972">
                  <c:v>707.64883744063604</c:v>
                </c:pt>
                <c:pt idx="7973">
                  <c:v>582.73887289691299</c:v>
                </c:pt>
                <c:pt idx="7974">
                  <c:v>42.050897072538</c:v>
                </c:pt>
                <c:pt idx="7975">
                  <c:v>55.6647978930473</c:v>
                </c:pt>
                <c:pt idx="7976">
                  <c:v>828.97906351069503</c:v>
                </c:pt>
                <c:pt idx="7977">
                  <c:v>174.81079676429999</c:v>
                </c:pt>
                <c:pt idx="7978">
                  <c:v>522.30495052477499</c:v>
                </c:pt>
                <c:pt idx="7979">
                  <c:v>187.95470431254401</c:v>
                </c:pt>
                <c:pt idx="7980">
                  <c:v>571.46099246555798</c:v>
                </c:pt>
                <c:pt idx="7981">
                  <c:v>667.94325369505805</c:v>
                </c:pt>
                <c:pt idx="7982">
                  <c:v>337.200989879742</c:v>
                </c:pt>
                <c:pt idx="7983">
                  <c:v>171.42832878500599</c:v>
                </c:pt>
                <c:pt idx="7984">
                  <c:v>15.6852233299565</c:v>
                </c:pt>
                <c:pt idx="7985">
                  <c:v>73.860572524747994</c:v>
                </c:pt>
                <c:pt idx="7986">
                  <c:v>162.29223018748101</c:v>
                </c:pt>
                <c:pt idx="7987">
                  <c:v>40.755236785040999</c:v>
                </c:pt>
                <c:pt idx="7988">
                  <c:v>44.116109785864502</c:v>
                </c:pt>
                <c:pt idx="7989">
                  <c:v>294.96169440719001</c:v>
                </c:pt>
                <c:pt idx="7990">
                  <c:v>157.70603182865099</c:v>
                </c:pt>
                <c:pt idx="7991">
                  <c:v>9.3323214269976695</c:v>
                </c:pt>
                <c:pt idx="7992">
                  <c:v>25.296569257689001</c:v>
                </c:pt>
                <c:pt idx="7993">
                  <c:v>62.306763725061103</c:v>
                </c:pt>
                <c:pt idx="7994">
                  <c:v>792.81122186443997</c:v>
                </c:pt>
                <c:pt idx="7995">
                  <c:v>129.710708027013</c:v>
                </c:pt>
                <c:pt idx="7996">
                  <c:v>1.2116405464959901</c:v>
                </c:pt>
                <c:pt idx="7997">
                  <c:v>212.48298846066501</c:v>
                </c:pt>
                <c:pt idx="7998">
                  <c:v>47.341341436760302</c:v>
                </c:pt>
                <c:pt idx="7999">
                  <c:v>147.55615030463301</c:v>
                </c:pt>
                <c:pt idx="8000">
                  <c:v>77.801760605865098</c:v>
                </c:pt>
                <c:pt idx="8001">
                  <c:v>1430.2421891272299</c:v>
                </c:pt>
                <c:pt idx="8002">
                  <c:v>876.83059005031805</c:v>
                </c:pt>
                <c:pt idx="8003">
                  <c:v>584.88551474698204</c:v>
                </c:pt>
                <c:pt idx="8004">
                  <c:v>1635.7348490980701</c:v>
                </c:pt>
                <c:pt idx="8005">
                  <c:v>12.077374245407</c:v>
                </c:pt>
                <c:pt idx="8006">
                  <c:v>21.530059221475199</c:v>
                </c:pt>
                <c:pt idx="8007">
                  <c:v>158.16580345752499</c:v>
                </c:pt>
                <c:pt idx="8008">
                  <c:v>1896.4056804873201</c:v>
                </c:pt>
                <c:pt idx="8009">
                  <c:v>3821.9315767295502</c:v>
                </c:pt>
                <c:pt idx="8010">
                  <c:v>2520.85608388536</c:v>
                </c:pt>
                <c:pt idx="8011">
                  <c:v>147.49659210320499</c:v>
                </c:pt>
                <c:pt idx="8012">
                  <c:v>1583.8716190513801</c:v>
                </c:pt>
                <c:pt idx="8013">
                  <c:v>83.746339614362796</c:v>
                </c:pt>
                <c:pt idx="8014">
                  <c:v>33.520136561411398</c:v>
                </c:pt>
                <c:pt idx="8015">
                  <c:v>23.389044054316901</c:v>
                </c:pt>
                <c:pt idx="8016">
                  <c:v>211.65261162003901</c:v>
                </c:pt>
                <c:pt idx="8017">
                  <c:v>20.569348074749001</c:v>
                </c:pt>
                <c:pt idx="8018">
                  <c:v>118.498537190763</c:v>
                </c:pt>
                <c:pt idx="8019">
                  <c:v>4620.3149276132899</c:v>
                </c:pt>
                <c:pt idx="8020">
                  <c:v>3.0487089099729099</c:v>
                </c:pt>
                <c:pt idx="8021">
                  <c:v>270.30837360375699</c:v>
                </c:pt>
                <c:pt idx="8022">
                  <c:v>3459.3594762375801</c:v>
                </c:pt>
                <c:pt idx="8023">
                  <c:v>84.394830409903193</c:v>
                </c:pt>
                <c:pt idx="8024">
                  <c:v>6073.7451151102596</c:v>
                </c:pt>
                <c:pt idx="8025">
                  <c:v>3521.2924483872298</c:v>
                </c:pt>
                <c:pt idx="8026">
                  <c:v>98.467123179433102</c:v>
                </c:pt>
                <c:pt idx="8027">
                  <c:v>336.155175597344</c:v>
                </c:pt>
                <c:pt idx="8028">
                  <c:v>367.82937969687401</c:v>
                </c:pt>
                <c:pt idx="8029">
                  <c:v>246.57328642775201</c:v>
                </c:pt>
                <c:pt idx="8030">
                  <c:v>70.484515073000097</c:v>
                </c:pt>
                <c:pt idx="8031">
                  <c:v>658.08422091821501</c:v>
                </c:pt>
                <c:pt idx="8032">
                  <c:v>1742.05711427549</c:v>
                </c:pt>
                <c:pt idx="8033">
                  <c:v>56.400710446905698</c:v>
                </c:pt>
                <c:pt idx="8034">
                  <c:v>3670.68001532879</c:v>
                </c:pt>
                <c:pt idx="8035">
                  <c:v>6413.3974636433204</c:v>
                </c:pt>
                <c:pt idx="8036">
                  <c:v>566.204438746189</c:v>
                </c:pt>
                <c:pt idx="8037">
                  <c:v>171.85757190256899</c:v>
                </c:pt>
                <c:pt idx="8038">
                  <c:v>130.007487793015</c:v>
                </c:pt>
                <c:pt idx="8039">
                  <c:v>125.92580798326399</c:v>
                </c:pt>
                <c:pt idx="8040">
                  <c:v>144.32881407694799</c:v>
                </c:pt>
                <c:pt idx="8041">
                  <c:v>103.204504316786</c:v>
                </c:pt>
                <c:pt idx="8042">
                  <c:v>238.98263524746301</c:v>
                </c:pt>
                <c:pt idx="8043">
                  <c:v>87.054357004315193</c:v>
                </c:pt>
                <c:pt idx="8044">
                  <c:v>236.534850128264</c:v>
                </c:pt>
                <c:pt idx="8045">
                  <c:v>11702.1343062099</c:v>
                </c:pt>
                <c:pt idx="8046">
                  <c:v>19.8444378776619</c:v>
                </c:pt>
                <c:pt idx="8047">
                  <c:v>7.0109756572814996</c:v>
                </c:pt>
                <c:pt idx="8048">
                  <c:v>2.1895734229835</c:v>
                </c:pt>
                <c:pt idx="8049">
                  <c:v>235.83328710198199</c:v>
                </c:pt>
                <c:pt idx="8050">
                  <c:v>271.97217008116701</c:v>
                </c:pt>
                <c:pt idx="8051">
                  <c:v>260.95565490121402</c:v>
                </c:pt>
                <c:pt idx="8052">
                  <c:v>36.5166939165222</c:v>
                </c:pt>
                <c:pt idx="8053">
                  <c:v>478.53397090253202</c:v>
                </c:pt>
                <c:pt idx="8054">
                  <c:v>687.45340569136204</c:v>
                </c:pt>
                <c:pt idx="8055">
                  <c:v>253.435420812415</c:v>
                </c:pt>
                <c:pt idx="8056">
                  <c:v>741.83800078468801</c:v>
                </c:pt>
                <c:pt idx="8057">
                  <c:v>1439.55352597555</c:v>
                </c:pt>
                <c:pt idx="8058">
                  <c:v>157.561087130137</c:v>
                </c:pt>
                <c:pt idx="8059">
                  <c:v>303.503502769325</c:v>
                </c:pt>
                <c:pt idx="8060">
                  <c:v>181.444171698292</c:v>
                </c:pt>
                <c:pt idx="8061">
                  <c:v>126.37637185113201</c:v>
                </c:pt>
                <c:pt idx="8062">
                  <c:v>1403.7398950622</c:v>
                </c:pt>
                <c:pt idx="8063">
                  <c:v>1664.3518334166499</c:v>
                </c:pt>
                <c:pt idx="8064">
                  <c:v>482.35823014302503</c:v>
                </c:pt>
                <c:pt idx="8065">
                  <c:v>362.34027507042401</c:v>
                </c:pt>
                <c:pt idx="8066">
                  <c:v>159.74807810334801</c:v>
                </c:pt>
                <c:pt idx="8067">
                  <c:v>194.71896776596199</c:v>
                </c:pt>
                <c:pt idx="8068">
                  <c:v>406.49279179681798</c:v>
                </c:pt>
                <c:pt idx="8069">
                  <c:v>175.65261685198601</c:v>
                </c:pt>
                <c:pt idx="8070">
                  <c:v>1395.17530387755</c:v>
                </c:pt>
                <c:pt idx="8071">
                  <c:v>170.403550265066</c:v>
                </c:pt>
                <c:pt idx="8072">
                  <c:v>172.03439068698799</c:v>
                </c:pt>
                <c:pt idx="8073">
                  <c:v>27.162581921405099</c:v>
                </c:pt>
                <c:pt idx="8074">
                  <c:v>216.327231452066</c:v>
                </c:pt>
                <c:pt idx="8075">
                  <c:v>336.220791680388</c:v>
                </c:pt>
                <c:pt idx="8076">
                  <c:v>22.9238272703132</c:v>
                </c:pt>
                <c:pt idx="8077">
                  <c:v>20.693819617939798</c:v>
                </c:pt>
                <c:pt idx="8078">
                  <c:v>252.17561182200899</c:v>
                </c:pt>
                <c:pt idx="8079">
                  <c:v>682.63267759818802</c:v>
                </c:pt>
                <c:pt idx="8080">
                  <c:v>1333.81951980243</c:v>
                </c:pt>
                <c:pt idx="8081">
                  <c:v>232.39075464164199</c:v>
                </c:pt>
                <c:pt idx="8082">
                  <c:v>170.286841518355</c:v>
                </c:pt>
                <c:pt idx="8083">
                  <c:v>130.59213107700799</c:v>
                </c:pt>
                <c:pt idx="8084">
                  <c:v>284.23547825827399</c:v>
                </c:pt>
                <c:pt idx="8085">
                  <c:v>24.047684899645301</c:v>
                </c:pt>
                <c:pt idx="8086">
                  <c:v>238.86618326593299</c:v>
                </c:pt>
                <c:pt idx="8087">
                  <c:v>285.29364222084899</c:v>
                </c:pt>
                <c:pt idx="8088">
                  <c:v>55.792466350574003</c:v>
                </c:pt>
                <c:pt idx="8089">
                  <c:v>1601.2817751949899</c:v>
                </c:pt>
                <c:pt idx="8090">
                  <c:v>347.49916234222701</c:v>
                </c:pt>
                <c:pt idx="8091">
                  <c:v>60.064326967832699</c:v>
                </c:pt>
                <c:pt idx="8092">
                  <c:v>39.198124026456703</c:v>
                </c:pt>
                <c:pt idx="8093">
                  <c:v>34.656197920877901</c:v>
                </c:pt>
                <c:pt idx="8094">
                  <c:v>94.9719737578409</c:v>
                </c:pt>
                <c:pt idx="8095">
                  <c:v>22.296349351059899</c:v>
                </c:pt>
                <c:pt idx="8096">
                  <c:v>1622.8735265559801</c:v>
                </c:pt>
                <c:pt idx="8097">
                  <c:v>9.6517945550166093</c:v>
                </c:pt>
                <c:pt idx="8098">
                  <c:v>780.53807362077396</c:v>
                </c:pt>
                <c:pt idx="8099">
                  <c:v>2622.4029241447302</c:v>
                </c:pt>
                <c:pt idx="8100">
                  <c:v>2.7542780389296802</c:v>
                </c:pt>
                <c:pt idx="8101">
                  <c:v>116.811001717396</c:v>
                </c:pt>
                <c:pt idx="8102">
                  <c:v>71.500426389959102</c:v>
                </c:pt>
                <c:pt idx="8103">
                  <c:v>3008.9417116506002</c:v>
                </c:pt>
                <c:pt idx="8104">
                  <c:v>190.49667544784401</c:v>
                </c:pt>
                <c:pt idx="8105">
                  <c:v>11.0322944440278</c:v>
                </c:pt>
                <c:pt idx="8106">
                  <c:v>425.26964104168701</c:v>
                </c:pt>
                <c:pt idx="8107">
                  <c:v>572.59623641619396</c:v>
                </c:pt>
                <c:pt idx="8108">
                  <c:v>300.61166535652598</c:v>
                </c:pt>
                <c:pt idx="8109">
                  <c:v>211.331635772857</c:v>
                </c:pt>
                <c:pt idx="8110">
                  <c:v>54.219959267895902</c:v>
                </c:pt>
                <c:pt idx="8111">
                  <c:v>166.73831648773799</c:v>
                </c:pt>
                <c:pt idx="8112">
                  <c:v>4.1148723138393102</c:v>
                </c:pt>
                <c:pt idx="8113">
                  <c:v>9197.3429843635804</c:v>
                </c:pt>
                <c:pt idx="8114">
                  <c:v>161.09363751720301</c:v>
                </c:pt>
                <c:pt idx="8115">
                  <c:v>171.65739869943499</c:v>
                </c:pt>
                <c:pt idx="8116">
                  <c:v>314.080541502747</c:v>
                </c:pt>
                <c:pt idx="8117">
                  <c:v>3048.4926049952601</c:v>
                </c:pt>
                <c:pt idx="8118">
                  <c:v>3160.0961098146099</c:v>
                </c:pt>
                <c:pt idx="8119">
                  <c:v>139.548748939083</c:v>
                </c:pt>
                <c:pt idx="8120">
                  <c:v>836.71114522010203</c:v>
                </c:pt>
                <c:pt idx="8121">
                  <c:v>3.8260559244531902</c:v>
                </c:pt>
                <c:pt idx="8122">
                  <c:v>146.65865223007901</c:v>
                </c:pt>
                <c:pt idx="8123">
                  <c:v>123.75138980058701</c:v>
                </c:pt>
                <c:pt idx="8124">
                  <c:v>26.760433410244602</c:v>
                </c:pt>
                <c:pt idx="8125">
                  <c:v>107.73545789662001</c:v>
                </c:pt>
                <c:pt idx="8126">
                  <c:v>277.77849463035801</c:v>
                </c:pt>
                <c:pt idx="8127">
                  <c:v>6.76002284304304</c:v>
                </c:pt>
                <c:pt idx="8128">
                  <c:v>73.942642905562806</c:v>
                </c:pt>
                <c:pt idx="8129">
                  <c:v>28.128254075810101</c:v>
                </c:pt>
                <c:pt idx="8130">
                  <c:v>127.06381599801701</c:v>
                </c:pt>
                <c:pt idx="8131">
                  <c:v>60.773235337959299</c:v>
                </c:pt>
                <c:pt idx="8132">
                  <c:v>54.992973932577897</c:v>
                </c:pt>
                <c:pt idx="8133">
                  <c:v>694.37527956892905</c:v>
                </c:pt>
                <c:pt idx="8134">
                  <c:v>409.10446047825002</c:v>
                </c:pt>
                <c:pt idx="8135">
                  <c:v>219.96099606105699</c:v>
                </c:pt>
                <c:pt idx="8136">
                  <c:v>8.7462630782660202</c:v>
                </c:pt>
                <c:pt idx="8137">
                  <c:v>1560.8746332834501</c:v>
                </c:pt>
                <c:pt idx="8138">
                  <c:v>20.4607826054465</c:v>
                </c:pt>
                <c:pt idx="8139">
                  <c:v>443.900145269201</c:v>
                </c:pt>
                <c:pt idx="8140">
                  <c:v>152.00388939622599</c:v>
                </c:pt>
                <c:pt idx="8141">
                  <c:v>405.63398535658501</c:v>
                </c:pt>
                <c:pt idx="8142">
                  <c:v>525.36529333718704</c:v>
                </c:pt>
                <c:pt idx="8143">
                  <c:v>696.43319332352996</c:v>
                </c:pt>
                <c:pt idx="8144">
                  <c:v>2.8375929689661401</c:v>
                </c:pt>
                <c:pt idx="8145">
                  <c:v>413.99354221450102</c:v>
                </c:pt>
                <c:pt idx="8146">
                  <c:v>332.210318498302</c:v>
                </c:pt>
                <c:pt idx="8147">
                  <c:v>63.450232477108401</c:v>
                </c:pt>
                <c:pt idx="8148">
                  <c:v>10.1325809679765</c:v>
                </c:pt>
                <c:pt idx="8149">
                  <c:v>44.985903557877698</c:v>
                </c:pt>
                <c:pt idx="8150">
                  <c:v>121.25387278833399</c:v>
                </c:pt>
                <c:pt idx="8151">
                  <c:v>1141.8067823157601</c:v>
                </c:pt>
                <c:pt idx="8152">
                  <c:v>140.25552492422599</c:v>
                </c:pt>
                <c:pt idx="8153">
                  <c:v>515.62296706834502</c:v>
                </c:pt>
                <c:pt idx="8154">
                  <c:v>25.235098719495401</c:v>
                </c:pt>
                <c:pt idx="8155">
                  <c:v>589.80376828719602</c:v>
                </c:pt>
                <c:pt idx="8156">
                  <c:v>937.47109602916396</c:v>
                </c:pt>
                <c:pt idx="8157">
                  <c:v>277.74439330602701</c:v>
                </c:pt>
                <c:pt idx="8158">
                  <c:v>212.826607814635</c:v>
                </c:pt>
                <c:pt idx="8159">
                  <c:v>3396.9793397152398</c:v>
                </c:pt>
                <c:pt idx="8160">
                  <c:v>53.054665388212001</c:v>
                </c:pt>
                <c:pt idx="8161">
                  <c:v>286.76467170506402</c:v>
                </c:pt>
                <c:pt idx="8162">
                  <c:v>845.80274307894695</c:v>
                </c:pt>
                <c:pt idx="8163">
                  <c:v>465.05538782842001</c:v>
                </c:pt>
                <c:pt idx="8164">
                  <c:v>90.774147989975205</c:v>
                </c:pt>
                <c:pt idx="8165">
                  <c:v>5338.8975615889804</c:v>
                </c:pt>
                <c:pt idx="8166">
                  <c:v>169.91555566841001</c:v>
                </c:pt>
                <c:pt idx="8167">
                  <c:v>130.35419475799199</c:v>
                </c:pt>
                <c:pt idx="8168">
                  <c:v>66.380513412545199</c:v>
                </c:pt>
                <c:pt idx="8169">
                  <c:v>1762.32041588895</c:v>
                </c:pt>
                <c:pt idx="8170">
                  <c:v>22.121115496259399</c:v>
                </c:pt>
                <c:pt idx="8171">
                  <c:v>713.80739858408299</c:v>
                </c:pt>
                <c:pt idx="8172">
                  <c:v>310.79747891274701</c:v>
                </c:pt>
                <c:pt idx="8173">
                  <c:v>1148.2176972872301</c:v>
                </c:pt>
                <c:pt idx="8174">
                  <c:v>14.476247626223801</c:v>
                </c:pt>
                <c:pt idx="8175">
                  <c:v>1029.3181923853699</c:v>
                </c:pt>
                <c:pt idx="8176">
                  <c:v>137.27377535268499</c:v>
                </c:pt>
                <c:pt idx="8177">
                  <c:v>679.72830592471098</c:v>
                </c:pt>
                <c:pt idx="8178">
                  <c:v>52.667667098740601</c:v>
                </c:pt>
                <c:pt idx="8179">
                  <c:v>324.42921936132598</c:v>
                </c:pt>
                <c:pt idx="8180">
                  <c:v>179.638943856396</c:v>
                </c:pt>
                <c:pt idx="8181">
                  <c:v>64.5354614802865</c:v>
                </c:pt>
                <c:pt idx="8182">
                  <c:v>1284.4301157177999</c:v>
                </c:pt>
                <c:pt idx="8183">
                  <c:v>423.02349937763103</c:v>
                </c:pt>
                <c:pt idx="8184">
                  <c:v>1589.79527074164</c:v>
                </c:pt>
                <c:pt idx="8185">
                  <c:v>98.322005762298204</c:v>
                </c:pt>
                <c:pt idx="8186">
                  <c:v>319.44222608036398</c:v>
                </c:pt>
                <c:pt idx="8187">
                  <c:v>124.043512999678</c:v>
                </c:pt>
                <c:pt idx="8188">
                  <c:v>1665.4562354717</c:v>
                </c:pt>
                <c:pt idx="8189">
                  <c:v>106.866813546202</c:v>
                </c:pt>
                <c:pt idx="8190">
                  <c:v>9.0164035456841098</c:v>
                </c:pt>
                <c:pt idx="8191">
                  <c:v>37.591264509593998</c:v>
                </c:pt>
                <c:pt idx="8192">
                  <c:v>64.7775882432625</c:v>
                </c:pt>
                <c:pt idx="8193">
                  <c:v>1752.83995169168</c:v>
                </c:pt>
                <c:pt idx="8194">
                  <c:v>1445.9566706410001</c:v>
                </c:pt>
                <c:pt idx="8195">
                  <c:v>1122.2062903708299</c:v>
                </c:pt>
                <c:pt idx="8196">
                  <c:v>23.852933356300401</c:v>
                </c:pt>
                <c:pt idx="8197">
                  <c:v>47.891897789117699</c:v>
                </c:pt>
                <c:pt idx="8198">
                  <c:v>217.191931833643</c:v>
                </c:pt>
                <c:pt idx="8199">
                  <c:v>99.118234530232201</c:v>
                </c:pt>
                <c:pt idx="8200">
                  <c:v>22.589572549859</c:v>
                </c:pt>
                <c:pt idx="8201">
                  <c:v>13.689972196204</c:v>
                </c:pt>
                <c:pt idx="8202">
                  <c:v>161.98718355072299</c:v>
                </c:pt>
                <c:pt idx="8203">
                  <c:v>1086.47596293742</c:v>
                </c:pt>
                <c:pt idx="8204">
                  <c:v>529.73458254635295</c:v>
                </c:pt>
                <c:pt idx="8205">
                  <c:v>1979.0812684709599</c:v>
                </c:pt>
                <c:pt idx="8206">
                  <c:v>463.07456910658698</c:v>
                </c:pt>
                <c:pt idx="8207">
                  <c:v>49.651258677858202</c:v>
                </c:pt>
                <c:pt idx="8208">
                  <c:v>685.13237036151895</c:v>
                </c:pt>
                <c:pt idx="8209">
                  <c:v>177.495729027316</c:v>
                </c:pt>
                <c:pt idx="8210">
                  <c:v>130.17480138115801</c:v>
                </c:pt>
                <c:pt idx="8211">
                  <c:v>303.68449245251298</c:v>
                </c:pt>
                <c:pt idx="8212">
                  <c:v>178.62196631271499</c:v>
                </c:pt>
                <c:pt idx="8213">
                  <c:v>1759.48976981174</c:v>
                </c:pt>
                <c:pt idx="8214">
                  <c:v>84.093538957901401</c:v>
                </c:pt>
                <c:pt idx="8215">
                  <c:v>1154.4026230504701</c:v>
                </c:pt>
                <c:pt idx="8216">
                  <c:v>3387.9686753666501</c:v>
                </c:pt>
                <c:pt idx="8217">
                  <c:v>321.65605905394602</c:v>
                </c:pt>
                <c:pt idx="8218">
                  <c:v>92.8234419681947</c:v>
                </c:pt>
                <c:pt idx="8219">
                  <c:v>1521.6210877109099</c:v>
                </c:pt>
                <c:pt idx="8220">
                  <c:v>112.300995730106</c:v>
                </c:pt>
                <c:pt idx="8221">
                  <c:v>413.56928349473202</c:v>
                </c:pt>
                <c:pt idx="8222">
                  <c:v>5.6816620976810102</c:v>
                </c:pt>
                <c:pt idx="8223">
                  <c:v>151.80214437034701</c:v>
                </c:pt>
                <c:pt idx="8224">
                  <c:v>5733.7035511949998</c:v>
                </c:pt>
                <c:pt idx="8225">
                  <c:v>189.19069756786899</c:v>
                </c:pt>
                <c:pt idx="8226">
                  <c:v>146.33029767199801</c:v>
                </c:pt>
                <c:pt idx="8227">
                  <c:v>102.602350629433</c:v>
                </c:pt>
                <c:pt idx="8228">
                  <c:v>200.68090086707301</c:v>
                </c:pt>
                <c:pt idx="8229">
                  <c:v>271.68252892363</c:v>
                </c:pt>
                <c:pt idx="8230">
                  <c:v>331.93343009013</c:v>
                </c:pt>
                <c:pt idx="8231">
                  <c:v>5877.8550623267001</c:v>
                </c:pt>
                <c:pt idx="8232">
                  <c:v>328.51905548290603</c:v>
                </c:pt>
                <c:pt idx="8233">
                  <c:v>68.8730992571831</c:v>
                </c:pt>
                <c:pt idx="8234">
                  <c:v>169.80533205061599</c:v>
                </c:pt>
                <c:pt idx="8235">
                  <c:v>86.742630446650395</c:v>
                </c:pt>
                <c:pt idx="8236">
                  <c:v>260.96504004777597</c:v>
                </c:pt>
                <c:pt idx="8237">
                  <c:v>180.236598476164</c:v>
                </c:pt>
                <c:pt idx="8238">
                  <c:v>963.67888089590599</c:v>
                </c:pt>
                <c:pt idx="8239">
                  <c:v>29.146174954125399</c:v>
                </c:pt>
                <c:pt idx="8240">
                  <c:v>8.6202748105806606</c:v>
                </c:pt>
                <c:pt idx="8241">
                  <c:v>1142.72303657675</c:v>
                </c:pt>
                <c:pt idx="8242">
                  <c:v>388.78675618239299</c:v>
                </c:pt>
                <c:pt idx="8243">
                  <c:v>604.79432655586402</c:v>
                </c:pt>
                <c:pt idx="8244">
                  <c:v>248.27088609094099</c:v>
                </c:pt>
                <c:pt idx="8245">
                  <c:v>244.94965933164801</c:v>
                </c:pt>
                <c:pt idx="8246">
                  <c:v>93.697906891188794</c:v>
                </c:pt>
                <c:pt idx="8247">
                  <c:v>440.97577731787101</c:v>
                </c:pt>
                <c:pt idx="8248">
                  <c:v>445.437997016667</c:v>
                </c:pt>
                <c:pt idx="8249">
                  <c:v>11.3026245265656</c:v>
                </c:pt>
                <c:pt idx="8250">
                  <c:v>304.51605422055098</c:v>
                </c:pt>
                <c:pt idx="8251">
                  <c:v>76.128505200195505</c:v>
                </c:pt>
                <c:pt idx="8252">
                  <c:v>263.10167453754201</c:v>
                </c:pt>
                <c:pt idx="8253">
                  <c:v>55.480744208264198</c:v>
                </c:pt>
                <c:pt idx="8254">
                  <c:v>50.690527123903799</c:v>
                </c:pt>
                <c:pt idx="8255">
                  <c:v>167.894735336466</c:v>
                </c:pt>
                <c:pt idx="8256">
                  <c:v>82.297037383454693</c:v>
                </c:pt>
                <c:pt idx="8257">
                  <c:v>20.089073141884999</c:v>
                </c:pt>
                <c:pt idx="8258">
                  <c:v>1943.2007942431901</c:v>
                </c:pt>
                <c:pt idx="8259">
                  <c:v>7538.3644185798303</c:v>
                </c:pt>
                <c:pt idx="8260">
                  <c:v>648.80944137667905</c:v>
                </c:pt>
                <c:pt idx="8261">
                  <c:v>988.71629091619002</c:v>
                </c:pt>
                <c:pt idx="8262">
                  <c:v>9.9222334683534594</c:v>
                </c:pt>
                <c:pt idx="8263">
                  <c:v>4502.9526306934704</c:v>
                </c:pt>
                <c:pt idx="8264">
                  <c:v>12.4335175757597</c:v>
                </c:pt>
                <c:pt idx="8265">
                  <c:v>51.446078938418196</c:v>
                </c:pt>
                <c:pt idx="8266">
                  <c:v>83.870468263847798</c:v>
                </c:pt>
                <c:pt idx="8267">
                  <c:v>1074.4681272154601</c:v>
                </c:pt>
                <c:pt idx="8268">
                  <c:v>217.65205502083799</c:v>
                </c:pt>
                <c:pt idx="8269">
                  <c:v>388.80580033823099</c:v>
                </c:pt>
                <c:pt idx="8270">
                  <c:v>65.162645980565799</c:v>
                </c:pt>
                <c:pt idx="8271">
                  <c:v>106.951957929545</c:v>
                </c:pt>
                <c:pt idx="8272">
                  <c:v>156.05408256250601</c:v>
                </c:pt>
                <c:pt idx="8273">
                  <c:v>894.66015989679204</c:v>
                </c:pt>
                <c:pt idx="8274">
                  <c:v>608.88943462613895</c:v>
                </c:pt>
                <c:pt idx="8275">
                  <c:v>651.56352040443005</c:v>
                </c:pt>
                <c:pt idx="8276">
                  <c:v>23.5739731235794</c:v>
                </c:pt>
                <c:pt idx="8277">
                  <c:v>477.25196474410598</c:v>
                </c:pt>
                <c:pt idx="8278">
                  <c:v>7.0384954649091203</c:v>
                </c:pt>
                <c:pt idx="8279">
                  <c:v>679.57882108219303</c:v>
                </c:pt>
                <c:pt idx="8280">
                  <c:v>524.12664410709294</c:v>
                </c:pt>
                <c:pt idx="8281">
                  <c:v>47.403566520822103</c:v>
                </c:pt>
                <c:pt idx="8282">
                  <c:v>209.21809616470699</c:v>
                </c:pt>
                <c:pt idx="8283">
                  <c:v>2.42515957213848</c:v>
                </c:pt>
                <c:pt idx="8284">
                  <c:v>325.878542685963</c:v>
                </c:pt>
                <c:pt idx="8285">
                  <c:v>343.78514861532699</c:v>
                </c:pt>
                <c:pt idx="8286">
                  <c:v>198.859599084736</c:v>
                </c:pt>
                <c:pt idx="8287">
                  <c:v>9.6102388472159603</c:v>
                </c:pt>
                <c:pt idx="8288">
                  <c:v>96.765771918242706</c:v>
                </c:pt>
                <c:pt idx="8289">
                  <c:v>21.063853471999401</c:v>
                </c:pt>
                <c:pt idx="8290">
                  <c:v>1891.4962637175399</c:v>
                </c:pt>
                <c:pt idx="8291">
                  <c:v>65.682549413713005</c:v>
                </c:pt>
                <c:pt idx="8292">
                  <c:v>63.081035064889001</c:v>
                </c:pt>
                <c:pt idx="8293">
                  <c:v>77.524657818486006</c:v>
                </c:pt>
                <c:pt idx="8294">
                  <c:v>1437.12172067335</c:v>
                </c:pt>
                <c:pt idx="8295">
                  <c:v>587.04508328839404</c:v>
                </c:pt>
                <c:pt idx="8296">
                  <c:v>177.60424038148301</c:v>
                </c:pt>
                <c:pt idx="8297">
                  <c:v>1570.91944829934</c:v>
                </c:pt>
                <c:pt idx="8298">
                  <c:v>2420.9971302029498</c:v>
                </c:pt>
                <c:pt idx="8299">
                  <c:v>71.093802924413396</c:v>
                </c:pt>
                <c:pt idx="8300">
                  <c:v>5.6116435414882098</c:v>
                </c:pt>
                <c:pt idx="8301">
                  <c:v>338.31069298707803</c:v>
                </c:pt>
                <c:pt idx="8302">
                  <c:v>14.027357344906701</c:v>
                </c:pt>
                <c:pt idx="8303">
                  <c:v>687.93118053157696</c:v>
                </c:pt>
                <c:pt idx="8304">
                  <c:v>107.92878071077899</c:v>
                </c:pt>
                <c:pt idx="8305">
                  <c:v>2106.1441659024599</c:v>
                </c:pt>
                <c:pt idx="8306">
                  <c:v>579.73736164669504</c:v>
                </c:pt>
                <c:pt idx="8307">
                  <c:v>1.64303805376134</c:v>
                </c:pt>
                <c:pt idx="8308">
                  <c:v>166.35200305908</c:v>
                </c:pt>
                <c:pt idx="8309">
                  <c:v>8.7957857292878998</c:v>
                </c:pt>
                <c:pt idx="8310">
                  <c:v>133.43771807356401</c:v>
                </c:pt>
                <c:pt idx="8311">
                  <c:v>63.759732111877099</c:v>
                </c:pt>
                <c:pt idx="8312">
                  <c:v>255.76828748160699</c:v>
                </c:pt>
                <c:pt idx="8313">
                  <c:v>459.30966567106498</c:v>
                </c:pt>
                <c:pt idx="8314">
                  <c:v>3707.5761903235698</c:v>
                </c:pt>
                <c:pt idx="8315">
                  <c:v>133.690539346593</c:v>
                </c:pt>
                <c:pt idx="8316">
                  <c:v>7.9591089070551</c:v>
                </c:pt>
                <c:pt idx="8317">
                  <c:v>855.068696237518</c:v>
                </c:pt>
                <c:pt idx="8318">
                  <c:v>14.370171149104801</c:v>
                </c:pt>
                <c:pt idx="8319">
                  <c:v>466.42214507914599</c:v>
                </c:pt>
                <c:pt idx="8320">
                  <c:v>692.69425063671497</c:v>
                </c:pt>
                <c:pt idx="8321">
                  <c:v>16.230722608628799</c:v>
                </c:pt>
                <c:pt idx="8322">
                  <c:v>287.23675060975899</c:v>
                </c:pt>
                <c:pt idx="8323">
                  <c:v>16.099170496222801</c:v>
                </c:pt>
                <c:pt idx="8324">
                  <c:v>15.1513331575643</c:v>
                </c:pt>
                <c:pt idx="8325">
                  <c:v>156.18056156999501</c:v>
                </c:pt>
                <c:pt idx="8326">
                  <c:v>527.67324475216299</c:v>
                </c:pt>
                <c:pt idx="8327">
                  <c:v>628.089965375254</c:v>
                </c:pt>
                <c:pt idx="8328">
                  <c:v>61.758954208801903</c:v>
                </c:pt>
                <c:pt idx="8329">
                  <c:v>159.59787076415299</c:v>
                </c:pt>
                <c:pt idx="8330">
                  <c:v>561.29770357739903</c:v>
                </c:pt>
                <c:pt idx="8331">
                  <c:v>308.292790114799</c:v>
                </c:pt>
                <c:pt idx="8332">
                  <c:v>265.26869577783901</c:v>
                </c:pt>
                <c:pt idx="8333">
                  <c:v>1862.5203456065101</c:v>
                </c:pt>
                <c:pt idx="8334">
                  <c:v>515.86824660565799</c:v>
                </c:pt>
                <c:pt idx="8335">
                  <c:v>916.43796909700995</c:v>
                </c:pt>
                <c:pt idx="8336">
                  <c:v>473.75794383570098</c:v>
                </c:pt>
                <c:pt idx="8337">
                  <c:v>183.59441532063499</c:v>
                </c:pt>
                <c:pt idx="8338">
                  <c:v>276.50630538254399</c:v>
                </c:pt>
                <c:pt idx="8339">
                  <c:v>602.93527509675403</c:v>
                </c:pt>
                <c:pt idx="8340">
                  <c:v>316.54796986489401</c:v>
                </c:pt>
                <c:pt idx="8341">
                  <c:v>3.54717509838125</c:v>
                </c:pt>
                <c:pt idx="8342">
                  <c:v>115.151777373622</c:v>
                </c:pt>
                <c:pt idx="8343">
                  <c:v>267.21660604050101</c:v>
                </c:pt>
                <c:pt idx="8344">
                  <c:v>523.01917906517497</c:v>
                </c:pt>
                <c:pt idx="8345">
                  <c:v>439.49589966935298</c:v>
                </c:pt>
                <c:pt idx="8346">
                  <c:v>2655.8574428535999</c:v>
                </c:pt>
                <c:pt idx="8347">
                  <c:v>1257.68902232706</c:v>
                </c:pt>
                <c:pt idx="8348">
                  <c:v>560.13164775007601</c:v>
                </c:pt>
                <c:pt idx="8349">
                  <c:v>3719.86605518326</c:v>
                </c:pt>
                <c:pt idx="8350">
                  <c:v>85.090451233090604</c:v>
                </c:pt>
                <c:pt idx="8351">
                  <c:v>2224.3813523479898</c:v>
                </c:pt>
                <c:pt idx="8352">
                  <c:v>8.7530010256471797</c:v>
                </c:pt>
                <c:pt idx="8353">
                  <c:v>1531.3494673872001</c:v>
                </c:pt>
                <c:pt idx="8354">
                  <c:v>71.898332516577199</c:v>
                </c:pt>
                <c:pt idx="8355">
                  <c:v>35.720035147089298</c:v>
                </c:pt>
                <c:pt idx="8356">
                  <c:v>499.67494341260402</c:v>
                </c:pt>
                <c:pt idx="8357">
                  <c:v>1176.0954308718899</c:v>
                </c:pt>
                <c:pt idx="8358">
                  <c:v>465.76457018612501</c:v>
                </c:pt>
                <c:pt idx="8359">
                  <c:v>147.45539975163101</c:v>
                </c:pt>
                <c:pt idx="8360">
                  <c:v>935.14972983496398</c:v>
                </c:pt>
                <c:pt idx="8361">
                  <c:v>2.7242665776270201</c:v>
                </c:pt>
                <c:pt idx="8362">
                  <c:v>438.98045450548602</c:v>
                </c:pt>
                <c:pt idx="8363">
                  <c:v>921.18862195425004</c:v>
                </c:pt>
                <c:pt idx="8364">
                  <c:v>240.432281243565</c:v>
                </c:pt>
                <c:pt idx="8365">
                  <c:v>1369.4694134250699</c:v>
                </c:pt>
                <c:pt idx="8366">
                  <c:v>131.71702933096699</c:v>
                </c:pt>
                <c:pt idx="8367">
                  <c:v>149.46522806723701</c:v>
                </c:pt>
                <c:pt idx="8368">
                  <c:v>277.729549106918</c:v>
                </c:pt>
                <c:pt idx="8369">
                  <c:v>3.28187549709412</c:v>
                </c:pt>
                <c:pt idx="8370">
                  <c:v>55.761403268787397</c:v>
                </c:pt>
                <c:pt idx="8371">
                  <c:v>257.23939150390999</c:v>
                </c:pt>
                <c:pt idx="8372">
                  <c:v>29.218616769278299</c:v>
                </c:pt>
                <c:pt idx="8373">
                  <c:v>185.654303277655</c:v>
                </c:pt>
                <c:pt idx="8374">
                  <c:v>126.988582081327</c:v>
                </c:pt>
                <c:pt idx="8375">
                  <c:v>32.133727887206099</c:v>
                </c:pt>
                <c:pt idx="8376">
                  <c:v>405.17278126322299</c:v>
                </c:pt>
                <c:pt idx="8377">
                  <c:v>113.043552529574</c:v>
                </c:pt>
                <c:pt idx="8378">
                  <c:v>468.89609597453898</c:v>
                </c:pt>
                <c:pt idx="8379">
                  <c:v>40.530376655868402</c:v>
                </c:pt>
                <c:pt idx="8380">
                  <c:v>117.129598645334</c:v>
                </c:pt>
                <c:pt idx="8381">
                  <c:v>108.459196945836</c:v>
                </c:pt>
                <c:pt idx="8382">
                  <c:v>543.35712285408999</c:v>
                </c:pt>
                <c:pt idx="8383">
                  <c:v>53.638972829998302</c:v>
                </c:pt>
                <c:pt idx="8384">
                  <c:v>361.82342198383702</c:v>
                </c:pt>
                <c:pt idx="8385">
                  <c:v>52.611689150683098</c:v>
                </c:pt>
                <c:pt idx="8386">
                  <c:v>500.13872270942397</c:v>
                </c:pt>
                <c:pt idx="8387">
                  <c:v>63.998520185357897</c:v>
                </c:pt>
                <c:pt idx="8388">
                  <c:v>3388.4804812388302</c:v>
                </c:pt>
                <c:pt idx="8389">
                  <c:v>171.767024024883</c:v>
                </c:pt>
                <c:pt idx="8390">
                  <c:v>147.752652568456</c:v>
                </c:pt>
                <c:pt idx="8391">
                  <c:v>174.21489933983099</c:v>
                </c:pt>
                <c:pt idx="8392">
                  <c:v>50.093263492028797</c:v>
                </c:pt>
                <c:pt idx="8393">
                  <c:v>2.8418074922618302</c:v>
                </c:pt>
                <c:pt idx="8394">
                  <c:v>2007.2506236797501</c:v>
                </c:pt>
                <c:pt idx="8395">
                  <c:v>27.268454650491101</c:v>
                </c:pt>
                <c:pt idx="8396">
                  <c:v>100.05559306051499</c:v>
                </c:pt>
                <c:pt idx="8397">
                  <c:v>85.780203210211496</c:v>
                </c:pt>
                <c:pt idx="8398">
                  <c:v>43.8371735147904</c:v>
                </c:pt>
                <c:pt idx="8399">
                  <c:v>3.0205104793550901</c:v>
                </c:pt>
                <c:pt idx="8400">
                  <c:v>17.2493336379891</c:v>
                </c:pt>
                <c:pt idx="8401">
                  <c:v>6067.6936537942702</c:v>
                </c:pt>
                <c:pt idx="8402">
                  <c:v>95.102685307883803</c:v>
                </c:pt>
                <c:pt idx="8403">
                  <c:v>691.96192899776395</c:v>
                </c:pt>
                <c:pt idx="8404">
                  <c:v>70.237188541050003</c:v>
                </c:pt>
                <c:pt idx="8405">
                  <c:v>28.880884526125602</c:v>
                </c:pt>
                <c:pt idx="8406">
                  <c:v>679.50347174745696</c:v>
                </c:pt>
                <c:pt idx="8407">
                  <c:v>2273.8254125560402</c:v>
                </c:pt>
                <c:pt idx="8408">
                  <c:v>377.37722144356098</c:v>
                </c:pt>
                <c:pt idx="8409">
                  <c:v>366.87155951667501</c:v>
                </c:pt>
                <c:pt idx="8410">
                  <c:v>384.03027919315502</c:v>
                </c:pt>
                <c:pt idx="8411">
                  <c:v>44.4417759932942</c:v>
                </c:pt>
                <c:pt idx="8412">
                  <c:v>56.3051353454956</c:v>
                </c:pt>
                <c:pt idx="8413">
                  <c:v>52.693428675093799</c:v>
                </c:pt>
                <c:pt idx="8414">
                  <c:v>107.047719141196</c:v>
                </c:pt>
                <c:pt idx="8415">
                  <c:v>28.033106527653</c:v>
                </c:pt>
                <c:pt idx="8416">
                  <c:v>26.121687171747201</c:v>
                </c:pt>
                <c:pt idx="8417">
                  <c:v>70.142282615064701</c:v>
                </c:pt>
                <c:pt idx="8418">
                  <c:v>484.02063545290002</c:v>
                </c:pt>
                <c:pt idx="8419">
                  <c:v>1158.8454967861001</c:v>
                </c:pt>
                <c:pt idx="8420">
                  <c:v>11.2410611070841</c:v>
                </c:pt>
                <c:pt idx="8421">
                  <c:v>124.92391958769601</c:v>
                </c:pt>
                <c:pt idx="8422">
                  <c:v>500.20480218462097</c:v>
                </c:pt>
                <c:pt idx="8423">
                  <c:v>336.32718076280599</c:v>
                </c:pt>
                <c:pt idx="8424">
                  <c:v>5443.6368802700899</c:v>
                </c:pt>
                <c:pt idx="8425">
                  <c:v>6.1073749352762601</c:v>
                </c:pt>
                <c:pt idx="8426">
                  <c:v>13.0461873920679</c:v>
                </c:pt>
                <c:pt idx="8427">
                  <c:v>129.147015750977</c:v>
                </c:pt>
                <c:pt idx="8428">
                  <c:v>2130.1670178179502</c:v>
                </c:pt>
                <c:pt idx="8429">
                  <c:v>923.64283965349796</c:v>
                </c:pt>
                <c:pt idx="8430">
                  <c:v>18.100964904784099</c:v>
                </c:pt>
                <c:pt idx="8431">
                  <c:v>498.260220805828</c:v>
                </c:pt>
                <c:pt idx="8432">
                  <c:v>3449.6197732518099</c:v>
                </c:pt>
                <c:pt idx="8433">
                  <c:v>18.290977158681802</c:v>
                </c:pt>
                <c:pt idx="8434">
                  <c:v>319.22928703513401</c:v>
                </c:pt>
                <c:pt idx="8435">
                  <c:v>218.18013214922701</c:v>
                </c:pt>
                <c:pt idx="8436">
                  <c:v>172.85576455693999</c:v>
                </c:pt>
                <c:pt idx="8437">
                  <c:v>7.7073202622972499</c:v>
                </c:pt>
                <c:pt idx="8438">
                  <c:v>124.332498853719</c:v>
                </c:pt>
                <c:pt idx="8439">
                  <c:v>9796.0031301892705</c:v>
                </c:pt>
                <c:pt idx="8440">
                  <c:v>274.80114424133302</c:v>
                </c:pt>
                <c:pt idx="8441">
                  <c:v>69.474962701234006</c:v>
                </c:pt>
                <c:pt idx="8442">
                  <c:v>1315.57204225898</c:v>
                </c:pt>
                <c:pt idx="8443">
                  <c:v>2277.2845266771001</c:v>
                </c:pt>
                <c:pt idx="8444">
                  <c:v>29.092178754252998</c:v>
                </c:pt>
                <c:pt idx="8445">
                  <c:v>242.46126619117899</c:v>
                </c:pt>
                <c:pt idx="8446">
                  <c:v>147.418336090938</c:v>
                </c:pt>
                <c:pt idx="8447">
                  <c:v>62.651219483054398</c:v>
                </c:pt>
                <c:pt idx="8448">
                  <c:v>36.192207374715103</c:v>
                </c:pt>
                <c:pt idx="8449">
                  <c:v>96.405267360648196</c:v>
                </c:pt>
                <c:pt idx="8450">
                  <c:v>1479.94503185035</c:v>
                </c:pt>
                <c:pt idx="8451">
                  <c:v>87.727514118970404</c:v>
                </c:pt>
                <c:pt idx="8452">
                  <c:v>451.40421142690099</c:v>
                </c:pt>
                <c:pt idx="8453">
                  <c:v>642.39472142453303</c:v>
                </c:pt>
                <c:pt idx="8454">
                  <c:v>1013.58896924666</c:v>
                </c:pt>
                <c:pt idx="8455">
                  <c:v>38.873733709989601</c:v>
                </c:pt>
                <c:pt idx="8456">
                  <c:v>331.67879781937302</c:v>
                </c:pt>
                <c:pt idx="8457">
                  <c:v>1732.46126509953</c:v>
                </c:pt>
                <c:pt idx="8458">
                  <c:v>16.926141579841602</c:v>
                </c:pt>
                <c:pt idx="8459">
                  <c:v>2425.52259272007</c:v>
                </c:pt>
                <c:pt idx="8460">
                  <c:v>95.446578013064794</c:v>
                </c:pt>
                <c:pt idx="8461">
                  <c:v>6516.3750142653398</c:v>
                </c:pt>
                <c:pt idx="8462">
                  <c:v>276.34401100122801</c:v>
                </c:pt>
                <c:pt idx="8463">
                  <c:v>469.128453190112</c:v>
                </c:pt>
                <c:pt idx="8464">
                  <c:v>13.813438719018</c:v>
                </c:pt>
                <c:pt idx="8465">
                  <c:v>1.70850247812005</c:v>
                </c:pt>
                <c:pt idx="8466">
                  <c:v>301.973214485136</c:v>
                </c:pt>
                <c:pt idx="8467">
                  <c:v>81.934667832196496</c:v>
                </c:pt>
                <c:pt idx="8468">
                  <c:v>82.2500580873632</c:v>
                </c:pt>
                <c:pt idx="8469">
                  <c:v>124.158321864972</c:v>
                </c:pt>
                <c:pt idx="8470">
                  <c:v>5.8016094891451297</c:v>
                </c:pt>
                <c:pt idx="8471">
                  <c:v>945.20311254418402</c:v>
                </c:pt>
                <c:pt idx="8472">
                  <c:v>359.57615375742</c:v>
                </c:pt>
                <c:pt idx="8473">
                  <c:v>13.805420494645199</c:v>
                </c:pt>
                <c:pt idx="8474">
                  <c:v>4130.9155453862604</c:v>
                </c:pt>
                <c:pt idx="8475">
                  <c:v>232.01784080494701</c:v>
                </c:pt>
                <c:pt idx="8476">
                  <c:v>901.18324736754505</c:v>
                </c:pt>
                <c:pt idx="8477">
                  <c:v>717.86325637563903</c:v>
                </c:pt>
                <c:pt idx="8478">
                  <c:v>53.0666133924137</c:v>
                </c:pt>
                <c:pt idx="8479">
                  <c:v>9.3417464345269305</c:v>
                </c:pt>
                <c:pt idx="8480">
                  <c:v>869.74235192111405</c:v>
                </c:pt>
                <c:pt idx="8481">
                  <c:v>21.5700478380802</c:v>
                </c:pt>
                <c:pt idx="8482">
                  <c:v>137.209258841028</c:v>
                </c:pt>
                <c:pt idx="8483">
                  <c:v>127.844654346547</c:v>
                </c:pt>
                <c:pt idx="8484">
                  <c:v>161.990238713498</c:v>
                </c:pt>
                <c:pt idx="8485">
                  <c:v>637.56894527693805</c:v>
                </c:pt>
                <c:pt idx="8486">
                  <c:v>20.315502012532399</c:v>
                </c:pt>
                <c:pt idx="8487">
                  <c:v>910.79424896055002</c:v>
                </c:pt>
                <c:pt idx="8488">
                  <c:v>15.9048178318286</c:v>
                </c:pt>
                <c:pt idx="8489">
                  <c:v>48.3547363762789</c:v>
                </c:pt>
                <c:pt idx="8490">
                  <c:v>42.399691223148402</c:v>
                </c:pt>
                <c:pt idx="8491">
                  <c:v>55.778360186297697</c:v>
                </c:pt>
                <c:pt idx="8492">
                  <c:v>21.9481064664702</c:v>
                </c:pt>
                <c:pt idx="8493">
                  <c:v>1730.6630297220299</c:v>
                </c:pt>
                <c:pt idx="8494">
                  <c:v>8.2328698146059605</c:v>
                </c:pt>
                <c:pt idx="8495">
                  <c:v>19.833199806758401</c:v>
                </c:pt>
                <c:pt idx="8496">
                  <c:v>1637.4073540490899</c:v>
                </c:pt>
                <c:pt idx="8497">
                  <c:v>27.1629697478654</c:v>
                </c:pt>
                <c:pt idx="8498">
                  <c:v>28.916061772406898</c:v>
                </c:pt>
                <c:pt idx="8499">
                  <c:v>433.619309065984</c:v>
                </c:pt>
                <c:pt idx="8500">
                  <c:v>385.83887149995297</c:v>
                </c:pt>
                <c:pt idx="8501">
                  <c:v>25.071966514675101</c:v>
                </c:pt>
                <c:pt idx="8502">
                  <c:v>1340.14230320293</c:v>
                </c:pt>
                <c:pt idx="8503">
                  <c:v>35.299869442674897</c:v>
                </c:pt>
                <c:pt idx="8504">
                  <c:v>114.846611275399</c:v>
                </c:pt>
                <c:pt idx="8505">
                  <c:v>41.869414957468699</c:v>
                </c:pt>
                <c:pt idx="8506">
                  <c:v>29.823255331690198</c:v>
                </c:pt>
                <c:pt idx="8507">
                  <c:v>113.26872285790201</c:v>
                </c:pt>
                <c:pt idx="8508">
                  <c:v>1264.3638923788401</c:v>
                </c:pt>
                <c:pt idx="8509">
                  <c:v>17.753885031311299</c:v>
                </c:pt>
                <c:pt idx="8510">
                  <c:v>753.18271350171096</c:v>
                </c:pt>
                <c:pt idx="8511">
                  <c:v>242.01265629959099</c:v>
                </c:pt>
                <c:pt idx="8512">
                  <c:v>281.67152096323503</c:v>
                </c:pt>
                <c:pt idx="8513">
                  <c:v>117.960837380917</c:v>
                </c:pt>
                <c:pt idx="8514">
                  <c:v>492.64878797863901</c:v>
                </c:pt>
                <c:pt idx="8515">
                  <c:v>90.911832334322298</c:v>
                </c:pt>
                <c:pt idx="8516">
                  <c:v>30.567987193308301</c:v>
                </c:pt>
                <c:pt idx="8517">
                  <c:v>687.20882064705302</c:v>
                </c:pt>
                <c:pt idx="8518">
                  <c:v>8.0311573299893109</c:v>
                </c:pt>
                <c:pt idx="8519">
                  <c:v>2908.25990850377</c:v>
                </c:pt>
                <c:pt idx="8520">
                  <c:v>702.37927328398496</c:v>
                </c:pt>
                <c:pt idx="8521">
                  <c:v>10.9518141351691</c:v>
                </c:pt>
                <c:pt idx="8522">
                  <c:v>211.273489515145</c:v>
                </c:pt>
                <c:pt idx="8523">
                  <c:v>136.11848249475199</c:v>
                </c:pt>
                <c:pt idx="8524">
                  <c:v>25.782253026472699</c:v>
                </c:pt>
                <c:pt idx="8525">
                  <c:v>415.12750099101697</c:v>
                </c:pt>
                <c:pt idx="8526">
                  <c:v>108.431900343439</c:v>
                </c:pt>
                <c:pt idx="8527">
                  <c:v>2514.09658542749</c:v>
                </c:pt>
                <c:pt idx="8528">
                  <c:v>29.407161768776898</c:v>
                </c:pt>
                <c:pt idx="8529">
                  <c:v>239.83803073060699</c:v>
                </c:pt>
                <c:pt idx="8530">
                  <c:v>24.577327984313602</c:v>
                </c:pt>
                <c:pt idx="8531">
                  <c:v>15.7977050167115</c:v>
                </c:pt>
                <c:pt idx="8532">
                  <c:v>13.076938644297901</c:v>
                </c:pt>
                <c:pt idx="8533">
                  <c:v>50.290860655392102</c:v>
                </c:pt>
                <c:pt idx="8534">
                  <c:v>535.96757778253505</c:v>
                </c:pt>
                <c:pt idx="8535">
                  <c:v>50.9898922646966</c:v>
                </c:pt>
                <c:pt idx="8536">
                  <c:v>760.19008979512</c:v>
                </c:pt>
                <c:pt idx="8537">
                  <c:v>63.1818985000601</c:v>
                </c:pt>
                <c:pt idx="8538">
                  <c:v>5.0791998418026996</c:v>
                </c:pt>
                <c:pt idx="8539">
                  <c:v>134.36007328279899</c:v>
                </c:pt>
                <c:pt idx="8540">
                  <c:v>418.151228047416</c:v>
                </c:pt>
                <c:pt idx="8541">
                  <c:v>1168.05495376116</c:v>
                </c:pt>
                <c:pt idx="8542">
                  <c:v>252.196952753772</c:v>
                </c:pt>
                <c:pt idx="8543">
                  <c:v>658.87025918152301</c:v>
                </c:pt>
                <c:pt idx="8544">
                  <c:v>6144.3974404768796</c:v>
                </c:pt>
                <c:pt idx="8545">
                  <c:v>41.494808719487402</c:v>
                </c:pt>
                <c:pt idx="8546">
                  <c:v>732.55678385350905</c:v>
                </c:pt>
                <c:pt idx="8547">
                  <c:v>11.2349467357961</c:v>
                </c:pt>
                <c:pt idx="8548">
                  <c:v>3939.6893896186202</c:v>
                </c:pt>
                <c:pt idx="8549">
                  <c:v>775.66058330340195</c:v>
                </c:pt>
                <c:pt idx="8550">
                  <c:v>436.17046715593301</c:v>
                </c:pt>
                <c:pt idx="8551">
                  <c:v>137.37166232180999</c:v>
                </c:pt>
                <c:pt idx="8552">
                  <c:v>0.79978255504527496</c:v>
                </c:pt>
                <c:pt idx="8553">
                  <c:v>516.74674409999795</c:v>
                </c:pt>
                <c:pt idx="8554">
                  <c:v>257.88533521833</c:v>
                </c:pt>
                <c:pt idx="8555">
                  <c:v>68.911669699725806</c:v>
                </c:pt>
                <c:pt idx="8556">
                  <c:v>64.175800230517297</c:v>
                </c:pt>
                <c:pt idx="8557">
                  <c:v>46.074353847420802</c:v>
                </c:pt>
                <c:pt idx="8558">
                  <c:v>16.032789988353802</c:v>
                </c:pt>
                <c:pt idx="8559">
                  <c:v>1302.4834079708701</c:v>
                </c:pt>
                <c:pt idx="8560">
                  <c:v>10.390518071861599</c:v>
                </c:pt>
                <c:pt idx="8561">
                  <c:v>244.57827094833701</c:v>
                </c:pt>
                <c:pt idx="8562">
                  <c:v>73.195114139739502</c:v>
                </c:pt>
                <c:pt idx="8563">
                  <c:v>3961.2701198364198</c:v>
                </c:pt>
                <c:pt idx="8564">
                  <c:v>173.145016506383</c:v>
                </c:pt>
                <c:pt idx="8565">
                  <c:v>526.55715147435103</c:v>
                </c:pt>
                <c:pt idx="8566">
                  <c:v>1877.52569605029</c:v>
                </c:pt>
                <c:pt idx="8567">
                  <c:v>39.196266284505697</c:v>
                </c:pt>
                <c:pt idx="8568">
                  <c:v>902.00444054937202</c:v>
                </c:pt>
                <c:pt idx="8569">
                  <c:v>132.36092434941401</c:v>
                </c:pt>
                <c:pt idx="8570">
                  <c:v>1417.26561208778</c:v>
                </c:pt>
                <c:pt idx="8571">
                  <c:v>425.43123233817897</c:v>
                </c:pt>
                <c:pt idx="8572">
                  <c:v>167.04237018965301</c:v>
                </c:pt>
                <c:pt idx="8573">
                  <c:v>47.343795611683198</c:v>
                </c:pt>
                <c:pt idx="8574">
                  <c:v>44.333530950175401</c:v>
                </c:pt>
                <c:pt idx="8575">
                  <c:v>121.31426625164001</c:v>
                </c:pt>
                <c:pt idx="8576">
                  <c:v>498.65009876984698</c:v>
                </c:pt>
                <c:pt idx="8577">
                  <c:v>741.75241538195098</c:v>
                </c:pt>
                <c:pt idx="8578">
                  <c:v>188.78130870192399</c:v>
                </c:pt>
                <c:pt idx="8579">
                  <c:v>2017.5105033975201</c:v>
                </c:pt>
                <c:pt idx="8580">
                  <c:v>254.299679763867</c:v>
                </c:pt>
                <c:pt idx="8581">
                  <c:v>435.930572132718</c:v>
                </c:pt>
                <c:pt idx="8582">
                  <c:v>319.38674049870002</c:v>
                </c:pt>
                <c:pt idx="8583">
                  <c:v>162.94473754554301</c:v>
                </c:pt>
                <c:pt idx="8584">
                  <c:v>3784.5859780542701</c:v>
                </c:pt>
                <c:pt idx="8585">
                  <c:v>391.32279908435999</c:v>
                </c:pt>
                <c:pt idx="8586">
                  <c:v>3646.4604736630599</c:v>
                </c:pt>
                <c:pt idx="8587">
                  <c:v>418.12642435529398</c:v>
                </c:pt>
                <c:pt idx="8588">
                  <c:v>813.064747406028</c:v>
                </c:pt>
                <c:pt idx="8589">
                  <c:v>980.09830708377206</c:v>
                </c:pt>
                <c:pt idx="8590">
                  <c:v>3546.45658074738</c:v>
                </c:pt>
                <c:pt idx="8591">
                  <c:v>182.39026381909099</c:v>
                </c:pt>
                <c:pt idx="8592">
                  <c:v>327.53101079107603</c:v>
                </c:pt>
                <c:pt idx="8593">
                  <c:v>217.25342918926401</c:v>
                </c:pt>
                <c:pt idx="8594">
                  <c:v>131.476496521954</c:v>
                </c:pt>
                <c:pt idx="8595">
                  <c:v>873.15616927269002</c:v>
                </c:pt>
                <c:pt idx="8596">
                  <c:v>4494.14925056836</c:v>
                </c:pt>
                <c:pt idx="8597">
                  <c:v>625.05195249127496</c:v>
                </c:pt>
                <c:pt idx="8598">
                  <c:v>18.017320166663101</c:v>
                </c:pt>
                <c:pt idx="8599">
                  <c:v>308.19849281370699</c:v>
                </c:pt>
                <c:pt idx="8600">
                  <c:v>395.63933335714802</c:v>
                </c:pt>
                <c:pt idx="8601">
                  <c:v>6.5393920654606204</c:v>
                </c:pt>
                <c:pt idx="8602">
                  <c:v>20.934750297989002</c:v>
                </c:pt>
                <c:pt idx="8603">
                  <c:v>14.894555888412301</c:v>
                </c:pt>
                <c:pt idx="8604">
                  <c:v>2894.5917627757799</c:v>
                </c:pt>
                <c:pt idx="8605">
                  <c:v>171.33190430308301</c:v>
                </c:pt>
                <c:pt idx="8606">
                  <c:v>2980.17003764932</c:v>
                </c:pt>
                <c:pt idx="8607">
                  <c:v>2238.5557833411699</c:v>
                </c:pt>
                <c:pt idx="8608">
                  <c:v>1002.44801645698</c:v>
                </c:pt>
                <c:pt idx="8609">
                  <c:v>333.36757263577903</c:v>
                </c:pt>
                <c:pt idx="8610">
                  <c:v>519.32662748678797</c:v>
                </c:pt>
                <c:pt idx="8611">
                  <c:v>453.85061741826701</c:v>
                </c:pt>
                <c:pt idx="8612">
                  <c:v>33.829251609591999</c:v>
                </c:pt>
                <c:pt idx="8613">
                  <c:v>3805.6514047996602</c:v>
                </c:pt>
                <c:pt idx="8614">
                  <c:v>764.22649846870797</c:v>
                </c:pt>
                <c:pt idx="8615">
                  <c:v>536.32175360000997</c:v>
                </c:pt>
                <c:pt idx="8616">
                  <c:v>1618.5889517092101</c:v>
                </c:pt>
                <c:pt idx="8617">
                  <c:v>54.325022810308198</c:v>
                </c:pt>
                <c:pt idx="8618">
                  <c:v>1092.00150358934</c:v>
                </c:pt>
                <c:pt idx="8619">
                  <c:v>763.23898889270004</c:v>
                </c:pt>
                <c:pt idx="8620">
                  <c:v>58.010597914746</c:v>
                </c:pt>
                <c:pt idx="8621">
                  <c:v>89.888281124143205</c:v>
                </c:pt>
                <c:pt idx="8622">
                  <c:v>29.112018133260701</c:v>
                </c:pt>
                <c:pt idx="8623">
                  <c:v>9.2404302240019902</c:v>
                </c:pt>
                <c:pt idx="8624">
                  <c:v>240.19491982494699</c:v>
                </c:pt>
                <c:pt idx="8625">
                  <c:v>632.48673346841599</c:v>
                </c:pt>
                <c:pt idx="8626">
                  <c:v>106.420416977203</c:v>
                </c:pt>
                <c:pt idx="8627">
                  <c:v>12.9698463696039</c:v>
                </c:pt>
                <c:pt idx="8628">
                  <c:v>416.58900012501999</c:v>
                </c:pt>
                <c:pt idx="8629">
                  <c:v>3011.62203179996</c:v>
                </c:pt>
                <c:pt idx="8630">
                  <c:v>504.88733589372498</c:v>
                </c:pt>
                <c:pt idx="8631">
                  <c:v>215.73406145517299</c:v>
                </c:pt>
                <c:pt idx="8632">
                  <c:v>261.233653624417</c:v>
                </c:pt>
                <c:pt idx="8633">
                  <c:v>1048.6214218365001</c:v>
                </c:pt>
                <c:pt idx="8634">
                  <c:v>94.785918308229199</c:v>
                </c:pt>
                <c:pt idx="8635">
                  <c:v>69.048221961187394</c:v>
                </c:pt>
                <c:pt idx="8636">
                  <c:v>32.067920257981399</c:v>
                </c:pt>
                <c:pt idx="8637">
                  <c:v>475.85617119420101</c:v>
                </c:pt>
                <c:pt idx="8638">
                  <c:v>3.4807635288291099</c:v>
                </c:pt>
                <c:pt idx="8639">
                  <c:v>1.90462288638456</c:v>
                </c:pt>
                <c:pt idx="8640">
                  <c:v>319.96408296282198</c:v>
                </c:pt>
                <c:pt idx="8641">
                  <c:v>10.4499906305323</c:v>
                </c:pt>
                <c:pt idx="8642">
                  <c:v>206.04606793662899</c:v>
                </c:pt>
                <c:pt idx="8643">
                  <c:v>818.39300356724505</c:v>
                </c:pt>
                <c:pt idx="8644">
                  <c:v>228.80139551009901</c:v>
                </c:pt>
                <c:pt idx="8645">
                  <c:v>2.4917780018106299</c:v>
                </c:pt>
                <c:pt idx="8646">
                  <c:v>786.24246919000097</c:v>
                </c:pt>
                <c:pt idx="8647">
                  <c:v>78.796371020785301</c:v>
                </c:pt>
                <c:pt idx="8648">
                  <c:v>3.71380993315455</c:v>
                </c:pt>
                <c:pt idx="8649">
                  <c:v>19.045796361077301</c:v>
                </c:pt>
                <c:pt idx="8650">
                  <c:v>433.801304109662</c:v>
                </c:pt>
                <c:pt idx="8651">
                  <c:v>2438.0997406689899</c:v>
                </c:pt>
                <c:pt idx="8652">
                  <c:v>1870.2967318262899</c:v>
                </c:pt>
                <c:pt idx="8653">
                  <c:v>776.330822523542</c:v>
                </c:pt>
                <c:pt idx="8654">
                  <c:v>245.29500123016501</c:v>
                </c:pt>
                <c:pt idx="8655">
                  <c:v>864.07986138572903</c:v>
                </c:pt>
                <c:pt idx="8656">
                  <c:v>67.665785452768205</c:v>
                </c:pt>
                <c:pt idx="8657">
                  <c:v>45.489994454298802</c:v>
                </c:pt>
                <c:pt idx="8658">
                  <c:v>369.89400443734098</c:v>
                </c:pt>
                <c:pt idx="8659">
                  <c:v>388.59150900676298</c:v>
                </c:pt>
                <c:pt idx="8660">
                  <c:v>488.33207142243401</c:v>
                </c:pt>
                <c:pt idx="8661">
                  <c:v>39.375453560950099</c:v>
                </c:pt>
                <c:pt idx="8662">
                  <c:v>5.7345641859135901</c:v>
                </c:pt>
                <c:pt idx="8663">
                  <c:v>130.919756684437</c:v>
                </c:pt>
                <c:pt idx="8664">
                  <c:v>254.64400423351699</c:v>
                </c:pt>
                <c:pt idx="8665">
                  <c:v>959.44898930918703</c:v>
                </c:pt>
                <c:pt idx="8666">
                  <c:v>740.85568147099195</c:v>
                </c:pt>
                <c:pt idx="8667">
                  <c:v>561.69480471553095</c:v>
                </c:pt>
                <c:pt idx="8668">
                  <c:v>16.504375541796598</c:v>
                </c:pt>
                <c:pt idx="8669">
                  <c:v>1381.99523067172</c:v>
                </c:pt>
                <c:pt idx="8670">
                  <c:v>517.732300476212</c:v>
                </c:pt>
                <c:pt idx="8671">
                  <c:v>2592.1889475987</c:v>
                </c:pt>
                <c:pt idx="8672">
                  <c:v>29.159215036537599</c:v>
                </c:pt>
                <c:pt idx="8673">
                  <c:v>261.82789806177198</c:v>
                </c:pt>
                <c:pt idx="8674">
                  <c:v>1.6768531652360099</c:v>
                </c:pt>
                <c:pt idx="8675">
                  <c:v>181.79124225467899</c:v>
                </c:pt>
                <c:pt idx="8676">
                  <c:v>104.39723569501599</c:v>
                </c:pt>
                <c:pt idx="8677">
                  <c:v>232.520150259719</c:v>
                </c:pt>
                <c:pt idx="8678">
                  <c:v>228.66447438343999</c:v>
                </c:pt>
                <c:pt idx="8679">
                  <c:v>39.595292084266198</c:v>
                </c:pt>
                <c:pt idx="8680">
                  <c:v>412.376326755675</c:v>
                </c:pt>
                <c:pt idx="8681">
                  <c:v>117.220724815823</c:v>
                </c:pt>
                <c:pt idx="8682">
                  <c:v>79.543512811547998</c:v>
                </c:pt>
                <c:pt idx="8683">
                  <c:v>103.389795401987</c:v>
                </c:pt>
                <c:pt idx="8684">
                  <c:v>1234.84001366861</c:v>
                </c:pt>
                <c:pt idx="8685">
                  <c:v>143.57522015517699</c:v>
                </c:pt>
                <c:pt idx="8686">
                  <c:v>398.997387873067</c:v>
                </c:pt>
                <c:pt idx="8687">
                  <c:v>43.561083130364501</c:v>
                </c:pt>
                <c:pt idx="8688">
                  <c:v>48.6968966323752</c:v>
                </c:pt>
                <c:pt idx="8689">
                  <c:v>323.64172099778</c:v>
                </c:pt>
                <c:pt idx="8690">
                  <c:v>428.44371120174799</c:v>
                </c:pt>
                <c:pt idx="8691">
                  <c:v>441.64946238624702</c:v>
                </c:pt>
                <c:pt idx="8692">
                  <c:v>1607.18405907899</c:v>
                </c:pt>
                <c:pt idx="8693">
                  <c:v>1753.7967067264599</c:v>
                </c:pt>
                <c:pt idx="8694">
                  <c:v>107.76288399884599</c:v>
                </c:pt>
                <c:pt idx="8695">
                  <c:v>83.613329239649602</c:v>
                </c:pt>
                <c:pt idx="8696">
                  <c:v>248.12131097238</c:v>
                </c:pt>
                <c:pt idx="8697">
                  <c:v>50.9348368831618</c:v>
                </c:pt>
                <c:pt idx="8698">
                  <c:v>65.743037876564898</c:v>
                </c:pt>
                <c:pt idx="8699">
                  <c:v>1.51087634825731</c:v>
                </c:pt>
                <c:pt idx="8700">
                  <c:v>91.318682363813494</c:v>
                </c:pt>
                <c:pt idx="8701">
                  <c:v>399.98894045009598</c:v>
                </c:pt>
                <c:pt idx="8702">
                  <c:v>1.36869310845063</c:v>
                </c:pt>
                <c:pt idx="8703">
                  <c:v>374.03756550482501</c:v>
                </c:pt>
                <c:pt idx="8704">
                  <c:v>88.073664379932097</c:v>
                </c:pt>
                <c:pt idx="8705">
                  <c:v>110.93659219286199</c:v>
                </c:pt>
                <c:pt idx="8706">
                  <c:v>9.9633356283051793</c:v>
                </c:pt>
                <c:pt idx="8707">
                  <c:v>1906.07148095764</c:v>
                </c:pt>
                <c:pt idx="8708">
                  <c:v>8.3344832447421506</c:v>
                </c:pt>
                <c:pt idx="8709">
                  <c:v>125.704529217629</c:v>
                </c:pt>
                <c:pt idx="8710">
                  <c:v>3384.7754627511699</c:v>
                </c:pt>
                <c:pt idx="8711">
                  <c:v>309.64540970102303</c:v>
                </c:pt>
                <c:pt idx="8712">
                  <c:v>66.818684717239606</c:v>
                </c:pt>
                <c:pt idx="8713">
                  <c:v>2977.1438344357998</c:v>
                </c:pt>
                <c:pt idx="8714">
                  <c:v>228.620639146343</c:v>
                </c:pt>
                <c:pt idx="8715">
                  <c:v>281.14246866319502</c:v>
                </c:pt>
                <c:pt idx="8716">
                  <c:v>314.559253829059</c:v>
                </c:pt>
                <c:pt idx="8717">
                  <c:v>2455.1700457253401</c:v>
                </c:pt>
                <c:pt idx="8718">
                  <c:v>57.866017329730703</c:v>
                </c:pt>
                <c:pt idx="8719">
                  <c:v>204.68367612524301</c:v>
                </c:pt>
                <c:pt idx="8720">
                  <c:v>735.06766141031505</c:v>
                </c:pt>
                <c:pt idx="8721">
                  <c:v>349.98017264387198</c:v>
                </c:pt>
                <c:pt idx="8722">
                  <c:v>3.3651163149312402</c:v>
                </c:pt>
                <c:pt idx="8723">
                  <c:v>310.67822924537501</c:v>
                </c:pt>
                <c:pt idx="8724">
                  <c:v>144.89029465774701</c:v>
                </c:pt>
                <c:pt idx="8725">
                  <c:v>1149.9717214633499</c:v>
                </c:pt>
                <c:pt idx="8726">
                  <c:v>32.8750653648857</c:v>
                </c:pt>
                <c:pt idx="8727">
                  <c:v>2043.2765114672</c:v>
                </c:pt>
                <c:pt idx="8728">
                  <c:v>2658.51391424745</c:v>
                </c:pt>
                <c:pt idx="8729">
                  <c:v>83.161259591162704</c:v>
                </c:pt>
                <c:pt idx="8730">
                  <c:v>109.428797421939</c:v>
                </c:pt>
                <c:pt idx="8731">
                  <c:v>5858.6133452736603</c:v>
                </c:pt>
                <c:pt idx="8732">
                  <c:v>200.09593128484099</c:v>
                </c:pt>
                <c:pt idx="8733">
                  <c:v>93.5603844664533</c:v>
                </c:pt>
                <c:pt idx="8734">
                  <c:v>301.44410012672398</c:v>
                </c:pt>
                <c:pt idx="8735">
                  <c:v>464.38760160167101</c:v>
                </c:pt>
                <c:pt idx="8736">
                  <c:v>50.065689214202003</c:v>
                </c:pt>
                <c:pt idx="8737">
                  <c:v>10.0391137743675</c:v>
                </c:pt>
                <c:pt idx="8738">
                  <c:v>144.576330565142</c:v>
                </c:pt>
                <c:pt idx="8739">
                  <c:v>363.78912207339101</c:v>
                </c:pt>
                <c:pt idx="8740">
                  <c:v>69.050258017551002</c:v>
                </c:pt>
                <c:pt idx="8741">
                  <c:v>704.20378595203397</c:v>
                </c:pt>
                <c:pt idx="8742">
                  <c:v>63.574565379269302</c:v>
                </c:pt>
                <c:pt idx="8743">
                  <c:v>121.980627520048</c:v>
                </c:pt>
                <c:pt idx="8744">
                  <c:v>359.746810222497</c:v>
                </c:pt>
                <c:pt idx="8745">
                  <c:v>4.9281555803428301</c:v>
                </c:pt>
                <c:pt idx="8746">
                  <c:v>1951.8016522273499</c:v>
                </c:pt>
                <c:pt idx="8747">
                  <c:v>4302.8897798613698</c:v>
                </c:pt>
                <c:pt idx="8748">
                  <c:v>4733.2151495601202</c:v>
                </c:pt>
                <c:pt idx="8749">
                  <c:v>54.632675657988997</c:v>
                </c:pt>
                <c:pt idx="8750">
                  <c:v>1677.6974461735199</c:v>
                </c:pt>
                <c:pt idx="8751">
                  <c:v>253.192428132327</c:v>
                </c:pt>
                <c:pt idx="8752">
                  <c:v>36.408829053844698</c:v>
                </c:pt>
                <c:pt idx="8753">
                  <c:v>70.487506588660395</c:v>
                </c:pt>
                <c:pt idx="8754">
                  <c:v>429.500190902101</c:v>
                </c:pt>
                <c:pt idx="8755">
                  <c:v>197.10113648635101</c:v>
                </c:pt>
                <c:pt idx="8756">
                  <c:v>1917.8212557470999</c:v>
                </c:pt>
                <c:pt idx="8757">
                  <c:v>35.853639793007602</c:v>
                </c:pt>
                <c:pt idx="8758">
                  <c:v>19.628656321872501</c:v>
                </c:pt>
                <c:pt idx="8759">
                  <c:v>1660.20472657711</c:v>
                </c:pt>
                <c:pt idx="8760">
                  <c:v>210.11786611248201</c:v>
                </c:pt>
                <c:pt idx="8761">
                  <c:v>344.97807284459901</c:v>
                </c:pt>
                <c:pt idx="8762">
                  <c:v>264.57457858505398</c:v>
                </c:pt>
                <c:pt idx="8763">
                  <c:v>99.894660173554101</c:v>
                </c:pt>
                <c:pt idx="8764">
                  <c:v>32.914834342847698</c:v>
                </c:pt>
                <c:pt idx="8765">
                  <c:v>2494.3474187349502</c:v>
                </c:pt>
                <c:pt idx="8766">
                  <c:v>937.00931686229205</c:v>
                </c:pt>
                <c:pt idx="8767">
                  <c:v>24.704551490258002</c:v>
                </c:pt>
                <c:pt idx="8768">
                  <c:v>392.81065118967899</c:v>
                </c:pt>
                <c:pt idx="8769">
                  <c:v>519.38421273003803</c:v>
                </c:pt>
                <c:pt idx="8770">
                  <c:v>4259.5605812910699</c:v>
                </c:pt>
                <c:pt idx="8771">
                  <c:v>338.35179691249601</c:v>
                </c:pt>
                <c:pt idx="8772">
                  <c:v>291.396455139127</c:v>
                </c:pt>
                <c:pt idx="8773">
                  <c:v>204.045083487949</c:v>
                </c:pt>
                <c:pt idx="8774">
                  <c:v>319.71000940910898</c:v>
                </c:pt>
                <c:pt idx="8775">
                  <c:v>4083.23353430006</c:v>
                </c:pt>
                <c:pt idx="8776">
                  <c:v>108.663434902049</c:v>
                </c:pt>
                <c:pt idx="8777">
                  <c:v>183.95225458669799</c:v>
                </c:pt>
                <c:pt idx="8778">
                  <c:v>3408.0296740963599</c:v>
                </c:pt>
                <c:pt idx="8779">
                  <c:v>461.56625081673798</c:v>
                </c:pt>
                <c:pt idx="8780">
                  <c:v>4538.4723541460098</c:v>
                </c:pt>
                <c:pt idx="8781">
                  <c:v>70.570387169450498</c:v>
                </c:pt>
                <c:pt idx="8782">
                  <c:v>596.98499725182603</c:v>
                </c:pt>
                <c:pt idx="8783">
                  <c:v>227.37797246513901</c:v>
                </c:pt>
                <c:pt idx="8784">
                  <c:v>265.96992499521201</c:v>
                </c:pt>
                <c:pt idx="8785">
                  <c:v>185.90462200335901</c:v>
                </c:pt>
                <c:pt idx="8786">
                  <c:v>127.72908855672</c:v>
                </c:pt>
                <c:pt idx="8787">
                  <c:v>190.22193311028599</c:v>
                </c:pt>
                <c:pt idx="8788">
                  <c:v>406.75186858259599</c:v>
                </c:pt>
                <c:pt idx="8789">
                  <c:v>40.253810662156098</c:v>
                </c:pt>
                <c:pt idx="8790">
                  <c:v>425.045523091755</c:v>
                </c:pt>
                <c:pt idx="8791">
                  <c:v>165.24314204704299</c:v>
                </c:pt>
                <c:pt idx="8792">
                  <c:v>695.43165555697306</c:v>
                </c:pt>
                <c:pt idx="8793">
                  <c:v>938.67157446460703</c:v>
                </c:pt>
                <c:pt idx="8794">
                  <c:v>6005.0871539346299</c:v>
                </c:pt>
                <c:pt idx="8795">
                  <c:v>225.66671056238999</c:v>
                </c:pt>
                <c:pt idx="8796">
                  <c:v>30.958264562825601</c:v>
                </c:pt>
                <c:pt idx="8797">
                  <c:v>21.1997725896818</c:v>
                </c:pt>
                <c:pt idx="8798">
                  <c:v>133.71977084367299</c:v>
                </c:pt>
                <c:pt idx="8799">
                  <c:v>37.353612700538001</c:v>
                </c:pt>
                <c:pt idx="8800">
                  <c:v>1744.7446481161801</c:v>
                </c:pt>
                <c:pt idx="8801">
                  <c:v>359.82807115934003</c:v>
                </c:pt>
                <c:pt idx="8802">
                  <c:v>592.375379737814</c:v>
                </c:pt>
                <c:pt idx="8803">
                  <c:v>5307.3419301505901</c:v>
                </c:pt>
                <c:pt idx="8804">
                  <c:v>46.3805819321041</c:v>
                </c:pt>
                <c:pt idx="8805">
                  <c:v>1786.5115182659399</c:v>
                </c:pt>
                <c:pt idx="8806">
                  <c:v>573.36926241805304</c:v>
                </c:pt>
                <c:pt idx="8807">
                  <c:v>5372.5591675656096</c:v>
                </c:pt>
                <c:pt idx="8808">
                  <c:v>1024.2617371393301</c:v>
                </c:pt>
                <c:pt idx="8809">
                  <c:v>64.406850220644699</c:v>
                </c:pt>
                <c:pt idx="8810">
                  <c:v>5852.8950442956602</c:v>
                </c:pt>
                <c:pt idx="8811">
                  <c:v>12.905853332530301</c:v>
                </c:pt>
                <c:pt idx="8812">
                  <c:v>132.71013314819601</c:v>
                </c:pt>
                <c:pt idx="8813">
                  <c:v>49.340290631645999</c:v>
                </c:pt>
                <c:pt idx="8814">
                  <c:v>1715.2713225227601</c:v>
                </c:pt>
                <c:pt idx="8815">
                  <c:v>44.891565668992101</c:v>
                </c:pt>
                <c:pt idx="8816">
                  <c:v>289.45388824711102</c:v>
                </c:pt>
                <c:pt idx="8817">
                  <c:v>252.32246349996799</c:v>
                </c:pt>
                <c:pt idx="8818">
                  <c:v>177.93017944442499</c:v>
                </c:pt>
                <c:pt idx="8819">
                  <c:v>367.08405150905003</c:v>
                </c:pt>
                <c:pt idx="8820">
                  <c:v>13.7533743784922</c:v>
                </c:pt>
                <c:pt idx="8821">
                  <c:v>135.22827553997601</c:v>
                </c:pt>
                <c:pt idx="8822">
                  <c:v>428.42855142632499</c:v>
                </c:pt>
                <c:pt idx="8823">
                  <c:v>32.020161525688501</c:v>
                </c:pt>
                <c:pt idx="8824">
                  <c:v>915.57288667636101</c:v>
                </c:pt>
                <c:pt idx="8825">
                  <c:v>1747.2115761087</c:v>
                </c:pt>
                <c:pt idx="8826">
                  <c:v>21.769544331702001</c:v>
                </c:pt>
                <c:pt idx="8827">
                  <c:v>111.68280981929701</c:v>
                </c:pt>
                <c:pt idx="8828">
                  <c:v>1131.1632785304801</c:v>
                </c:pt>
                <c:pt idx="8829">
                  <c:v>35.385737785128299</c:v>
                </c:pt>
                <c:pt idx="8830">
                  <c:v>2.9575446106385699</c:v>
                </c:pt>
                <c:pt idx="8831">
                  <c:v>301.82296122080697</c:v>
                </c:pt>
                <c:pt idx="8832">
                  <c:v>61.729538205525301</c:v>
                </c:pt>
                <c:pt idx="8833">
                  <c:v>62.586748468881403</c:v>
                </c:pt>
                <c:pt idx="8834">
                  <c:v>252.20723244168701</c:v>
                </c:pt>
                <c:pt idx="8835">
                  <c:v>190.36894567500099</c:v>
                </c:pt>
                <c:pt idx="8836">
                  <c:v>19.724695380068098</c:v>
                </c:pt>
                <c:pt idx="8837">
                  <c:v>69.721013594967701</c:v>
                </c:pt>
                <c:pt idx="8838">
                  <c:v>847.50924520443402</c:v>
                </c:pt>
                <c:pt idx="8839">
                  <c:v>527.58462942494805</c:v>
                </c:pt>
                <c:pt idx="8840">
                  <c:v>34.974567779942497</c:v>
                </c:pt>
                <c:pt idx="8841">
                  <c:v>41.060256362486498</c:v>
                </c:pt>
                <c:pt idx="8842">
                  <c:v>116.650420367726</c:v>
                </c:pt>
                <c:pt idx="8843">
                  <c:v>531.78824580155799</c:v>
                </c:pt>
                <c:pt idx="8844">
                  <c:v>11.700830585734501</c:v>
                </c:pt>
                <c:pt idx="8845">
                  <c:v>156.34604674302599</c:v>
                </c:pt>
                <c:pt idx="8846">
                  <c:v>1087.55054369507</c:v>
                </c:pt>
                <c:pt idx="8847">
                  <c:v>297.81566577171202</c:v>
                </c:pt>
                <c:pt idx="8848">
                  <c:v>453.08083981028898</c:v>
                </c:pt>
                <c:pt idx="8849">
                  <c:v>390.03019634584399</c:v>
                </c:pt>
                <c:pt idx="8850">
                  <c:v>39.4860193394681</c:v>
                </c:pt>
                <c:pt idx="8851">
                  <c:v>437.76168639726302</c:v>
                </c:pt>
                <c:pt idx="8852">
                  <c:v>447.99075209465502</c:v>
                </c:pt>
                <c:pt idx="8853">
                  <c:v>361.86770482723199</c:v>
                </c:pt>
                <c:pt idx="8854">
                  <c:v>169.52273748126299</c:v>
                </c:pt>
                <c:pt idx="8855">
                  <c:v>664.32606215689805</c:v>
                </c:pt>
                <c:pt idx="8856">
                  <c:v>1086.4471569669399</c:v>
                </c:pt>
                <c:pt idx="8857">
                  <c:v>1756.1750480117901</c:v>
                </c:pt>
                <c:pt idx="8858">
                  <c:v>504.60884509842799</c:v>
                </c:pt>
                <c:pt idx="8859">
                  <c:v>2095.6817777031902</c:v>
                </c:pt>
                <c:pt idx="8860">
                  <c:v>98.429804700358602</c:v>
                </c:pt>
                <c:pt idx="8861">
                  <c:v>27.108684336490501</c:v>
                </c:pt>
                <c:pt idx="8862">
                  <c:v>439.21895744932903</c:v>
                </c:pt>
                <c:pt idx="8863">
                  <c:v>60.348081085456201</c:v>
                </c:pt>
                <c:pt idx="8864">
                  <c:v>468.69309199715701</c:v>
                </c:pt>
                <c:pt idx="8865">
                  <c:v>3.8534105057626999</c:v>
                </c:pt>
                <c:pt idx="8866">
                  <c:v>642.80886209578603</c:v>
                </c:pt>
                <c:pt idx="8867">
                  <c:v>93.265981399828306</c:v>
                </c:pt>
                <c:pt idx="8868">
                  <c:v>151.33146519432</c:v>
                </c:pt>
                <c:pt idx="8869">
                  <c:v>838.43838121157603</c:v>
                </c:pt>
                <c:pt idx="8870">
                  <c:v>51.654415831864704</c:v>
                </c:pt>
                <c:pt idx="8871">
                  <c:v>527.98685430496596</c:v>
                </c:pt>
                <c:pt idx="8872">
                  <c:v>49.556684061889499</c:v>
                </c:pt>
                <c:pt idx="8873">
                  <c:v>675.77728840010195</c:v>
                </c:pt>
                <c:pt idx="8874">
                  <c:v>71.125994494695405</c:v>
                </c:pt>
                <c:pt idx="8875">
                  <c:v>179.574744756022</c:v>
                </c:pt>
                <c:pt idx="8876">
                  <c:v>1265.5588454096001</c:v>
                </c:pt>
                <c:pt idx="8877">
                  <c:v>1070.26725855839</c:v>
                </c:pt>
                <c:pt idx="8878">
                  <c:v>83.552905436773003</c:v>
                </c:pt>
                <c:pt idx="8879">
                  <c:v>156.87386720827701</c:v>
                </c:pt>
                <c:pt idx="8880">
                  <c:v>965.76221768951802</c:v>
                </c:pt>
                <c:pt idx="8881">
                  <c:v>52.6957400645665</c:v>
                </c:pt>
                <c:pt idx="8882">
                  <c:v>29.522801061898701</c:v>
                </c:pt>
                <c:pt idx="8883">
                  <c:v>2112.4678863598101</c:v>
                </c:pt>
                <c:pt idx="8884">
                  <c:v>2967.670630436</c:v>
                </c:pt>
                <c:pt idx="8885">
                  <c:v>173.15926897477601</c:v>
                </c:pt>
                <c:pt idx="8886">
                  <c:v>39.779929175121502</c:v>
                </c:pt>
                <c:pt idx="8887">
                  <c:v>367.56099284614498</c:v>
                </c:pt>
                <c:pt idx="8888">
                  <c:v>17.148705401897001</c:v>
                </c:pt>
                <c:pt idx="8889">
                  <c:v>130.21492409702901</c:v>
                </c:pt>
                <c:pt idx="8890">
                  <c:v>1260.2491147601199</c:v>
                </c:pt>
                <c:pt idx="8891">
                  <c:v>51.715814303641899</c:v>
                </c:pt>
                <c:pt idx="8892">
                  <c:v>0.58508520006998999</c:v>
                </c:pt>
                <c:pt idx="8893">
                  <c:v>237.38459518548501</c:v>
                </c:pt>
                <c:pt idx="8894">
                  <c:v>136.52228595333</c:v>
                </c:pt>
                <c:pt idx="8895">
                  <c:v>133.096526978133</c:v>
                </c:pt>
                <c:pt idx="8896">
                  <c:v>20.0004132693714</c:v>
                </c:pt>
                <c:pt idx="8897">
                  <c:v>59.285179713881803</c:v>
                </c:pt>
                <c:pt idx="8898">
                  <c:v>405.283912504993</c:v>
                </c:pt>
                <c:pt idx="8899">
                  <c:v>429.017260434131</c:v>
                </c:pt>
                <c:pt idx="8900">
                  <c:v>2487.1908150172599</c:v>
                </c:pt>
                <c:pt idx="8901">
                  <c:v>241.92045132527599</c:v>
                </c:pt>
                <c:pt idx="8902">
                  <c:v>1358.2340736726001</c:v>
                </c:pt>
                <c:pt idx="8903">
                  <c:v>535.12438046381897</c:v>
                </c:pt>
                <c:pt idx="8904">
                  <c:v>24.401466471547302</c:v>
                </c:pt>
                <c:pt idx="8905">
                  <c:v>66.680410174136796</c:v>
                </c:pt>
                <c:pt idx="8906">
                  <c:v>109.60184253027001</c:v>
                </c:pt>
                <c:pt idx="8907">
                  <c:v>18.054265714457902</c:v>
                </c:pt>
                <c:pt idx="8908">
                  <c:v>3.9153087681654899</c:v>
                </c:pt>
                <c:pt idx="8909">
                  <c:v>198.89486365848501</c:v>
                </c:pt>
                <c:pt idx="8910">
                  <c:v>134.23363814849901</c:v>
                </c:pt>
                <c:pt idx="8911">
                  <c:v>1090.9882164727701</c:v>
                </c:pt>
                <c:pt idx="8912">
                  <c:v>16.8073714095448</c:v>
                </c:pt>
                <c:pt idx="8913">
                  <c:v>811.03380583866397</c:v>
                </c:pt>
                <c:pt idx="8914">
                  <c:v>158.946199367654</c:v>
                </c:pt>
                <c:pt idx="8915">
                  <c:v>131.90921897571999</c:v>
                </c:pt>
                <c:pt idx="8916">
                  <c:v>67.523856472978096</c:v>
                </c:pt>
                <c:pt idx="8917">
                  <c:v>565.44370070940397</c:v>
                </c:pt>
                <c:pt idx="8918">
                  <c:v>70.875836409523004</c:v>
                </c:pt>
                <c:pt idx="8919">
                  <c:v>171.539508816926</c:v>
                </c:pt>
                <c:pt idx="8920">
                  <c:v>3.2673903336126102</c:v>
                </c:pt>
                <c:pt idx="8921">
                  <c:v>96.305880518799299</c:v>
                </c:pt>
                <c:pt idx="8922">
                  <c:v>101.92680586409401</c:v>
                </c:pt>
                <c:pt idx="8923">
                  <c:v>593.27190266125399</c:v>
                </c:pt>
                <c:pt idx="8924">
                  <c:v>2.2227595953497801</c:v>
                </c:pt>
                <c:pt idx="8925">
                  <c:v>598.558742190217</c:v>
                </c:pt>
                <c:pt idx="8926">
                  <c:v>258.31249556204898</c:v>
                </c:pt>
                <c:pt idx="8927">
                  <c:v>319.49120297341102</c:v>
                </c:pt>
                <c:pt idx="8928">
                  <c:v>583.07120767656295</c:v>
                </c:pt>
                <c:pt idx="8929">
                  <c:v>343.72624445676098</c:v>
                </c:pt>
                <c:pt idx="8930">
                  <c:v>1148.1251962300901</c:v>
                </c:pt>
                <c:pt idx="8931">
                  <c:v>235.351283399739</c:v>
                </c:pt>
                <c:pt idx="8932">
                  <c:v>87.845355762083102</c:v>
                </c:pt>
                <c:pt idx="8933">
                  <c:v>134.82846641255099</c:v>
                </c:pt>
                <c:pt idx="8934">
                  <c:v>665.53095404356498</c:v>
                </c:pt>
                <c:pt idx="8935">
                  <c:v>11.599323737766101</c:v>
                </c:pt>
                <c:pt idx="8936">
                  <c:v>100.383737115789</c:v>
                </c:pt>
                <c:pt idx="8937">
                  <c:v>371.69038287933699</c:v>
                </c:pt>
                <c:pt idx="8938">
                  <c:v>228.96278294528199</c:v>
                </c:pt>
                <c:pt idx="8939">
                  <c:v>26.651938678692002</c:v>
                </c:pt>
                <c:pt idx="8940">
                  <c:v>164.794254999066</c:v>
                </c:pt>
                <c:pt idx="8941">
                  <c:v>26.839059586883199</c:v>
                </c:pt>
                <c:pt idx="8942">
                  <c:v>10.777645454877099</c:v>
                </c:pt>
                <c:pt idx="8943">
                  <c:v>4.4704385744952404</c:v>
                </c:pt>
                <c:pt idx="8944">
                  <c:v>768.55576732732095</c:v>
                </c:pt>
                <c:pt idx="8945">
                  <c:v>378.81655946323298</c:v>
                </c:pt>
                <c:pt idx="8946">
                  <c:v>1666.04699616228</c:v>
                </c:pt>
                <c:pt idx="8947">
                  <c:v>4283.9409593683104</c:v>
                </c:pt>
                <c:pt idx="8948">
                  <c:v>1383.9126875929701</c:v>
                </c:pt>
                <c:pt idx="8949">
                  <c:v>499.18015892461</c:v>
                </c:pt>
                <c:pt idx="8950">
                  <c:v>3380.2421869045502</c:v>
                </c:pt>
                <c:pt idx="8951">
                  <c:v>2.5109167585957901</c:v>
                </c:pt>
                <c:pt idx="8952">
                  <c:v>24.501408853592199</c:v>
                </c:pt>
                <c:pt idx="8953">
                  <c:v>120.01564985616101</c:v>
                </c:pt>
                <c:pt idx="8954">
                  <c:v>81.135476838330206</c:v>
                </c:pt>
                <c:pt idx="8955">
                  <c:v>156.46762445958899</c:v>
                </c:pt>
                <c:pt idx="8956">
                  <c:v>213.88519499544699</c:v>
                </c:pt>
                <c:pt idx="8957">
                  <c:v>164.748401962354</c:v>
                </c:pt>
                <c:pt idx="8958">
                  <c:v>5.0878228529280003</c:v>
                </c:pt>
                <c:pt idx="8959">
                  <c:v>55.735964601248597</c:v>
                </c:pt>
                <c:pt idx="8960">
                  <c:v>955.21308501801605</c:v>
                </c:pt>
                <c:pt idx="8961">
                  <c:v>29.5779863091349</c:v>
                </c:pt>
                <c:pt idx="8962">
                  <c:v>20.8740201273514</c:v>
                </c:pt>
                <c:pt idx="8963">
                  <c:v>371.546777174471</c:v>
                </c:pt>
                <c:pt idx="8964">
                  <c:v>17.383546888587201</c:v>
                </c:pt>
                <c:pt idx="8965">
                  <c:v>1059.1148670806399</c:v>
                </c:pt>
                <c:pt idx="8966">
                  <c:v>692.95523837726603</c:v>
                </c:pt>
                <c:pt idx="8967">
                  <c:v>33.4904183084141</c:v>
                </c:pt>
                <c:pt idx="8968">
                  <c:v>11.950910899816099</c:v>
                </c:pt>
                <c:pt idx="8969">
                  <c:v>1617.90511469801</c:v>
                </c:pt>
                <c:pt idx="8970">
                  <c:v>2056.6871904428299</c:v>
                </c:pt>
                <c:pt idx="8971">
                  <c:v>166.90017424022901</c:v>
                </c:pt>
                <c:pt idx="8972">
                  <c:v>325.46923169639899</c:v>
                </c:pt>
                <c:pt idx="8973">
                  <c:v>733.51892962882005</c:v>
                </c:pt>
                <c:pt idx="8974">
                  <c:v>1356.0620650466601</c:v>
                </c:pt>
                <c:pt idx="8975">
                  <c:v>19.077890930786801</c:v>
                </c:pt>
                <c:pt idx="8976">
                  <c:v>109.379096072173</c:v>
                </c:pt>
                <c:pt idx="8977">
                  <c:v>232.09735989913401</c:v>
                </c:pt>
                <c:pt idx="8978">
                  <c:v>262.47772820393601</c:v>
                </c:pt>
                <c:pt idx="8979">
                  <c:v>108.93576468210701</c:v>
                </c:pt>
                <c:pt idx="8980">
                  <c:v>13.434346009688101</c:v>
                </c:pt>
                <c:pt idx="8981">
                  <c:v>1992.25147408577</c:v>
                </c:pt>
                <c:pt idx="8982">
                  <c:v>898.32311811150498</c:v>
                </c:pt>
                <c:pt idx="8983">
                  <c:v>6.3785794060212302</c:v>
                </c:pt>
                <c:pt idx="8984">
                  <c:v>65.786460925521595</c:v>
                </c:pt>
                <c:pt idx="8985">
                  <c:v>905.43344540180499</c:v>
                </c:pt>
                <c:pt idx="8986">
                  <c:v>182.029393944844</c:v>
                </c:pt>
                <c:pt idx="8987">
                  <c:v>4.0218719886916903</c:v>
                </c:pt>
                <c:pt idx="8988">
                  <c:v>232.20916654600299</c:v>
                </c:pt>
                <c:pt idx="8989">
                  <c:v>30.001744179463699</c:v>
                </c:pt>
                <c:pt idx="8990">
                  <c:v>27.460533579142101</c:v>
                </c:pt>
                <c:pt idx="8991">
                  <c:v>209.95363464277</c:v>
                </c:pt>
                <c:pt idx="8992">
                  <c:v>47.130534710136601</c:v>
                </c:pt>
                <c:pt idx="8993">
                  <c:v>6474.2420603380097</c:v>
                </c:pt>
                <c:pt idx="8994">
                  <c:v>599.167938919432</c:v>
                </c:pt>
                <c:pt idx="8995">
                  <c:v>30.002820542703098</c:v>
                </c:pt>
                <c:pt idx="8996">
                  <c:v>237.51070559713801</c:v>
                </c:pt>
                <c:pt idx="8997">
                  <c:v>66.552320650805896</c:v>
                </c:pt>
                <c:pt idx="8998">
                  <c:v>447.59384769712199</c:v>
                </c:pt>
                <c:pt idx="8999">
                  <c:v>761.57851403207303</c:v>
                </c:pt>
                <c:pt idx="9000">
                  <c:v>997.38569129879704</c:v>
                </c:pt>
                <c:pt idx="9001">
                  <c:v>47.791273953121298</c:v>
                </c:pt>
                <c:pt idx="9002">
                  <c:v>0.89375055762973799</c:v>
                </c:pt>
                <c:pt idx="9003">
                  <c:v>136.999599056031</c:v>
                </c:pt>
                <c:pt idx="9004">
                  <c:v>501.77654234734001</c:v>
                </c:pt>
                <c:pt idx="9005">
                  <c:v>12.64598636531</c:v>
                </c:pt>
                <c:pt idx="9006">
                  <c:v>1351.71926748441</c:v>
                </c:pt>
                <c:pt idx="9007">
                  <c:v>14.2598375428098</c:v>
                </c:pt>
                <c:pt idx="9008">
                  <c:v>1401.49247379181</c:v>
                </c:pt>
                <c:pt idx="9009">
                  <c:v>526.16530617251897</c:v>
                </c:pt>
                <c:pt idx="9010">
                  <c:v>236.95005563099099</c:v>
                </c:pt>
                <c:pt idx="9011">
                  <c:v>61.721002741009201</c:v>
                </c:pt>
                <c:pt idx="9012">
                  <c:v>33.492907231645901</c:v>
                </c:pt>
                <c:pt idx="9013">
                  <c:v>2.2231568364772998</c:v>
                </c:pt>
                <c:pt idx="9014">
                  <c:v>131.131023603139</c:v>
                </c:pt>
                <c:pt idx="9015">
                  <c:v>10.315103859891501</c:v>
                </c:pt>
                <c:pt idx="9016">
                  <c:v>69.029631268485304</c:v>
                </c:pt>
                <c:pt idx="9017">
                  <c:v>2.9537429274501101</c:v>
                </c:pt>
                <c:pt idx="9018">
                  <c:v>61.415013256565302</c:v>
                </c:pt>
                <c:pt idx="9019">
                  <c:v>32.849593394380598</c:v>
                </c:pt>
                <c:pt idx="9020">
                  <c:v>230.434286159295</c:v>
                </c:pt>
                <c:pt idx="9021">
                  <c:v>81.368411998588698</c:v>
                </c:pt>
                <c:pt idx="9022">
                  <c:v>425.038594668884</c:v>
                </c:pt>
                <c:pt idx="9023">
                  <c:v>28.543684355646299</c:v>
                </c:pt>
                <c:pt idx="9024">
                  <c:v>1.7807983739117501</c:v>
                </c:pt>
                <c:pt idx="9025">
                  <c:v>115.081509931187</c:v>
                </c:pt>
                <c:pt idx="9026">
                  <c:v>59.728834067841802</c:v>
                </c:pt>
                <c:pt idx="9027">
                  <c:v>110.31412368545899</c:v>
                </c:pt>
                <c:pt idx="9028">
                  <c:v>134.09707464900501</c:v>
                </c:pt>
                <c:pt idx="9029">
                  <c:v>90.035572832435506</c:v>
                </c:pt>
                <c:pt idx="9030">
                  <c:v>969.352636711326</c:v>
                </c:pt>
                <c:pt idx="9031">
                  <c:v>137.47496407350101</c:v>
                </c:pt>
                <c:pt idx="9032">
                  <c:v>225.327407388067</c:v>
                </c:pt>
                <c:pt idx="9033">
                  <c:v>148.91207258200899</c:v>
                </c:pt>
                <c:pt idx="9034">
                  <c:v>59.621675835841899</c:v>
                </c:pt>
                <c:pt idx="9035">
                  <c:v>9.7357290155142007</c:v>
                </c:pt>
                <c:pt idx="9036">
                  <c:v>115.091366799542</c:v>
                </c:pt>
                <c:pt idx="9037">
                  <c:v>49.926293808102798</c:v>
                </c:pt>
                <c:pt idx="9038">
                  <c:v>46.271730559873198</c:v>
                </c:pt>
                <c:pt idx="9039">
                  <c:v>2986.0146712052001</c:v>
                </c:pt>
                <c:pt idx="9040">
                  <c:v>27.3445795930499</c:v>
                </c:pt>
                <c:pt idx="9041">
                  <c:v>3.4187586554700302</c:v>
                </c:pt>
                <c:pt idx="9042">
                  <c:v>1268.7220112126799</c:v>
                </c:pt>
                <c:pt idx="9043">
                  <c:v>189.18752081344201</c:v>
                </c:pt>
                <c:pt idx="9044">
                  <c:v>1430.7980330017001</c:v>
                </c:pt>
                <c:pt idx="9045">
                  <c:v>814.19351686484197</c:v>
                </c:pt>
                <c:pt idx="9046">
                  <c:v>250.114978835703</c:v>
                </c:pt>
                <c:pt idx="9047">
                  <c:v>169.74817313591799</c:v>
                </c:pt>
                <c:pt idx="9048">
                  <c:v>934.70851910579904</c:v>
                </c:pt>
                <c:pt idx="9049">
                  <c:v>9.6189271928578002</c:v>
                </c:pt>
                <c:pt idx="9050">
                  <c:v>1609.70721145426</c:v>
                </c:pt>
                <c:pt idx="9051">
                  <c:v>39.336801851288698</c:v>
                </c:pt>
                <c:pt idx="9052">
                  <c:v>54.154907062516799</c:v>
                </c:pt>
                <c:pt idx="9053">
                  <c:v>893.31140045641405</c:v>
                </c:pt>
                <c:pt idx="9054">
                  <c:v>3773.1944440283501</c:v>
                </c:pt>
                <c:pt idx="9055">
                  <c:v>3.6141796726319002E-2</c:v>
                </c:pt>
                <c:pt idx="9056">
                  <c:v>573.95852167969599</c:v>
                </c:pt>
                <c:pt idx="9057">
                  <c:v>3034.72201774418</c:v>
                </c:pt>
                <c:pt idx="9058">
                  <c:v>135.26660616752201</c:v>
                </c:pt>
                <c:pt idx="9059">
                  <c:v>1068.30154832531</c:v>
                </c:pt>
                <c:pt idx="9060">
                  <c:v>5.9990093486858997</c:v>
                </c:pt>
                <c:pt idx="9061">
                  <c:v>3235.77723138493</c:v>
                </c:pt>
                <c:pt idx="9062">
                  <c:v>113.824582100455</c:v>
                </c:pt>
                <c:pt idx="9063">
                  <c:v>258.79553229079198</c:v>
                </c:pt>
                <c:pt idx="9064">
                  <c:v>83.127734121877594</c:v>
                </c:pt>
                <c:pt idx="9065">
                  <c:v>855.50903143032303</c:v>
                </c:pt>
                <c:pt idx="9066">
                  <c:v>34.552900099432001</c:v>
                </c:pt>
                <c:pt idx="9067">
                  <c:v>38.565793648941899</c:v>
                </c:pt>
                <c:pt idx="9068">
                  <c:v>36.432738670198198</c:v>
                </c:pt>
                <c:pt idx="9069">
                  <c:v>30.587687235671201</c:v>
                </c:pt>
                <c:pt idx="9070">
                  <c:v>4774.9326783246197</c:v>
                </c:pt>
                <c:pt idx="9071">
                  <c:v>433.922721998913</c:v>
                </c:pt>
                <c:pt idx="9072">
                  <c:v>1603.2233541824401</c:v>
                </c:pt>
                <c:pt idx="9073">
                  <c:v>69.456429938755406</c:v>
                </c:pt>
                <c:pt idx="9074">
                  <c:v>34.589354141377299</c:v>
                </c:pt>
                <c:pt idx="9075">
                  <c:v>20.8063914208246</c:v>
                </c:pt>
                <c:pt idx="9076">
                  <c:v>1746.6075121715201</c:v>
                </c:pt>
                <c:pt idx="9077">
                  <c:v>177.04575691635799</c:v>
                </c:pt>
                <c:pt idx="9078">
                  <c:v>1684.35295403337</c:v>
                </c:pt>
                <c:pt idx="9079">
                  <c:v>64.1791722190206</c:v>
                </c:pt>
                <c:pt idx="9080">
                  <c:v>19.521568698136399</c:v>
                </c:pt>
                <c:pt idx="9081">
                  <c:v>155.16193715604399</c:v>
                </c:pt>
                <c:pt idx="9082">
                  <c:v>31.827639933885301</c:v>
                </c:pt>
                <c:pt idx="9083">
                  <c:v>1475.95950617316</c:v>
                </c:pt>
                <c:pt idx="9084">
                  <c:v>180.460510921078</c:v>
                </c:pt>
                <c:pt idx="9085">
                  <c:v>2.0214998998508098</c:v>
                </c:pt>
                <c:pt idx="9086">
                  <c:v>205.013267194626</c:v>
                </c:pt>
                <c:pt idx="9087">
                  <c:v>9.2974550542068108</c:v>
                </c:pt>
                <c:pt idx="9088">
                  <c:v>688.65824578690194</c:v>
                </c:pt>
                <c:pt idx="9089">
                  <c:v>97.3865885825155</c:v>
                </c:pt>
                <c:pt idx="9090">
                  <c:v>925.49633043632002</c:v>
                </c:pt>
                <c:pt idx="9091">
                  <c:v>12.2730765132426</c:v>
                </c:pt>
                <c:pt idx="9092">
                  <c:v>137.08470181239099</c:v>
                </c:pt>
                <c:pt idx="9093">
                  <c:v>279.531076961412</c:v>
                </c:pt>
                <c:pt idx="9094">
                  <c:v>16.7927759107356</c:v>
                </c:pt>
                <c:pt idx="9095">
                  <c:v>97.080570354265106</c:v>
                </c:pt>
                <c:pt idx="9096">
                  <c:v>34.427170912283103</c:v>
                </c:pt>
                <c:pt idx="9097">
                  <c:v>3290.8372509389801</c:v>
                </c:pt>
                <c:pt idx="9098">
                  <c:v>2.5814571600212899</c:v>
                </c:pt>
                <c:pt idx="9099">
                  <c:v>207.619989080529</c:v>
                </c:pt>
                <c:pt idx="9100">
                  <c:v>24.938501304048899</c:v>
                </c:pt>
                <c:pt idx="9101">
                  <c:v>6.2428855054251002</c:v>
                </c:pt>
                <c:pt idx="9102">
                  <c:v>1317.3015008473201</c:v>
                </c:pt>
                <c:pt idx="9103">
                  <c:v>1.51386473148886</c:v>
                </c:pt>
                <c:pt idx="9104">
                  <c:v>93.372530992995294</c:v>
                </c:pt>
                <c:pt idx="9105">
                  <c:v>28.0275700955766</c:v>
                </c:pt>
                <c:pt idx="9106">
                  <c:v>418.28911914326699</c:v>
                </c:pt>
                <c:pt idx="9107">
                  <c:v>18.006499786710101</c:v>
                </c:pt>
                <c:pt idx="9108">
                  <c:v>81.139268574716894</c:v>
                </c:pt>
                <c:pt idx="9109">
                  <c:v>1264.5114398267499</c:v>
                </c:pt>
                <c:pt idx="9110">
                  <c:v>8.0232771677301997</c:v>
                </c:pt>
                <c:pt idx="9111">
                  <c:v>703.89056055853302</c:v>
                </c:pt>
                <c:pt idx="9112">
                  <c:v>16.3406867646097</c:v>
                </c:pt>
                <c:pt idx="9113">
                  <c:v>6.5138656174404899</c:v>
                </c:pt>
                <c:pt idx="9114">
                  <c:v>624.49820157022498</c:v>
                </c:pt>
                <c:pt idx="9115">
                  <c:v>47.861342280719597</c:v>
                </c:pt>
                <c:pt idx="9116">
                  <c:v>744.04798377905399</c:v>
                </c:pt>
                <c:pt idx="9117">
                  <c:v>107.956311560728</c:v>
                </c:pt>
                <c:pt idx="9118">
                  <c:v>139.909903954165</c:v>
                </c:pt>
                <c:pt idx="9119">
                  <c:v>29.283671234455099</c:v>
                </c:pt>
                <c:pt idx="9120">
                  <c:v>122.080058689515</c:v>
                </c:pt>
                <c:pt idx="9121">
                  <c:v>434.51970604847497</c:v>
                </c:pt>
                <c:pt idx="9122">
                  <c:v>116.972398663055</c:v>
                </c:pt>
                <c:pt idx="9123">
                  <c:v>144.665440613827</c:v>
                </c:pt>
                <c:pt idx="9124">
                  <c:v>11.227902339781499</c:v>
                </c:pt>
                <c:pt idx="9125">
                  <c:v>654.26559268684605</c:v>
                </c:pt>
                <c:pt idx="9126">
                  <c:v>468.37308615935802</c:v>
                </c:pt>
                <c:pt idx="9127">
                  <c:v>2743.5105424722101</c:v>
                </c:pt>
                <c:pt idx="9128">
                  <c:v>277.215947942821</c:v>
                </c:pt>
                <c:pt idx="9129">
                  <c:v>12.400296026732001</c:v>
                </c:pt>
                <c:pt idx="9130">
                  <c:v>42.767558306306597</c:v>
                </c:pt>
                <c:pt idx="9131">
                  <c:v>18.1125717617121</c:v>
                </c:pt>
                <c:pt idx="9132">
                  <c:v>116.23467514484599</c:v>
                </c:pt>
                <c:pt idx="9133">
                  <c:v>208.910548731777</c:v>
                </c:pt>
                <c:pt idx="9134">
                  <c:v>10.1881393852938</c:v>
                </c:pt>
                <c:pt idx="9135">
                  <c:v>59.686363776665701</c:v>
                </c:pt>
                <c:pt idx="9136">
                  <c:v>349.34323581577701</c:v>
                </c:pt>
                <c:pt idx="9137">
                  <c:v>267.75209103090702</c:v>
                </c:pt>
                <c:pt idx="9138">
                  <c:v>103.10774514956201</c:v>
                </c:pt>
                <c:pt idx="9139">
                  <c:v>3.8051546968818699</c:v>
                </c:pt>
                <c:pt idx="9140">
                  <c:v>1663.4051680574701</c:v>
                </c:pt>
                <c:pt idx="9141">
                  <c:v>395.754925313657</c:v>
                </c:pt>
                <c:pt idx="9142">
                  <c:v>300.01410671615901</c:v>
                </c:pt>
                <c:pt idx="9143">
                  <c:v>22.1858881625114</c:v>
                </c:pt>
                <c:pt idx="9144">
                  <c:v>156.64758677030099</c:v>
                </c:pt>
                <c:pt idx="9145">
                  <c:v>768.20343993415202</c:v>
                </c:pt>
                <c:pt idx="9146">
                  <c:v>471.34828545719103</c:v>
                </c:pt>
                <c:pt idx="9147">
                  <c:v>355.37620685534802</c:v>
                </c:pt>
                <c:pt idx="9148">
                  <c:v>1376.1687387710999</c:v>
                </c:pt>
                <c:pt idx="9149">
                  <c:v>29.419191710758501</c:v>
                </c:pt>
                <c:pt idx="9150">
                  <c:v>4.6061327416585298</c:v>
                </c:pt>
                <c:pt idx="9151">
                  <c:v>46.653184729824403</c:v>
                </c:pt>
                <c:pt idx="9152">
                  <c:v>77.907536635375195</c:v>
                </c:pt>
                <c:pt idx="9153">
                  <c:v>172.601841020275</c:v>
                </c:pt>
                <c:pt idx="9154">
                  <c:v>172.91690278736399</c:v>
                </c:pt>
                <c:pt idx="9155">
                  <c:v>335.88384913603699</c:v>
                </c:pt>
                <c:pt idx="9156">
                  <c:v>96.500611905751299</c:v>
                </c:pt>
                <c:pt idx="9157">
                  <c:v>2999.8927722277399</c:v>
                </c:pt>
                <c:pt idx="9158">
                  <c:v>106.29059841119501</c:v>
                </c:pt>
                <c:pt idx="9159">
                  <c:v>9.2890493227415796</c:v>
                </c:pt>
                <c:pt idx="9160">
                  <c:v>1212.33612352056</c:v>
                </c:pt>
                <c:pt idx="9161">
                  <c:v>2097.5391413890702</c:v>
                </c:pt>
                <c:pt idx="9162">
                  <c:v>144.92780821748801</c:v>
                </c:pt>
                <c:pt idx="9163">
                  <c:v>10.1229838329144</c:v>
                </c:pt>
                <c:pt idx="9164">
                  <c:v>246.788349516252</c:v>
                </c:pt>
                <c:pt idx="9165">
                  <c:v>56.920266970567504</c:v>
                </c:pt>
                <c:pt idx="9166">
                  <c:v>594.31561934575802</c:v>
                </c:pt>
                <c:pt idx="9167">
                  <c:v>418.93318821392</c:v>
                </c:pt>
                <c:pt idx="9168">
                  <c:v>42.415033676801301</c:v>
                </c:pt>
                <c:pt idx="9169">
                  <c:v>322.34533335641402</c:v>
                </c:pt>
                <c:pt idx="9170">
                  <c:v>57.102967386416204</c:v>
                </c:pt>
                <c:pt idx="9171">
                  <c:v>380.19670829629399</c:v>
                </c:pt>
                <c:pt idx="9172">
                  <c:v>196.40027182366299</c:v>
                </c:pt>
                <c:pt idx="9173">
                  <c:v>3742.5287743434701</c:v>
                </c:pt>
                <c:pt idx="9174">
                  <c:v>96.694633808844898</c:v>
                </c:pt>
                <c:pt idx="9175">
                  <c:v>61.386396168095501</c:v>
                </c:pt>
                <c:pt idx="9176">
                  <c:v>25.522827179063199</c:v>
                </c:pt>
                <c:pt idx="9177">
                  <c:v>16.109933015008</c:v>
                </c:pt>
                <c:pt idx="9178">
                  <c:v>219.06315678712201</c:v>
                </c:pt>
                <c:pt idx="9179">
                  <c:v>35.965286915220197</c:v>
                </c:pt>
                <c:pt idx="9180">
                  <c:v>2948.5952708807999</c:v>
                </c:pt>
                <c:pt idx="9181">
                  <c:v>390.83116513266702</c:v>
                </c:pt>
                <c:pt idx="9182">
                  <c:v>163.206431073153</c:v>
                </c:pt>
                <c:pt idx="9183">
                  <c:v>160.16842018560499</c:v>
                </c:pt>
                <c:pt idx="9184">
                  <c:v>12.657954788817801</c:v>
                </c:pt>
                <c:pt idx="9185">
                  <c:v>1.0228458938885201</c:v>
                </c:pt>
                <c:pt idx="9186">
                  <c:v>1718.0378990483</c:v>
                </c:pt>
                <c:pt idx="9187">
                  <c:v>98.813240617759007</c:v>
                </c:pt>
                <c:pt idx="9188">
                  <c:v>618.23593055121501</c:v>
                </c:pt>
                <c:pt idx="9189">
                  <c:v>4005.99188815656</c:v>
                </c:pt>
                <c:pt idx="9190">
                  <c:v>5658.7508299164901</c:v>
                </c:pt>
                <c:pt idx="9191">
                  <c:v>578.11857029851205</c:v>
                </c:pt>
                <c:pt idx="9192">
                  <c:v>182.302788571853</c:v>
                </c:pt>
                <c:pt idx="9193">
                  <c:v>27.508461813552501</c:v>
                </c:pt>
                <c:pt idx="9194">
                  <c:v>1185.70545178726</c:v>
                </c:pt>
                <c:pt idx="9195">
                  <c:v>1794.63910523036</c:v>
                </c:pt>
                <c:pt idx="9196">
                  <c:v>3.1107832194185598</c:v>
                </c:pt>
                <c:pt idx="9197">
                  <c:v>1.4314527830638599</c:v>
                </c:pt>
                <c:pt idx="9198">
                  <c:v>65.786531011763202</c:v>
                </c:pt>
                <c:pt idx="9199">
                  <c:v>1264.18698050279</c:v>
                </c:pt>
                <c:pt idx="9200">
                  <c:v>671.77673076943904</c:v>
                </c:pt>
                <c:pt idx="9201">
                  <c:v>313.12745743677402</c:v>
                </c:pt>
                <c:pt idx="9202">
                  <c:v>96.799940780698805</c:v>
                </c:pt>
                <c:pt idx="9203">
                  <c:v>204.926077508345</c:v>
                </c:pt>
                <c:pt idx="9204">
                  <c:v>223.42224346612599</c:v>
                </c:pt>
                <c:pt idx="9205">
                  <c:v>66.134509078921795</c:v>
                </c:pt>
                <c:pt idx="9206">
                  <c:v>1.5258168414102899</c:v>
                </c:pt>
                <c:pt idx="9207">
                  <c:v>3768.4979426567402</c:v>
                </c:pt>
                <c:pt idx="9208">
                  <c:v>523.07636552388999</c:v>
                </c:pt>
                <c:pt idx="9209">
                  <c:v>190.11246317759799</c:v>
                </c:pt>
                <c:pt idx="9210">
                  <c:v>113.22753657771899</c:v>
                </c:pt>
                <c:pt idx="9211">
                  <c:v>36.513545498403197</c:v>
                </c:pt>
                <c:pt idx="9212">
                  <c:v>253.3378915198</c:v>
                </c:pt>
                <c:pt idx="9213">
                  <c:v>2747.64012964007</c:v>
                </c:pt>
                <c:pt idx="9214">
                  <c:v>95.337209555108402</c:v>
                </c:pt>
                <c:pt idx="9215">
                  <c:v>89.514570962918498</c:v>
                </c:pt>
                <c:pt idx="9216">
                  <c:v>1272.0719651643001</c:v>
                </c:pt>
                <c:pt idx="9217">
                  <c:v>319.13748881259897</c:v>
                </c:pt>
                <c:pt idx="9218">
                  <c:v>493.49166181624503</c:v>
                </c:pt>
                <c:pt idx="9219">
                  <c:v>30.396768362703899</c:v>
                </c:pt>
                <c:pt idx="9220">
                  <c:v>2081.3024950479198</c:v>
                </c:pt>
                <c:pt idx="9221">
                  <c:v>387.17028153233503</c:v>
                </c:pt>
                <c:pt idx="9222">
                  <c:v>68.585476833893495</c:v>
                </c:pt>
                <c:pt idx="9223">
                  <c:v>1500.88943492103</c:v>
                </c:pt>
                <c:pt idx="9224">
                  <c:v>1290.7415350850499</c:v>
                </c:pt>
                <c:pt idx="9225">
                  <c:v>302.392572572799</c:v>
                </c:pt>
                <c:pt idx="9226">
                  <c:v>18.190711628390499</c:v>
                </c:pt>
                <c:pt idx="9227">
                  <c:v>404.77242859486302</c:v>
                </c:pt>
                <c:pt idx="9228">
                  <c:v>8.1848262156676306</c:v>
                </c:pt>
                <c:pt idx="9229">
                  <c:v>86.213144403097104</c:v>
                </c:pt>
                <c:pt idx="9230">
                  <c:v>236.258307818471</c:v>
                </c:pt>
                <c:pt idx="9231">
                  <c:v>437.26392012583898</c:v>
                </c:pt>
                <c:pt idx="9232">
                  <c:v>118.944477748933</c:v>
                </c:pt>
                <c:pt idx="9233">
                  <c:v>565.38189769262203</c:v>
                </c:pt>
                <c:pt idx="9234">
                  <c:v>81.175861493675498</c:v>
                </c:pt>
                <c:pt idx="9235">
                  <c:v>316.66482549470402</c:v>
                </c:pt>
                <c:pt idx="9236">
                  <c:v>25.054829535854399</c:v>
                </c:pt>
                <c:pt idx="9237">
                  <c:v>15.895101646255</c:v>
                </c:pt>
                <c:pt idx="9238">
                  <c:v>804.65964977371902</c:v>
                </c:pt>
                <c:pt idx="9239">
                  <c:v>76.814680165590303</c:v>
                </c:pt>
                <c:pt idx="9240">
                  <c:v>57.179552048640197</c:v>
                </c:pt>
                <c:pt idx="9241">
                  <c:v>456.54487758865002</c:v>
                </c:pt>
                <c:pt idx="9242">
                  <c:v>82.382932427170701</c:v>
                </c:pt>
                <c:pt idx="9243">
                  <c:v>1289.7065273669</c:v>
                </c:pt>
                <c:pt idx="9244">
                  <c:v>15.9580363145897</c:v>
                </c:pt>
                <c:pt idx="9245">
                  <c:v>571.80707999354695</c:v>
                </c:pt>
                <c:pt idx="9246">
                  <c:v>121.41068463417</c:v>
                </c:pt>
                <c:pt idx="9247">
                  <c:v>9.4299474721252405</c:v>
                </c:pt>
                <c:pt idx="9248">
                  <c:v>166.44035754288001</c:v>
                </c:pt>
                <c:pt idx="9249">
                  <c:v>1029.1458500865799</c:v>
                </c:pt>
                <c:pt idx="9250">
                  <c:v>220.50624751422799</c:v>
                </c:pt>
                <c:pt idx="9251">
                  <c:v>546.29817384251601</c:v>
                </c:pt>
                <c:pt idx="9252">
                  <c:v>590.08488602583998</c:v>
                </c:pt>
                <c:pt idx="9253">
                  <c:v>1070.3088441535499</c:v>
                </c:pt>
                <c:pt idx="9254">
                  <c:v>1065.20953986165</c:v>
                </c:pt>
                <c:pt idx="9255">
                  <c:v>270.70394350135598</c:v>
                </c:pt>
                <c:pt idx="9256">
                  <c:v>107.556629571011</c:v>
                </c:pt>
                <c:pt idx="9257">
                  <c:v>26.5586778025813</c:v>
                </c:pt>
                <c:pt idx="9258">
                  <c:v>370.15793420088198</c:v>
                </c:pt>
                <c:pt idx="9259">
                  <c:v>18.168496643056098</c:v>
                </c:pt>
                <c:pt idx="9260">
                  <c:v>527.17823047863305</c:v>
                </c:pt>
                <c:pt idx="9261">
                  <c:v>227.883340984586</c:v>
                </c:pt>
                <c:pt idx="9262">
                  <c:v>216.616136093454</c:v>
                </c:pt>
                <c:pt idx="9263">
                  <c:v>475.17600342699001</c:v>
                </c:pt>
                <c:pt idx="9264">
                  <c:v>827.84918993631004</c:v>
                </c:pt>
                <c:pt idx="9265">
                  <c:v>2.39929557843428</c:v>
                </c:pt>
                <c:pt idx="9266">
                  <c:v>162.00353813935001</c:v>
                </c:pt>
                <c:pt idx="9267">
                  <c:v>2634.2593954826598</c:v>
                </c:pt>
                <c:pt idx="9268">
                  <c:v>26.2070908073437</c:v>
                </c:pt>
                <c:pt idx="9269">
                  <c:v>665.29977729584903</c:v>
                </c:pt>
                <c:pt idx="9270">
                  <c:v>981.29183044049205</c:v>
                </c:pt>
                <c:pt idx="9271">
                  <c:v>1012.00538900314</c:v>
                </c:pt>
                <c:pt idx="9272">
                  <c:v>222.526732484576</c:v>
                </c:pt>
                <c:pt idx="9273">
                  <c:v>84.750222758005407</c:v>
                </c:pt>
                <c:pt idx="9274">
                  <c:v>80.299671214842206</c:v>
                </c:pt>
                <c:pt idx="9275">
                  <c:v>2730.3779075236398</c:v>
                </c:pt>
                <c:pt idx="9276">
                  <c:v>1618.90141489593</c:v>
                </c:pt>
                <c:pt idx="9277">
                  <c:v>189.720496816798</c:v>
                </c:pt>
                <c:pt idx="9278">
                  <c:v>865.58507514967505</c:v>
                </c:pt>
                <c:pt idx="9279">
                  <c:v>913.157447621654</c:v>
                </c:pt>
                <c:pt idx="9280">
                  <c:v>116.333620761231</c:v>
                </c:pt>
                <c:pt idx="9281">
                  <c:v>12.657266729851001</c:v>
                </c:pt>
                <c:pt idx="9282">
                  <c:v>38.980129667210697</c:v>
                </c:pt>
                <c:pt idx="9283">
                  <c:v>2241.8973594786698</c:v>
                </c:pt>
                <c:pt idx="9284">
                  <c:v>66.929176989696799</c:v>
                </c:pt>
                <c:pt idx="9285">
                  <c:v>423.40987419144</c:v>
                </c:pt>
                <c:pt idx="9286">
                  <c:v>47.643937399538402</c:v>
                </c:pt>
                <c:pt idx="9287">
                  <c:v>1321.09240989609</c:v>
                </c:pt>
                <c:pt idx="9288">
                  <c:v>53.741805619422202</c:v>
                </c:pt>
                <c:pt idx="9289">
                  <c:v>1715.3304787468501</c:v>
                </c:pt>
                <c:pt idx="9290">
                  <c:v>110.36138320294</c:v>
                </c:pt>
                <c:pt idx="9291">
                  <c:v>117.092651546466</c:v>
                </c:pt>
                <c:pt idx="9292">
                  <c:v>286.61469929474202</c:v>
                </c:pt>
                <c:pt idx="9293">
                  <c:v>32.870425436183702</c:v>
                </c:pt>
                <c:pt idx="9294">
                  <c:v>92.888597408480607</c:v>
                </c:pt>
                <c:pt idx="9295">
                  <c:v>10.353725181822099</c:v>
                </c:pt>
                <c:pt idx="9296">
                  <c:v>11.604907852963599</c:v>
                </c:pt>
                <c:pt idx="9297">
                  <c:v>345.49232222988798</c:v>
                </c:pt>
                <c:pt idx="9298">
                  <c:v>3.45139445816086</c:v>
                </c:pt>
                <c:pt idx="9299">
                  <c:v>459.26347828941903</c:v>
                </c:pt>
                <c:pt idx="9300">
                  <c:v>19.984785876243802</c:v>
                </c:pt>
                <c:pt idx="9301">
                  <c:v>62.565289743207899</c:v>
                </c:pt>
                <c:pt idx="9302">
                  <c:v>129.047121003195</c:v>
                </c:pt>
                <c:pt idx="9303">
                  <c:v>317.70002811911797</c:v>
                </c:pt>
                <c:pt idx="9304">
                  <c:v>303.29085904291202</c:v>
                </c:pt>
                <c:pt idx="9305">
                  <c:v>87.3553120984445</c:v>
                </c:pt>
                <c:pt idx="9306">
                  <c:v>701.77017676016396</c:v>
                </c:pt>
                <c:pt idx="9307">
                  <c:v>253.03932113859</c:v>
                </c:pt>
                <c:pt idx="9308">
                  <c:v>18.116779538774299</c:v>
                </c:pt>
                <c:pt idx="9309">
                  <c:v>2060.9663601792799</c:v>
                </c:pt>
                <c:pt idx="9310">
                  <c:v>67.646334104428504</c:v>
                </c:pt>
                <c:pt idx="9311">
                  <c:v>997.314019133746</c:v>
                </c:pt>
                <c:pt idx="9312">
                  <c:v>524.61016069161803</c:v>
                </c:pt>
                <c:pt idx="9313">
                  <c:v>42.614137114808003</c:v>
                </c:pt>
                <c:pt idx="9314">
                  <c:v>15.4500879585267</c:v>
                </c:pt>
                <c:pt idx="9315">
                  <c:v>25.289159427495001</c:v>
                </c:pt>
                <c:pt idx="9316">
                  <c:v>186.349303830228</c:v>
                </c:pt>
                <c:pt idx="9317">
                  <c:v>756.12953972121704</c:v>
                </c:pt>
                <c:pt idx="9318">
                  <c:v>1963.44849360491</c:v>
                </c:pt>
                <c:pt idx="9319">
                  <c:v>360.46743048802398</c:v>
                </c:pt>
                <c:pt idx="9320">
                  <c:v>3.5299081690310001</c:v>
                </c:pt>
                <c:pt idx="9321">
                  <c:v>505.22644300826101</c:v>
                </c:pt>
                <c:pt idx="9322">
                  <c:v>768.34491434299696</c:v>
                </c:pt>
                <c:pt idx="9323">
                  <c:v>44.379767751465302</c:v>
                </c:pt>
                <c:pt idx="9324">
                  <c:v>84.191880006048294</c:v>
                </c:pt>
                <c:pt idx="9325">
                  <c:v>188.33186863193001</c:v>
                </c:pt>
                <c:pt idx="9326">
                  <c:v>1015.70515338446</c:v>
                </c:pt>
                <c:pt idx="9327">
                  <c:v>623.55814631949795</c:v>
                </c:pt>
                <c:pt idx="9328">
                  <c:v>1431.3217820884199</c:v>
                </c:pt>
                <c:pt idx="9329">
                  <c:v>2368.6421137922498</c:v>
                </c:pt>
                <c:pt idx="9330">
                  <c:v>539.01152840505802</c:v>
                </c:pt>
                <c:pt idx="9331">
                  <c:v>491.91042337309301</c:v>
                </c:pt>
                <c:pt idx="9332">
                  <c:v>326.087961761457</c:v>
                </c:pt>
                <c:pt idx="9333">
                  <c:v>218.26971638709099</c:v>
                </c:pt>
                <c:pt idx="9334">
                  <c:v>108.00779955112</c:v>
                </c:pt>
                <c:pt idx="9335">
                  <c:v>607.24386681698002</c:v>
                </c:pt>
                <c:pt idx="9336">
                  <c:v>306.92236330600099</c:v>
                </c:pt>
                <c:pt idx="9337">
                  <c:v>5788.5694873167404</c:v>
                </c:pt>
                <c:pt idx="9338">
                  <c:v>2198.2207463795498</c:v>
                </c:pt>
                <c:pt idx="9339">
                  <c:v>37.750116334988299</c:v>
                </c:pt>
                <c:pt idx="9340">
                  <c:v>1072.1670834291399</c:v>
                </c:pt>
                <c:pt idx="9341">
                  <c:v>3222.3615715103501</c:v>
                </c:pt>
                <c:pt idx="9342">
                  <c:v>106.69841596305901</c:v>
                </c:pt>
                <c:pt idx="9343">
                  <c:v>108.79111798341</c:v>
                </c:pt>
                <c:pt idx="9344">
                  <c:v>267.16538908586199</c:v>
                </c:pt>
                <c:pt idx="9345">
                  <c:v>3339.9352562128402</c:v>
                </c:pt>
                <c:pt idx="9346">
                  <c:v>2309.69690612159</c:v>
                </c:pt>
                <c:pt idx="9347">
                  <c:v>44.757834646612103</c:v>
                </c:pt>
                <c:pt idx="9348">
                  <c:v>150.314772483772</c:v>
                </c:pt>
                <c:pt idx="9349">
                  <c:v>83.468477994636302</c:v>
                </c:pt>
                <c:pt idx="9350">
                  <c:v>3.1912249586914401</c:v>
                </c:pt>
                <c:pt idx="9351">
                  <c:v>164.285677580921</c:v>
                </c:pt>
                <c:pt idx="9352">
                  <c:v>21.8451880465872</c:v>
                </c:pt>
                <c:pt idx="9353">
                  <c:v>31.560569389719699</c:v>
                </c:pt>
                <c:pt idx="9354">
                  <c:v>98.144848119459795</c:v>
                </c:pt>
                <c:pt idx="9355">
                  <c:v>11.6818847970563</c:v>
                </c:pt>
                <c:pt idx="9356">
                  <c:v>584.31500153703303</c:v>
                </c:pt>
                <c:pt idx="9357">
                  <c:v>2772.0118341326502</c:v>
                </c:pt>
                <c:pt idx="9358">
                  <c:v>5111.1454399103504</c:v>
                </c:pt>
                <c:pt idx="9359">
                  <c:v>286.21433738037302</c:v>
                </c:pt>
                <c:pt idx="9360">
                  <c:v>8.8950107478014608</c:v>
                </c:pt>
                <c:pt idx="9361">
                  <c:v>742.09749836459696</c:v>
                </c:pt>
                <c:pt idx="9362">
                  <c:v>354.17615425498701</c:v>
                </c:pt>
                <c:pt idx="9363">
                  <c:v>16.000223875211699</c:v>
                </c:pt>
                <c:pt idx="9364">
                  <c:v>6.7892885742720601</c:v>
                </c:pt>
                <c:pt idx="9365">
                  <c:v>66.545733923998696</c:v>
                </c:pt>
                <c:pt idx="9366">
                  <c:v>879.66313812714202</c:v>
                </c:pt>
                <c:pt idx="9367">
                  <c:v>23.9672405228205</c:v>
                </c:pt>
                <c:pt idx="9368">
                  <c:v>42.207347276099803</c:v>
                </c:pt>
                <c:pt idx="9369">
                  <c:v>415.35877417221701</c:v>
                </c:pt>
                <c:pt idx="9370">
                  <c:v>324.54788086216502</c:v>
                </c:pt>
                <c:pt idx="9371">
                  <c:v>321.676914217513</c:v>
                </c:pt>
                <c:pt idx="9372">
                  <c:v>231.55908369663501</c:v>
                </c:pt>
                <c:pt idx="9373">
                  <c:v>180.698660040178</c:v>
                </c:pt>
                <c:pt idx="9374">
                  <c:v>42.1918825292477</c:v>
                </c:pt>
                <c:pt idx="9375">
                  <c:v>568.51328658468299</c:v>
                </c:pt>
                <c:pt idx="9376">
                  <c:v>2.4714729958045401</c:v>
                </c:pt>
                <c:pt idx="9377">
                  <c:v>13.4454021397991</c:v>
                </c:pt>
                <c:pt idx="9378">
                  <c:v>277.49343756316</c:v>
                </c:pt>
                <c:pt idx="9379">
                  <c:v>348.76672596672603</c:v>
                </c:pt>
                <c:pt idx="9380">
                  <c:v>2.10921499218149</c:v>
                </c:pt>
                <c:pt idx="9381">
                  <c:v>193.204487691769</c:v>
                </c:pt>
                <c:pt idx="9382">
                  <c:v>434.70955743759203</c:v>
                </c:pt>
                <c:pt idx="9383">
                  <c:v>509.98668400375999</c:v>
                </c:pt>
                <c:pt idx="9384">
                  <c:v>315.76556186741402</c:v>
                </c:pt>
                <c:pt idx="9385">
                  <c:v>2745.98741160896</c:v>
                </c:pt>
                <c:pt idx="9386">
                  <c:v>1326.50100899015</c:v>
                </c:pt>
                <c:pt idx="9387">
                  <c:v>44.610087962400698</c:v>
                </c:pt>
                <c:pt idx="9388">
                  <c:v>95.798463599038897</c:v>
                </c:pt>
                <c:pt idx="9389">
                  <c:v>1303.90272819448</c:v>
                </c:pt>
                <c:pt idx="9390">
                  <c:v>41.193347815878901</c:v>
                </c:pt>
                <c:pt idx="9391">
                  <c:v>638.43405059851204</c:v>
                </c:pt>
                <c:pt idx="9392">
                  <c:v>460.54544373952803</c:v>
                </c:pt>
                <c:pt idx="9393">
                  <c:v>118.758787222729</c:v>
                </c:pt>
                <c:pt idx="9394">
                  <c:v>4.8506981285783998E-2</c:v>
                </c:pt>
                <c:pt idx="9395">
                  <c:v>527.20549565272199</c:v>
                </c:pt>
                <c:pt idx="9396">
                  <c:v>3017.4625572152199</c:v>
                </c:pt>
                <c:pt idx="9397">
                  <c:v>10.136271950369901</c:v>
                </c:pt>
                <c:pt idx="9398">
                  <c:v>7281.4517863952196</c:v>
                </c:pt>
                <c:pt idx="9399">
                  <c:v>158.69646211647199</c:v>
                </c:pt>
                <c:pt idx="9400">
                  <c:v>145.41986028954199</c:v>
                </c:pt>
                <c:pt idx="9401">
                  <c:v>466.70036224862503</c:v>
                </c:pt>
                <c:pt idx="9402">
                  <c:v>72.345434473206495</c:v>
                </c:pt>
                <c:pt idx="9403">
                  <c:v>442.75776016706698</c:v>
                </c:pt>
                <c:pt idx="9404">
                  <c:v>1089.2415357855</c:v>
                </c:pt>
                <c:pt idx="9405">
                  <c:v>1718.7779620603001</c:v>
                </c:pt>
                <c:pt idx="9406">
                  <c:v>152.580160254627</c:v>
                </c:pt>
                <c:pt idx="9407">
                  <c:v>833.86409779737505</c:v>
                </c:pt>
                <c:pt idx="9408">
                  <c:v>1299.34730908797</c:v>
                </c:pt>
                <c:pt idx="9409">
                  <c:v>27.1817555701152</c:v>
                </c:pt>
                <c:pt idx="9410">
                  <c:v>465.42256219194201</c:v>
                </c:pt>
                <c:pt idx="9411">
                  <c:v>212.44600947119599</c:v>
                </c:pt>
                <c:pt idx="9412">
                  <c:v>944.16368355780298</c:v>
                </c:pt>
                <c:pt idx="9413">
                  <c:v>108.69857754361701</c:v>
                </c:pt>
                <c:pt idx="9414">
                  <c:v>985.87801831078002</c:v>
                </c:pt>
                <c:pt idx="9415">
                  <c:v>9.3536856290367201</c:v>
                </c:pt>
                <c:pt idx="9416">
                  <c:v>3500.4219125304799</c:v>
                </c:pt>
                <c:pt idx="9417">
                  <c:v>99.5247412887134</c:v>
                </c:pt>
                <c:pt idx="9418">
                  <c:v>62.393972086376202</c:v>
                </c:pt>
                <c:pt idx="9419">
                  <c:v>264.48987797388799</c:v>
                </c:pt>
                <c:pt idx="9420">
                  <c:v>9308.2466388232206</c:v>
                </c:pt>
                <c:pt idx="9421">
                  <c:v>220.04431206647399</c:v>
                </c:pt>
                <c:pt idx="9422">
                  <c:v>172.963609416407</c:v>
                </c:pt>
                <c:pt idx="9423">
                  <c:v>15.410524438005501</c:v>
                </c:pt>
                <c:pt idx="9424">
                  <c:v>94.617307418351999</c:v>
                </c:pt>
                <c:pt idx="9425">
                  <c:v>259.29679295199003</c:v>
                </c:pt>
                <c:pt idx="9426">
                  <c:v>2084.8435991136898</c:v>
                </c:pt>
                <c:pt idx="9427">
                  <c:v>262.92880985998198</c:v>
                </c:pt>
                <c:pt idx="9428">
                  <c:v>105.94554209866899</c:v>
                </c:pt>
                <c:pt idx="9429">
                  <c:v>17.650089221950701</c:v>
                </c:pt>
                <c:pt idx="9430">
                  <c:v>408.58796288474502</c:v>
                </c:pt>
                <c:pt idx="9431">
                  <c:v>1962.4918453595501</c:v>
                </c:pt>
                <c:pt idx="9432">
                  <c:v>2093.75800600395</c:v>
                </c:pt>
                <c:pt idx="9433">
                  <c:v>2101.6684575346299</c:v>
                </c:pt>
                <c:pt idx="9434">
                  <c:v>865.54386704397598</c:v>
                </c:pt>
                <c:pt idx="9435">
                  <c:v>579.81166338515504</c:v>
                </c:pt>
                <c:pt idx="9436">
                  <c:v>54.079017695460202</c:v>
                </c:pt>
                <c:pt idx="9437">
                  <c:v>2057.74521255019</c:v>
                </c:pt>
                <c:pt idx="9438">
                  <c:v>2504.63388081227</c:v>
                </c:pt>
                <c:pt idx="9439">
                  <c:v>2882.46042159837</c:v>
                </c:pt>
                <c:pt idx="9440">
                  <c:v>816.97593423583305</c:v>
                </c:pt>
                <c:pt idx="9441">
                  <c:v>1484.23487464294</c:v>
                </c:pt>
                <c:pt idx="9442">
                  <c:v>7252.0184470746599</c:v>
                </c:pt>
                <c:pt idx="9443">
                  <c:v>747.52186571395498</c:v>
                </c:pt>
                <c:pt idx="9444">
                  <c:v>42.900223079975603</c:v>
                </c:pt>
                <c:pt idx="9445">
                  <c:v>139.18253212688299</c:v>
                </c:pt>
                <c:pt idx="9446">
                  <c:v>114.600984765692</c:v>
                </c:pt>
                <c:pt idx="9447">
                  <c:v>23.374067306809899</c:v>
                </c:pt>
                <c:pt idx="9448">
                  <c:v>91.634779074835293</c:v>
                </c:pt>
                <c:pt idx="9449">
                  <c:v>65.373153159673507</c:v>
                </c:pt>
                <c:pt idx="9450">
                  <c:v>22.8643438788698</c:v>
                </c:pt>
                <c:pt idx="9451">
                  <c:v>569.76652999609996</c:v>
                </c:pt>
                <c:pt idx="9452">
                  <c:v>51.876166442528699</c:v>
                </c:pt>
                <c:pt idx="9453">
                  <c:v>2.0625687282862502</c:v>
                </c:pt>
                <c:pt idx="9454">
                  <c:v>47.555958736543197</c:v>
                </c:pt>
                <c:pt idx="9455">
                  <c:v>6.4123183189099704</c:v>
                </c:pt>
                <c:pt idx="9456">
                  <c:v>21.9685341479755</c:v>
                </c:pt>
                <c:pt idx="9457">
                  <c:v>60.363405795423397</c:v>
                </c:pt>
                <c:pt idx="9458">
                  <c:v>2711.8966576320299</c:v>
                </c:pt>
                <c:pt idx="9459">
                  <c:v>835.41642204642903</c:v>
                </c:pt>
                <c:pt idx="9460">
                  <c:v>447.52170066767201</c:v>
                </c:pt>
                <c:pt idx="9461">
                  <c:v>138.87212376011399</c:v>
                </c:pt>
                <c:pt idx="9462">
                  <c:v>1780.95510154209</c:v>
                </c:pt>
                <c:pt idx="9463">
                  <c:v>86.542796856094</c:v>
                </c:pt>
                <c:pt idx="9464">
                  <c:v>134.256054035452</c:v>
                </c:pt>
                <c:pt idx="9465">
                  <c:v>787.80087384235401</c:v>
                </c:pt>
                <c:pt idx="9466">
                  <c:v>224.161170383013</c:v>
                </c:pt>
                <c:pt idx="9467">
                  <c:v>87.150347135256993</c:v>
                </c:pt>
                <c:pt idx="9468">
                  <c:v>1718.77521049747</c:v>
                </c:pt>
                <c:pt idx="9469">
                  <c:v>240.673432810196</c:v>
                </c:pt>
                <c:pt idx="9470">
                  <c:v>60.030366074845602</c:v>
                </c:pt>
                <c:pt idx="9471">
                  <c:v>46.696574648560997</c:v>
                </c:pt>
                <c:pt idx="9472">
                  <c:v>419.61137861269498</c:v>
                </c:pt>
                <c:pt idx="9473">
                  <c:v>855.27456379503803</c:v>
                </c:pt>
                <c:pt idx="9474">
                  <c:v>73.391946579490494</c:v>
                </c:pt>
                <c:pt idx="9475">
                  <c:v>469.924253413423</c:v>
                </c:pt>
                <c:pt idx="9476">
                  <c:v>31.773920659392701</c:v>
                </c:pt>
                <c:pt idx="9477">
                  <c:v>6665.6022246462899</c:v>
                </c:pt>
                <c:pt idx="9478">
                  <c:v>491.27639426481198</c:v>
                </c:pt>
                <c:pt idx="9479">
                  <c:v>168.837300024321</c:v>
                </c:pt>
                <c:pt idx="9480">
                  <c:v>324.70661745672902</c:v>
                </c:pt>
                <c:pt idx="9481">
                  <c:v>61.393064423368799</c:v>
                </c:pt>
                <c:pt idx="9482">
                  <c:v>13.099026439175301</c:v>
                </c:pt>
                <c:pt idx="9483">
                  <c:v>952.93373052121001</c:v>
                </c:pt>
                <c:pt idx="9484">
                  <c:v>183.23353697322301</c:v>
                </c:pt>
                <c:pt idx="9485">
                  <c:v>2508.92774774706</c:v>
                </c:pt>
                <c:pt idx="9486">
                  <c:v>66.036856227270306</c:v>
                </c:pt>
                <c:pt idx="9487">
                  <c:v>264.13053247790299</c:v>
                </c:pt>
                <c:pt idx="9488">
                  <c:v>370.07540218365301</c:v>
                </c:pt>
                <c:pt idx="9489">
                  <c:v>32.566418425899997</c:v>
                </c:pt>
                <c:pt idx="9490">
                  <c:v>425.62905148738002</c:v>
                </c:pt>
                <c:pt idx="9491">
                  <c:v>53.437721416796201</c:v>
                </c:pt>
                <c:pt idx="9492">
                  <c:v>874.479289219522</c:v>
                </c:pt>
                <c:pt idx="9493">
                  <c:v>65.992532415949398</c:v>
                </c:pt>
                <c:pt idx="9494">
                  <c:v>421.904738214811</c:v>
                </c:pt>
                <c:pt idx="9495">
                  <c:v>147.037250408613</c:v>
                </c:pt>
                <c:pt idx="9496">
                  <c:v>182.632552354404</c:v>
                </c:pt>
                <c:pt idx="9497">
                  <c:v>20.9819294328897</c:v>
                </c:pt>
                <c:pt idx="9498">
                  <c:v>808.81904930513701</c:v>
                </c:pt>
                <c:pt idx="9499">
                  <c:v>681.40281029904202</c:v>
                </c:pt>
                <c:pt idx="9500">
                  <c:v>507.330345931772</c:v>
                </c:pt>
                <c:pt idx="9501">
                  <c:v>638.43178257812804</c:v>
                </c:pt>
                <c:pt idx="9502">
                  <c:v>88.208820800217694</c:v>
                </c:pt>
                <c:pt idx="9503">
                  <c:v>901.11217037974097</c:v>
                </c:pt>
                <c:pt idx="9504">
                  <c:v>51.553796458701797</c:v>
                </c:pt>
                <c:pt idx="9505">
                  <c:v>726.41158330241296</c:v>
                </c:pt>
                <c:pt idx="9506">
                  <c:v>53.952042175792201</c:v>
                </c:pt>
                <c:pt idx="9507">
                  <c:v>85.673739981131504</c:v>
                </c:pt>
                <c:pt idx="9508">
                  <c:v>825.31924542209902</c:v>
                </c:pt>
                <c:pt idx="9509">
                  <c:v>102.98880091855099</c:v>
                </c:pt>
                <c:pt idx="9510">
                  <c:v>32.093245199939801</c:v>
                </c:pt>
                <c:pt idx="9511">
                  <c:v>162.392946272156</c:v>
                </c:pt>
                <c:pt idx="9512">
                  <c:v>1563.3980969525901</c:v>
                </c:pt>
                <c:pt idx="9513">
                  <c:v>69.350519903197593</c:v>
                </c:pt>
                <c:pt idx="9514">
                  <c:v>2673.3516489796302</c:v>
                </c:pt>
                <c:pt idx="9515">
                  <c:v>1013.6269014821401</c:v>
                </c:pt>
                <c:pt idx="9516">
                  <c:v>16.025428836287698</c:v>
                </c:pt>
                <c:pt idx="9517">
                  <c:v>864.00677919941302</c:v>
                </c:pt>
                <c:pt idx="9518">
                  <c:v>482.19074507963597</c:v>
                </c:pt>
                <c:pt idx="9519">
                  <c:v>320.65318692012198</c:v>
                </c:pt>
                <c:pt idx="9520">
                  <c:v>331.27807814238503</c:v>
                </c:pt>
                <c:pt idx="9521">
                  <c:v>29.3829264436995</c:v>
                </c:pt>
                <c:pt idx="9522">
                  <c:v>5.15181432984508</c:v>
                </c:pt>
                <c:pt idx="9523">
                  <c:v>43.087013512067699</c:v>
                </c:pt>
                <c:pt idx="9524">
                  <c:v>279.10493883097399</c:v>
                </c:pt>
                <c:pt idx="9525">
                  <c:v>2065.2089883997301</c:v>
                </c:pt>
                <c:pt idx="9526">
                  <c:v>36.524172846669998</c:v>
                </c:pt>
                <c:pt idx="9527">
                  <c:v>419.57843796833799</c:v>
                </c:pt>
                <c:pt idx="9528">
                  <c:v>1499.90964822251</c:v>
                </c:pt>
                <c:pt idx="9529">
                  <c:v>154.46171548720699</c:v>
                </c:pt>
                <c:pt idx="9530">
                  <c:v>89.115617905989495</c:v>
                </c:pt>
                <c:pt idx="9531">
                  <c:v>45.266061132052798</c:v>
                </c:pt>
                <c:pt idx="9532">
                  <c:v>1695.9986346184801</c:v>
                </c:pt>
                <c:pt idx="9533">
                  <c:v>116.45626051918499</c:v>
                </c:pt>
                <c:pt idx="9534">
                  <c:v>8.1216964573093797</c:v>
                </c:pt>
                <c:pt idx="9535">
                  <c:v>37.068822518903197</c:v>
                </c:pt>
                <c:pt idx="9536">
                  <c:v>20.112784338410702</c:v>
                </c:pt>
                <c:pt idx="9537">
                  <c:v>51.573862451745903</c:v>
                </c:pt>
                <c:pt idx="9538">
                  <c:v>96.383374662233706</c:v>
                </c:pt>
                <c:pt idx="9539">
                  <c:v>178.80709468472801</c:v>
                </c:pt>
                <c:pt idx="9540">
                  <c:v>4.4566562449178599</c:v>
                </c:pt>
                <c:pt idx="9541">
                  <c:v>63.513933031324001</c:v>
                </c:pt>
                <c:pt idx="9542">
                  <c:v>3.5820107252027098</c:v>
                </c:pt>
                <c:pt idx="9543">
                  <c:v>97.707103079094907</c:v>
                </c:pt>
                <c:pt idx="9544">
                  <c:v>1772.07512775446</c:v>
                </c:pt>
                <c:pt idx="9545">
                  <c:v>2032.7275255236</c:v>
                </c:pt>
                <c:pt idx="9546">
                  <c:v>66.901683792816002</c:v>
                </c:pt>
                <c:pt idx="9547">
                  <c:v>1274.18359549772</c:v>
                </c:pt>
                <c:pt idx="9548">
                  <c:v>188.00447603718499</c:v>
                </c:pt>
                <c:pt idx="9549">
                  <c:v>289.257320804134</c:v>
                </c:pt>
                <c:pt idx="9550">
                  <c:v>706.27598777812796</c:v>
                </c:pt>
                <c:pt idx="9551">
                  <c:v>282.23042065414199</c:v>
                </c:pt>
                <c:pt idx="9552">
                  <c:v>558.83690129163597</c:v>
                </c:pt>
                <c:pt idx="9553">
                  <c:v>12.607446116944701</c:v>
                </c:pt>
                <c:pt idx="9554">
                  <c:v>140.559118249292</c:v>
                </c:pt>
                <c:pt idx="9555">
                  <c:v>7067.3760100796499</c:v>
                </c:pt>
                <c:pt idx="9556">
                  <c:v>1184.80462136918</c:v>
                </c:pt>
                <c:pt idx="9557">
                  <c:v>418.48414761667101</c:v>
                </c:pt>
                <c:pt idx="9558">
                  <c:v>13.640175828650699</c:v>
                </c:pt>
                <c:pt idx="9559">
                  <c:v>49.331352098405297</c:v>
                </c:pt>
                <c:pt idx="9560">
                  <c:v>8.1004656544477207</c:v>
                </c:pt>
                <c:pt idx="9561">
                  <c:v>390.52876796814598</c:v>
                </c:pt>
                <c:pt idx="9562">
                  <c:v>104.2176929207</c:v>
                </c:pt>
                <c:pt idx="9563">
                  <c:v>44.8963530071902</c:v>
                </c:pt>
                <c:pt idx="9564">
                  <c:v>1.83962113064515</c:v>
                </c:pt>
                <c:pt idx="9565">
                  <c:v>247.073728369756</c:v>
                </c:pt>
                <c:pt idx="9566">
                  <c:v>132.795090389119</c:v>
                </c:pt>
                <c:pt idx="9567">
                  <c:v>57.1408116465864</c:v>
                </c:pt>
                <c:pt idx="9568">
                  <c:v>65.373968470386203</c:v>
                </c:pt>
                <c:pt idx="9569">
                  <c:v>126.54799058352</c:v>
                </c:pt>
                <c:pt idx="9570">
                  <c:v>1110.76907134975</c:v>
                </c:pt>
                <c:pt idx="9571">
                  <c:v>167.65899230461201</c:v>
                </c:pt>
                <c:pt idx="9572">
                  <c:v>1513.7752410728101</c:v>
                </c:pt>
                <c:pt idx="9573">
                  <c:v>135.17272585543199</c:v>
                </c:pt>
                <c:pt idx="9574">
                  <c:v>359.51887697780103</c:v>
                </c:pt>
                <c:pt idx="9575">
                  <c:v>4406.5585427933702</c:v>
                </c:pt>
                <c:pt idx="9576">
                  <c:v>101.157899919396</c:v>
                </c:pt>
                <c:pt idx="9577">
                  <c:v>1156.55245537574</c:v>
                </c:pt>
                <c:pt idx="9578">
                  <c:v>767.99811671797295</c:v>
                </c:pt>
                <c:pt idx="9579">
                  <c:v>29.628094068117299</c:v>
                </c:pt>
                <c:pt idx="9580">
                  <c:v>1725.82764522499</c:v>
                </c:pt>
                <c:pt idx="9581">
                  <c:v>354.572688208984</c:v>
                </c:pt>
                <c:pt idx="9582">
                  <c:v>327.44163671476002</c:v>
                </c:pt>
                <c:pt idx="9583">
                  <c:v>9.9802867112220692</c:v>
                </c:pt>
                <c:pt idx="9584">
                  <c:v>3272.7014727708702</c:v>
                </c:pt>
                <c:pt idx="9585">
                  <c:v>177.11471039987799</c:v>
                </c:pt>
                <c:pt idx="9586">
                  <c:v>92.793559563124802</c:v>
                </c:pt>
                <c:pt idx="9587">
                  <c:v>424.62742764557402</c:v>
                </c:pt>
                <c:pt idx="9588">
                  <c:v>1461.7650444447499</c:v>
                </c:pt>
                <c:pt idx="9589">
                  <c:v>4931.3923255278996</c:v>
                </c:pt>
                <c:pt idx="9590">
                  <c:v>196.10905293504899</c:v>
                </c:pt>
                <c:pt idx="9591">
                  <c:v>267.89284475018201</c:v>
                </c:pt>
                <c:pt idx="9592">
                  <c:v>318.05793731990502</c:v>
                </c:pt>
                <c:pt idx="9593">
                  <c:v>706.34390346145403</c:v>
                </c:pt>
                <c:pt idx="9594">
                  <c:v>1714.74302263082</c:v>
                </c:pt>
                <c:pt idx="9595">
                  <c:v>416.06379589314599</c:v>
                </c:pt>
                <c:pt idx="9596">
                  <c:v>363.28886722683399</c:v>
                </c:pt>
                <c:pt idx="9597">
                  <c:v>23.135208695782801</c:v>
                </c:pt>
                <c:pt idx="9598">
                  <c:v>399.81080499672498</c:v>
                </c:pt>
                <c:pt idx="9599">
                  <c:v>1011.83637083618</c:v>
                </c:pt>
                <c:pt idx="9600">
                  <c:v>240.89511944841499</c:v>
                </c:pt>
                <c:pt idx="9601">
                  <c:v>68.016636840268802</c:v>
                </c:pt>
                <c:pt idx="9602">
                  <c:v>1992.1500862349999</c:v>
                </c:pt>
                <c:pt idx="9603">
                  <c:v>919.08526519884595</c:v>
                </c:pt>
                <c:pt idx="9604">
                  <c:v>2007.9796104617701</c:v>
                </c:pt>
                <c:pt idx="9605">
                  <c:v>1331.3304559374101</c:v>
                </c:pt>
                <c:pt idx="9606">
                  <c:v>147.87289779611899</c:v>
                </c:pt>
                <c:pt idx="9607">
                  <c:v>37.475129732741799</c:v>
                </c:pt>
                <c:pt idx="9608">
                  <c:v>129.264971210509</c:v>
                </c:pt>
                <c:pt idx="9609">
                  <c:v>3527.0205401240701</c:v>
                </c:pt>
                <c:pt idx="9610">
                  <c:v>428.23775401915901</c:v>
                </c:pt>
                <c:pt idx="9611">
                  <c:v>44.085333998409602</c:v>
                </c:pt>
                <c:pt idx="9612">
                  <c:v>82.400115417621805</c:v>
                </c:pt>
                <c:pt idx="9613">
                  <c:v>127.377928501916</c:v>
                </c:pt>
                <c:pt idx="9614">
                  <c:v>3674.46952975773</c:v>
                </c:pt>
                <c:pt idx="9615">
                  <c:v>875.49490550455596</c:v>
                </c:pt>
                <c:pt idx="9616">
                  <c:v>301.89422364305199</c:v>
                </c:pt>
                <c:pt idx="9617">
                  <c:v>301.893151236373</c:v>
                </c:pt>
                <c:pt idx="9618">
                  <c:v>1009.6883016988201</c:v>
                </c:pt>
                <c:pt idx="9619">
                  <c:v>117.846474528005</c:v>
                </c:pt>
                <c:pt idx="9620">
                  <c:v>605.15832290129595</c:v>
                </c:pt>
                <c:pt idx="9621">
                  <c:v>12.3178109577443</c:v>
                </c:pt>
                <c:pt idx="9622">
                  <c:v>36.793097387278799</c:v>
                </c:pt>
                <c:pt idx="9623">
                  <c:v>539.41793150271496</c:v>
                </c:pt>
                <c:pt idx="9624">
                  <c:v>199.69817440905001</c:v>
                </c:pt>
                <c:pt idx="9625">
                  <c:v>5.6384733761802002</c:v>
                </c:pt>
                <c:pt idx="9626">
                  <c:v>87.298767496810299</c:v>
                </c:pt>
                <c:pt idx="9627">
                  <c:v>3537.5890809155999</c:v>
                </c:pt>
                <c:pt idx="9628">
                  <c:v>112.597600454953</c:v>
                </c:pt>
                <c:pt idx="9629">
                  <c:v>14.874702845475801</c:v>
                </c:pt>
                <c:pt idx="9630">
                  <c:v>46.930171699017798</c:v>
                </c:pt>
                <c:pt idx="9631">
                  <c:v>20.133005325122301</c:v>
                </c:pt>
                <c:pt idx="9632">
                  <c:v>381.62932461905302</c:v>
                </c:pt>
                <c:pt idx="9633">
                  <c:v>668.02285362183102</c:v>
                </c:pt>
                <c:pt idx="9634">
                  <c:v>2961.0817706169</c:v>
                </c:pt>
                <c:pt idx="9635">
                  <c:v>0.79286956273364495</c:v>
                </c:pt>
                <c:pt idx="9636">
                  <c:v>339.26972639989901</c:v>
                </c:pt>
                <c:pt idx="9637">
                  <c:v>45.933729211361097</c:v>
                </c:pt>
                <c:pt idx="9638">
                  <c:v>19.1126184384247</c:v>
                </c:pt>
                <c:pt idx="9639">
                  <c:v>129.624024869392</c:v>
                </c:pt>
                <c:pt idx="9640">
                  <c:v>134.65729339780501</c:v>
                </c:pt>
                <c:pt idx="9641">
                  <c:v>371.82080880380499</c:v>
                </c:pt>
                <c:pt idx="9642">
                  <c:v>1185.8190066008401</c:v>
                </c:pt>
                <c:pt idx="9643">
                  <c:v>1216.0871227201901</c:v>
                </c:pt>
                <c:pt idx="9644">
                  <c:v>44.028480706916298</c:v>
                </c:pt>
                <c:pt idx="9645">
                  <c:v>9152.4144082704406</c:v>
                </c:pt>
                <c:pt idx="9646">
                  <c:v>35.359606380117597</c:v>
                </c:pt>
                <c:pt idx="9647">
                  <c:v>4449.1951726055804</c:v>
                </c:pt>
                <c:pt idx="9648">
                  <c:v>618.58911100738896</c:v>
                </c:pt>
                <c:pt idx="9649">
                  <c:v>539.86046065591904</c:v>
                </c:pt>
                <c:pt idx="9650">
                  <c:v>145.45227502419999</c:v>
                </c:pt>
                <c:pt idx="9651">
                  <c:v>996.58413874005601</c:v>
                </c:pt>
                <c:pt idx="9652">
                  <c:v>10.440103708303001</c:v>
                </c:pt>
                <c:pt idx="9653">
                  <c:v>11.6847354632913</c:v>
                </c:pt>
                <c:pt idx="9654">
                  <c:v>99.429227471689202</c:v>
                </c:pt>
                <c:pt idx="9655">
                  <c:v>518.19003953208198</c:v>
                </c:pt>
                <c:pt idx="9656">
                  <c:v>40.102920756730001</c:v>
                </c:pt>
                <c:pt idx="9657">
                  <c:v>216.46564024873899</c:v>
                </c:pt>
                <c:pt idx="9658">
                  <c:v>124.607779821381</c:v>
                </c:pt>
                <c:pt idx="9659">
                  <c:v>41.000102785524902</c:v>
                </c:pt>
                <c:pt idx="9660">
                  <c:v>130.578907218701</c:v>
                </c:pt>
                <c:pt idx="9661">
                  <c:v>863.67080927224299</c:v>
                </c:pt>
                <c:pt idx="9662">
                  <c:v>261.63079890807302</c:v>
                </c:pt>
                <c:pt idx="9663">
                  <c:v>680.89879537343199</c:v>
                </c:pt>
                <c:pt idx="9664">
                  <c:v>77.020238898892103</c:v>
                </c:pt>
                <c:pt idx="9665">
                  <c:v>289.72672356029199</c:v>
                </c:pt>
                <c:pt idx="9666">
                  <c:v>128.09250830715601</c:v>
                </c:pt>
                <c:pt idx="9667">
                  <c:v>28.660941179561899</c:v>
                </c:pt>
                <c:pt idx="9668">
                  <c:v>1634.6089409184599</c:v>
                </c:pt>
                <c:pt idx="9669">
                  <c:v>123.239018539432</c:v>
                </c:pt>
                <c:pt idx="9670">
                  <c:v>459.52384268028499</c:v>
                </c:pt>
                <c:pt idx="9671">
                  <c:v>570.28043223712598</c:v>
                </c:pt>
                <c:pt idx="9672">
                  <c:v>370.4186768015</c:v>
                </c:pt>
                <c:pt idx="9673">
                  <c:v>53.947481866645298</c:v>
                </c:pt>
                <c:pt idx="9674">
                  <c:v>73.331733099706497</c:v>
                </c:pt>
                <c:pt idx="9675">
                  <c:v>729.07707645266601</c:v>
                </c:pt>
                <c:pt idx="9676">
                  <c:v>2664.8775320406899</c:v>
                </c:pt>
                <c:pt idx="9677">
                  <c:v>219.690570668856</c:v>
                </c:pt>
                <c:pt idx="9678">
                  <c:v>464.21244800371198</c:v>
                </c:pt>
                <c:pt idx="9679">
                  <c:v>1555.69358085058</c:v>
                </c:pt>
                <c:pt idx="9680">
                  <c:v>183.90712191406601</c:v>
                </c:pt>
                <c:pt idx="9681">
                  <c:v>2838.84599348554</c:v>
                </c:pt>
                <c:pt idx="9682">
                  <c:v>2415.5935620241899</c:v>
                </c:pt>
                <c:pt idx="9683">
                  <c:v>1752.1029566289201</c:v>
                </c:pt>
                <c:pt idx="9684">
                  <c:v>287.33321270655802</c:v>
                </c:pt>
                <c:pt idx="9685">
                  <c:v>267.60384914180497</c:v>
                </c:pt>
                <c:pt idx="9686">
                  <c:v>272.14726611499299</c:v>
                </c:pt>
                <c:pt idx="9687">
                  <c:v>55.572249990908901</c:v>
                </c:pt>
                <c:pt idx="9688">
                  <c:v>3.8041923420756398</c:v>
                </c:pt>
                <c:pt idx="9689">
                  <c:v>545.98431549633301</c:v>
                </c:pt>
                <c:pt idx="9690">
                  <c:v>1358.9677464705201</c:v>
                </c:pt>
                <c:pt idx="9691">
                  <c:v>441.37658366722098</c:v>
                </c:pt>
                <c:pt idx="9692">
                  <c:v>337.58025647344198</c:v>
                </c:pt>
                <c:pt idx="9693">
                  <c:v>90.768622881645499</c:v>
                </c:pt>
                <c:pt idx="9694">
                  <c:v>166.50322870557699</c:v>
                </c:pt>
                <c:pt idx="9695">
                  <c:v>103.81177284511099</c:v>
                </c:pt>
                <c:pt idx="9696">
                  <c:v>23.357836638236801</c:v>
                </c:pt>
                <c:pt idx="9697">
                  <c:v>127.24953430902799</c:v>
                </c:pt>
                <c:pt idx="9698">
                  <c:v>21.763755420716301</c:v>
                </c:pt>
                <c:pt idx="9699">
                  <c:v>134.06131493069401</c:v>
                </c:pt>
                <c:pt idx="9700">
                  <c:v>13.2622326472649</c:v>
                </c:pt>
                <c:pt idx="9701">
                  <c:v>0.99410675611632604</c:v>
                </c:pt>
                <c:pt idx="9702">
                  <c:v>1.8397492103936901</c:v>
                </c:pt>
                <c:pt idx="9703">
                  <c:v>116.861273124707</c:v>
                </c:pt>
                <c:pt idx="9704">
                  <c:v>4.3541354506191396</c:v>
                </c:pt>
                <c:pt idx="9705">
                  <c:v>195.561957396574</c:v>
                </c:pt>
                <c:pt idx="9706">
                  <c:v>13.799251396483401</c:v>
                </c:pt>
                <c:pt idx="9707">
                  <c:v>6898.4897315051103</c:v>
                </c:pt>
                <c:pt idx="9708">
                  <c:v>2476.0685865521</c:v>
                </c:pt>
                <c:pt idx="9709">
                  <c:v>396.39384824247799</c:v>
                </c:pt>
                <c:pt idx="9710">
                  <c:v>1001.7358423818901</c:v>
                </c:pt>
                <c:pt idx="9711">
                  <c:v>33.858086555985203</c:v>
                </c:pt>
                <c:pt idx="9712">
                  <c:v>425.71708518205202</c:v>
                </c:pt>
                <c:pt idx="9713">
                  <c:v>1802.9463347585399</c:v>
                </c:pt>
                <c:pt idx="9714">
                  <c:v>100.121114377834</c:v>
                </c:pt>
                <c:pt idx="9715">
                  <c:v>2570.9178339799</c:v>
                </c:pt>
                <c:pt idx="9716">
                  <c:v>10.9168255544622</c:v>
                </c:pt>
                <c:pt idx="9717">
                  <c:v>59.732985160435803</c:v>
                </c:pt>
                <c:pt idx="9718">
                  <c:v>20.301480264539599</c:v>
                </c:pt>
                <c:pt idx="9719">
                  <c:v>3193.2655740748301</c:v>
                </c:pt>
                <c:pt idx="9720">
                  <c:v>2086.08765577741</c:v>
                </c:pt>
                <c:pt idx="9721">
                  <c:v>458.32259592846901</c:v>
                </c:pt>
                <c:pt idx="9722">
                  <c:v>306.54760386320498</c:v>
                </c:pt>
                <c:pt idx="9723">
                  <c:v>82.231073733136597</c:v>
                </c:pt>
                <c:pt idx="9724">
                  <c:v>750.40345437776705</c:v>
                </c:pt>
                <c:pt idx="9725">
                  <c:v>76.272391402988404</c:v>
                </c:pt>
                <c:pt idx="9726">
                  <c:v>120.323145299383</c:v>
                </c:pt>
                <c:pt idx="9727">
                  <c:v>121.110367712502</c:v>
                </c:pt>
                <c:pt idx="9728">
                  <c:v>123.729512650904</c:v>
                </c:pt>
                <c:pt idx="9729">
                  <c:v>132.954411854684</c:v>
                </c:pt>
                <c:pt idx="9730">
                  <c:v>361.746616311796</c:v>
                </c:pt>
                <c:pt idx="9731">
                  <c:v>1355.44127738012</c:v>
                </c:pt>
                <c:pt idx="9732">
                  <c:v>2.3945405158402302</c:v>
                </c:pt>
                <c:pt idx="9733">
                  <c:v>852.34446667510497</c:v>
                </c:pt>
                <c:pt idx="9734">
                  <c:v>364.23127799648103</c:v>
                </c:pt>
                <c:pt idx="9735">
                  <c:v>1001.24928822381</c:v>
                </c:pt>
                <c:pt idx="9736">
                  <c:v>289.45733335623203</c:v>
                </c:pt>
                <c:pt idx="9737">
                  <c:v>81.072081592951506</c:v>
                </c:pt>
                <c:pt idx="9738">
                  <c:v>104.18550396048499</c:v>
                </c:pt>
                <c:pt idx="9739">
                  <c:v>971.36278602284699</c:v>
                </c:pt>
                <c:pt idx="9740">
                  <c:v>378.33218482245502</c:v>
                </c:pt>
                <c:pt idx="9741">
                  <c:v>278.81100231287201</c:v>
                </c:pt>
                <c:pt idx="9742">
                  <c:v>98.409902939532998</c:v>
                </c:pt>
                <c:pt idx="9743">
                  <c:v>880.86615534763996</c:v>
                </c:pt>
                <c:pt idx="9744">
                  <c:v>11.632605019237699</c:v>
                </c:pt>
                <c:pt idx="9745">
                  <c:v>66.537859615466203</c:v>
                </c:pt>
                <c:pt idx="9746">
                  <c:v>20.281362642102099</c:v>
                </c:pt>
                <c:pt idx="9747">
                  <c:v>37.361134258356003</c:v>
                </c:pt>
                <c:pt idx="9748">
                  <c:v>1231.3368415725199</c:v>
                </c:pt>
                <c:pt idx="9749">
                  <c:v>56.249742154014797</c:v>
                </c:pt>
                <c:pt idx="9750">
                  <c:v>1775.8665159398799</c:v>
                </c:pt>
                <c:pt idx="9751">
                  <c:v>351.53842283269103</c:v>
                </c:pt>
                <c:pt idx="9752">
                  <c:v>16.470295991986099</c:v>
                </c:pt>
                <c:pt idx="9753">
                  <c:v>1859.15167525228</c:v>
                </c:pt>
                <c:pt idx="9754">
                  <c:v>414.49797216840102</c:v>
                </c:pt>
                <c:pt idx="9755">
                  <c:v>174.325491319131</c:v>
                </c:pt>
                <c:pt idx="9756">
                  <c:v>105.852404958062</c:v>
                </c:pt>
                <c:pt idx="9757">
                  <c:v>1398.8595199681199</c:v>
                </c:pt>
                <c:pt idx="9758">
                  <c:v>3.2892284463711801</c:v>
                </c:pt>
                <c:pt idx="9759">
                  <c:v>294.65120889942898</c:v>
                </c:pt>
                <c:pt idx="9760">
                  <c:v>109.61305127876901</c:v>
                </c:pt>
                <c:pt idx="9761">
                  <c:v>98.432290129225606</c:v>
                </c:pt>
                <c:pt idx="9762">
                  <c:v>3950.37786892239</c:v>
                </c:pt>
                <c:pt idx="9763">
                  <c:v>27.057044493481499</c:v>
                </c:pt>
                <c:pt idx="9764">
                  <c:v>432.07640513533897</c:v>
                </c:pt>
                <c:pt idx="9765">
                  <c:v>323.28912640067898</c:v>
                </c:pt>
                <c:pt idx="9766">
                  <c:v>247.85081739477599</c:v>
                </c:pt>
                <c:pt idx="9767">
                  <c:v>1140.4203465213</c:v>
                </c:pt>
                <c:pt idx="9768">
                  <c:v>353.75725997359802</c:v>
                </c:pt>
                <c:pt idx="9769">
                  <c:v>18.934130733406398</c:v>
                </c:pt>
                <c:pt idx="9770">
                  <c:v>304.63190734866998</c:v>
                </c:pt>
                <c:pt idx="9771">
                  <c:v>322.00752645857398</c:v>
                </c:pt>
                <c:pt idx="9772">
                  <c:v>51.685927745212602</c:v>
                </c:pt>
                <c:pt idx="9773">
                  <c:v>1897.31383393735</c:v>
                </c:pt>
                <c:pt idx="9774">
                  <c:v>2063.1620895731498</c:v>
                </c:pt>
                <c:pt idx="9775">
                  <c:v>3.6041236825269398</c:v>
                </c:pt>
                <c:pt idx="9776">
                  <c:v>55.3058039371654</c:v>
                </c:pt>
                <c:pt idx="9777">
                  <c:v>31.860100124073799</c:v>
                </c:pt>
                <c:pt idx="9778">
                  <c:v>191.23242151555701</c:v>
                </c:pt>
                <c:pt idx="9779">
                  <c:v>6934.0211197838098</c:v>
                </c:pt>
                <c:pt idx="9780">
                  <c:v>23.735830519018901</c:v>
                </c:pt>
                <c:pt idx="9781">
                  <c:v>1375.14410670442</c:v>
                </c:pt>
                <c:pt idx="9782">
                  <c:v>35.266444041706599</c:v>
                </c:pt>
                <c:pt idx="9783">
                  <c:v>157.237682150659</c:v>
                </c:pt>
                <c:pt idx="9784">
                  <c:v>471.414369400564</c:v>
                </c:pt>
                <c:pt idx="9785">
                  <c:v>1524.29321613251</c:v>
                </c:pt>
                <c:pt idx="9786">
                  <c:v>554.77906975455505</c:v>
                </c:pt>
                <c:pt idx="9787">
                  <c:v>45.681346852168801</c:v>
                </c:pt>
                <c:pt idx="9788">
                  <c:v>2818.11737422958</c:v>
                </c:pt>
                <c:pt idx="9789">
                  <c:v>2688.7390697403098</c:v>
                </c:pt>
                <c:pt idx="9790">
                  <c:v>68.130104870742699</c:v>
                </c:pt>
                <c:pt idx="9791">
                  <c:v>292.59944397733801</c:v>
                </c:pt>
                <c:pt idx="9792">
                  <c:v>567.860996717381</c:v>
                </c:pt>
                <c:pt idx="9793">
                  <c:v>1256.46112361573</c:v>
                </c:pt>
                <c:pt idx="9794">
                  <c:v>337.60626733359101</c:v>
                </c:pt>
                <c:pt idx="9795">
                  <c:v>1700.7853009979401</c:v>
                </c:pt>
                <c:pt idx="9796">
                  <c:v>284.32573032231699</c:v>
                </c:pt>
                <c:pt idx="9797">
                  <c:v>43.432275698857502</c:v>
                </c:pt>
                <c:pt idx="9798">
                  <c:v>118.444426479103</c:v>
                </c:pt>
                <c:pt idx="9799">
                  <c:v>31.965797319400998</c:v>
                </c:pt>
                <c:pt idx="9800">
                  <c:v>140.05301732181101</c:v>
                </c:pt>
                <c:pt idx="9801">
                  <c:v>2292.3004552847701</c:v>
                </c:pt>
                <c:pt idx="9802">
                  <c:v>301.17634849296797</c:v>
                </c:pt>
                <c:pt idx="9803">
                  <c:v>414.69642178929399</c:v>
                </c:pt>
                <c:pt idx="9804">
                  <c:v>5507.8798246567303</c:v>
                </c:pt>
                <c:pt idx="9805">
                  <c:v>278.62663611172002</c:v>
                </c:pt>
                <c:pt idx="9806">
                  <c:v>2753.9419241686601</c:v>
                </c:pt>
                <c:pt idx="9807">
                  <c:v>197.880537342271</c:v>
                </c:pt>
                <c:pt idx="9808">
                  <c:v>150.50938929917899</c:v>
                </c:pt>
                <c:pt idx="9809">
                  <c:v>3607.0607385103299</c:v>
                </c:pt>
                <c:pt idx="9810">
                  <c:v>45.989856281423599</c:v>
                </c:pt>
                <c:pt idx="9811">
                  <c:v>33.883437880952101</c:v>
                </c:pt>
                <c:pt idx="9812">
                  <c:v>17.994647050272899</c:v>
                </c:pt>
                <c:pt idx="9813">
                  <c:v>568.68410640880597</c:v>
                </c:pt>
                <c:pt idx="9814">
                  <c:v>15.9183807416977</c:v>
                </c:pt>
                <c:pt idx="9815">
                  <c:v>300.09896986775902</c:v>
                </c:pt>
                <c:pt idx="9816">
                  <c:v>134.657656084607</c:v>
                </c:pt>
                <c:pt idx="9817">
                  <c:v>908.17108603629197</c:v>
                </c:pt>
                <c:pt idx="9818">
                  <c:v>129.403326386065</c:v>
                </c:pt>
                <c:pt idx="9819">
                  <c:v>48.278369874901898</c:v>
                </c:pt>
                <c:pt idx="9820">
                  <c:v>1540.9102871043499</c:v>
                </c:pt>
                <c:pt idx="9821">
                  <c:v>28.1651357696541</c:v>
                </c:pt>
                <c:pt idx="9822">
                  <c:v>210.75244620989201</c:v>
                </c:pt>
                <c:pt idx="9823">
                  <c:v>210.98545399149199</c:v>
                </c:pt>
                <c:pt idx="9824">
                  <c:v>0.92067490761757098</c:v>
                </c:pt>
                <c:pt idx="9825">
                  <c:v>463.614104173199</c:v>
                </c:pt>
                <c:pt idx="9826">
                  <c:v>79.209603884584695</c:v>
                </c:pt>
                <c:pt idx="9827">
                  <c:v>21.327373797865501</c:v>
                </c:pt>
                <c:pt idx="9828">
                  <c:v>202.629569769668</c:v>
                </c:pt>
                <c:pt idx="9829">
                  <c:v>2103.4908438949701</c:v>
                </c:pt>
                <c:pt idx="9830">
                  <c:v>62.022022984041698</c:v>
                </c:pt>
                <c:pt idx="9831">
                  <c:v>46.5512309772446</c:v>
                </c:pt>
                <c:pt idx="9832">
                  <c:v>864.40381506759604</c:v>
                </c:pt>
                <c:pt idx="9833">
                  <c:v>11.3024103185149</c:v>
                </c:pt>
                <c:pt idx="9834">
                  <c:v>901.56415314190497</c:v>
                </c:pt>
                <c:pt idx="9835">
                  <c:v>284.19080783814599</c:v>
                </c:pt>
                <c:pt idx="9836">
                  <c:v>32.328306849707801</c:v>
                </c:pt>
                <c:pt idx="9837">
                  <c:v>1630.01065769457</c:v>
                </c:pt>
                <c:pt idx="9838">
                  <c:v>12.2515640515767</c:v>
                </c:pt>
                <c:pt idx="9839">
                  <c:v>1204.3395694205101</c:v>
                </c:pt>
                <c:pt idx="9840">
                  <c:v>208.99271399645201</c:v>
                </c:pt>
                <c:pt idx="9841">
                  <c:v>447.36429697326901</c:v>
                </c:pt>
                <c:pt idx="9842">
                  <c:v>113.791082644014</c:v>
                </c:pt>
                <c:pt idx="9843">
                  <c:v>22.786992249477201</c:v>
                </c:pt>
                <c:pt idx="9844">
                  <c:v>602.94058676767997</c:v>
                </c:pt>
                <c:pt idx="9845">
                  <c:v>85.929115792420703</c:v>
                </c:pt>
                <c:pt idx="9846">
                  <c:v>7.0733576404278002</c:v>
                </c:pt>
                <c:pt idx="9847">
                  <c:v>183.41051655606401</c:v>
                </c:pt>
                <c:pt idx="9848">
                  <c:v>1885.3256833866401</c:v>
                </c:pt>
                <c:pt idx="9849">
                  <c:v>218.397503336721</c:v>
                </c:pt>
                <c:pt idx="9850">
                  <c:v>506.02456858371102</c:v>
                </c:pt>
                <c:pt idx="9851">
                  <c:v>40.898310865168803</c:v>
                </c:pt>
                <c:pt idx="9852">
                  <c:v>17.125323583800402</c:v>
                </c:pt>
                <c:pt idx="9853">
                  <c:v>111.85224573332</c:v>
                </c:pt>
                <c:pt idx="9854">
                  <c:v>4.2877883947714297</c:v>
                </c:pt>
                <c:pt idx="9855">
                  <c:v>251.57294722479199</c:v>
                </c:pt>
                <c:pt idx="9856">
                  <c:v>157.521410834932</c:v>
                </c:pt>
                <c:pt idx="9857">
                  <c:v>941.82878646624602</c:v>
                </c:pt>
                <c:pt idx="9858">
                  <c:v>10.4798464020494</c:v>
                </c:pt>
                <c:pt idx="9859">
                  <c:v>343.07859319644302</c:v>
                </c:pt>
                <c:pt idx="9860">
                  <c:v>116.68980678353</c:v>
                </c:pt>
                <c:pt idx="9861">
                  <c:v>675.128147971511</c:v>
                </c:pt>
                <c:pt idx="9862">
                  <c:v>34.5801242184016</c:v>
                </c:pt>
                <c:pt idx="9863">
                  <c:v>157.22551061497001</c:v>
                </c:pt>
                <c:pt idx="9864">
                  <c:v>1407.7246397191</c:v>
                </c:pt>
                <c:pt idx="9865">
                  <c:v>185.47316414877901</c:v>
                </c:pt>
                <c:pt idx="9866">
                  <c:v>13.247271087055699</c:v>
                </c:pt>
                <c:pt idx="9867">
                  <c:v>561.214299809007</c:v>
                </c:pt>
                <c:pt idx="9868">
                  <c:v>322.43548936711898</c:v>
                </c:pt>
                <c:pt idx="9869">
                  <c:v>1139.1038130899101</c:v>
                </c:pt>
                <c:pt idx="9870">
                  <c:v>1402.5043976562799</c:v>
                </c:pt>
                <c:pt idx="9871">
                  <c:v>67.5531551502974</c:v>
                </c:pt>
                <c:pt idx="9872">
                  <c:v>39.220765664569797</c:v>
                </c:pt>
                <c:pt idx="9873">
                  <c:v>179.79986402674999</c:v>
                </c:pt>
                <c:pt idx="9874">
                  <c:v>933.00039597930595</c:v>
                </c:pt>
                <c:pt idx="9875">
                  <c:v>31.653618862937002</c:v>
                </c:pt>
                <c:pt idx="9876">
                  <c:v>9.9506105928618602</c:v>
                </c:pt>
                <c:pt idx="9877">
                  <c:v>2925.6049056895799</c:v>
                </c:pt>
                <c:pt idx="9878">
                  <c:v>27.1449015801517</c:v>
                </c:pt>
                <c:pt idx="9879">
                  <c:v>132.737697228858</c:v>
                </c:pt>
                <c:pt idx="9880">
                  <c:v>265.89862925518599</c:v>
                </c:pt>
                <c:pt idx="9881">
                  <c:v>22.324794289969599</c:v>
                </c:pt>
                <c:pt idx="9882">
                  <c:v>575.05095159941197</c:v>
                </c:pt>
                <c:pt idx="9883">
                  <c:v>200.44050304753799</c:v>
                </c:pt>
                <c:pt idx="9884">
                  <c:v>158.37351756990901</c:v>
                </c:pt>
                <c:pt idx="9885">
                  <c:v>2939.7568148830601</c:v>
                </c:pt>
                <c:pt idx="9886">
                  <c:v>292.81615714386101</c:v>
                </c:pt>
                <c:pt idx="9887">
                  <c:v>850.90174313766204</c:v>
                </c:pt>
                <c:pt idx="9888">
                  <c:v>376.62139220580099</c:v>
                </c:pt>
                <c:pt idx="9889">
                  <c:v>570.79985483673204</c:v>
                </c:pt>
                <c:pt idx="9890">
                  <c:v>448.68037297275902</c:v>
                </c:pt>
                <c:pt idx="9891">
                  <c:v>271.33019809709202</c:v>
                </c:pt>
                <c:pt idx="9892">
                  <c:v>18.613525666643501</c:v>
                </c:pt>
                <c:pt idx="9893">
                  <c:v>203.42469104760801</c:v>
                </c:pt>
                <c:pt idx="9894">
                  <c:v>205.14653536949299</c:v>
                </c:pt>
                <c:pt idx="9895">
                  <c:v>170.37743718380301</c:v>
                </c:pt>
                <c:pt idx="9896">
                  <c:v>277.82161757478701</c:v>
                </c:pt>
                <c:pt idx="9897">
                  <c:v>2768.9432984156301</c:v>
                </c:pt>
                <c:pt idx="9898">
                  <c:v>26.398261638968801</c:v>
                </c:pt>
                <c:pt idx="9899">
                  <c:v>1760.20239132611</c:v>
                </c:pt>
                <c:pt idx="9900">
                  <c:v>3.0274537339879202</c:v>
                </c:pt>
                <c:pt idx="9901">
                  <c:v>2743.5833730371101</c:v>
                </c:pt>
                <c:pt idx="9902">
                  <c:v>126.751495112803</c:v>
                </c:pt>
                <c:pt idx="9903">
                  <c:v>441.09944741350301</c:v>
                </c:pt>
                <c:pt idx="9904">
                  <c:v>26.6236978559241</c:v>
                </c:pt>
                <c:pt idx="9905">
                  <c:v>622.712007577485</c:v>
                </c:pt>
                <c:pt idx="9906">
                  <c:v>27.9141357945404</c:v>
                </c:pt>
                <c:pt idx="9907">
                  <c:v>809.009153901937</c:v>
                </c:pt>
                <c:pt idx="9908">
                  <c:v>26.4591543612867</c:v>
                </c:pt>
                <c:pt idx="9909">
                  <c:v>177.329169234223</c:v>
                </c:pt>
                <c:pt idx="9910">
                  <c:v>156.253639455403</c:v>
                </c:pt>
                <c:pt idx="9911">
                  <c:v>27.484746697657599</c:v>
                </c:pt>
                <c:pt idx="9912">
                  <c:v>243.718192823062</c:v>
                </c:pt>
                <c:pt idx="9913">
                  <c:v>440.002062330331</c:v>
                </c:pt>
                <c:pt idx="9914">
                  <c:v>257.79661131156098</c:v>
                </c:pt>
                <c:pt idx="9915">
                  <c:v>409.66274940212998</c:v>
                </c:pt>
                <c:pt idx="9916">
                  <c:v>635.89641336426405</c:v>
                </c:pt>
                <c:pt idx="9917">
                  <c:v>55.639406714151399</c:v>
                </c:pt>
                <c:pt idx="9918">
                  <c:v>124.582805204717</c:v>
                </c:pt>
                <c:pt idx="9919">
                  <c:v>983.23789708148502</c:v>
                </c:pt>
                <c:pt idx="9920">
                  <c:v>582.80923299667199</c:v>
                </c:pt>
                <c:pt idx="9921">
                  <c:v>156.718073078988</c:v>
                </c:pt>
                <c:pt idx="9922">
                  <c:v>552.22810859310005</c:v>
                </c:pt>
                <c:pt idx="9923">
                  <c:v>210.382356425832</c:v>
                </c:pt>
                <c:pt idx="9924">
                  <c:v>150.79122728733401</c:v>
                </c:pt>
                <c:pt idx="9925">
                  <c:v>278.17527555257101</c:v>
                </c:pt>
                <c:pt idx="9926">
                  <c:v>4.4116700748317399</c:v>
                </c:pt>
                <c:pt idx="9927">
                  <c:v>516.72576385567697</c:v>
                </c:pt>
                <c:pt idx="9928">
                  <c:v>393.397864711311</c:v>
                </c:pt>
                <c:pt idx="9929">
                  <c:v>172.81822670369701</c:v>
                </c:pt>
                <c:pt idx="9930">
                  <c:v>22.4550829609456</c:v>
                </c:pt>
                <c:pt idx="9931">
                  <c:v>428.019843245841</c:v>
                </c:pt>
                <c:pt idx="9932">
                  <c:v>57.154490985313501</c:v>
                </c:pt>
                <c:pt idx="9933">
                  <c:v>91.380099246599201</c:v>
                </c:pt>
                <c:pt idx="9934">
                  <c:v>1771.7632727385801</c:v>
                </c:pt>
                <c:pt idx="9935">
                  <c:v>126.293151108527</c:v>
                </c:pt>
                <c:pt idx="9936">
                  <c:v>103.697255842914</c:v>
                </c:pt>
                <c:pt idx="9937">
                  <c:v>1820.0026362915801</c:v>
                </c:pt>
                <c:pt idx="9938">
                  <c:v>1081.8918914538101</c:v>
                </c:pt>
                <c:pt idx="9939">
                  <c:v>0.13737941509535101</c:v>
                </c:pt>
                <c:pt idx="9940">
                  <c:v>870.729859546135</c:v>
                </c:pt>
                <c:pt idx="9941">
                  <c:v>35.659218808341102</c:v>
                </c:pt>
                <c:pt idx="9942">
                  <c:v>3.4073663943627599</c:v>
                </c:pt>
                <c:pt idx="9943">
                  <c:v>5018.3998040320103</c:v>
                </c:pt>
                <c:pt idx="9944">
                  <c:v>312.029681577936</c:v>
                </c:pt>
                <c:pt idx="9945">
                  <c:v>1464.9647016418</c:v>
                </c:pt>
                <c:pt idx="9946">
                  <c:v>115.612557991351</c:v>
                </c:pt>
                <c:pt idx="9947">
                  <c:v>363.58553500476597</c:v>
                </c:pt>
                <c:pt idx="9948">
                  <c:v>477.56480819630599</c:v>
                </c:pt>
                <c:pt idx="9949">
                  <c:v>182.26490383237399</c:v>
                </c:pt>
                <c:pt idx="9950">
                  <c:v>106.300280771676</c:v>
                </c:pt>
                <c:pt idx="9951">
                  <c:v>15.757724439145001</c:v>
                </c:pt>
                <c:pt idx="9952">
                  <c:v>47.0527909851033</c:v>
                </c:pt>
                <c:pt idx="9953">
                  <c:v>95.246755982010299</c:v>
                </c:pt>
                <c:pt idx="9954">
                  <c:v>492.88706738611103</c:v>
                </c:pt>
                <c:pt idx="9955">
                  <c:v>355.95294696247998</c:v>
                </c:pt>
                <c:pt idx="9956">
                  <c:v>392.33836900813299</c:v>
                </c:pt>
                <c:pt idx="9957">
                  <c:v>414.15171746727401</c:v>
                </c:pt>
                <c:pt idx="9958">
                  <c:v>537.80770348724798</c:v>
                </c:pt>
                <c:pt idx="9959">
                  <c:v>207.45989819747399</c:v>
                </c:pt>
                <c:pt idx="9960">
                  <c:v>17.2959647226789</c:v>
                </c:pt>
                <c:pt idx="9961">
                  <c:v>491.80626038296799</c:v>
                </c:pt>
                <c:pt idx="9962">
                  <c:v>70.622995527049397</c:v>
                </c:pt>
                <c:pt idx="9963">
                  <c:v>1344.09775531989</c:v>
                </c:pt>
                <c:pt idx="9964">
                  <c:v>61.7279921592392</c:v>
                </c:pt>
                <c:pt idx="9965">
                  <c:v>487.46482865322798</c:v>
                </c:pt>
                <c:pt idx="9966">
                  <c:v>500.72088506313298</c:v>
                </c:pt>
                <c:pt idx="9967">
                  <c:v>986.37129638189299</c:v>
                </c:pt>
                <c:pt idx="9968">
                  <c:v>105.882766186051</c:v>
                </c:pt>
                <c:pt idx="9969">
                  <c:v>1215.9650867441001</c:v>
                </c:pt>
                <c:pt idx="9970">
                  <c:v>71.924470240020597</c:v>
                </c:pt>
                <c:pt idx="9971">
                  <c:v>164.723866909332</c:v>
                </c:pt>
                <c:pt idx="9972">
                  <c:v>0.44980074859551</c:v>
                </c:pt>
                <c:pt idx="9973">
                  <c:v>532.85135293327596</c:v>
                </c:pt>
                <c:pt idx="9974">
                  <c:v>557.13227042692904</c:v>
                </c:pt>
                <c:pt idx="9975">
                  <c:v>122.537714037057</c:v>
                </c:pt>
                <c:pt idx="9976">
                  <c:v>866.34599536786902</c:v>
                </c:pt>
                <c:pt idx="9977">
                  <c:v>3.7108217068126499</c:v>
                </c:pt>
                <c:pt idx="9978">
                  <c:v>68.164247531149698</c:v>
                </c:pt>
                <c:pt idx="9979">
                  <c:v>29.468563149542401</c:v>
                </c:pt>
                <c:pt idx="9980">
                  <c:v>44.956175963421998</c:v>
                </c:pt>
                <c:pt idx="9981">
                  <c:v>2327.57886875943</c:v>
                </c:pt>
                <c:pt idx="9982">
                  <c:v>7129.9710810270099</c:v>
                </c:pt>
                <c:pt idx="9983">
                  <c:v>126.35253374991601</c:v>
                </c:pt>
                <c:pt idx="9984">
                  <c:v>836.60236041503902</c:v>
                </c:pt>
                <c:pt idx="9985">
                  <c:v>27.7402430866717</c:v>
                </c:pt>
                <c:pt idx="9986">
                  <c:v>508.35413310860997</c:v>
                </c:pt>
                <c:pt idx="9987">
                  <c:v>1878.2017268130001</c:v>
                </c:pt>
                <c:pt idx="9988">
                  <c:v>346.30352536994297</c:v>
                </c:pt>
                <c:pt idx="9989">
                  <c:v>963.14887070522605</c:v>
                </c:pt>
                <c:pt idx="9990">
                  <c:v>71.518033025967199</c:v>
                </c:pt>
                <c:pt idx="9991">
                  <c:v>315.07168593790601</c:v>
                </c:pt>
                <c:pt idx="9992">
                  <c:v>10.6006622866676</c:v>
                </c:pt>
                <c:pt idx="9993">
                  <c:v>55.039352324899902</c:v>
                </c:pt>
                <c:pt idx="9994">
                  <c:v>1357.2875876655301</c:v>
                </c:pt>
                <c:pt idx="9995">
                  <c:v>233.37909254726901</c:v>
                </c:pt>
                <c:pt idx="9996">
                  <c:v>402.252110868383</c:v>
                </c:pt>
                <c:pt idx="9997">
                  <c:v>32.294159172299501</c:v>
                </c:pt>
                <c:pt idx="9998">
                  <c:v>133.59873082849001</c:v>
                </c:pt>
                <c:pt idx="9999">
                  <c:v>5115.7830201633496</c:v>
                </c:pt>
                <c:pt idx="10000">
                  <c:v>2419.2637013961898</c:v>
                </c:pt>
                <c:pt idx="10001">
                  <c:v>175.89158006679301</c:v>
                </c:pt>
                <c:pt idx="10002">
                  <c:v>1997.0065915368</c:v>
                </c:pt>
                <c:pt idx="10003">
                  <c:v>878.33195006358005</c:v>
                </c:pt>
                <c:pt idx="10004">
                  <c:v>134.73819613139</c:v>
                </c:pt>
                <c:pt idx="10005">
                  <c:v>705.88721443013696</c:v>
                </c:pt>
                <c:pt idx="10006">
                  <c:v>335.76399133645901</c:v>
                </c:pt>
                <c:pt idx="10007">
                  <c:v>371.87267891186599</c:v>
                </c:pt>
                <c:pt idx="10008">
                  <c:v>1220.38923591101</c:v>
                </c:pt>
                <c:pt idx="10009">
                  <c:v>235.41773025268699</c:v>
                </c:pt>
                <c:pt idx="10010">
                  <c:v>1256.3224730072</c:v>
                </c:pt>
                <c:pt idx="10011">
                  <c:v>77.004974332575699</c:v>
                </c:pt>
                <c:pt idx="10012">
                  <c:v>336.28734561423499</c:v>
                </c:pt>
                <c:pt idx="10013">
                  <c:v>2694.5247394043099</c:v>
                </c:pt>
                <c:pt idx="10014">
                  <c:v>271.45149865253597</c:v>
                </c:pt>
                <c:pt idx="10015">
                  <c:v>4.6902262541464097</c:v>
                </c:pt>
                <c:pt idx="10016">
                  <c:v>359.845856718177</c:v>
                </c:pt>
                <c:pt idx="10017">
                  <c:v>31.640796276952699</c:v>
                </c:pt>
                <c:pt idx="10018">
                  <c:v>168.616661733131</c:v>
                </c:pt>
                <c:pt idx="10019">
                  <c:v>19.991148854006799</c:v>
                </c:pt>
                <c:pt idx="10020">
                  <c:v>32.256861369818601</c:v>
                </c:pt>
                <c:pt idx="10021">
                  <c:v>37.476997783074502</c:v>
                </c:pt>
                <c:pt idx="10022">
                  <c:v>562.87652622085</c:v>
                </c:pt>
                <c:pt idx="10023">
                  <c:v>18.8032879732888</c:v>
                </c:pt>
                <c:pt idx="10024">
                  <c:v>106.150294749815</c:v>
                </c:pt>
                <c:pt idx="10025">
                  <c:v>3640.1784765583802</c:v>
                </c:pt>
                <c:pt idx="10026">
                  <c:v>399.14746043153099</c:v>
                </c:pt>
                <c:pt idx="10027">
                  <c:v>31.343150274291599</c:v>
                </c:pt>
                <c:pt idx="10028">
                  <c:v>716.639852097519</c:v>
                </c:pt>
                <c:pt idx="10029">
                  <c:v>824.93108105779504</c:v>
                </c:pt>
                <c:pt idx="10030">
                  <c:v>195.355033814866</c:v>
                </c:pt>
                <c:pt idx="10031">
                  <c:v>414.60206630708097</c:v>
                </c:pt>
                <c:pt idx="10032">
                  <c:v>1281.3719407998999</c:v>
                </c:pt>
                <c:pt idx="10033">
                  <c:v>491.74085224496201</c:v>
                </c:pt>
                <c:pt idx="10034">
                  <c:v>190.70886897979099</c:v>
                </c:pt>
                <c:pt idx="10035">
                  <c:v>43.505294537540799</c:v>
                </c:pt>
                <c:pt idx="10036">
                  <c:v>283.38877889580999</c:v>
                </c:pt>
                <c:pt idx="10037">
                  <c:v>682.49367854605202</c:v>
                </c:pt>
                <c:pt idx="10038">
                  <c:v>44.135820746639602</c:v>
                </c:pt>
                <c:pt idx="10039">
                  <c:v>3738.9339354179201</c:v>
                </c:pt>
                <c:pt idx="10040">
                  <c:v>1575.4042065089</c:v>
                </c:pt>
                <c:pt idx="10041">
                  <c:v>1969.8392344588599</c:v>
                </c:pt>
                <c:pt idx="10042">
                  <c:v>309.590123753272</c:v>
                </c:pt>
                <c:pt idx="10043">
                  <c:v>67.052675918812</c:v>
                </c:pt>
                <c:pt idx="10044">
                  <c:v>244.159026699252</c:v>
                </c:pt>
                <c:pt idx="10045">
                  <c:v>782.01306372350098</c:v>
                </c:pt>
                <c:pt idx="10046">
                  <c:v>76.206216517003696</c:v>
                </c:pt>
                <c:pt idx="10047">
                  <c:v>150.07985411216299</c:v>
                </c:pt>
                <c:pt idx="10048">
                  <c:v>1.77948728181456</c:v>
                </c:pt>
                <c:pt idx="10049">
                  <c:v>15.282926346351299</c:v>
                </c:pt>
                <c:pt idx="10050">
                  <c:v>868.04410217182999</c:v>
                </c:pt>
                <c:pt idx="10051">
                  <c:v>66.417882279810996</c:v>
                </c:pt>
                <c:pt idx="10052">
                  <c:v>2.5537072107258698</c:v>
                </c:pt>
                <c:pt idx="10053">
                  <c:v>3426.7605236562399</c:v>
                </c:pt>
                <c:pt idx="10054">
                  <c:v>101.43649212155501</c:v>
                </c:pt>
                <c:pt idx="10055">
                  <c:v>1647.9521844916701</c:v>
                </c:pt>
                <c:pt idx="10056">
                  <c:v>11.4009383620535</c:v>
                </c:pt>
                <c:pt idx="10057">
                  <c:v>50.864239781655897</c:v>
                </c:pt>
                <c:pt idx="10058">
                  <c:v>238.98921465067701</c:v>
                </c:pt>
                <c:pt idx="10059">
                  <c:v>11.7212455228787</c:v>
                </c:pt>
                <c:pt idx="10060">
                  <c:v>578.93157094560399</c:v>
                </c:pt>
                <c:pt idx="10061">
                  <c:v>185.030877225761</c:v>
                </c:pt>
                <c:pt idx="10062">
                  <c:v>9.8595959544579497</c:v>
                </c:pt>
                <c:pt idx="10063">
                  <c:v>4103.8625998163798</c:v>
                </c:pt>
                <c:pt idx="10064">
                  <c:v>8.6991836538625105</c:v>
                </c:pt>
                <c:pt idx="10065">
                  <c:v>290.50838960828003</c:v>
                </c:pt>
                <c:pt idx="10066">
                  <c:v>206.78300930760301</c:v>
                </c:pt>
                <c:pt idx="10067">
                  <c:v>237.21397385578101</c:v>
                </c:pt>
                <c:pt idx="10068">
                  <c:v>332.53247017087602</c:v>
                </c:pt>
                <c:pt idx="10069">
                  <c:v>666.78793369717005</c:v>
                </c:pt>
                <c:pt idx="10070">
                  <c:v>48.510069877997502</c:v>
                </c:pt>
                <c:pt idx="10071">
                  <c:v>288.23056986850298</c:v>
                </c:pt>
                <c:pt idx="10072">
                  <c:v>6.1269460478491897</c:v>
                </c:pt>
                <c:pt idx="10073">
                  <c:v>1026.3516047344001</c:v>
                </c:pt>
                <c:pt idx="10074">
                  <c:v>32.625282826364298</c:v>
                </c:pt>
                <c:pt idx="10075">
                  <c:v>1164.07569076247</c:v>
                </c:pt>
                <c:pt idx="10076">
                  <c:v>269.70750069008801</c:v>
                </c:pt>
                <c:pt idx="10077">
                  <c:v>1760.59697564814</c:v>
                </c:pt>
                <c:pt idx="10078">
                  <c:v>980.88458329466698</c:v>
                </c:pt>
                <c:pt idx="10079">
                  <c:v>9.6275658066596908</c:v>
                </c:pt>
                <c:pt idx="10080">
                  <c:v>4662.1736851627302</c:v>
                </c:pt>
                <c:pt idx="10081">
                  <c:v>260.95060928383703</c:v>
                </c:pt>
                <c:pt idx="10082">
                  <c:v>1590.5297132271201</c:v>
                </c:pt>
                <c:pt idx="10083">
                  <c:v>520.41444281347594</c:v>
                </c:pt>
                <c:pt idx="10084">
                  <c:v>22.707916023145501</c:v>
                </c:pt>
                <c:pt idx="10085">
                  <c:v>855.74890105726195</c:v>
                </c:pt>
                <c:pt idx="10086">
                  <c:v>248.32000277502399</c:v>
                </c:pt>
                <c:pt idx="10087">
                  <c:v>1499.2751328488</c:v>
                </c:pt>
                <c:pt idx="10088">
                  <c:v>491.28936723534599</c:v>
                </c:pt>
                <c:pt idx="10089">
                  <c:v>1133.78736653904</c:v>
                </c:pt>
                <c:pt idx="10090">
                  <c:v>72.624294969061495</c:v>
                </c:pt>
                <c:pt idx="10091">
                  <c:v>1433.70668371433</c:v>
                </c:pt>
                <c:pt idx="10092">
                  <c:v>508.63907500245199</c:v>
                </c:pt>
                <c:pt idx="10093">
                  <c:v>5.3921374300685496</c:v>
                </c:pt>
                <c:pt idx="10094">
                  <c:v>651.94468785612298</c:v>
                </c:pt>
                <c:pt idx="10095">
                  <c:v>16.0767298778262</c:v>
                </c:pt>
                <c:pt idx="10096">
                  <c:v>6166.7621173895704</c:v>
                </c:pt>
                <c:pt idx="10097">
                  <c:v>141.11314868672201</c:v>
                </c:pt>
                <c:pt idx="10098">
                  <c:v>50.048366801990298</c:v>
                </c:pt>
                <c:pt idx="10099">
                  <c:v>3329.28377699161</c:v>
                </c:pt>
                <c:pt idx="10100">
                  <c:v>70.646927859640101</c:v>
                </c:pt>
                <c:pt idx="10101">
                  <c:v>932.45718508415405</c:v>
                </c:pt>
                <c:pt idx="10102">
                  <c:v>60.058739303918699</c:v>
                </c:pt>
                <c:pt idx="10103">
                  <c:v>777.06686449235303</c:v>
                </c:pt>
                <c:pt idx="10104">
                  <c:v>777.70643950077499</c:v>
                </c:pt>
                <c:pt idx="10105">
                  <c:v>258.52160751109602</c:v>
                </c:pt>
                <c:pt idx="10106">
                  <c:v>276.65200358018899</c:v>
                </c:pt>
                <c:pt idx="10107">
                  <c:v>8.2419941706438298</c:v>
                </c:pt>
                <c:pt idx="10108">
                  <c:v>5931.6676320401402</c:v>
                </c:pt>
                <c:pt idx="10109">
                  <c:v>23.636544258515102</c:v>
                </c:pt>
                <c:pt idx="10110">
                  <c:v>1894.7500962709601</c:v>
                </c:pt>
                <c:pt idx="10111">
                  <c:v>144.69453790243799</c:v>
                </c:pt>
                <c:pt idx="10112">
                  <c:v>42.7541727506431</c:v>
                </c:pt>
                <c:pt idx="10113">
                  <c:v>859.57166049655302</c:v>
                </c:pt>
                <c:pt idx="10114">
                  <c:v>303.86099356567303</c:v>
                </c:pt>
                <c:pt idx="10115">
                  <c:v>298.05939387867602</c:v>
                </c:pt>
                <c:pt idx="10116">
                  <c:v>292.30527970345901</c:v>
                </c:pt>
                <c:pt idx="10117">
                  <c:v>16867.9323273839</c:v>
                </c:pt>
                <c:pt idx="10118">
                  <c:v>191.58876833792201</c:v>
                </c:pt>
                <c:pt idx="10119">
                  <c:v>1571.38652451812</c:v>
                </c:pt>
                <c:pt idx="10120">
                  <c:v>61.113003039285402</c:v>
                </c:pt>
                <c:pt idx="10121">
                  <c:v>693.182172249563</c:v>
                </c:pt>
                <c:pt idx="10122">
                  <c:v>990.90093870114799</c:v>
                </c:pt>
                <c:pt idx="10123">
                  <c:v>77.751767900551897</c:v>
                </c:pt>
                <c:pt idx="10124">
                  <c:v>1022.06296613617</c:v>
                </c:pt>
                <c:pt idx="10125">
                  <c:v>92.1469068309965</c:v>
                </c:pt>
                <c:pt idx="10126">
                  <c:v>1962.94838227987</c:v>
                </c:pt>
                <c:pt idx="10127">
                  <c:v>1410.7198219182501</c:v>
                </c:pt>
                <c:pt idx="10128">
                  <c:v>44.193294365246601</c:v>
                </c:pt>
                <c:pt idx="10129">
                  <c:v>175.764814862946</c:v>
                </c:pt>
                <c:pt idx="10130">
                  <c:v>74.372078370307094</c:v>
                </c:pt>
                <c:pt idx="10131">
                  <c:v>204.060682143365</c:v>
                </c:pt>
                <c:pt idx="10132">
                  <c:v>1572.84522626019</c:v>
                </c:pt>
                <c:pt idx="10133">
                  <c:v>2.7821437612734501</c:v>
                </c:pt>
                <c:pt idx="10134">
                  <c:v>82.187515433984601</c:v>
                </c:pt>
                <c:pt idx="10135">
                  <c:v>752.06700650781602</c:v>
                </c:pt>
                <c:pt idx="10136">
                  <c:v>885.44407839147004</c:v>
                </c:pt>
                <c:pt idx="10137">
                  <c:v>185.852314364508</c:v>
                </c:pt>
                <c:pt idx="10138">
                  <c:v>2214.6479637877401</c:v>
                </c:pt>
                <c:pt idx="10139">
                  <c:v>335.62038340550299</c:v>
                </c:pt>
                <c:pt idx="10140">
                  <c:v>805.49839519178499</c:v>
                </c:pt>
                <c:pt idx="10141">
                  <c:v>15.945880288934701</c:v>
                </c:pt>
                <c:pt idx="10142">
                  <c:v>3112.0098834517798</c:v>
                </c:pt>
                <c:pt idx="10143">
                  <c:v>317.037932965604</c:v>
                </c:pt>
                <c:pt idx="10144">
                  <c:v>22.385570163572599</c:v>
                </c:pt>
                <c:pt idx="10145">
                  <c:v>285.498910850865</c:v>
                </c:pt>
                <c:pt idx="10146">
                  <c:v>159.57261245846701</c:v>
                </c:pt>
                <c:pt idx="10147">
                  <c:v>80.183563196841206</c:v>
                </c:pt>
                <c:pt idx="10148">
                  <c:v>1465.5713574276399</c:v>
                </c:pt>
                <c:pt idx="10149">
                  <c:v>487.37200617247697</c:v>
                </c:pt>
                <c:pt idx="10150">
                  <c:v>98.458617860006697</c:v>
                </c:pt>
                <c:pt idx="10151">
                  <c:v>572.27849322570205</c:v>
                </c:pt>
                <c:pt idx="10152">
                  <c:v>2560.1543232898798</c:v>
                </c:pt>
                <c:pt idx="10153">
                  <c:v>0.37065600258862502</c:v>
                </c:pt>
                <c:pt idx="10154">
                  <c:v>2119.6680038418499</c:v>
                </c:pt>
                <c:pt idx="10155">
                  <c:v>1.76431576544855</c:v>
                </c:pt>
                <c:pt idx="10156">
                  <c:v>49.3479378528884</c:v>
                </c:pt>
                <c:pt idx="10157">
                  <c:v>47.041348873521201</c:v>
                </c:pt>
                <c:pt idx="10158">
                  <c:v>187.35369859910901</c:v>
                </c:pt>
                <c:pt idx="10159">
                  <c:v>1308.3609544489</c:v>
                </c:pt>
                <c:pt idx="10160">
                  <c:v>9304.8971278633398</c:v>
                </c:pt>
                <c:pt idx="10161">
                  <c:v>585.27664630464903</c:v>
                </c:pt>
                <c:pt idx="10162">
                  <c:v>156.61871107831499</c:v>
                </c:pt>
                <c:pt idx="10163">
                  <c:v>76.070347227567098</c:v>
                </c:pt>
                <c:pt idx="10164">
                  <c:v>245.325030596376</c:v>
                </c:pt>
                <c:pt idx="10165">
                  <c:v>396.69234930081899</c:v>
                </c:pt>
                <c:pt idx="10166">
                  <c:v>212.33429537382099</c:v>
                </c:pt>
                <c:pt idx="10167">
                  <c:v>349.03653422901601</c:v>
                </c:pt>
                <c:pt idx="10168">
                  <c:v>821.62132388351802</c:v>
                </c:pt>
                <c:pt idx="10169">
                  <c:v>263.97829984468098</c:v>
                </c:pt>
                <c:pt idx="10170">
                  <c:v>71.796518423687303</c:v>
                </c:pt>
                <c:pt idx="10171">
                  <c:v>520.22123257151895</c:v>
                </c:pt>
                <c:pt idx="10172">
                  <c:v>42.192327374890603</c:v>
                </c:pt>
                <c:pt idx="10173">
                  <c:v>324.11140052303602</c:v>
                </c:pt>
                <c:pt idx="10174">
                  <c:v>34.025258921154503</c:v>
                </c:pt>
                <c:pt idx="10175">
                  <c:v>3.88516453955368</c:v>
                </c:pt>
                <c:pt idx="10176">
                  <c:v>3.07352556657895</c:v>
                </c:pt>
                <c:pt idx="10177">
                  <c:v>1991.5958915702399</c:v>
                </c:pt>
                <c:pt idx="10178">
                  <c:v>243.76487957926199</c:v>
                </c:pt>
                <c:pt idx="10179">
                  <c:v>1138.61801707619</c:v>
                </c:pt>
                <c:pt idx="10180">
                  <c:v>49.6997743921048</c:v>
                </c:pt>
                <c:pt idx="10181">
                  <c:v>1332.4120826989899</c:v>
                </c:pt>
                <c:pt idx="10182">
                  <c:v>16.845699557434902</c:v>
                </c:pt>
                <c:pt idx="10183">
                  <c:v>2.60894634290461</c:v>
                </c:pt>
                <c:pt idx="10184">
                  <c:v>115.598497271287</c:v>
                </c:pt>
                <c:pt idx="10185">
                  <c:v>2548.5474984715102</c:v>
                </c:pt>
                <c:pt idx="10186">
                  <c:v>408.85853375112799</c:v>
                </c:pt>
                <c:pt idx="10187">
                  <c:v>48.032589695963701</c:v>
                </c:pt>
                <c:pt idx="10188">
                  <c:v>6.89775888596398</c:v>
                </c:pt>
                <c:pt idx="10189">
                  <c:v>68.544654390431106</c:v>
                </c:pt>
                <c:pt idx="10190">
                  <c:v>6971.7863960323102</c:v>
                </c:pt>
                <c:pt idx="10191">
                  <c:v>3527.5147474078099</c:v>
                </c:pt>
                <c:pt idx="10192">
                  <c:v>16.735660658792401</c:v>
                </c:pt>
                <c:pt idx="10193">
                  <c:v>178.15307898152301</c:v>
                </c:pt>
                <c:pt idx="10194">
                  <c:v>153.47098879019501</c:v>
                </c:pt>
                <c:pt idx="10195">
                  <c:v>131.94523463019999</c:v>
                </c:pt>
                <c:pt idx="10196">
                  <c:v>28.9244604128777</c:v>
                </c:pt>
                <c:pt idx="10197">
                  <c:v>242.38736521091101</c:v>
                </c:pt>
                <c:pt idx="10198">
                  <c:v>243.69480679786801</c:v>
                </c:pt>
                <c:pt idx="10199">
                  <c:v>798.25037709853098</c:v>
                </c:pt>
                <c:pt idx="10200">
                  <c:v>44.495834954925797</c:v>
                </c:pt>
                <c:pt idx="10201">
                  <c:v>69.871064248511999</c:v>
                </c:pt>
                <c:pt idx="10202">
                  <c:v>679.791547308536</c:v>
                </c:pt>
                <c:pt idx="10203">
                  <c:v>11.727724036013401</c:v>
                </c:pt>
                <c:pt idx="10204">
                  <c:v>727.30543608322103</c:v>
                </c:pt>
                <c:pt idx="10205">
                  <c:v>1042.58332455185</c:v>
                </c:pt>
                <c:pt idx="10206">
                  <c:v>758.55538297932196</c:v>
                </c:pt>
                <c:pt idx="10207">
                  <c:v>209.91327403192801</c:v>
                </c:pt>
                <c:pt idx="10208">
                  <c:v>1493.2876383431701</c:v>
                </c:pt>
                <c:pt idx="10209">
                  <c:v>3084.5082214225999</c:v>
                </c:pt>
                <c:pt idx="10210">
                  <c:v>185.78749526400699</c:v>
                </c:pt>
                <c:pt idx="10211">
                  <c:v>56.360092860260799</c:v>
                </c:pt>
                <c:pt idx="10212">
                  <c:v>12.607559010724501</c:v>
                </c:pt>
                <c:pt idx="10213">
                  <c:v>190.06431852676101</c:v>
                </c:pt>
                <c:pt idx="10214">
                  <c:v>79.684426756285802</c:v>
                </c:pt>
                <c:pt idx="10215">
                  <c:v>147.73329084755301</c:v>
                </c:pt>
                <c:pt idx="10216">
                  <c:v>797.14019156612301</c:v>
                </c:pt>
                <c:pt idx="10217">
                  <c:v>164.53848357075501</c:v>
                </c:pt>
                <c:pt idx="10218">
                  <c:v>30.6156788533245</c:v>
                </c:pt>
                <c:pt idx="10219">
                  <c:v>51.234900618033997</c:v>
                </c:pt>
                <c:pt idx="10220">
                  <c:v>609.30164244628702</c:v>
                </c:pt>
                <c:pt idx="10221">
                  <c:v>481.440212712267</c:v>
                </c:pt>
                <c:pt idx="10222">
                  <c:v>40.303752171037701</c:v>
                </c:pt>
                <c:pt idx="10223">
                  <c:v>110.020662766261</c:v>
                </c:pt>
                <c:pt idx="10224">
                  <c:v>4988.3353027442499</c:v>
                </c:pt>
                <c:pt idx="10225">
                  <c:v>3335.3382493520198</c:v>
                </c:pt>
                <c:pt idx="10226">
                  <c:v>77.098460629677902</c:v>
                </c:pt>
                <c:pt idx="10227">
                  <c:v>301.84955907410102</c:v>
                </c:pt>
                <c:pt idx="10228">
                  <c:v>1420.68632861123</c:v>
                </c:pt>
                <c:pt idx="10229">
                  <c:v>349.64902679903798</c:v>
                </c:pt>
                <c:pt idx="10230">
                  <c:v>456.05701807663502</c:v>
                </c:pt>
                <c:pt idx="10231">
                  <c:v>13.9316378071281</c:v>
                </c:pt>
                <c:pt idx="10232">
                  <c:v>108.292620681682</c:v>
                </c:pt>
                <c:pt idx="10233">
                  <c:v>67.534049688158603</c:v>
                </c:pt>
                <c:pt idx="10234">
                  <c:v>159.01840816119901</c:v>
                </c:pt>
                <c:pt idx="10235">
                  <c:v>182.739740966385</c:v>
                </c:pt>
                <c:pt idx="10236">
                  <c:v>213.78264123458899</c:v>
                </c:pt>
                <c:pt idx="10237">
                  <c:v>288.51537538922798</c:v>
                </c:pt>
                <c:pt idx="10238">
                  <c:v>64.464130167238693</c:v>
                </c:pt>
                <c:pt idx="10239">
                  <c:v>203.695587328709</c:v>
                </c:pt>
                <c:pt idx="10240">
                  <c:v>2471.5592063221902</c:v>
                </c:pt>
                <c:pt idx="10241">
                  <c:v>452.39957338731801</c:v>
                </c:pt>
                <c:pt idx="10242">
                  <c:v>620.76556990674101</c:v>
                </c:pt>
                <c:pt idx="10243">
                  <c:v>1890.6268434297499</c:v>
                </c:pt>
                <c:pt idx="10244">
                  <c:v>388.155164665435</c:v>
                </c:pt>
                <c:pt idx="10245">
                  <c:v>8.3318546984480992</c:v>
                </c:pt>
                <c:pt idx="10246">
                  <c:v>483.25589974445501</c:v>
                </c:pt>
                <c:pt idx="10247">
                  <c:v>6.3629324538928698</c:v>
                </c:pt>
                <c:pt idx="10248">
                  <c:v>2275.7601534218302</c:v>
                </c:pt>
                <c:pt idx="10249">
                  <c:v>651.08579273344003</c:v>
                </c:pt>
                <c:pt idx="10250">
                  <c:v>757.54266850759302</c:v>
                </c:pt>
                <c:pt idx="10251">
                  <c:v>279.27219092011097</c:v>
                </c:pt>
                <c:pt idx="10252">
                  <c:v>373.67718034407801</c:v>
                </c:pt>
                <c:pt idx="10253">
                  <c:v>3300.9837993543201</c:v>
                </c:pt>
                <c:pt idx="10254">
                  <c:v>389.838648391947</c:v>
                </c:pt>
                <c:pt idx="10255">
                  <c:v>332.42537424175703</c:v>
                </c:pt>
                <c:pt idx="10256">
                  <c:v>673.12839221514901</c:v>
                </c:pt>
                <c:pt idx="10257">
                  <c:v>22.2869431275825</c:v>
                </c:pt>
                <c:pt idx="10258">
                  <c:v>1798.2875233530899</c:v>
                </c:pt>
                <c:pt idx="10259">
                  <c:v>65.987448440615296</c:v>
                </c:pt>
                <c:pt idx="10260">
                  <c:v>420.49985385262801</c:v>
                </c:pt>
                <c:pt idx="10261">
                  <c:v>705.93855137942705</c:v>
                </c:pt>
                <c:pt idx="10262">
                  <c:v>1802.9624765219301</c:v>
                </c:pt>
                <c:pt idx="10263">
                  <c:v>540.62820431847399</c:v>
                </c:pt>
                <c:pt idx="10264">
                  <c:v>454.08564644938701</c:v>
                </c:pt>
                <c:pt idx="10265">
                  <c:v>64.997540080172897</c:v>
                </c:pt>
                <c:pt idx="10266">
                  <c:v>855.59145982315601</c:v>
                </c:pt>
                <c:pt idx="10267">
                  <c:v>1204.2274387555301</c:v>
                </c:pt>
                <c:pt idx="10268">
                  <c:v>129.49211384219001</c:v>
                </c:pt>
                <c:pt idx="10269">
                  <c:v>223.34303561344299</c:v>
                </c:pt>
                <c:pt idx="10270">
                  <c:v>993.03310246649801</c:v>
                </c:pt>
                <c:pt idx="10271">
                  <c:v>385.66497941619599</c:v>
                </c:pt>
                <c:pt idx="10272">
                  <c:v>115.39780127952901</c:v>
                </c:pt>
                <c:pt idx="10273">
                  <c:v>11.5081298057463</c:v>
                </c:pt>
                <c:pt idx="10274">
                  <c:v>124.732157079812</c:v>
                </c:pt>
                <c:pt idx="10275">
                  <c:v>29.679285713514901</c:v>
                </c:pt>
                <c:pt idx="10276">
                  <c:v>1431.93025226042</c:v>
                </c:pt>
                <c:pt idx="10277">
                  <c:v>3784.5646205490598</c:v>
                </c:pt>
                <c:pt idx="10278">
                  <c:v>2565.93620331583</c:v>
                </c:pt>
                <c:pt idx="10279">
                  <c:v>428.59173057617301</c:v>
                </c:pt>
                <c:pt idx="10280">
                  <c:v>58.209108690172798</c:v>
                </c:pt>
                <c:pt idx="10281">
                  <c:v>15.0195529302029</c:v>
                </c:pt>
                <c:pt idx="10282">
                  <c:v>236.05370011590099</c:v>
                </c:pt>
                <c:pt idx="10283">
                  <c:v>49.074869234241298</c:v>
                </c:pt>
                <c:pt idx="10284">
                  <c:v>461.17249590485102</c:v>
                </c:pt>
                <c:pt idx="10285">
                  <c:v>870.51978676974102</c:v>
                </c:pt>
                <c:pt idx="10286">
                  <c:v>40.1588507731189</c:v>
                </c:pt>
                <c:pt idx="10287">
                  <c:v>707.13010904531404</c:v>
                </c:pt>
                <c:pt idx="10288">
                  <c:v>145.55889770963901</c:v>
                </c:pt>
                <c:pt idx="10289">
                  <c:v>79.374502448348395</c:v>
                </c:pt>
                <c:pt idx="10290">
                  <c:v>466.81596042766802</c:v>
                </c:pt>
                <c:pt idx="10291">
                  <c:v>275.48128178333798</c:v>
                </c:pt>
                <c:pt idx="10292">
                  <c:v>188.84976709104001</c:v>
                </c:pt>
                <c:pt idx="10293">
                  <c:v>54.992618791856898</c:v>
                </c:pt>
                <c:pt idx="10294">
                  <c:v>2411.7470416566298</c:v>
                </c:pt>
                <c:pt idx="10295">
                  <c:v>82.614355389276298</c:v>
                </c:pt>
                <c:pt idx="10296">
                  <c:v>1054.97509399518</c:v>
                </c:pt>
                <c:pt idx="10297">
                  <c:v>511.74627263898998</c:v>
                </c:pt>
                <c:pt idx="10298">
                  <c:v>1281.6254740639099</c:v>
                </c:pt>
                <c:pt idx="10299">
                  <c:v>1311.93303535833</c:v>
                </c:pt>
                <c:pt idx="10300">
                  <c:v>39.228098751227897</c:v>
                </c:pt>
                <c:pt idx="10301">
                  <c:v>31.776356990933099</c:v>
                </c:pt>
                <c:pt idx="10302">
                  <c:v>291.13312309169697</c:v>
                </c:pt>
                <c:pt idx="10303">
                  <c:v>47.797196809702498</c:v>
                </c:pt>
                <c:pt idx="10304">
                  <c:v>96.162450202476407</c:v>
                </c:pt>
                <c:pt idx="10305">
                  <c:v>24.540797350589099</c:v>
                </c:pt>
                <c:pt idx="10306">
                  <c:v>24.131699879804401</c:v>
                </c:pt>
                <c:pt idx="10307">
                  <c:v>235.276271289768</c:v>
                </c:pt>
                <c:pt idx="10308">
                  <c:v>115.905672540327</c:v>
                </c:pt>
                <c:pt idx="10309">
                  <c:v>7.25113157790208</c:v>
                </c:pt>
                <c:pt idx="10310">
                  <c:v>61.805423905111802</c:v>
                </c:pt>
                <c:pt idx="10311">
                  <c:v>507.08338835628598</c:v>
                </c:pt>
                <c:pt idx="10312">
                  <c:v>717.60580061777705</c:v>
                </c:pt>
                <c:pt idx="10313">
                  <c:v>980.25252548664298</c:v>
                </c:pt>
                <c:pt idx="10314">
                  <c:v>434.68148163821797</c:v>
                </c:pt>
                <c:pt idx="10315">
                  <c:v>27.244560806963701</c:v>
                </c:pt>
                <c:pt idx="10316">
                  <c:v>183.40111551605099</c:v>
                </c:pt>
                <c:pt idx="10317">
                  <c:v>2483.3664560819002</c:v>
                </c:pt>
                <c:pt idx="10318">
                  <c:v>1034.7030133593601</c:v>
                </c:pt>
                <c:pt idx="10319">
                  <c:v>951.68788779508395</c:v>
                </c:pt>
                <c:pt idx="10320">
                  <c:v>1225.2401594078201</c:v>
                </c:pt>
                <c:pt idx="10321">
                  <c:v>138.533895527412</c:v>
                </c:pt>
                <c:pt idx="10322">
                  <c:v>190.120663966726</c:v>
                </c:pt>
                <c:pt idx="10323">
                  <c:v>14.679101981976199</c:v>
                </c:pt>
                <c:pt idx="10324">
                  <c:v>429.95942540367002</c:v>
                </c:pt>
                <c:pt idx="10325">
                  <c:v>1886.06434453108</c:v>
                </c:pt>
                <c:pt idx="10326">
                  <c:v>48.748776862065</c:v>
                </c:pt>
                <c:pt idx="10327">
                  <c:v>7.5833954227742604</c:v>
                </c:pt>
                <c:pt idx="10328">
                  <c:v>305.42113865279299</c:v>
                </c:pt>
                <c:pt idx="10329">
                  <c:v>860.933969397596</c:v>
                </c:pt>
                <c:pt idx="10330">
                  <c:v>36.140352402044101</c:v>
                </c:pt>
                <c:pt idx="10331">
                  <c:v>1840.93203245472</c:v>
                </c:pt>
                <c:pt idx="10332">
                  <c:v>7005.3624148606004</c:v>
                </c:pt>
                <c:pt idx="10333">
                  <c:v>2882.1070591561202</c:v>
                </c:pt>
                <c:pt idx="10334">
                  <c:v>334.302269786355</c:v>
                </c:pt>
                <c:pt idx="10335">
                  <c:v>1636.0721267678</c:v>
                </c:pt>
                <c:pt idx="10336">
                  <c:v>427.17223924848599</c:v>
                </c:pt>
                <c:pt idx="10337">
                  <c:v>379.89422785302497</c:v>
                </c:pt>
                <c:pt idx="10338">
                  <c:v>38.571944352164699</c:v>
                </c:pt>
                <c:pt idx="10339">
                  <c:v>352.16596399400203</c:v>
                </c:pt>
                <c:pt idx="10340">
                  <c:v>17.0587377159612</c:v>
                </c:pt>
                <c:pt idx="10341">
                  <c:v>462.74292019179802</c:v>
                </c:pt>
                <c:pt idx="10342">
                  <c:v>227.73979533664601</c:v>
                </c:pt>
                <c:pt idx="10343">
                  <c:v>3.0306412541842902</c:v>
                </c:pt>
                <c:pt idx="10344">
                  <c:v>5.4940829924333299</c:v>
                </c:pt>
                <c:pt idx="10345">
                  <c:v>16.2124375707619</c:v>
                </c:pt>
                <c:pt idx="10346">
                  <c:v>68.686526106392805</c:v>
                </c:pt>
                <c:pt idx="10347">
                  <c:v>29.046537188800801</c:v>
                </c:pt>
                <c:pt idx="10348">
                  <c:v>436.43460796598703</c:v>
                </c:pt>
                <c:pt idx="10349">
                  <c:v>223.487903595136</c:v>
                </c:pt>
                <c:pt idx="10350">
                  <c:v>49.748008132053002</c:v>
                </c:pt>
                <c:pt idx="10351">
                  <c:v>1731.57945868976</c:v>
                </c:pt>
                <c:pt idx="10352">
                  <c:v>13.22851397959</c:v>
                </c:pt>
                <c:pt idx="10353">
                  <c:v>108.892195665253</c:v>
                </c:pt>
                <c:pt idx="10354">
                  <c:v>161.453623337441</c:v>
                </c:pt>
                <c:pt idx="10355">
                  <c:v>1940.55331309854</c:v>
                </c:pt>
                <c:pt idx="10356">
                  <c:v>2447.4037876826101</c:v>
                </c:pt>
                <c:pt idx="10357">
                  <c:v>249.14183382454399</c:v>
                </c:pt>
                <c:pt idx="10358">
                  <c:v>212.605434997158</c:v>
                </c:pt>
                <c:pt idx="10359">
                  <c:v>204.12551300870999</c:v>
                </c:pt>
                <c:pt idx="10360">
                  <c:v>354.53115167406997</c:v>
                </c:pt>
                <c:pt idx="10361">
                  <c:v>42.732207015866997</c:v>
                </c:pt>
                <c:pt idx="10362">
                  <c:v>1213.5254424996001</c:v>
                </c:pt>
                <c:pt idx="10363">
                  <c:v>709.71471224359902</c:v>
                </c:pt>
                <c:pt idx="10364">
                  <c:v>3349.0387703195702</c:v>
                </c:pt>
                <c:pt idx="10365">
                  <c:v>11.564785500475301</c:v>
                </c:pt>
                <c:pt idx="10366">
                  <c:v>81.176397543371294</c:v>
                </c:pt>
                <c:pt idx="10367">
                  <c:v>44.739716716126601</c:v>
                </c:pt>
                <c:pt idx="10368">
                  <c:v>10.6703844907867</c:v>
                </c:pt>
                <c:pt idx="10369">
                  <c:v>183.87336994884899</c:v>
                </c:pt>
                <c:pt idx="10370">
                  <c:v>155.30695151287901</c:v>
                </c:pt>
                <c:pt idx="10371">
                  <c:v>210.96422296427599</c:v>
                </c:pt>
                <c:pt idx="10372">
                  <c:v>25.0503769523343</c:v>
                </c:pt>
                <c:pt idx="10373">
                  <c:v>818.20811828089302</c:v>
                </c:pt>
                <c:pt idx="10374">
                  <c:v>2916.16815489386</c:v>
                </c:pt>
                <c:pt idx="10375">
                  <c:v>149.59138223719799</c:v>
                </c:pt>
                <c:pt idx="10376">
                  <c:v>69.290040460983406</c:v>
                </c:pt>
                <c:pt idx="10377">
                  <c:v>1245.4314973333701</c:v>
                </c:pt>
                <c:pt idx="10378">
                  <c:v>882.50455673642705</c:v>
                </c:pt>
                <c:pt idx="10379">
                  <c:v>894.56791216571696</c:v>
                </c:pt>
                <c:pt idx="10380">
                  <c:v>1896.8887218295999</c:v>
                </c:pt>
                <c:pt idx="10381">
                  <c:v>2958.4086912840899</c:v>
                </c:pt>
                <c:pt idx="10382">
                  <c:v>297.66021420909499</c:v>
                </c:pt>
                <c:pt idx="10383">
                  <c:v>749.84384715440297</c:v>
                </c:pt>
                <c:pt idx="10384">
                  <c:v>27.239929496807601</c:v>
                </c:pt>
                <c:pt idx="10385">
                  <c:v>86.579677977943405</c:v>
                </c:pt>
                <c:pt idx="10386">
                  <c:v>868.25504088766195</c:v>
                </c:pt>
                <c:pt idx="10387">
                  <c:v>49.991601135304897</c:v>
                </c:pt>
                <c:pt idx="10388">
                  <c:v>46.127178812735202</c:v>
                </c:pt>
                <c:pt idx="10389">
                  <c:v>272.90690690414101</c:v>
                </c:pt>
                <c:pt idx="10390">
                  <c:v>2.0283595217242598</c:v>
                </c:pt>
                <c:pt idx="10391">
                  <c:v>512.22041752118196</c:v>
                </c:pt>
                <c:pt idx="10392">
                  <c:v>113.530563663561</c:v>
                </c:pt>
                <c:pt idx="10393">
                  <c:v>208.86136173082599</c:v>
                </c:pt>
                <c:pt idx="10394">
                  <c:v>93.743853258168997</c:v>
                </c:pt>
                <c:pt idx="10395">
                  <c:v>124.902166584006</c:v>
                </c:pt>
                <c:pt idx="10396">
                  <c:v>6136.6657216276799</c:v>
                </c:pt>
                <c:pt idx="10397">
                  <c:v>213.80855203221699</c:v>
                </c:pt>
                <c:pt idx="10398">
                  <c:v>65.386665868656394</c:v>
                </c:pt>
                <c:pt idx="10399">
                  <c:v>131.93174482185501</c:v>
                </c:pt>
                <c:pt idx="10400">
                  <c:v>398.280057970011</c:v>
                </c:pt>
                <c:pt idx="10401">
                  <c:v>26.002029023381098</c:v>
                </c:pt>
                <c:pt idx="10402">
                  <c:v>565.66536811789797</c:v>
                </c:pt>
                <c:pt idx="10403">
                  <c:v>2239.4453602783101</c:v>
                </c:pt>
                <c:pt idx="10404">
                  <c:v>11317.4766123234</c:v>
                </c:pt>
                <c:pt idx="10405">
                  <c:v>533.19591547093296</c:v>
                </c:pt>
                <c:pt idx="10406">
                  <c:v>173.84753080285401</c:v>
                </c:pt>
                <c:pt idx="10407">
                  <c:v>16.695104747629301</c:v>
                </c:pt>
                <c:pt idx="10408">
                  <c:v>465.998908097634</c:v>
                </c:pt>
                <c:pt idx="10409">
                  <c:v>114.66164201489801</c:v>
                </c:pt>
                <c:pt idx="10410">
                  <c:v>567.87657201056197</c:v>
                </c:pt>
                <c:pt idx="10411">
                  <c:v>243.282371470345</c:v>
                </c:pt>
                <c:pt idx="10412">
                  <c:v>97.643245555952106</c:v>
                </c:pt>
                <c:pt idx="10413">
                  <c:v>218.28686448621099</c:v>
                </c:pt>
                <c:pt idx="10414">
                  <c:v>257.66507491591</c:v>
                </c:pt>
                <c:pt idx="10415">
                  <c:v>33.0427064267639</c:v>
                </c:pt>
                <c:pt idx="10416">
                  <c:v>531.76322333229803</c:v>
                </c:pt>
                <c:pt idx="10417">
                  <c:v>293.92279295371202</c:v>
                </c:pt>
                <c:pt idx="10418">
                  <c:v>122.699422883298</c:v>
                </c:pt>
                <c:pt idx="10419">
                  <c:v>16.087105698827902</c:v>
                </c:pt>
                <c:pt idx="10420">
                  <c:v>59.284775459617897</c:v>
                </c:pt>
                <c:pt idx="10421">
                  <c:v>91.464962106466402</c:v>
                </c:pt>
                <c:pt idx="10422">
                  <c:v>220.398302529343</c:v>
                </c:pt>
                <c:pt idx="10423">
                  <c:v>744.51211620510503</c:v>
                </c:pt>
                <c:pt idx="10424">
                  <c:v>1405.00163187718</c:v>
                </c:pt>
                <c:pt idx="10425">
                  <c:v>14.710561950812201</c:v>
                </c:pt>
                <c:pt idx="10426">
                  <c:v>46.702722190107799</c:v>
                </c:pt>
                <c:pt idx="10427">
                  <c:v>1.1797912342344401</c:v>
                </c:pt>
                <c:pt idx="10428">
                  <c:v>477.90567814309998</c:v>
                </c:pt>
                <c:pt idx="10429">
                  <c:v>68.808152219213696</c:v>
                </c:pt>
                <c:pt idx="10430">
                  <c:v>184.44181139978099</c:v>
                </c:pt>
                <c:pt idx="10431">
                  <c:v>339.78784831504998</c:v>
                </c:pt>
                <c:pt idx="10432">
                  <c:v>4098.1255138274801</c:v>
                </c:pt>
                <c:pt idx="10433">
                  <c:v>130.90901253633399</c:v>
                </c:pt>
                <c:pt idx="10434">
                  <c:v>1536.0447544838701</c:v>
                </c:pt>
                <c:pt idx="10435">
                  <c:v>33.351116582241701</c:v>
                </c:pt>
                <c:pt idx="10436">
                  <c:v>126.00348904508</c:v>
                </c:pt>
                <c:pt idx="10437">
                  <c:v>2698.5762600888202</c:v>
                </c:pt>
                <c:pt idx="10438">
                  <c:v>148.54813011156301</c:v>
                </c:pt>
                <c:pt idx="10439">
                  <c:v>96.586356464774397</c:v>
                </c:pt>
                <c:pt idx="10440">
                  <c:v>106.117706637333</c:v>
                </c:pt>
                <c:pt idx="10441">
                  <c:v>904.55907506879601</c:v>
                </c:pt>
                <c:pt idx="10442">
                  <c:v>665.83786942020799</c:v>
                </c:pt>
                <c:pt idx="10443">
                  <c:v>1051.9583345931501</c:v>
                </c:pt>
                <c:pt idx="10444">
                  <c:v>1378.18949175432</c:v>
                </c:pt>
                <c:pt idx="10445">
                  <c:v>8.3923400260361802</c:v>
                </c:pt>
                <c:pt idx="10446">
                  <c:v>627.824735090937</c:v>
                </c:pt>
                <c:pt idx="10447">
                  <c:v>46.801114936462298</c:v>
                </c:pt>
                <c:pt idx="10448">
                  <c:v>95.884644015430894</c:v>
                </c:pt>
                <c:pt idx="10449">
                  <c:v>223.48868755201701</c:v>
                </c:pt>
                <c:pt idx="10450">
                  <c:v>12.6776476203319</c:v>
                </c:pt>
                <c:pt idx="10451">
                  <c:v>11.3973047016656</c:v>
                </c:pt>
                <c:pt idx="10452">
                  <c:v>5659.61463172395</c:v>
                </c:pt>
                <c:pt idx="10453">
                  <c:v>1421.0870080398599</c:v>
                </c:pt>
                <c:pt idx="10454">
                  <c:v>22.350564019926601</c:v>
                </c:pt>
                <c:pt idx="10455">
                  <c:v>192.302887397642</c:v>
                </c:pt>
                <c:pt idx="10456">
                  <c:v>4.3108937677886203</c:v>
                </c:pt>
                <c:pt idx="10457">
                  <c:v>340.56667156083898</c:v>
                </c:pt>
                <c:pt idx="10458">
                  <c:v>612.97119495800496</c:v>
                </c:pt>
                <c:pt idx="10459">
                  <c:v>875.37485442901004</c:v>
                </c:pt>
                <c:pt idx="10460">
                  <c:v>257.86991065245797</c:v>
                </c:pt>
                <c:pt idx="10461">
                  <c:v>2107.5006174712398</c:v>
                </c:pt>
                <c:pt idx="10462">
                  <c:v>4.7756310089854903</c:v>
                </c:pt>
                <c:pt idx="10463">
                  <c:v>291.56521380016602</c:v>
                </c:pt>
                <c:pt idx="10464">
                  <c:v>29.211704379820201</c:v>
                </c:pt>
                <c:pt idx="10465">
                  <c:v>8.8187520790180596</c:v>
                </c:pt>
                <c:pt idx="10466">
                  <c:v>3743.33332621502</c:v>
                </c:pt>
                <c:pt idx="10467">
                  <c:v>371.57647631832299</c:v>
                </c:pt>
                <c:pt idx="10468">
                  <c:v>20.4326566517224</c:v>
                </c:pt>
                <c:pt idx="10469">
                  <c:v>36.069373274276103</c:v>
                </c:pt>
                <c:pt idx="10470">
                  <c:v>847.828045873169</c:v>
                </c:pt>
                <c:pt idx="10471">
                  <c:v>1789.9645029298899</c:v>
                </c:pt>
                <c:pt idx="10472">
                  <c:v>658.38640046056798</c:v>
                </c:pt>
                <c:pt idx="10473">
                  <c:v>409.25754401830801</c:v>
                </c:pt>
                <c:pt idx="10474">
                  <c:v>735.57182855542203</c:v>
                </c:pt>
                <c:pt idx="10475">
                  <c:v>99.908104497842501</c:v>
                </c:pt>
                <c:pt idx="10476">
                  <c:v>251.92835737683501</c:v>
                </c:pt>
                <c:pt idx="10477">
                  <c:v>696.13756508294205</c:v>
                </c:pt>
                <c:pt idx="10478">
                  <c:v>1.6493298668068399</c:v>
                </c:pt>
                <c:pt idx="10479">
                  <c:v>140.50040592791601</c:v>
                </c:pt>
                <c:pt idx="10480">
                  <c:v>1965.4922138542599</c:v>
                </c:pt>
                <c:pt idx="10481">
                  <c:v>25.4945206823948</c:v>
                </c:pt>
                <c:pt idx="10482">
                  <c:v>5351.5655009069396</c:v>
                </c:pt>
                <c:pt idx="10483">
                  <c:v>68.934912836790005</c:v>
                </c:pt>
                <c:pt idx="10484">
                  <c:v>75.564145158251605</c:v>
                </c:pt>
                <c:pt idx="10485">
                  <c:v>1.0742964340647401</c:v>
                </c:pt>
                <c:pt idx="10486">
                  <c:v>432.97372004696899</c:v>
                </c:pt>
                <c:pt idx="10487">
                  <c:v>77.982220189698793</c:v>
                </c:pt>
                <c:pt idx="10488">
                  <c:v>151.286425276617</c:v>
                </c:pt>
                <c:pt idx="10489">
                  <c:v>54.994199350432098</c:v>
                </c:pt>
                <c:pt idx="10490">
                  <c:v>121.031955924483</c:v>
                </c:pt>
                <c:pt idx="10491">
                  <c:v>116.131233882545</c:v>
                </c:pt>
                <c:pt idx="10492">
                  <c:v>1649.8183564223</c:v>
                </c:pt>
                <c:pt idx="10493">
                  <c:v>302.42668023555899</c:v>
                </c:pt>
                <c:pt idx="10494">
                  <c:v>226.02029416895601</c:v>
                </c:pt>
                <c:pt idx="10495">
                  <c:v>141.125634256909</c:v>
                </c:pt>
                <c:pt idx="10496">
                  <c:v>387.646916358883</c:v>
                </c:pt>
                <c:pt idx="10497">
                  <c:v>178.001315857414</c:v>
                </c:pt>
                <c:pt idx="10498">
                  <c:v>1095.9893707200499</c:v>
                </c:pt>
                <c:pt idx="10499">
                  <c:v>16.4706908856453</c:v>
                </c:pt>
                <c:pt idx="10500">
                  <c:v>31.797129954653201</c:v>
                </c:pt>
                <c:pt idx="10501">
                  <c:v>2564.22958454431</c:v>
                </c:pt>
                <c:pt idx="10502">
                  <c:v>90.058249166349</c:v>
                </c:pt>
                <c:pt idx="10503">
                  <c:v>185.99737472623499</c:v>
                </c:pt>
                <c:pt idx="10504">
                  <c:v>56.582619728623797</c:v>
                </c:pt>
                <c:pt idx="10505">
                  <c:v>646.45256456275297</c:v>
                </c:pt>
                <c:pt idx="10506">
                  <c:v>307.457898371775</c:v>
                </c:pt>
                <c:pt idx="10507">
                  <c:v>86.754730718269798</c:v>
                </c:pt>
                <c:pt idx="10508">
                  <c:v>56.406555525552903</c:v>
                </c:pt>
                <c:pt idx="10509">
                  <c:v>1.4473109517006</c:v>
                </c:pt>
                <c:pt idx="10510">
                  <c:v>2823.2392109694201</c:v>
                </c:pt>
                <c:pt idx="10511">
                  <c:v>507.78451730488598</c:v>
                </c:pt>
                <c:pt idx="10512">
                  <c:v>48.575870205699701</c:v>
                </c:pt>
                <c:pt idx="10513">
                  <c:v>129.98585480883699</c:v>
                </c:pt>
                <c:pt idx="10514">
                  <c:v>452.54260668644201</c:v>
                </c:pt>
                <c:pt idx="10515">
                  <c:v>388.991023506582</c:v>
                </c:pt>
                <c:pt idx="10516">
                  <c:v>7.3340802001953103</c:v>
                </c:pt>
                <c:pt idx="10517">
                  <c:v>654.13031487676096</c:v>
                </c:pt>
                <c:pt idx="10518">
                  <c:v>4603.1685494679004</c:v>
                </c:pt>
                <c:pt idx="10519">
                  <c:v>4637.0123824046204</c:v>
                </c:pt>
                <c:pt idx="10520">
                  <c:v>122.60104211487401</c:v>
                </c:pt>
                <c:pt idx="10521">
                  <c:v>52.395473164048603</c:v>
                </c:pt>
                <c:pt idx="10522">
                  <c:v>131.62773954156199</c:v>
                </c:pt>
                <c:pt idx="10523">
                  <c:v>111.12246326370899</c:v>
                </c:pt>
                <c:pt idx="10524">
                  <c:v>285.48001178421498</c:v>
                </c:pt>
                <c:pt idx="10525">
                  <c:v>71.625519741297893</c:v>
                </c:pt>
                <c:pt idx="10526">
                  <c:v>491.02101993853302</c:v>
                </c:pt>
                <c:pt idx="10527">
                  <c:v>140.97437203202401</c:v>
                </c:pt>
                <c:pt idx="10528">
                  <c:v>763.57323610006995</c:v>
                </c:pt>
                <c:pt idx="10529">
                  <c:v>42.853819576463998</c:v>
                </c:pt>
                <c:pt idx="10530">
                  <c:v>450.66860764865601</c:v>
                </c:pt>
                <c:pt idx="10531">
                  <c:v>1082.9490035357501</c:v>
                </c:pt>
                <c:pt idx="10532">
                  <c:v>26.8578547764759</c:v>
                </c:pt>
                <c:pt idx="10533">
                  <c:v>1.0032731972620901</c:v>
                </c:pt>
                <c:pt idx="10534">
                  <c:v>224.19852919207599</c:v>
                </c:pt>
                <c:pt idx="10535">
                  <c:v>739.451365991177</c:v>
                </c:pt>
                <c:pt idx="10536">
                  <c:v>9.8241283904153605</c:v>
                </c:pt>
                <c:pt idx="10537">
                  <c:v>2721.34743426046</c:v>
                </c:pt>
                <c:pt idx="10538">
                  <c:v>6.8635023627872096</c:v>
                </c:pt>
                <c:pt idx="10539">
                  <c:v>77.811735651073406</c:v>
                </c:pt>
                <c:pt idx="10540">
                  <c:v>7.4815880143953803</c:v>
                </c:pt>
                <c:pt idx="10541">
                  <c:v>2869.4519576038601</c:v>
                </c:pt>
                <c:pt idx="10542">
                  <c:v>596.90120411573503</c:v>
                </c:pt>
                <c:pt idx="10543">
                  <c:v>10.405372379829</c:v>
                </c:pt>
                <c:pt idx="10544">
                  <c:v>733.257921141108</c:v>
                </c:pt>
                <c:pt idx="10545">
                  <c:v>30.670915779381001</c:v>
                </c:pt>
                <c:pt idx="10546">
                  <c:v>17.9730836154861</c:v>
                </c:pt>
                <c:pt idx="10547">
                  <c:v>208.533267605753</c:v>
                </c:pt>
                <c:pt idx="10548">
                  <c:v>1.56549650029709</c:v>
                </c:pt>
                <c:pt idx="10549">
                  <c:v>3691.9515845533301</c:v>
                </c:pt>
                <c:pt idx="10550">
                  <c:v>7.6557746679605598</c:v>
                </c:pt>
                <c:pt idx="10551">
                  <c:v>262.63603472817903</c:v>
                </c:pt>
                <c:pt idx="10552">
                  <c:v>3815.4561981245902</c:v>
                </c:pt>
                <c:pt idx="10553">
                  <c:v>325.74087978250998</c:v>
                </c:pt>
                <c:pt idx="10554">
                  <c:v>2798.4533619065701</c:v>
                </c:pt>
                <c:pt idx="10555">
                  <c:v>491.56897705172503</c:v>
                </c:pt>
                <c:pt idx="10556">
                  <c:v>702.00042034237799</c:v>
                </c:pt>
                <c:pt idx="10557">
                  <c:v>2084.49563738301</c:v>
                </c:pt>
                <c:pt idx="10558">
                  <c:v>54.012257959065799</c:v>
                </c:pt>
                <c:pt idx="10559">
                  <c:v>132.10615250491</c:v>
                </c:pt>
                <c:pt idx="10560">
                  <c:v>2137.2474176071701</c:v>
                </c:pt>
                <c:pt idx="10561">
                  <c:v>3070.93824087336</c:v>
                </c:pt>
                <c:pt idx="10562">
                  <c:v>339.81696971558301</c:v>
                </c:pt>
                <c:pt idx="10563">
                  <c:v>215.92302705808001</c:v>
                </c:pt>
                <c:pt idx="10564">
                  <c:v>28.841532101721199</c:v>
                </c:pt>
                <c:pt idx="10565">
                  <c:v>164.279159384314</c:v>
                </c:pt>
                <c:pt idx="10566">
                  <c:v>1964.4058146311299</c:v>
                </c:pt>
                <c:pt idx="10567">
                  <c:v>305.923331026494</c:v>
                </c:pt>
                <c:pt idx="10568">
                  <c:v>74.138047926787607</c:v>
                </c:pt>
                <c:pt idx="10569">
                  <c:v>85.613182458194302</c:v>
                </c:pt>
                <c:pt idx="10570">
                  <c:v>182.120249451457</c:v>
                </c:pt>
                <c:pt idx="10571">
                  <c:v>8.7251263780967108</c:v>
                </c:pt>
                <c:pt idx="10572">
                  <c:v>1571.2798575691299</c:v>
                </c:pt>
                <c:pt idx="10573">
                  <c:v>65.069424175614898</c:v>
                </c:pt>
                <c:pt idx="10574">
                  <c:v>14.9676406213426</c:v>
                </c:pt>
                <c:pt idx="10575">
                  <c:v>16.907034788982401</c:v>
                </c:pt>
                <c:pt idx="10576">
                  <c:v>246.544504821098</c:v>
                </c:pt>
                <c:pt idx="10577">
                  <c:v>472.84869427159498</c:v>
                </c:pt>
                <c:pt idx="10578">
                  <c:v>184.888828296452</c:v>
                </c:pt>
                <c:pt idx="10579">
                  <c:v>6260.7916216519598</c:v>
                </c:pt>
                <c:pt idx="10580">
                  <c:v>116.477417184495</c:v>
                </c:pt>
                <c:pt idx="10581">
                  <c:v>185.515840534093</c:v>
                </c:pt>
                <c:pt idx="10582">
                  <c:v>139.20787977287301</c:v>
                </c:pt>
                <c:pt idx="10583">
                  <c:v>51.853180618324402</c:v>
                </c:pt>
                <c:pt idx="10584">
                  <c:v>43.3512864022046</c:v>
                </c:pt>
                <c:pt idx="10585">
                  <c:v>2095.63227143412</c:v>
                </c:pt>
                <c:pt idx="10586">
                  <c:v>307.25385638626699</c:v>
                </c:pt>
                <c:pt idx="10587">
                  <c:v>64.207664631266596</c:v>
                </c:pt>
                <c:pt idx="10588">
                  <c:v>9735.4982009897794</c:v>
                </c:pt>
                <c:pt idx="10589">
                  <c:v>93.595043851061007</c:v>
                </c:pt>
                <c:pt idx="10590">
                  <c:v>12877.312373466701</c:v>
                </c:pt>
                <c:pt idx="10591">
                  <c:v>198.40175825974899</c:v>
                </c:pt>
                <c:pt idx="10592">
                  <c:v>108.19650998262</c:v>
                </c:pt>
                <c:pt idx="10593">
                  <c:v>208.03806661033201</c:v>
                </c:pt>
                <c:pt idx="10594">
                  <c:v>720.77602314025899</c:v>
                </c:pt>
                <c:pt idx="10595">
                  <c:v>260.071426925975</c:v>
                </c:pt>
                <c:pt idx="10596">
                  <c:v>320.31387127909602</c:v>
                </c:pt>
                <c:pt idx="10597">
                  <c:v>621.74983935272098</c:v>
                </c:pt>
                <c:pt idx="10598">
                  <c:v>374.31986978731402</c:v>
                </c:pt>
                <c:pt idx="10599">
                  <c:v>291.84508996185599</c:v>
                </c:pt>
                <c:pt idx="10600">
                  <c:v>157.44332894376399</c:v>
                </c:pt>
                <c:pt idx="10601">
                  <c:v>6.9409447448486103</c:v>
                </c:pt>
                <c:pt idx="10602">
                  <c:v>47.369779714419998</c:v>
                </c:pt>
                <c:pt idx="10603">
                  <c:v>3.31504943612804</c:v>
                </c:pt>
                <c:pt idx="10604">
                  <c:v>173.71243262749601</c:v>
                </c:pt>
                <c:pt idx="10605">
                  <c:v>70.900429922092599</c:v>
                </c:pt>
                <c:pt idx="10606">
                  <c:v>18.433067021948599</c:v>
                </c:pt>
                <c:pt idx="10607">
                  <c:v>832.76383666688696</c:v>
                </c:pt>
                <c:pt idx="10608">
                  <c:v>377.43322320891798</c:v>
                </c:pt>
                <c:pt idx="10609">
                  <c:v>397.69129606564599</c:v>
                </c:pt>
                <c:pt idx="10610">
                  <c:v>43.9797701139669</c:v>
                </c:pt>
                <c:pt idx="10611">
                  <c:v>18.559196469117801</c:v>
                </c:pt>
                <c:pt idx="10612">
                  <c:v>3798.6193393704002</c:v>
                </c:pt>
                <c:pt idx="10613">
                  <c:v>176.78021858068001</c:v>
                </c:pt>
                <c:pt idx="10614">
                  <c:v>670.65757106265801</c:v>
                </c:pt>
                <c:pt idx="10615">
                  <c:v>1185.68677333799</c:v>
                </c:pt>
                <c:pt idx="10616">
                  <c:v>1154.5935196283001</c:v>
                </c:pt>
                <c:pt idx="10617">
                  <c:v>75.348471009818496</c:v>
                </c:pt>
                <c:pt idx="10618">
                  <c:v>817.72304941929394</c:v>
                </c:pt>
                <c:pt idx="10619">
                  <c:v>456.90692882679002</c:v>
                </c:pt>
                <c:pt idx="10620">
                  <c:v>823.83157732019095</c:v>
                </c:pt>
                <c:pt idx="10621">
                  <c:v>3.0939928355599999</c:v>
                </c:pt>
                <c:pt idx="10622">
                  <c:v>5.9211505842716701</c:v>
                </c:pt>
                <c:pt idx="10623">
                  <c:v>25.709508080614199</c:v>
                </c:pt>
                <c:pt idx="10624">
                  <c:v>218.32706032114601</c:v>
                </c:pt>
                <c:pt idx="10625">
                  <c:v>186.153427455204</c:v>
                </c:pt>
                <c:pt idx="10626">
                  <c:v>151.69306161473199</c:v>
                </c:pt>
                <c:pt idx="10627">
                  <c:v>1625.2704693881401</c:v>
                </c:pt>
                <c:pt idx="10628">
                  <c:v>50.546449205497197</c:v>
                </c:pt>
                <c:pt idx="10629">
                  <c:v>485.27723362722702</c:v>
                </c:pt>
                <c:pt idx="10630">
                  <c:v>962.28259649031497</c:v>
                </c:pt>
                <c:pt idx="10631">
                  <c:v>17.812106548516301</c:v>
                </c:pt>
                <c:pt idx="10632">
                  <c:v>67.359977774387403</c:v>
                </c:pt>
                <c:pt idx="10633">
                  <c:v>9.0859463730216703</c:v>
                </c:pt>
                <c:pt idx="10634">
                  <c:v>33.262037578033201</c:v>
                </c:pt>
                <c:pt idx="10635">
                  <c:v>209.34507780665999</c:v>
                </c:pt>
                <c:pt idx="10636">
                  <c:v>50.783917759386902</c:v>
                </c:pt>
                <c:pt idx="10637">
                  <c:v>130.07405805648801</c:v>
                </c:pt>
                <c:pt idx="10638">
                  <c:v>936.23675848715504</c:v>
                </c:pt>
                <c:pt idx="10639">
                  <c:v>75.421656450478494</c:v>
                </c:pt>
                <c:pt idx="10640">
                  <c:v>49.320952442849297</c:v>
                </c:pt>
                <c:pt idx="10641">
                  <c:v>48.009554216652603</c:v>
                </c:pt>
                <c:pt idx="10642">
                  <c:v>192.17814295490999</c:v>
                </c:pt>
                <c:pt idx="10643">
                  <c:v>461.21107325254701</c:v>
                </c:pt>
                <c:pt idx="10644">
                  <c:v>960.89926238074702</c:v>
                </c:pt>
                <c:pt idx="10645">
                  <c:v>2446.2989069390901</c:v>
                </c:pt>
                <c:pt idx="10646">
                  <c:v>222.59405044965399</c:v>
                </c:pt>
                <c:pt idx="10647">
                  <c:v>527.76948615684501</c:v>
                </c:pt>
                <c:pt idx="10648">
                  <c:v>59.549600043517799</c:v>
                </c:pt>
                <c:pt idx="10649">
                  <c:v>108.207040003652</c:v>
                </c:pt>
                <c:pt idx="10650">
                  <c:v>52.757845836032402</c:v>
                </c:pt>
                <c:pt idx="10651">
                  <c:v>552.75081559280295</c:v>
                </c:pt>
                <c:pt idx="10652">
                  <c:v>799.98177292552896</c:v>
                </c:pt>
                <c:pt idx="10653">
                  <c:v>61.808477107538202</c:v>
                </c:pt>
                <c:pt idx="10654">
                  <c:v>691.62565580257797</c:v>
                </c:pt>
                <c:pt idx="10655">
                  <c:v>95.586474448935903</c:v>
                </c:pt>
                <c:pt idx="10656">
                  <c:v>474.53477509952</c:v>
                </c:pt>
                <c:pt idx="10657">
                  <c:v>15.004293266868499</c:v>
                </c:pt>
                <c:pt idx="10658">
                  <c:v>353.67590063240198</c:v>
                </c:pt>
                <c:pt idx="10659">
                  <c:v>121.58949276715499</c:v>
                </c:pt>
                <c:pt idx="10660">
                  <c:v>802.83734270625405</c:v>
                </c:pt>
                <c:pt idx="10661">
                  <c:v>2096.96224420914</c:v>
                </c:pt>
                <c:pt idx="10662">
                  <c:v>1054.5176677525501</c:v>
                </c:pt>
                <c:pt idx="10663">
                  <c:v>299.51887426271401</c:v>
                </c:pt>
                <c:pt idx="10664">
                  <c:v>14.737820404632</c:v>
                </c:pt>
                <c:pt idx="10665">
                  <c:v>21.0362379163019</c:v>
                </c:pt>
                <c:pt idx="10666">
                  <c:v>1049.52242169428</c:v>
                </c:pt>
                <c:pt idx="10667">
                  <c:v>222.881995676549</c:v>
                </c:pt>
                <c:pt idx="10668">
                  <c:v>179.10826975511699</c:v>
                </c:pt>
                <c:pt idx="10669">
                  <c:v>178.46114639307601</c:v>
                </c:pt>
                <c:pt idx="10670">
                  <c:v>382.00614580864499</c:v>
                </c:pt>
                <c:pt idx="10671">
                  <c:v>1132.71622945439</c:v>
                </c:pt>
                <c:pt idx="10672">
                  <c:v>3691.2220093651099</c:v>
                </c:pt>
                <c:pt idx="10673">
                  <c:v>48.565899832415198</c:v>
                </c:pt>
                <c:pt idx="10674">
                  <c:v>1827.76652386772</c:v>
                </c:pt>
                <c:pt idx="10675">
                  <c:v>1242.6273929434701</c:v>
                </c:pt>
                <c:pt idx="10676">
                  <c:v>716.56595041097</c:v>
                </c:pt>
                <c:pt idx="10677">
                  <c:v>909.74308269305402</c:v>
                </c:pt>
                <c:pt idx="10678">
                  <c:v>230.52388597703401</c:v>
                </c:pt>
                <c:pt idx="10679">
                  <c:v>30.070950067489999</c:v>
                </c:pt>
                <c:pt idx="10680">
                  <c:v>511.744860701128</c:v>
                </c:pt>
                <c:pt idx="10681">
                  <c:v>227.346546492643</c:v>
                </c:pt>
                <c:pt idx="10682">
                  <c:v>1179.27546662945</c:v>
                </c:pt>
                <c:pt idx="10683">
                  <c:v>34.287371617886102</c:v>
                </c:pt>
                <c:pt idx="10684">
                  <c:v>192.63813791705601</c:v>
                </c:pt>
                <c:pt idx="10685">
                  <c:v>198.20618599602699</c:v>
                </c:pt>
                <c:pt idx="10686">
                  <c:v>1028.8374485076099</c:v>
                </c:pt>
                <c:pt idx="10687">
                  <c:v>397.37293555505198</c:v>
                </c:pt>
                <c:pt idx="10688">
                  <c:v>1544.5557975433701</c:v>
                </c:pt>
                <c:pt idx="10689">
                  <c:v>460.91018801487502</c:v>
                </c:pt>
                <c:pt idx="10690">
                  <c:v>2711.86610030169</c:v>
                </c:pt>
                <c:pt idx="10691">
                  <c:v>108.39960807444101</c:v>
                </c:pt>
                <c:pt idx="10692">
                  <c:v>42.594184015095401</c:v>
                </c:pt>
                <c:pt idx="10693">
                  <c:v>726.02205496072997</c:v>
                </c:pt>
                <c:pt idx="10694">
                  <c:v>1679.27682504584</c:v>
                </c:pt>
                <c:pt idx="10695">
                  <c:v>637.17372143817704</c:v>
                </c:pt>
                <c:pt idx="10696">
                  <c:v>194.851942218868</c:v>
                </c:pt>
                <c:pt idx="10697">
                  <c:v>22.8507155503295</c:v>
                </c:pt>
                <c:pt idx="10698">
                  <c:v>337.444911233911</c:v>
                </c:pt>
                <c:pt idx="10699">
                  <c:v>46.145486842123802</c:v>
                </c:pt>
                <c:pt idx="10700">
                  <c:v>12.428586400346299</c:v>
                </c:pt>
                <c:pt idx="10701">
                  <c:v>24.517685073027199</c:v>
                </c:pt>
                <c:pt idx="10702">
                  <c:v>337.25217454899899</c:v>
                </c:pt>
                <c:pt idx="10703">
                  <c:v>59.228000764049099</c:v>
                </c:pt>
                <c:pt idx="10704">
                  <c:v>304.041158781185</c:v>
                </c:pt>
                <c:pt idx="10705">
                  <c:v>103.50752550006401</c:v>
                </c:pt>
                <c:pt idx="10706">
                  <c:v>23.942872074875901</c:v>
                </c:pt>
                <c:pt idx="10707">
                  <c:v>235.410170207421</c:v>
                </c:pt>
                <c:pt idx="10708">
                  <c:v>6.1871160586292504</c:v>
                </c:pt>
                <c:pt idx="10709">
                  <c:v>258.24881546258598</c:v>
                </c:pt>
                <c:pt idx="10710">
                  <c:v>111.31173323418</c:v>
                </c:pt>
                <c:pt idx="10711">
                  <c:v>219.93585886421599</c:v>
                </c:pt>
                <c:pt idx="10712">
                  <c:v>32.705999830368199</c:v>
                </c:pt>
                <c:pt idx="10713">
                  <c:v>272.451636944538</c:v>
                </c:pt>
                <c:pt idx="10714">
                  <c:v>12.986459286035</c:v>
                </c:pt>
                <c:pt idx="10715">
                  <c:v>186.02509841569599</c:v>
                </c:pt>
                <c:pt idx="10716">
                  <c:v>15.4650522751941</c:v>
                </c:pt>
                <c:pt idx="10717">
                  <c:v>14.494608454243901</c:v>
                </c:pt>
                <c:pt idx="10718">
                  <c:v>8.5502666999883896</c:v>
                </c:pt>
                <c:pt idx="10719">
                  <c:v>168.559094884633</c:v>
                </c:pt>
                <c:pt idx="10720">
                  <c:v>567.88970190261796</c:v>
                </c:pt>
                <c:pt idx="10721">
                  <c:v>118.418449289736</c:v>
                </c:pt>
                <c:pt idx="10722">
                  <c:v>123.79618561040201</c:v>
                </c:pt>
                <c:pt idx="10723">
                  <c:v>1291.93657241655</c:v>
                </c:pt>
                <c:pt idx="10724">
                  <c:v>123.251810647182</c:v>
                </c:pt>
                <c:pt idx="10725">
                  <c:v>121.67724363115001</c:v>
                </c:pt>
                <c:pt idx="10726">
                  <c:v>1878.04859304048</c:v>
                </c:pt>
                <c:pt idx="10727">
                  <c:v>186.13141025801499</c:v>
                </c:pt>
                <c:pt idx="10728">
                  <c:v>1758.9883856110901</c:v>
                </c:pt>
                <c:pt idx="10729">
                  <c:v>15.932613014811301</c:v>
                </c:pt>
                <c:pt idx="10730">
                  <c:v>955.81592009578105</c:v>
                </c:pt>
                <c:pt idx="10731">
                  <c:v>149.818730301877</c:v>
                </c:pt>
                <c:pt idx="10732">
                  <c:v>303.92768123171402</c:v>
                </c:pt>
                <c:pt idx="10733">
                  <c:v>379.55492842093503</c:v>
                </c:pt>
                <c:pt idx="10734">
                  <c:v>159.83738405506401</c:v>
                </c:pt>
                <c:pt idx="10735">
                  <c:v>2345.3507146431498</c:v>
                </c:pt>
                <c:pt idx="10736">
                  <c:v>46.116993340987001</c:v>
                </c:pt>
                <c:pt idx="10737">
                  <c:v>444.35829195837999</c:v>
                </c:pt>
                <c:pt idx="10738">
                  <c:v>151.095971234052</c:v>
                </c:pt>
                <c:pt idx="10739">
                  <c:v>19.0770629429304</c:v>
                </c:pt>
                <c:pt idx="10740">
                  <c:v>98.974658930094606</c:v>
                </c:pt>
                <c:pt idx="10741">
                  <c:v>410.32182764662701</c:v>
                </c:pt>
                <c:pt idx="10742">
                  <c:v>2.46614433852301</c:v>
                </c:pt>
                <c:pt idx="10743">
                  <c:v>636.59719139726099</c:v>
                </c:pt>
                <c:pt idx="10744">
                  <c:v>3974.5618530469501</c:v>
                </c:pt>
                <c:pt idx="10745">
                  <c:v>284.46878028219101</c:v>
                </c:pt>
                <c:pt idx="10746">
                  <c:v>369.74725018381997</c:v>
                </c:pt>
                <c:pt idx="10747">
                  <c:v>13.4096906580737</c:v>
                </c:pt>
                <c:pt idx="10748">
                  <c:v>215.10928086491899</c:v>
                </c:pt>
                <c:pt idx="10749">
                  <c:v>85.972738431067</c:v>
                </c:pt>
                <c:pt idx="10750">
                  <c:v>3045.6177199889198</c:v>
                </c:pt>
                <c:pt idx="10751">
                  <c:v>27.623079552836099</c:v>
                </c:pt>
                <c:pt idx="10752">
                  <c:v>44.164617962417204</c:v>
                </c:pt>
                <c:pt idx="10753">
                  <c:v>38.447617314115298</c:v>
                </c:pt>
                <c:pt idx="10754">
                  <c:v>32.328974425439199</c:v>
                </c:pt>
                <c:pt idx="10755">
                  <c:v>66.515024232139496</c:v>
                </c:pt>
                <c:pt idx="10756">
                  <c:v>226.48284943599199</c:v>
                </c:pt>
                <c:pt idx="10757">
                  <c:v>982.74782102626205</c:v>
                </c:pt>
                <c:pt idx="10758">
                  <c:v>9.0012042320215002</c:v>
                </c:pt>
                <c:pt idx="10759">
                  <c:v>34.686062298809198</c:v>
                </c:pt>
                <c:pt idx="10760">
                  <c:v>70.663508535804795</c:v>
                </c:pt>
                <c:pt idx="10761">
                  <c:v>680.20603920300096</c:v>
                </c:pt>
                <c:pt idx="10762">
                  <c:v>1715.62091173924</c:v>
                </c:pt>
                <c:pt idx="10763">
                  <c:v>340.354922263226</c:v>
                </c:pt>
                <c:pt idx="10764">
                  <c:v>201.53192282897299</c:v>
                </c:pt>
                <c:pt idx="10765">
                  <c:v>219.390758152892</c:v>
                </c:pt>
                <c:pt idx="10766">
                  <c:v>158.81703445071599</c:v>
                </c:pt>
                <c:pt idx="10767">
                  <c:v>500.00186962640998</c:v>
                </c:pt>
                <c:pt idx="10768">
                  <c:v>330.19550823269901</c:v>
                </c:pt>
                <c:pt idx="10769">
                  <c:v>443.79533076132401</c:v>
                </c:pt>
                <c:pt idx="10770">
                  <c:v>1362.1941345566199</c:v>
                </c:pt>
                <c:pt idx="10771">
                  <c:v>2194.6533545056</c:v>
                </c:pt>
                <c:pt idx="10772">
                  <c:v>1798.6053954666199</c:v>
                </c:pt>
                <c:pt idx="10773">
                  <c:v>388.59869015533599</c:v>
                </c:pt>
                <c:pt idx="10774">
                  <c:v>61.996662840966799</c:v>
                </c:pt>
                <c:pt idx="10775">
                  <c:v>19.434158583895101</c:v>
                </c:pt>
                <c:pt idx="10776">
                  <c:v>133.48809592814399</c:v>
                </c:pt>
                <c:pt idx="10777">
                  <c:v>1268.37108731633</c:v>
                </c:pt>
                <c:pt idx="10778">
                  <c:v>106.31044905120601</c:v>
                </c:pt>
                <c:pt idx="10779">
                  <c:v>4025.0222199546502</c:v>
                </c:pt>
                <c:pt idx="10780">
                  <c:v>1431.0686986037199</c:v>
                </c:pt>
                <c:pt idx="10781">
                  <c:v>139.30254662655901</c:v>
                </c:pt>
                <c:pt idx="10782">
                  <c:v>417.36956671546</c:v>
                </c:pt>
                <c:pt idx="10783">
                  <c:v>21.0918778833889</c:v>
                </c:pt>
                <c:pt idx="10784">
                  <c:v>354.59039680535602</c:v>
                </c:pt>
                <c:pt idx="10785">
                  <c:v>125.838817479626</c:v>
                </c:pt>
                <c:pt idx="10786">
                  <c:v>62.134019523283598</c:v>
                </c:pt>
                <c:pt idx="10787">
                  <c:v>164.768379115871</c:v>
                </c:pt>
                <c:pt idx="10788">
                  <c:v>1807.0326054385</c:v>
                </c:pt>
                <c:pt idx="10789">
                  <c:v>29.690963520803098</c:v>
                </c:pt>
                <c:pt idx="10790">
                  <c:v>665.36982000416003</c:v>
                </c:pt>
                <c:pt idx="10791">
                  <c:v>25.502888795214101</c:v>
                </c:pt>
                <c:pt idx="10792">
                  <c:v>660.91867776219203</c:v>
                </c:pt>
                <c:pt idx="10793">
                  <c:v>34.586556539531898</c:v>
                </c:pt>
                <c:pt idx="10794">
                  <c:v>84.763159602920297</c:v>
                </c:pt>
                <c:pt idx="10795">
                  <c:v>137.92209757318901</c:v>
                </c:pt>
                <c:pt idx="10796">
                  <c:v>24.336303099770301</c:v>
                </c:pt>
                <c:pt idx="10797">
                  <c:v>8.2267538629354107</c:v>
                </c:pt>
                <c:pt idx="10798">
                  <c:v>1002.5482718013</c:v>
                </c:pt>
                <c:pt idx="10799">
                  <c:v>105.313067279224</c:v>
                </c:pt>
                <c:pt idx="10800">
                  <c:v>28.596194364524699</c:v>
                </c:pt>
                <c:pt idx="10801">
                  <c:v>132.36711658879199</c:v>
                </c:pt>
                <c:pt idx="10802">
                  <c:v>33.717003054682003</c:v>
                </c:pt>
                <c:pt idx="10803">
                  <c:v>1771.67888951282</c:v>
                </c:pt>
                <c:pt idx="10804">
                  <c:v>12.3923691009528</c:v>
                </c:pt>
                <c:pt idx="10805">
                  <c:v>73.580718252762296</c:v>
                </c:pt>
                <c:pt idx="10806">
                  <c:v>6.7324759199056796</c:v>
                </c:pt>
                <c:pt idx="10807">
                  <c:v>51.916248243995703</c:v>
                </c:pt>
                <c:pt idx="10808">
                  <c:v>301.22499544564698</c:v>
                </c:pt>
                <c:pt idx="10809">
                  <c:v>42.362713427489297</c:v>
                </c:pt>
                <c:pt idx="10810">
                  <c:v>376.62863310429498</c:v>
                </c:pt>
                <c:pt idx="10811">
                  <c:v>154.21472057890901</c:v>
                </c:pt>
                <c:pt idx="10812">
                  <c:v>79.224197299091301</c:v>
                </c:pt>
                <c:pt idx="10813">
                  <c:v>572.269965887887</c:v>
                </c:pt>
                <c:pt idx="10814">
                  <c:v>43.273734703063802</c:v>
                </c:pt>
                <c:pt idx="10815">
                  <c:v>92.484243685096004</c:v>
                </c:pt>
                <c:pt idx="10816">
                  <c:v>60.814282159122001</c:v>
                </c:pt>
                <c:pt idx="10817">
                  <c:v>80.726816100695103</c:v>
                </c:pt>
                <c:pt idx="10818">
                  <c:v>76.629228672780798</c:v>
                </c:pt>
                <c:pt idx="10819">
                  <c:v>234.929194078085</c:v>
                </c:pt>
                <c:pt idx="10820">
                  <c:v>157.71226487561501</c:v>
                </c:pt>
                <c:pt idx="10821">
                  <c:v>59.896894600117797</c:v>
                </c:pt>
                <c:pt idx="10822">
                  <c:v>251.230907861943</c:v>
                </c:pt>
                <c:pt idx="10823">
                  <c:v>15.7475387643596</c:v>
                </c:pt>
                <c:pt idx="10824">
                  <c:v>238.10597542567899</c:v>
                </c:pt>
                <c:pt idx="10825">
                  <c:v>933.66508277469904</c:v>
                </c:pt>
                <c:pt idx="10826">
                  <c:v>642.26818207122994</c:v>
                </c:pt>
                <c:pt idx="10827">
                  <c:v>2115.1526458137701</c:v>
                </c:pt>
                <c:pt idx="10828">
                  <c:v>174.820195945687</c:v>
                </c:pt>
                <c:pt idx="10829">
                  <c:v>442.333160528159</c:v>
                </c:pt>
                <c:pt idx="10830">
                  <c:v>189.57431696949101</c:v>
                </c:pt>
                <c:pt idx="10831">
                  <c:v>58.917838962171302</c:v>
                </c:pt>
                <c:pt idx="10832">
                  <c:v>3564.8615496297102</c:v>
                </c:pt>
                <c:pt idx="10833">
                  <c:v>427.73663348763898</c:v>
                </c:pt>
                <c:pt idx="10834">
                  <c:v>218.723212214504</c:v>
                </c:pt>
                <c:pt idx="10835">
                  <c:v>942.53246419262098</c:v>
                </c:pt>
                <c:pt idx="10836">
                  <c:v>219.44441250212901</c:v>
                </c:pt>
                <c:pt idx="10837">
                  <c:v>60.237298681842603</c:v>
                </c:pt>
                <c:pt idx="10838">
                  <c:v>79.791426120921301</c:v>
                </c:pt>
                <c:pt idx="10839">
                  <c:v>30.589565694732102</c:v>
                </c:pt>
                <c:pt idx="10840">
                  <c:v>1882.7618992612099</c:v>
                </c:pt>
                <c:pt idx="10841">
                  <c:v>12.6445057462047</c:v>
                </c:pt>
                <c:pt idx="10842">
                  <c:v>11.4719808242575</c:v>
                </c:pt>
                <c:pt idx="10843">
                  <c:v>7.2417232667161704</c:v>
                </c:pt>
                <c:pt idx="10844">
                  <c:v>7.55720038829174</c:v>
                </c:pt>
                <c:pt idx="10845">
                  <c:v>2891.93594325394</c:v>
                </c:pt>
                <c:pt idx="10846">
                  <c:v>7847.1702133927602</c:v>
                </c:pt>
                <c:pt idx="10847">
                  <c:v>761.38376173949803</c:v>
                </c:pt>
                <c:pt idx="10848">
                  <c:v>194.43943061477401</c:v>
                </c:pt>
                <c:pt idx="10849">
                  <c:v>6274.1612584647601</c:v>
                </c:pt>
                <c:pt idx="10850">
                  <c:v>4869.19783363025</c:v>
                </c:pt>
                <c:pt idx="10851">
                  <c:v>1313.2916820108101</c:v>
                </c:pt>
                <c:pt idx="10852">
                  <c:v>158.752163017382</c:v>
                </c:pt>
                <c:pt idx="10853">
                  <c:v>20.478460419710899</c:v>
                </c:pt>
                <c:pt idx="10854">
                  <c:v>72.988690969508994</c:v>
                </c:pt>
                <c:pt idx="10855">
                  <c:v>2.7425601213997099</c:v>
                </c:pt>
                <c:pt idx="10856">
                  <c:v>372.24805556667098</c:v>
                </c:pt>
                <c:pt idx="10857">
                  <c:v>384.70322478949402</c:v>
                </c:pt>
                <c:pt idx="10858">
                  <c:v>1373.9938853512999</c:v>
                </c:pt>
                <c:pt idx="10859">
                  <c:v>107.621730027323</c:v>
                </c:pt>
                <c:pt idx="10860">
                  <c:v>238.961574651337</c:v>
                </c:pt>
                <c:pt idx="10861">
                  <c:v>664.910138790627</c:v>
                </c:pt>
                <c:pt idx="10862">
                  <c:v>80.855018502701398</c:v>
                </c:pt>
                <c:pt idx="10863">
                  <c:v>692.70424969797898</c:v>
                </c:pt>
                <c:pt idx="10864">
                  <c:v>658.33830771236399</c:v>
                </c:pt>
                <c:pt idx="10865">
                  <c:v>1417.6672494980201</c:v>
                </c:pt>
                <c:pt idx="10866">
                  <c:v>100.83908493035599</c:v>
                </c:pt>
                <c:pt idx="10867">
                  <c:v>137.38094159405401</c:v>
                </c:pt>
                <c:pt idx="10868">
                  <c:v>141.115015500417</c:v>
                </c:pt>
                <c:pt idx="10869">
                  <c:v>61.1932838042082</c:v>
                </c:pt>
                <c:pt idx="10870">
                  <c:v>272.37065537836497</c:v>
                </c:pt>
                <c:pt idx="10871">
                  <c:v>488.33534892392498</c:v>
                </c:pt>
                <c:pt idx="10872">
                  <c:v>229.573154867592</c:v>
                </c:pt>
                <c:pt idx="10873">
                  <c:v>248.070469463347</c:v>
                </c:pt>
                <c:pt idx="10874">
                  <c:v>2606.50075974318</c:v>
                </c:pt>
                <c:pt idx="10875">
                  <c:v>974.40318632886999</c:v>
                </c:pt>
                <c:pt idx="10876">
                  <c:v>1.13705328067274</c:v>
                </c:pt>
                <c:pt idx="10877">
                  <c:v>37.229405190203799</c:v>
                </c:pt>
                <c:pt idx="10878">
                  <c:v>384.343197577843</c:v>
                </c:pt>
                <c:pt idx="10879">
                  <c:v>1146.10505068865</c:v>
                </c:pt>
                <c:pt idx="10880">
                  <c:v>13943.092107308799</c:v>
                </c:pt>
                <c:pt idx="10881">
                  <c:v>44.173395971487302</c:v>
                </c:pt>
                <c:pt idx="10882">
                  <c:v>199.44813255475401</c:v>
                </c:pt>
                <c:pt idx="10883">
                  <c:v>528.36065570569099</c:v>
                </c:pt>
                <c:pt idx="10884">
                  <c:v>449.92586580921898</c:v>
                </c:pt>
                <c:pt idx="10885">
                  <c:v>382.14216022218898</c:v>
                </c:pt>
                <c:pt idx="10886">
                  <c:v>198.82155275612101</c:v>
                </c:pt>
                <c:pt idx="10887">
                  <c:v>154.69007763299399</c:v>
                </c:pt>
                <c:pt idx="10888">
                  <c:v>1451.0693043850299</c:v>
                </c:pt>
                <c:pt idx="10889">
                  <c:v>7.1884184496352797</c:v>
                </c:pt>
                <c:pt idx="10890">
                  <c:v>1606.12443333336</c:v>
                </c:pt>
                <c:pt idx="10891">
                  <c:v>97.803203517342396</c:v>
                </c:pt>
                <c:pt idx="10892">
                  <c:v>502.14677168803001</c:v>
                </c:pt>
                <c:pt idx="10893">
                  <c:v>148.646064758021</c:v>
                </c:pt>
                <c:pt idx="10894">
                  <c:v>8664.1310743103404</c:v>
                </c:pt>
                <c:pt idx="10895">
                  <c:v>2.3590209832173099</c:v>
                </c:pt>
                <c:pt idx="10896">
                  <c:v>368.23556521386899</c:v>
                </c:pt>
                <c:pt idx="10897">
                  <c:v>2430.32894823893</c:v>
                </c:pt>
                <c:pt idx="10898">
                  <c:v>39.522134228442297</c:v>
                </c:pt>
                <c:pt idx="10899">
                  <c:v>1383.64990441844</c:v>
                </c:pt>
                <c:pt idx="10900">
                  <c:v>250.95303231491499</c:v>
                </c:pt>
                <c:pt idx="10901">
                  <c:v>658.39575419289702</c:v>
                </c:pt>
                <c:pt idx="10902">
                  <c:v>622.44718040089106</c:v>
                </c:pt>
                <c:pt idx="10903">
                  <c:v>699.53689585780899</c:v>
                </c:pt>
                <c:pt idx="10904">
                  <c:v>307.933549143177</c:v>
                </c:pt>
                <c:pt idx="10905">
                  <c:v>113.66734448425299</c:v>
                </c:pt>
                <c:pt idx="10906">
                  <c:v>182.94061866942999</c:v>
                </c:pt>
                <c:pt idx="10907">
                  <c:v>698.53440928010502</c:v>
                </c:pt>
                <c:pt idx="10908">
                  <c:v>134.362118953688</c:v>
                </c:pt>
                <c:pt idx="10909">
                  <c:v>221.41320777447399</c:v>
                </c:pt>
                <c:pt idx="10910">
                  <c:v>144.46888259495901</c:v>
                </c:pt>
                <c:pt idx="10911">
                  <c:v>3936.1580050447801</c:v>
                </c:pt>
                <c:pt idx="10912">
                  <c:v>952.53132574922495</c:v>
                </c:pt>
                <c:pt idx="10913">
                  <c:v>4297.3486479723997</c:v>
                </c:pt>
                <c:pt idx="10914">
                  <c:v>2273.2163493999701</c:v>
                </c:pt>
                <c:pt idx="10915">
                  <c:v>2160.2335026199999</c:v>
                </c:pt>
                <c:pt idx="10916">
                  <c:v>482.69719745675002</c:v>
                </c:pt>
                <c:pt idx="10917">
                  <c:v>5359.7970318750904</c:v>
                </c:pt>
                <c:pt idx="10918">
                  <c:v>1463.8633200250699</c:v>
                </c:pt>
                <c:pt idx="10919">
                  <c:v>8.5010519067398995</c:v>
                </c:pt>
                <c:pt idx="10920">
                  <c:v>154.08118448296</c:v>
                </c:pt>
                <c:pt idx="10921">
                  <c:v>1947.2218136951701</c:v>
                </c:pt>
                <c:pt idx="10922">
                  <c:v>256.62009937416099</c:v>
                </c:pt>
                <c:pt idx="10923">
                  <c:v>13.7139735339716</c:v>
                </c:pt>
                <c:pt idx="10924">
                  <c:v>39.7162994649807</c:v>
                </c:pt>
                <c:pt idx="10925">
                  <c:v>196.39179744184099</c:v>
                </c:pt>
                <c:pt idx="10926">
                  <c:v>578.72210575116299</c:v>
                </c:pt>
                <c:pt idx="10927">
                  <c:v>18.3402572389451</c:v>
                </c:pt>
                <c:pt idx="10928">
                  <c:v>1.00268708126885</c:v>
                </c:pt>
                <c:pt idx="10929">
                  <c:v>1903.83289702208</c:v>
                </c:pt>
                <c:pt idx="10930">
                  <c:v>13.2585644725975</c:v>
                </c:pt>
                <c:pt idx="10931">
                  <c:v>95.199139668321493</c:v>
                </c:pt>
                <c:pt idx="10932">
                  <c:v>904.27463402521903</c:v>
                </c:pt>
                <c:pt idx="10933">
                  <c:v>104.604837446491</c:v>
                </c:pt>
                <c:pt idx="10934">
                  <c:v>2398.4308291331399</c:v>
                </c:pt>
                <c:pt idx="10935">
                  <c:v>3993.1429507535299</c:v>
                </c:pt>
                <c:pt idx="10936">
                  <c:v>24.4112428092748</c:v>
                </c:pt>
                <c:pt idx="10937">
                  <c:v>41.2127120108645</c:v>
                </c:pt>
                <c:pt idx="10938">
                  <c:v>23.497374753517398</c:v>
                </c:pt>
                <c:pt idx="10939">
                  <c:v>81.452406982943302</c:v>
                </c:pt>
                <c:pt idx="10940">
                  <c:v>178.31570620892001</c:v>
                </c:pt>
                <c:pt idx="10941">
                  <c:v>129.01185747584299</c:v>
                </c:pt>
                <c:pt idx="10942">
                  <c:v>395.28125122347598</c:v>
                </c:pt>
                <c:pt idx="10943">
                  <c:v>23.7451648624934</c:v>
                </c:pt>
                <c:pt idx="10944">
                  <c:v>611.46763806151296</c:v>
                </c:pt>
                <c:pt idx="10945">
                  <c:v>106.98496180791901</c:v>
                </c:pt>
                <c:pt idx="10946">
                  <c:v>1514.79498250649</c:v>
                </c:pt>
                <c:pt idx="10947">
                  <c:v>145.83808090576599</c:v>
                </c:pt>
                <c:pt idx="10948">
                  <c:v>16.765105262756499</c:v>
                </c:pt>
                <c:pt idx="10949">
                  <c:v>51.415312433936201</c:v>
                </c:pt>
                <c:pt idx="10950">
                  <c:v>138.65611435881101</c:v>
                </c:pt>
                <c:pt idx="10951">
                  <c:v>515.97627624467395</c:v>
                </c:pt>
                <c:pt idx="10952">
                  <c:v>65.862762276341201</c:v>
                </c:pt>
                <c:pt idx="10953">
                  <c:v>33.737938990422599</c:v>
                </c:pt>
                <c:pt idx="10954">
                  <c:v>146.703782275766</c:v>
                </c:pt>
                <c:pt idx="10955">
                  <c:v>670.53332891372202</c:v>
                </c:pt>
                <c:pt idx="10956">
                  <c:v>82.689137013954607</c:v>
                </c:pt>
                <c:pt idx="10957">
                  <c:v>935.25325595048002</c:v>
                </c:pt>
                <c:pt idx="10958">
                  <c:v>3954.07426504866</c:v>
                </c:pt>
                <c:pt idx="10959">
                  <c:v>1262.2851406565701</c:v>
                </c:pt>
                <c:pt idx="10960">
                  <c:v>35.5479277265351</c:v>
                </c:pt>
                <c:pt idx="10961">
                  <c:v>121.166689061917</c:v>
                </c:pt>
                <c:pt idx="10962">
                  <c:v>788.98282346485905</c:v>
                </c:pt>
                <c:pt idx="10963">
                  <c:v>451.763006460871</c:v>
                </c:pt>
                <c:pt idx="10964">
                  <c:v>569.72452774226701</c:v>
                </c:pt>
                <c:pt idx="10965">
                  <c:v>975.31509174456403</c:v>
                </c:pt>
                <c:pt idx="10966">
                  <c:v>526.76576274019999</c:v>
                </c:pt>
                <c:pt idx="10967">
                  <c:v>172.11670812613801</c:v>
                </c:pt>
                <c:pt idx="10968">
                  <c:v>3.3307557705497</c:v>
                </c:pt>
                <c:pt idx="10969">
                  <c:v>171.409209947791</c:v>
                </c:pt>
                <c:pt idx="10970">
                  <c:v>47.466867918370198</c:v>
                </c:pt>
                <c:pt idx="10971">
                  <c:v>58.528756748253201</c:v>
                </c:pt>
                <c:pt idx="10972">
                  <c:v>5.4731127834279301</c:v>
                </c:pt>
                <c:pt idx="10973">
                  <c:v>66.461640191665694</c:v>
                </c:pt>
                <c:pt idx="10974">
                  <c:v>126.712140440173</c:v>
                </c:pt>
                <c:pt idx="10975">
                  <c:v>70.555565119958999</c:v>
                </c:pt>
                <c:pt idx="10976">
                  <c:v>1691.23407544068</c:v>
                </c:pt>
                <c:pt idx="10977">
                  <c:v>651.49400232979599</c:v>
                </c:pt>
                <c:pt idx="10978">
                  <c:v>532.22159866447896</c:v>
                </c:pt>
                <c:pt idx="10979">
                  <c:v>270.29775811784401</c:v>
                </c:pt>
                <c:pt idx="10980">
                  <c:v>20.397264571949201</c:v>
                </c:pt>
                <c:pt idx="10981">
                  <c:v>10.048111995326501</c:v>
                </c:pt>
                <c:pt idx="10982">
                  <c:v>29.354314824843399</c:v>
                </c:pt>
                <c:pt idx="10983">
                  <c:v>2459.6718738546301</c:v>
                </c:pt>
                <c:pt idx="10984">
                  <c:v>10.7251471917707</c:v>
                </c:pt>
                <c:pt idx="10985">
                  <c:v>397.69923945205699</c:v>
                </c:pt>
                <c:pt idx="10986">
                  <c:v>49.325023213246403</c:v>
                </c:pt>
                <c:pt idx="10987">
                  <c:v>15.2267180510666</c:v>
                </c:pt>
                <c:pt idx="10988">
                  <c:v>294.94521867884401</c:v>
                </c:pt>
                <c:pt idx="10989">
                  <c:v>212.117272967579</c:v>
                </c:pt>
                <c:pt idx="10990">
                  <c:v>1228.89117230857</c:v>
                </c:pt>
                <c:pt idx="10991">
                  <c:v>142.82863282143001</c:v>
                </c:pt>
                <c:pt idx="10992">
                  <c:v>280.07120185593698</c:v>
                </c:pt>
                <c:pt idx="10993">
                  <c:v>12.7410322485498</c:v>
                </c:pt>
                <c:pt idx="10994">
                  <c:v>4626.4341989345703</c:v>
                </c:pt>
                <c:pt idx="10995">
                  <c:v>921.25781356251503</c:v>
                </c:pt>
                <c:pt idx="10996">
                  <c:v>1.9767348740369</c:v>
                </c:pt>
                <c:pt idx="10997">
                  <c:v>27.920778912326</c:v>
                </c:pt>
                <c:pt idx="10998">
                  <c:v>155.398697468737</c:v>
                </c:pt>
                <c:pt idx="10999">
                  <c:v>590.57727943423697</c:v>
                </c:pt>
                <c:pt idx="11000">
                  <c:v>117.22780198359401</c:v>
                </c:pt>
                <c:pt idx="11001">
                  <c:v>42.985930299817703</c:v>
                </c:pt>
                <c:pt idx="11002">
                  <c:v>62.040189013068201</c:v>
                </c:pt>
                <c:pt idx="11003">
                  <c:v>36.939241391498904</c:v>
                </c:pt>
                <c:pt idx="11004">
                  <c:v>944.86556744256404</c:v>
                </c:pt>
                <c:pt idx="11005">
                  <c:v>652.15291831996899</c:v>
                </c:pt>
                <c:pt idx="11006">
                  <c:v>287.91821284972298</c:v>
                </c:pt>
                <c:pt idx="11007">
                  <c:v>5960.9444019960702</c:v>
                </c:pt>
                <c:pt idx="11008">
                  <c:v>924.38740969069795</c:v>
                </c:pt>
                <c:pt idx="11009">
                  <c:v>65.977950631275107</c:v>
                </c:pt>
                <c:pt idx="11010">
                  <c:v>395.386213536063</c:v>
                </c:pt>
                <c:pt idx="11011">
                  <c:v>259.14194361190698</c:v>
                </c:pt>
                <c:pt idx="11012">
                  <c:v>126.018604074545</c:v>
                </c:pt>
                <c:pt idx="11013">
                  <c:v>331.08161985609303</c:v>
                </c:pt>
                <c:pt idx="11014">
                  <c:v>240.990967131833</c:v>
                </c:pt>
                <c:pt idx="11015">
                  <c:v>30.978144156626001</c:v>
                </c:pt>
                <c:pt idx="11016">
                  <c:v>825.00741643701804</c:v>
                </c:pt>
                <c:pt idx="11017">
                  <c:v>57.219748260611198</c:v>
                </c:pt>
                <c:pt idx="11018">
                  <c:v>112.014411041515</c:v>
                </c:pt>
                <c:pt idx="11019">
                  <c:v>66.2657621023953</c:v>
                </c:pt>
                <c:pt idx="11020">
                  <c:v>1220.3989068244</c:v>
                </c:pt>
                <c:pt idx="11021">
                  <c:v>62.3918172365996</c:v>
                </c:pt>
                <c:pt idx="11022">
                  <c:v>109.836435741172</c:v>
                </c:pt>
                <c:pt idx="11023">
                  <c:v>303.01082063088199</c:v>
                </c:pt>
                <c:pt idx="11024">
                  <c:v>102.213792715181</c:v>
                </c:pt>
                <c:pt idx="11025">
                  <c:v>217.834363676745</c:v>
                </c:pt>
                <c:pt idx="11026">
                  <c:v>1251.36960183256</c:v>
                </c:pt>
                <c:pt idx="11027">
                  <c:v>449.61610058109301</c:v>
                </c:pt>
                <c:pt idx="11028">
                  <c:v>47.950949740682901</c:v>
                </c:pt>
                <c:pt idx="11029">
                  <c:v>83.2302101271124</c:v>
                </c:pt>
                <c:pt idx="11030">
                  <c:v>3066.6476466307099</c:v>
                </c:pt>
                <c:pt idx="11031">
                  <c:v>151.81890321825</c:v>
                </c:pt>
                <c:pt idx="11032">
                  <c:v>266.14214884677898</c:v>
                </c:pt>
                <c:pt idx="11033">
                  <c:v>49.0956065863219</c:v>
                </c:pt>
                <c:pt idx="11034">
                  <c:v>125.538731441137</c:v>
                </c:pt>
                <c:pt idx="11035">
                  <c:v>360.39118734071701</c:v>
                </c:pt>
                <c:pt idx="11036">
                  <c:v>11.1444870716659</c:v>
                </c:pt>
                <c:pt idx="11037">
                  <c:v>177.96605433439001</c:v>
                </c:pt>
                <c:pt idx="11038">
                  <c:v>148.47670126044099</c:v>
                </c:pt>
                <c:pt idx="11039">
                  <c:v>24.615965710153201</c:v>
                </c:pt>
                <c:pt idx="11040">
                  <c:v>1473.0440315580099</c:v>
                </c:pt>
                <c:pt idx="11041">
                  <c:v>73.365123878853495</c:v>
                </c:pt>
                <c:pt idx="11042">
                  <c:v>93.527154347864794</c:v>
                </c:pt>
                <c:pt idx="11043">
                  <c:v>33.295784778154498</c:v>
                </c:pt>
                <c:pt idx="11044">
                  <c:v>739.92537967964302</c:v>
                </c:pt>
                <c:pt idx="11045">
                  <c:v>223.28770663800299</c:v>
                </c:pt>
                <c:pt idx="11046">
                  <c:v>11.1381143849185</c:v>
                </c:pt>
                <c:pt idx="11047">
                  <c:v>10.4218230801013</c:v>
                </c:pt>
                <c:pt idx="11048">
                  <c:v>1548.9833416163201</c:v>
                </c:pt>
                <c:pt idx="11049">
                  <c:v>160.30848453485299</c:v>
                </c:pt>
                <c:pt idx="11050">
                  <c:v>20.985539651728502</c:v>
                </c:pt>
                <c:pt idx="11051">
                  <c:v>582.45686073578599</c:v>
                </c:pt>
                <c:pt idx="11052">
                  <c:v>4.5100687212687802</c:v>
                </c:pt>
                <c:pt idx="11053">
                  <c:v>895.03949833789898</c:v>
                </c:pt>
                <c:pt idx="11054">
                  <c:v>6548.8312722354503</c:v>
                </c:pt>
                <c:pt idx="11055">
                  <c:v>213.14561526912399</c:v>
                </c:pt>
                <c:pt idx="11056">
                  <c:v>532.86606328519895</c:v>
                </c:pt>
                <c:pt idx="11057">
                  <c:v>249.037832499746</c:v>
                </c:pt>
                <c:pt idx="11058">
                  <c:v>135.98671630335201</c:v>
                </c:pt>
                <c:pt idx="11059">
                  <c:v>36.1080053497178</c:v>
                </c:pt>
                <c:pt idx="11060">
                  <c:v>112.916592306281</c:v>
                </c:pt>
                <c:pt idx="11061">
                  <c:v>128.331725515947</c:v>
                </c:pt>
                <c:pt idx="11062">
                  <c:v>83.374854599024999</c:v>
                </c:pt>
                <c:pt idx="11063">
                  <c:v>525.57895607545095</c:v>
                </c:pt>
                <c:pt idx="11064">
                  <c:v>980.68998404285605</c:v>
                </c:pt>
                <c:pt idx="11065">
                  <c:v>2492.6478894326101</c:v>
                </c:pt>
                <c:pt idx="11066">
                  <c:v>129.75843794653201</c:v>
                </c:pt>
                <c:pt idx="11067">
                  <c:v>3.0486400747303799</c:v>
                </c:pt>
                <c:pt idx="11068">
                  <c:v>95.013326598162806</c:v>
                </c:pt>
                <c:pt idx="11069">
                  <c:v>34.502572107773602</c:v>
                </c:pt>
                <c:pt idx="11070">
                  <c:v>455.72896536933399</c:v>
                </c:pt>
                <c:pt idx="11071">
                  <c:v>1006.70835843211</c:v>
                </c:pt>
                <c:pt idx="11072">
                  <c:v>32.453732775642301</c:v>
                </c:pt>
                <c:pt idx="11073">
                  <c:v>1811.6873769296301</c:v>
                </c:pt>
                <c:pt idx="11074">
                  <c:v>28.1123774430902</c:v>
                </c:pt>
                <c:pt idx="11075">
                  <c:v>26.506418784017299</c:v>
                </c:pt>
                <c:pt idx="11076">
                  <c:v>590.64282124425802</c:v>
                </c:pt>
                <c:pt idx="11077">
                  <c:v>43.163215111274397</c:v>
                </c:pt>
                <c:pt idx="11078">
                  <c:v>83.887936761311494</c:v>
                </c:pt>
                <c:pt idx="11079">
                  <c:v>944.71615896285698</c:v>
                </c:pt>
                <c:pt idx="11080">
                  <c:v>50.612904869553802</c:v>
                </c:pt>
                <c:pt idx="11081">
                  <c:v>1088.5592264197701</c:v>
                </c:pt>
                <c:pt idx="11082">
                  <c:v>821.18078383242096</c:v>
                </c:pt>
                <c:pt idx="11083">
                  <c:v>9.5056295004622093</c:v>
                </c:pt>
                <c:pt idx="11084">
                  <c:v>369.25857944084697</c:v>
                </c:pt>
                <c:pt idx="11085">
                  <c:v>320.30864908845302</c:v>
                </c:pt>
                <c:pt idx="11086">
                  <c:v>172.99578890024699</c:v>
                </c:pt>
                <c:pt idx="11087">
                  <c:v>392.42521296226198</c:v>
                </c:pt>
                <c:pt idx="11088">
                  <c:v>481.78998533844998</c:v>
                </c:pt>
                <c:pt idx="11089">
                  <c:v>486.40696587264102</c:v>
                </c:pt>
                <c:pt idx="11090">
                  <c:v>384.89156863844698</c:v>
                </c:pt>
                <c:pt idx="11091">
                  <c:v>6.3601079033640797</c:v>
                </c:pt>
                <c:pt idx="11092">
                  <c:v>58.5664458501358</c:v>
                </c:pt>
                <c:pt idx="11093">
                  <c:v>3685.51211124361</c:v>
                </c:pt>
                <c:pt idx="11094">
                  <c:v>1884.0710086013901</c:v>
                </c:pt>
                <c:pt idx="11095">
                  <c:v>3751.33433916286</c:v>
                </c:pt>
                <c:pt idx="11096">
                  <c:v>97.406340298073403</c:v>
                </c:pt>
                <c:pt idx="11097">
                  <c:v>85.924523822990196</c:v>
                </c:pt>
                <c:pt idx="11098">
                  <c:v>2.2841779956282098</c:v>
                </c:pt>
                <c:pt idx="11099">
                  <c:v>903.67569964589904</c:v>
                </c:pt>
                <c:pt idx="11100">
                  <c:v>427.03135345897101</c:v>
                </c:pt>
                <c:pt idx="11101">
                  <c:v>39.607109903838698</c:v>
                </c:pt>
                <c:pt idx="11102">
                  <c:v>606.62504327609497</c:v>
                </c:pt>
                <c:pt idx="11103">
                  <c:v>542.16011806003496</c:v>
                </c:pt>
                <c:pt idx="11104">
                  <c:v>1122.07378866729</c:v>
                </c:pt>
                <c:pt idx="11105">
                  <c:v>413.29984213102699</c:v>
                </c:pt>
                <c:pt idx="11106">
                  <c:v>181.94268111234501</c:v>
                </c:pt>
                <c:pt idx="11107">
                  <c:v>81.950803721003993</c:v>
                </c:pt>
                <c:pt idx="11108">
                  <c:v>219.65034088867401</c:v>
                </c:pt>
                <c:pt idx="11109">
                  <c:v>166.72969167262701</c:v>
                </c:pt>
                <c:pt idx="11110">
                  <c:v>69.572061089385301</c:v>
                </c:pt>
                <c:pt idx="11111">
                  <c:v>279.17694502165199</c:v>
                </c:pt>
                <c:pt idx="11112">
                  <c:v>891.71603202358096</c:v>
                </c:pt>
                <c:pt idx="11113">
                  <c:v>492.20405276237898</c:v>
                </c:pt>
                <c:pt idx="11114">
                  <c:v>320.51721316606802</c:v>
                </c:pt>
                <c:pt idx="11115">
                  <c:v>8.06454712695521</c:v>
                </c:pt>
                <c:pt idx="11116">
                  <c:v>60.588574947160303</c:v>
                </c:pt>
                <c:pt idx="11117">
                  <c:v>114.793755113515</c:v>
                </c:pt>
                <c:pt idx="11118">
                  <c:v>1040.0899104881701</c:v>
                </c:pt>
                <c:pt idx="11119">
                  <c:v>58.897331861159401</c:v>
                </c:pt>
                <c:pt idx="11120">
                  <c:v>252.657619183788</c:v>
                </c:pt>
                <c:pt idx="11121">
                  <c:v>345.42666084117502</c:v>
                </c:pt>
                <c:pt idx="11122">
                  <c:v>575.12274796613895</c:v>
                </c:pt>
                <c:pt idx="11123">
                  <c:v>140.62103150663799</c:v>
                </c:pt>
                <c:pt idx="11124">
                  <c:v>26.014654192314701</c:v>
                </c:pt>
                <c:pt idx="11125">
                  <c:v>36.815153294084404</c:v>
                </c:pt>
                <c:pt idx="11126">
                  <c:v>2103.7171405641898</c:v>
                </c:pt>
                <c:pt idx="11127">
                  <c:v>25.482284276238399</c:v>
                </c:pt>
                <c:pt idx="11128">
                  <c:v>860.56453416065995</c:v>
                </c:pt>
                <c:pt idx="11129">
                  <c:v>261.23527704824699</c:v>
                </c:pt>
                <c:pt idx="11130">
                  <c:v>1992.7899839640399</c:v>
                </c:pt>
                <c:pt idx="11131">
                  <c:v>54.9381413981992</c:v>
                </c:pt>
                <c:pt idx="11132">
                  <c:v>72.284232930199394</c:v>
                </c:pt>
                <c:pt idx="11133">
                  <c:v>582.20814633169402</c:v>
                </c:pt>
                <c:pt idx="11134">
                  <c:v>1753.3225681567801</c:v>
                </c:pt>
                <c:pt idx="11135">
                  <c:v>2142.8818956151099</c:v>
                </c:pt>
                <c:pt idx="11136">
                  <c:v>106.355410690431</c:v>
                </c:pt>
                <c:pt idx="11137">
                  <c:v>104.007861146658</c:v>
                </c:pt>
                <c:pt idx="11138">
                  <c:v>43.999133886121598</c:v>
                </c:pt>
                <c:pt idx="11139">
                  <c:v>11.266071445263499</c:v>
                </c:pt>
                <c:pt idx="11140">
                  <c:v>46.1232764301948</c:v>
                </c:pt>
                <c:pt idx="11141">
                  <c:v>354.56583978399402</c:v>
                </c:pt>
                <c:pt idx="11142">
                  <c:v>379.88707360830199</c:v>
                </c:pt>
                <c:pt idx="11143">
                  <c:v>85.671639763220298</c:v>
                </c:pt>
                <c:pt idx="11144">
                  <c:v>702.54040996427796</c:v>
                </c:pt>
                <c:pt idx="11145">
                  <c:v>201.08535660656401</c:v>
                </c:pt>
                <c:pt idx="11146">
                  <c:v>18.094678594674001</c:v>
                </c:pt>
                <c:pt idx="11147">
                  <c:v>172.52668363045399</c:v>
                </c:pt>
                <c:pt idx="11148">
                  <c:v>1348.60810548725</c:v>
                </c:pt>
                <c:pt idx="11149">
                  <c:v>435.01294491090601</c:v>
                </c:pt>
                <c:pt idx="11150">
                  <c:v>2874.85349713186</c:v>
                </c:pt>
                <c:pt idx="11151">
                  <c:v>577.85511940616698</c:v>
                </c:pt>
                <c:pt idx="11152">
                  <c:v>27.6026345002211</c:v>
                </c:pt>
                <c:pt idx="11153">
                  <c:v>2531.1599717865001</c:v>
                </c:pt>
                <c:pt idx="11154">
                  <c:v>446.292678748333</c:v>
                </c:pt>
                <c:pt idx="11155">
                  <c:v>198.653576858034</c:v>
                </c:pt>
                <c:pt idx="11156">
                  <c:v>170.02577497255601</c:v>
                </c:pt>
                <c:pt idx="11157">
                  <c:v>372.911602811374</c:v>
                </c:pt>
                <c:pt idx="11158">
                  <c:v>1030.13800640263</c:v>
                </c:pt>
                <c:pt idx="11159">
                  <c:v>137.642979938894</c:v>
                </c:pt>
                <c:pt idx="11160">
                  <c:v>3.3922831437987</c:v>
                </c:pt>
                <c:pt idx="11161">
                  <c:v>54.2241450561595</c:v>
                </c:pt>
                <c:pt idx="11162">
                  <c:v>1018.272053282</c:v>
                </c:pt>
                <c:pt idx="11163">
                  <c:v>188.756769068762</c:v>
                </c:pt>
                <c:pt idx="11164">
                  <c:v>116.96292396962301</c:v>
                </c:pt>
                <c:pt idx="11165">
                  <c:v>715.977001184659</c:v>
                </c:pt>
                <c:pt idx="11166">
                  <c:v>220.66448678412999</c:v>
                </c:pt>
                <c:pt idx="11167">
                  <c:v>14.795046403779599</c:v>
                </c:pt>
                <c:pt idx="11168">
                  <c:v>2400.0874902406399</c:v>
                </c:pt>
                <c:pt idx="11169">
                  <c:v>107.918962141021</c:v>
                </c:pt>
                <c:pt idx="11170">
                  <c:v>37.429097772139798</c:v>
                </c:pt>
                <c:pt idx="11171">
                  <c:v>1010.2973499851799</c:v>
                </c:pt>
                <c:pt idx="11172">
                  <c:v>158.02048878185499</c:v>
                </c:pt>
                <c:pt idx="11173">
                  <c:v>1477.6188457303101</c:v>
                </c:pt>
                <c:pt idx="11174">
                  <c:v>4128.7853113022502</c:v>
                </c:pt>
                <c:pt idx="11175">
                  <c:v>120.206400809163</c:v>
                </c:pt>
                <c:pt idx="11176">
                  <c:v>25.869071379502699</c:v>
                </c:pt>
                <c:pt idx="11177">
                  <c:v>2.0319422237874298</c:v>
                </c:pt>
                <c:pt idx="11178">
                  <c:v>51.3574060875615</c:v>
                </c:pt>
                <c:pt idx="11179">
                  <c:v>2961.6406347675402</c:v>
                </c:pt>
                <c:pt idx="11180">
                  <c:v>1415.0412398327901</c:v>
                </c:pt>
                <c:pt idx="11181">
                  <c:v>628.01664232811402</c:v>
                </c:pt>
                <c:pt idx="11182">
                  <c:v>711.41175308810796</c:v>
                </c:pt>
                <c:pt idx="11183">
                  <c:v>41.959979397789397</c:v>
                </c:pt>
                <c:pt idx="11184">
                  <c:v>443.08023169543497</c:v>
                </c:pt>
                <c:pt idx="11185">
                  <c:v>229.307582153868</c:v>
                </c:pt>
                <c:pt idx="11186">
                  <c:v>30.610700109897401</c:v>
                </c:pt>
                <c:pt idx="11187">
                  <c:v>110.45399684536901</c:v>
                </c:pt>
                <c:pt idx="11188">
                  <c:v>201.15296441578499</c:v>
                </c:pt>
                <c:pt idx="11189">
                  <c:v>2516.7580601122399</c:v>
                </c:pt>
                <c:pt idx="11190">
                  <c:v>295.83880123507799</c:v>
                </c:pt>
                <c:pt idx="11191">
                  <c:v>730.81584142707504</c:v>
                </c:pt>
                <c:pt idx="11192">
                  <c:v>830.22283475889606</c:v>
                </c:pt>
                <c:pt idx="11193">
                  <c:v>1137.98758421049</c:v>
                </c:pt>
                <c:pt idx="11194">
                  <c:v>3.3979694178000202</c:v>
                </c:pt>
                <c:pt idx="11195">
                  <c:v>91.8124612167625</c:v>
                </c:pt>
                <c:pt idx="11196">
                  <c:v>166.87691478182501</c:v>
                </c:pt>
                <c:pt idx="11197">
                  <c:v>607.721677131001</c:v>
                </c:pt>
                <c:pt idx="11198">
                  <c:v>193.663422330217</c:v>
                </c:pt>
                <c:pt idx="11199">
                  <c:v>374.990683891527</c:v>
                </c:pt>
                <c:pt idx="11200">
                  <c:v>1893.6192448654101</c:v>
                </c:pt>
                <c:pt idx="11201">
                  <c:v>81.164431542215098</c:v>
                </c:pt>
                <c:pt idx="11202">
                  <c:v>1993.9733480463401</c:v>
                </c:pt>
                <c:pt idx="11203">
                  <c:v>594.65055770132597</c:v>
                </c:pt>
                <c:pt idx="11204">
                  <c:v>37.716762033078901</c:v>
                </c:pt>
                <c:pt idx="11205">
                  <c:v>55.7359661214876</c:v>
                </c:pt>
                <c:pt idx="11206">
                  <c:v>81.944188407190197</c:v>
                </c:pt>
                <c:pt idx="11207">
                  <c:v>360.32731280344802</c:v>
                </c:pt>
                <c:pt idx="11208">
                  <c:v>128.47775800793599</c:v>
                </c:pt>
                <c:pt idx="11209">
                  <c:v>40.726898716300902</c:v>
                </c:pt>
                <c:pt idx="11210">
                  <c:v>11.205195152404199</c:v>
                </c:pt>
                <c:pt idx="11211">
                  <c:v>77.325221664636203</c:v>
                </c:pt>
                <c:pt idx="11212">
                  <c:v>245.61545473751499</c:v>
                </c:pt>
                <c:pt idx="11213">
                  <c:v>315.05268638490497</c:v>
                </c:pt>
                <c:pt idx="11214">
                  <c:v>2041.5665101740401</c:v>
                </c:pt>
                <c:pt idx="11215">
                  <c:v>24.1596842076634</c:v>
                </c:pt>
                <c:pt idx="11216">
                  <c:v>366.04084030098102</c:v>
                </c:pt>
                <c:pt idx="11217">
                  <c:v>415.85639878111999</c:v>
                </c:pt>
                <c:pt idx="11218">
                  <c:v>192.65395312363199</c:v>
                </c:pt>
                <c:pt idx="11219">
                  <c:v>69.938856971997794</c:v>
                </c:pt>
                <c:pt idx="11220">
                  <c:v>1601.4432713041001</c:v>
                </c:pt>
                <c:pt idx="11221">
                  <c:v>3435.3912678432998</c:v>
                </c:pt>
                <c:pt idx="11222">
                  <c:v>41.951684690564001</c:v>
                </c:pt>
                <c:pt idx="11223">
                  <c:v>75.9778194671688</c:v>
                </c:pt>
                <c:pt idx="11224">
                  <c:v>239.563932019964</c:v>
                </c:pt>
                <c:pt idx="11225">
                  <c:v>3637.0231182154298</c:v>
                </c:pt>
                <c:pt idx="11226">
                  <c:v>1537.8957159592801</c:v>
                </c:pt>
                <c:pt idx="11227">
                  <c:v>1742.05436527091</c:v>
                </c:pt>
                <c:pt idx="11228">
                  <c:v>92.098512461582402</c:v>
                </c:pt>
                <c:pt idx="11229">
                  <c:v>20.852852595441401</c:v>
                </c:pt>
                <c:pt idx="11230">
                  <c:v>60.674626254255102</c:v>
                </c:pt>
                <c:pt idx="11231">
                  <c:v>227.69851544571799</c:v>
                </c:pt>
                <c:pt idx="11232">
                  <c:v>1399.83792910892</c:v>
                </c:pt>
                <c:pt idx="11233">
                  <c:v>340.67266093407397</c:v>
                </c:pt>
                <c:pt idx="11234">
                  <c:v>231.19086872930399</c:v>
                </c:pt>
                <c:pt idx="11235">
                  <c:v>382.34192582673899</c:v>
                </c:pt>
                <c:pt idx="11236">
                  <c:v>50.025148135605598</c:v>
                </c:pt>
                <c:pt idx="11237">
                  <c:v>188.541701014311</c:v>
                </c:pt>
                <c:pt idx="11238">
                  <c:v>211.556890237223</c:v>
                </c:pt>
                <c:pt idx="11239">
                  <c:v>119.338600181507</c:v>
                </c:pt>
                <c:pt idx="11240">
                  <c:v>82.591815592204597</c:v>
                </c:pt>
                <c:pt idx="11241">
                  <c:v>1037.86588279492</c:v>
                </c:pt>
                <c:pt idx="11242">
                  <c:v>4.5545432393196101</c:v>
                </c:pt>
                <c:pt idx="11243">
                  <c:v>589.56237957096403</c:v>
                </c:pt>
                <c:pt idx="11244">
                  <c:v>53.870072112005502</c:v>
                </c:pt>
                <c:pt idx="11245">
                  <c:v>1073.3626629002699</c:v>
                </c:pt>
                <c:pt idx="11246">
                  <c:v>102.981028070641</c:v>
                </c:pt>
                <c:pt idx="11247">
                  <c:v>8.1827590997356108</c:v>
                </c:pt>
                <c:pt idx="11248">
                  <c:v>4.8604199862117401</c:v>
                </c:pt>
                <c:pt idx="11249">
                  <c:v>1042.43557456182</c:v>
                </c:pt>
                <c:pt idx="11250">
                  <c:v>1.9458756898792E-2</c:v>
                </c:pt>
                <c:pt idx="11251">
                  <c:v>662.49889021340005</c:v>
                </c:pt>
                <c:pt idx="11252">
                  <c:v>215.04670469771901</c:v>
                </c:pt>
                <c:pt idx="11253">
                  <c:v>2062.4677634432601</c:v>
                </c:pt>
                <c:pt idx="11254">
                  <c:v>475.249150979489</c:v>
                </c:pt>
                <c:pt idx="11255">
                  <c:v>6889.3812932601304</c:v>
                </c:pt>
                <c:pt idx="11256">
                  <c:v>127.965475114475</c:v>
                </c:pt>
                <c:pt idx="11257">
                  <c:v>1.13212502429895</c:v>
                </c:pt>
                <c:pt idx="11258">
                  <c:v>26.8394259523823</c:v>
                </c:pt>
                <c:pt idx="11259">
                  <c:v>660.51732591792904</c:v>
                </c:pt>
                <c:pt idx="11260">
                  <c:v>509.47534198540097</c:v>
                </c:pt>
                <c:pt idx="11261">
                  <c:v>157.76173079684699</c:v>
                </c:pt>
                <c:pt idx="11262">
                  <c:v>419.29795022116798</c:v>
                </c:pt>
                <c:pt idx="11263">
                  <c:v>30.6775123116612</c:v>
                </c:pt>
                <c:pt idx="11264">
                  <c:v>768.88292542156603</c:v>
                </c:pt>
                <c:pt idx="11265">
                  <c:v>14.4894012582582</c:v>
                </c:pt>
                <c:pt idx="11266">
                  <c:v>182.78820358083399</c:v>
                </c:pt>
                <c:pt idx="11267">
                  <c:v>19.453085993276499</c:v>
                </c:pt>
                <c:pt idx="11268">
                  <c:v>27.207599884763599</c:v>
                </c:pt>
                <c:pt idx="11269">
                  <c:v>1978.02619673605</c:v>
                </c:pt>
                <c:pt idx="11270">
                  <c:v>43.184222033612102</c:v>
                </c:pt>
                <c:pt idx="11271">
                  <c:v>90.896639308272995</c:v>
                </c:pt>
                <c:pt idx="11272">
                  <c:v>1436.42439265089</c:v>
                </c:pt>
                <c:pt idx="11273">
                  <c:v>187.016146065143</c:v>
                </c:pt>
                <c:pt idx="11274">
                  <c:v>34.373249568919903</c:v>
                </c:pt>
                <c:pt idx="11275">
                  <c:v>3024.0407165668098</c:v>
                </c:pt>
                <c:pt idx="11276">
                  <c:v>41.1812599358258</c:v>
                </c:pt>
                <c:pt idx="11277">
                  <c:v>114.241774357013</c:v>
                </c:pt>
                <c:pt idx="11278">
                  <c:v>4.4938878988133499</c:v>
                </c:pt>
                <c:pt idx="11279">
                  <c:v>106.499180386954</c:v>
                </c:pt>
                <c:pt idx="11280">
                  <c:v>644.20632086046396</c:v>
                </c:pt>
                <c:pt idx="11281">
                  <c:v>43.450577337905102</c:v>
                </c:pt>
                <c:pt idx="11282">
                  <c:v>1900.1895845807101</c:v>
                </c:pt>
                <c:pt idx="11283">
                  <c:v>307.02394006356201</c:v>
                </c:pt>
                <c:pt idx="11284">
                  <c:v>8.8003799612971001</c:v>
                </c:pt>
                <c:pt idx="11285">
                  <c:v>74.5871077800103</c:v>
                </c:pt>
                <c:pt idx="11286">
                  <c:v>434.49178267927903</c:v>
                </c:pt>
                <c:pt idx="11287">
                  <c:v>1.58300198743455</c:v>
                </c:pt>
                <c:pt idx="11288">
                  <c:v>4242.7033043441897</c:v>
                </c:pt>
                <c:pt idx="11289">
                  <c:v>57.5440713691996</c:v>
                </c:pt>
                <c:pt idx="11290">
                  <c:v>170.94572972429401</c:v>
                </c:pt>
                <c:pt idx="11291">
                  <c:v>76.231092288013301</c:v>
                </c:pt>
                <c:pt idx="11292">
                  <c:v>20.769978460083401</c:v>
                </c:pt>
                <c:pt idx="11293">
                  <c:v>31.1952698008186</c:v>
                </c:pt>
                <c:pt idx="11294">
                  <c:v>258.23504912564403</c:v>
                </c:pt>
                <c:pt idx="11295">
                  <c:v>56.247901741649699</c:v>
                </c:pt>
                <c:pt idx="11296">
                  <c:v>16.603115204126301</c:v>
                </c:pt>
                <c:pt idx="11297">
                  <c:v>1390.85017372876</c:v>
                </c:pt>
                <c:pt idx="11298">
                  <c:v>421.91509831893399</c:v>
                </c:pt>
                <c:pt idx="11299">
                  <c:v>598.69842014558003</c:v>
                </c:pt>
                <c:pt idx="11300">
                  <c:v>206.3076443521</c:v>
                </c:pt>
                <c:pt idx="11301">
                  <c:v>616.54790468907504</c:v>
                </c:pt>
                <c:pt idx="11302">
                  <c:v>50.486189832052403</c:v>
                </c:pt>
                <c:pt idx="11303">
                  <c:v>233.75365986116299</c:v>
                </c:pt>
                <c:pt idx="11304">
                  <c:v>642.60959830016702</c:v>
                </c:pt>
                <c:pt idx="11305">
                  <c:v>355.62843070083102</c:v>
                </c:pt>
                <c:pt idx="11306">
                  <c:v>238.109814443061</c:v>
                </c:pt>
                <c:pt idx="11307">
                  <c:v>139.69861114593701</c:v>
                </c:pt>
                <c:pt idx="11308">
                  <c:v>23.866996080332299</c:v>
                </c:pt>
                <c:pt idx="11309">
                  <c:v>548.92643141513201</c:v>
                </c:pt>
                <c:pt idx="11310">
                  <c:v>29.556300598546599</c:v>
                </c:pt>
                <c:pt idx="11311">
                  <c:v>4350.6117128723999</c:v>
                </c:pt>
                <c:pt idx="11312">
                  <c:v>729.77280571985102</c:v>
                </c:pt>
                <c:pt idx="11313">
                  <c:v>2701.25875582563</c:v>
                </c:pt>
                <c:pt idx="11314">
                  <c:v>861.97355615204106</c:v>
                </c:pt>
                <c:pt idx="11315">
                  <c:v>186.26082784453899</c:v>
                </c:pt>
                <c:pt idx="11316">
                  <c:v>116.400528859529</c:v>
                </c:pt>
                <c:pt idx="11317">
                  <c:v>508.42818197450202</c:v>
                </c:pt>
                <c:pt idx="11318">
                  <c:v>27.510758590119501</c:v>
                </c:pt>
                <c:pt idx="11319">
                  <c:v>136.18029293268</c:v>
                </c:pt>
                <c:pt idx="11320">
                  <c:v>739.74561027453899</c:v>
                </c:pt>
                <c:pt idx="11321">
                  <c:v>64.643654609890405</c:v>
                </c:pt>
                <c:pt idx="11322">
                  <c:v>123.48819627464199</c:v>
                </c:pt>
                <c:pt idx="11323">
                  <c:v>32.181107997626199</c:v>
                </c:pt>
                <c:pt idx="11324">
                  <c:v>1077.95552321832</c:v>
                </c:pt>
                <c:pt idx="11325">
                  <c:v>3120.6441117704198</c:v>
                </c:pt>
                <c:pt idx="11326">
                  <c:v>1377.51211380527</c:v>
                </c:pt>
                <c:pt idx="11327">
                  <c:v>732.98325873650595</c:v>
                </c:pt>
                <c:pt idx="11328">
                  <c:v>25.404889769699299</c:v>
                </c:pt>
                <c:pt idx="11329">
                  <c:v>1662.0123810924099</c:v>
                </c:pt>
                <c:pt idx="11330">
                  <c:v>155.60468145865801</c:v>
                </c:pt>
                <c:pt idx="11331">
                  <c:v>4524.5988593402999</c:v>
                </c:pt>
                <c:pt idx="11332">
                  <c:v>36.843886191919403</c:v>
                </c:pt>
                <c:pt idx="11333">
                  <c:v>181.44588377560001</c:v>
                </c:pt>
                <c:pt idx="11334">
                  <c:v>682.31492658759998</c:v>
                </c:pt>
                <c:pt idx="11335">
                  <c:v>22.283995813826799</c:v>
                </c:pt>
                <c:pt idx="11336">
                  <c:v>613.56527159454004</c:v>
                </c:pt>
                <c:pt idx="11337">
                  <c:v>891.41725065968001</c:v>
                </c:pt>
                <c:pt idx="11338">
                  <c:v>1190.46738290862</c:v>
                </c:pt>
                <c:pt idx="11339">
                  <c:v>34.380331543220699</c:v>
                </c:pt>
                <c:pt idx="11340">
                  <c:v>2840.0347807625099</c:v>
                </c:pt>
                <c:pt idx="11341">
                  <c:v>7.1320508744161204</c:v>
                </c:pt>
                <c:pt idx="11342">
                  <c:v>88.625594115477497</c:v>
                </c:pt>
                <c:pt idx="11343">
                  <c:v>832.12450394842301</c:v>
                </c:pt>
                <c:pt idx="11344">
                  <c:v>48.719064923729498</c:v>
                </c:pt>
                <c:pt idx="11345">
                  <c:v>85.454473161086398</c:v>
                </c:pt>
                <c:pt idx="11346">
                  <c:v>953.14790403320796</c:v>
                </c:pt>
                <c:pt idx="11347">
                  <c:v>22.079045011950299</c:v>
                </c:pt>
                <c:pt idx="11348">
                  <c:v>2292.5167066050299</c:v>
                </c:pt>
                <c:pt idx="11349">
                  <c:v>87.424880918815205</c:v>
                </c:pt>
                <c:pt idx="11350">
                  <c:v>464.69045456003801</c:v>
                </c:pt>
                <c:pt idx="11351">
                  <c:v>370.17231526647498</c:v>
                </c:pt>
                <c:pt idx="11352">
                  <c:v>825.25643999826798</c:v>
                </c:pt>
                <c:pt idx="11353">
                  <c:v>17.3951823539735</c:v>
                </c:pt>
                <c:pt idx="11354">
                  <c:v>136.644529342749</c:v>
                </c:pt>
                <c:pt idx="11355">
                  <c:v>2652.88193230961</c:v>
                </c:pt>
                <c:pt idx="11356">
                  <c:v>303.06112549235399</c:v>
                </c:pt>
                <c:pt idx="11357">
                  <c:v>25.8825799857044</c:v>
                </c:pt>
                <c:pt idx="11358">
                  <c:v>287.04480407131302</c:v>
                </c:pt>
                <c:pt idx="11359">
                  <c:v>1294.25207141907</c:v>
                </c:pt>
                <c:pt idx="11360">
                  <c:v>595.73930368117703</c:v>
                </c:pt>
                <c:pt idx="11361">
                  <c:v>6.6830233635397196</c:v>
                </c:pt>
                <c:pt idx="11362">
                  <c:v>177.10945576761799</c:v>
                </c:pt>
                <c:pt idx="11363">
                  <c:v>112.826872016561</c:v>
                </c:pt>
                <c:pt idx="11364">
                  <c:v>17.1098511244241</c:v>
                </c:pt>
                <c:pt idx="11365">
                  <c:v>296.16048044834201</c:v>
                </c:pt>
                <c:pt idx="11366">
                  <c:v>191.510133645953</c:v>
                </c:pt>
                <c:pt idx="11367">
                  <c:v>1478.0551588122701</c:v>
                </c:pt>
                <c:pt idx="11368">
                  <c:v>14.1493878339401</c:v>
                </c:pt>
                <c:pt idx="11369">
                  <c:v>29.542812061378299</c:v>
                </c:pt>
                <c:pt idx="11370">
                  <c:v>74.766180903714201</c:v>
                </c:pt>
                <c:pt idx="11371">
                  <c:v>255.790878438097</c:v>
                </c:pt>
                <c:pt idx="11372">
                  <c:v>191.916633539983</c:v>
                </c:pt>
                <c:pt idx="11373">
                  <c:v>750.01208575747796</c:v>
                </c:pt>
                <c:pt idx="11374">
                  <c:v>299.05581176912301</c:v>
                </c:pt>
                <c:pt idx="11375">
                  <c:v>60.374441532093201</c:v>
                </c:pt>
                <c:pt idx="11376">
                  <c:v>11.7546533215362</c:v>
                </c:pt>
                <c:pt idx="11377">
                  <c:v>232.29498574274101</c:v>
                </c:pt>
                <c:pt idx="11378">
                  <c:v>451.39013988249798</c:v>
                </c:pt>
                <c:pt idx="11379">
                  <c:v>15.1913888709967</c:v>
                </c:pt>
                <c:pt idx="11380">
                  <c:v>2690.3990507795502</c:v>
                </c:pt>
                <c:pt idx="11381">
                  <c:v>111.946989908845</c:v>
                </c:pt>
                <c:pt idx="11382">
                  <c:v>638.66806703875602</c:v>
                </c:pt>
                <c:pt idx="11383">
                  <c:v>14.417259668515801</c:v>
                </c:pt>
                <c:pt idx="11384">
                  <c:v>1947.6401173381801</c:v>
                </c:pt>
                <c:pt idx="11385">
                  <c:v>24.1142053990629</c:v>
                </c:pt>
                <c:pt idx="11386">
                  <c:v>20.775181599899799</c:v>
                </c:pt>
                <c:pt idx="11387">
                  <c:v>9.97536572774513</c:v>
                </c:pt>
                <c:pt idx="11388">
                  <c:v>193.431642934065</c:v>
                </c:pt>
                <c:pt idx="11389">
                  <c:v>26.779804254539499</c:v>
                </c:pt>
                <c:pt idx="11390">
                  <c:v>61.033265371778199</c:v>
                </c:pt>
                <c:pt idx="11391">
                  <c:v>7.2283085668530802</c:v>
                </c:pt>
                <c:pt idx="11392">
                  <c:v>540.03103947675004</c:v>
                </c:pt>
                <c:pt idx="11393">
                  <c:v>616.659019529018</c:v>
                </c:pt>
                <c:pt idx="11394">
                  <c:v>124.67821747809</c:v>
                </c:pt>
                <c:pt idx="11395">
                  <c:v>57.306599242927497</c:v>
                </c:pt>
                <c:pt idx="11396">
                  <c:v>725.27686639502804</c:v>
                </c:pt>
                <c:pt idx="11397">
                  <c:v>13.927539663766501</c:v>
                </c:pt>
                <c:pt idx="11398">
                  <c:v>283.33374559965603</c:v>
                </c:pt>
                <c:pt idx="11399">
                  <c:v>3581.30504372941</c:v>
                </c:pt>
                <c:pt idx="11400">
                  <c:v>476.68236968173198</c:v>
                </c:pt>
                <c:pt idx="11401">
                  <c:v>75.135706945018001</c:v>
                </c:pt>
                <c:pt idx="11402">
                  <c:v>823.43672199140997</c:v>
                </c:pt>
                <c:pt idx="11403">
                  <c:v>1249.8924161975599</c:v>
                </c:pt>
                <c:pt idx="11404">
                  <c:v>59.951069211596703</c:v>
                </c:pt>
                <c:pt idx="11405">
                  <c:v>37.047266428210499</c:v>
                </c:pt>
                <c:pt idx="11406">
                  <c:v>634.28629427421697</c:v>
                </c:pt>
                <c:pt idx="11407">
                  <c:v>2.0019456367770201</c:v>
                </c:pt>
                <c:pt idx="11408">
                  <c:v>8.4338060783203002</c:v>
                </c:pt>
                <c:pt idx="11409">
                  <c:v>58.777241560708099</c:v>
                </c:pt>
                <c:pt idx="11410">
                  <c:v>12.989703193224701</c:v>
                </c:pt>
                <c:pt idx="11411">
                  <c:v>2920.9931727983399</c:v>
                </c:pt>
                <c:pt idx="11412">
                  <c:v>220.99700882294101</c:v>
                </c:pt>
                <c:pt idx="11413">
                  <c:v>305.89017888098698</c:v>
                </c:pt>
                <c:pt idx="11414">
                  <c:v>664.07157830776805</c:v>
                </c:pt>
                <c:pt idx="11415">
                  <c:v>22.087138056920601</c:v>
                </c:pt>
                <c:pt idx="11416">
                  <c:v>381.105489121066</c:v>
                </c:pt>
                <c:pt idx="11417">
                  <c:v>1455.20576039409</c:v>
                </c:pt>
                <c:pt idx="11418">
                  <c:v>27.4546988225745</c:v>
                </c:pt>
                <c:pt idx="11419">
                  <c:v>599.91737113198099</c:v>
                </c:pt>
                <c:pt idx="11420">
                  <c:v>4669.6272097373703</c:v>
                </c:pt>
                <c:pt idx="11421">
                  <c:v>155.64593367540999</c:v>
                </c:pt>
                <c:pt idx="11422">
                  <c:v>23.733772575760099</c:v>
                </c:pt>
                <c:pt idx="11423">
                  <c:v>86.957779135056398</c:v>
                </c:pt>
                <c:pt idx="11424">
                  <c:v>92.964215210142498</c:v>
                </c:pt>
                <c:pt idx="11425">
                  <c:v>149.178954712814</c:v>
                </c:pt>
                <c:pt idx="11426">
                  <c:v>44.332888816193098</c:v>
                </c:pt>
                <c:pt idx="11427">
                  <c:v>9.0151581769232099</c:v>
                </c:pt>
                <c:pt idx="11428">
                  <c:v>60.0631707726331</c:v>
                </c:pt>
                <c:pt idx="11429">
                  <c:v>100.545642338685</c:v>
                </c:pt>
                <c:pt idx="11430">
                  <c:v>280.88322457657699</c:v>
                </c:pt>
                <c:pt idx="11431">
                  <c:v>259.06610331552503</c:v>
                </c:pt>
                <c:pt idx="11432">
                  <c:v>167.55363543851999</c:v>
                </c:pt>
                <c:pt idx="11433">
                  <c:v>1835.3196788422799</c:v>
                </c:pt>
                <c:pt idx="11434">
                  <c:v>152.663410222869</c:v>
                </c:pt>
                <c:pt idx="11435">
                  <c:v>213.67877086189301</c:v>
                </c:pt>
                <c:pt idx="11436">
                  <c:v>1122.92048493283</c:v>
                </c:pt>
                <c:pt idx="11437">
                  <c:v>1191.2400963914499</c:v>
                </c:pt>
                <c:pt idx="11438">
                  <c:v>18.790583708989999</c:v>
                </c:pt>
                <c:pt idx="11439">
                  <c:v>54.147160962856098</c:v>
                </c:pt>
                <c:pt idx="11440">
                  <c:v>149.344696226791</c:v>
                </c:pt>
                <c:pt idx="11441">
                  <c:v>816.716990808795</c:v>
                </c:pt>
                <c:pt idx="11442">
                  <c:v>219.27295309719901</c:v>
                </c:pt>
                <c:pt idx="11443">
                  <c:v>568.18889003247602</c:v>
                </c:pt>
                <c:pt idx="11444">
                  <c:v>36.185682354067602</c:v>
                </c:pt>
                <c:pt idx="11445">
                  <c:v>440.73375867700298</c:v>
                </c:pt>
                <c:pt idx="11446">
                  <c:v>478.97529707298798</c:v>
                </c:pt>
                <c:pt idx="11447">
                  <c:v>131.17929276502801</c:v>
                </c:pt>
                <c:pt idx="11448">
                  <c:v>164.43139807817099</c:v>
                </c:pt>
                <c:pt idx="11449">
                  <c:v>226.51119436138899</c:v>
                </c:pt>
                <c:pt idx="11450">
                  <c:v>322.74799194048899</c:v>
                </c:pt>
                <c:pt idx="11451">
                  <c:v>1510.6977927441501</c:v>
                </c:pt>
                <c:pt idx="11452">
                  <c:v>36.212026129077998</c:v>
                </c:pt>
                <c:pt idx="11453">
                  <c:v>23.359128411374702</c:v>
                </c:pt>
                <c:pt idx="11454">
                  <c:v>388.39006258523699</c:v>
                </c:pt>
                <c:pt idx="11455">
                  <c:v>1682.1116909802799</c:v>
                </c:pt>
                <c:pt idx="11456">
                  <c:v>57.922353244575</c:v>
                </c:pt>
                <c:pt idx="11457">
                  <c:v>522.89184510238795</c:v>
                </c:pt>
                <c:pt idx="11458">
                  <c:v>589.00773386252797</c:v>
                </c:pt>
                <c:pt idx="11459">
                  <c:v>103.45678360856</c:v>
                </c:pt>
                <c:pt idx="11460">
                  <c:v>364.12514569822798</c:v>
                </c:pt>
                <c:pt idx="11461">
                  <c:v>132.80014476220501</c:v>
                </c:pt>
                <c:pt idx="11462">
                  <c:v>21.379114174341002</c:v>
                </c:pt>
                <c:pt idx="11463">
                  <c:v>110.747471206423</c:v>
                </c:pt>
                <c:pt idx="11464">
                  <c:v>254.978926257973</c:v>
                </c:pt>
                <c:pt idx="11465">
                  <c:v>140.31421612067001</c:v>
                </c:pt>
                <c:pt idx="11466">
                  <c:v>69.542606261204199</c:v>
                </c:pt>
                <c:pt idx="11467">
                  <c:v>273.45030980896797</c:v>
                </c:pt>
                <c:pt idx="11468">
                  <c:v>897.60094086898403</c:v>
                </c:pt>
                <c:pt idx="11469">
                  <c:v>288.85909905406697</c:v>
                </c:pt>
                <c:pt idx="11470">
                  <c:v>30.265659350367301</c:v>
                </c:pt>
                <c:pt idx="11471">
                  <c:v>204.579114037057</c:v>
                </c:pt>
                <c:pt idx="11472">
                  <c:v>103.55969514073</c:v>
                </c:pt>
                <c:pt idx="11473">
                  <c:v>28.621789052834099</c:v>
                </c:pt>
                <c:pt idx="11474">
                  <c:v>109.235766928554</c:v>
                </c:pt>
                <c:pt idx="11475">
                  <c:v>233.13001316554801</c:v>
                </c:pt>
                <c:pt idx="11476">
                  <c:v>3908.5895248493698</c:v>
                </c:pt>
                <c:pt idx="11477">
                  <c:v>73.5704866502805</c:v>
                </c:pt>
                <c:pt idx="11478">
                  <c:v>2725.2886434971501</c:v>
                </c:pt>
                <c:pt idx="11479">
                  <c:v>600.98392423736402</c:v>
                </c:pt>
                <c:pt idx="11480">
                  <c:v>162.81902296891801</c:v>
                </c:pt>
                <c:pt idx="11481">
                  <c:v>6436.2946008620802</c:v>
                </c:pt>
                <c:pt idx="11482">
                  <c:v>644.35145247943501</c:v>
                </c:pt>
                <c:pt idx="11483">
                  <c:v>137.58374123786999</c:v>
                </c:pt>
                <c:pt idx="11484">
                  <c:v>4689.9223949336201</c:v>
                </c:pt>
                <c:pt idx="11485">
                  <c:v>30.213251270359699</c:v>
                </c:pt>
                <c:pt idx="11486">
                  <c:v>237.69355163092499</c:v>
                </c:pt>
                <c:pt idx="11487">
                  <c:v>224.92448118776201</c:v>
                </c:pt>
                <c:pt idx="11488">
                  <c:v>2610.86172281884</c:v>
                </c:pt>
                <c:pt idx="11489">
                  <c:v>70.732849576124394</c:v>
                </c:pt>
                <c:pt idx="11490">
                  <c:v>9.7845112772852705</c:v>
                </c:pt>
                <c:pt idx="11491">
                  <c:v>169.84906096893201</c:v>
                </c:pt>
                <c:pt idx="11492">
                  <c:v>120.210797837664</c:v>
                </c:pt>
                <c:pt idx="11493">
                  <c:v>62.599800965125503</c:v>
                </c:pt>
                <c:pt idx="11494">
                  <c:v>217.409754147651</c:v>
                </c:pt>
                <c:pt idx="11495">
                  <c:v>169.32520007962199</c:v>
                </c:pt>
                <c:pt idx="11496">
                  <c:v>28.939436478353201</c:v>
                </c:pt>
                <c:pt idx="11497">
                  <c:v>456.345538509162</c:v>
                </c:pt>
                <c:pt idx="11498">
                  <c:v>183.99371425300501</c:v>
                </c:pt>
                <c:pt idx="11499">
                  <c:v>418.31979192033401</c:v>
                </c:pt>
                <c:pt idx="11500">
                  <c:v>776.41055022415196</c:v>
                </c:pt>
                <c:pt idx="11501">
                  <c:v>421.956097393748</c:v>
                </c:pt>
                <c:pt idx="11502">
                  <c:v>692.621896141756</c:v>
                </c:pt>
                <c:pt idx="11503">
                  <c:v>631.08605973384897</c:v>
                </c:pt>
                <c:pt idx="11504">
                  <c:v>634.29533729203297</c:v>
                </c:pt>
                <c:pt idx="11505">
                  <c:v>159.087840080338</c:v>
                </c:pt>
                <c:pt idx="11506">
                  <c:v>1025.27958975209</c:v>
                </c:pt>
                <c:pt idx="11507">
                  <c:v>756.41756331889303</c:v>
                </c:pt>
                <c:pt idx="11508">
                  <c:v>103.95862213882</c:v>
                </c:pt>
                <c:pt idx="11509">
                  <c:v>5.2183175151835997</c:v>
                </c:pt>
                <c:pt idx="11510">
                  <c:v>13.1215045564799</c:v>
                </c:pt>
                <c:pt idx="11511">
                  <c:v>280.61397441456</c:v>
                </c:pt>
                <c:pt idx="11512">
                  <c:v>46.106161983830702</c:v>
                </c:pt>
                <c:pt idx="11513">
                  <c:v>113.424706931328</c:v>
                </c:pt>
                <c:pt idx="11514">
                  <c:v>229.97724771570799</c:v>
                </c:pt>
                <c:pt idx="11515">
                  <c:v>634.26815785115195</c:v>
                </c:pt>
                <c:pt idx="11516">
                  <c:v>325.10340094628901</c:v>
                </c:pt>
                <c:pt idx="11517">
                  <c:v>23.535490200784</c:v>
                </c:pt>
                <c:pt idx="11518">
                  <c:v>100.362068558106</c:v>
                </c:pt>
                <c:pt idx="11519">
                  <c:v>239.92519172772199</c:v>
                </c:pt>
                <c:pt idx="11520">
                  <c:v>354.616717211462</c:v>
                </c:pt>
                <c:pt idx="11521">
                  <c:v>6420.9612501413503</c:v>
                </c:pt>
                <c:pt idx="11522">
                  <c:v>6491.3013224909701</c:v>
                </c:pt>
                <c:pt idx="11523">
                  <c:v>1263.3004470712301</c:v>
                </c:pt>
                <c:pt idx="11524">
                  <c:v>162.08712855214799</c:v>
                </c:pt>
                <c:pt idx="11525">
                  <c:v>313.944641831919</c:v>
                </c:pt>
                <c:pt idx="11526">
                  <c:v>381.00378287283399</c:v>
                </c:pt>
                <c:pt idx="11527">
                  <c:v>540.40661618637205</c:v>
                </c:pt>
                <c:pt idx="11528">
                  <c:v>594.31300812112295</c:v>
                </c:pt>
                <c:pt idx="11529">
                  <c:v>79.296462008443001</c:v>
                </c:pt>
                <c:pt idx="11530">
                  <c:v>550.78841803459295</c:v>
                </c:pt>
                <c:pt idx="11531">
                  <c:v>26.8191801210771</c:v>
                </c:pt>
                <c:pt idx="11532">
                  <c:v>2560.3157179050199</c:v>
                </c:pt>
                <c:pt idx="11533">
                  <c:v>413.67295300133497</c:v>
                </c:pt>
                <c:pt idx="11534">
                  <c:v>105.40703793762501</c:v>
                </c:pt>
                <c:pt idx="11535">
                  <c:v>20.215140944655499</c:v>
                </c:pt>
                <c:pt idx="11536">
                  <c:v>4.6364306400165702</c:v>
                </c:pt>
                <c:pt idx="11537">
                  <c:v>157.453650900567</c:v>
                </c:pt>
                <c:pt idx="11538">
                  <c:v>1355.4914774128499</c:v>
                </c:pt>
                <c:pt idx="11539">
                  <c:v>1163.4721744200399</c:v>
                </c:pt>
                <c:pt idx="11540">
                  <c:v>1390.43735378617</c:v>
                </c:pt>
                <c:pt idx="11541">
                  <c:v>250.764589915915</c:v>
                </c:pt>
                <c:pt idx="11542">
                  <c:v>224.93812981391201</c:v>
                </c:pt>
                <c:pt idx="11543">
                  <c:v>451.47564552789697</c:v>
                </c:pt>
                <c:pt idx="11544">
                  <c:v>146.84203262677099</c:v>
                </c:pt>
                <c:pt idx="11545">
                  <c:v>184.90906852421799</c:v>
                </c:pt>
                <c:pt idx="11546">
                  <c:v>4.5735178311468898</c:v>
                </c:pt>
                <c:pt idx="11547">
                  <c:v>38.867451817054402</c:v>
                </c:pt>
                <c:pt idx="11548">
                  <c:v>29.745994059318701</c:v>
                </c:pt>
                <c:pt idx="11549">
                  <c:v>745.09858144174302</c:v>
                </c:pt>
                <c:pt idx="11550">
                  <c:v>434.40213829388802</c:v>
                </c:pt>
                <c:pt idx="11551">
                  <c:v>132.10043004028199</c:v>
                </c:pt>
                <c:pt idx="11552">
                  <c:v>2063.4120411111699</c:v>
                </c:pt>
                <c:pt idx="11553">
                  <c:v>5.6369302307512497</c:v>
                </c:pt>
                <c:pt idx="11554">
                  <c:v>104.40194412267699</c:v>
                </c:pt>
                <c:pt idx="11555">
                  <c:v>3881.15682209238</c:v>
                </c:pt>
                <c:pt idx="11556">
                  <c:v>165.935904462807</c:v>
                </c:pt>
                <c:pt idx="11557">
                  <c:v>21.2215026142703</c:v>
                </c:pt>
                <c:pt idx="11558">
                  <c:v>185.56575822704801</c:v>
                </c:pt>
                <c:pt idx="11559">
                  <c:v>620.282382258496</c:v>
                </c:pt>
                <c:pt idx="11560">
                  <c:v>352.424878719692</c:v>
                </c:pt>
                <c:pt idx="11561">
                  <c:v>4348.4464440678303</c:v>
                </c:pt>
                <c:pt idx="11562">
                  <c:v>41.017287853398201</c:v>
                </c:pt>
                <c:pt idx="11563">
                  <c:v>150.69419702993801</c:v>
                </c:pt>
                <c:pt idx="11564">
                  <c:v>1538.65606409781</c:v>
                </c:pt>
                <c:pt idx="11565">
                  <c:v>203.79555722368099</c:v>
                </c:pt>
                <c:pt idx="11566">
                  <c:v>201.25755813765801</c:v>
                </c:pt>
                <c:pt idx="11567">
                  <c:v>24.2502247448259</c:v>
                </c:pt>
                <c:pt idx="11568">
                  <c:v>157.91993314009801</c:v>
                </c:pt>
                <c:pt idx="11569">
                  <c:v>4502.0171652702602</c:v>
                </c:pt>
                <c:pt idx="11570">
                  <c:v>233.93409365948</c:v>
                </c:pt>
                <c:pt idx="11571">
                  <c:v>1.3812653778724799</c:v>
                </c:pt>
                <c:pt idx="11572">
                  <c:v>196.05168766454099</c:v>
                </c:pt>
                <c:pt idx="11573">
                  <c:v>747.810343669291</c:v>
                </c:pt>
                <c:pt idx="11574">
                  <c:v>701.24066681839804</c:v>
                </c:pt>
                <c:pt idx="11575">
                  <c:v>43.540615082659897</c:v>
                </c:pt>
                <c:pt idx="11576">
                  <c:v>290.56136923215098</c:v>
                </c:pt>
                <c:pt idx="11577">
                  <c:v>138.913005711529</c:v>
                </c:pt>
                <c:pt idx="11578">
                  <c:v>15.4100407462058</c:v>
                </c:pt>
                <c:pt idx="11579">
                  <c:v>101.29146480262401</c:v>
                </c:pt>
                <c:pt idx="11580">
                  <c:v>2295.90632542512</c:v>
                </c:pt>
                <c:pt idx="11581">
                  <c:v>176.77380267636701</c:v>
                </c:pt>
                <c:pt idx="11582">
                  <c:v>60.902714962067201</c:v>
                </c:pt>
                <c:pt idx="11583">
                  <c:v>68.733499217768895</c:v>
                </c:pt>
                <c:pt idx="11584">
                  <c:v>1282.05035742888</c:v>
                </c:pt>
                <c:pt idx="11585">
                  <c:v>99.739703875496701</c:v>
                </c:pt>
                <c:pt idx="11586">
                  <c:v>76.551303819293594</c:v>
                </c:pt>
                <c:pt idx="11587">
                  <c:v>94.760917252891005</c:v>
                </c:pt>
                <c:pt idx="11588">
                  <c:v>8.1965097504704207</c:v>
                </c:pt>
                <c:pt idx="11589">
                  <c:v>49.379716456502699</c:v>
                </c:pt>
                <c:pt idx="11590">
                  <c:v>469.05314923048002</c:v>
                </c:pt>
                <c:pt idx="11591">
                  <c:v>401.90929496515201</c:v>
                </c:pt>
                <c:pt idx="11592">
                  <c:v>19.8921422094772</c:v>
                </c:pt>
                <c:pt idx="11593">
                  <c:v>14.3452371186679</c:v>
                </c:pt>
                <c:pt idx="11594">
                  <c:v>648.79710977200398</c:v>
                </c:pt>
                <c:pt idx="11595">
                  <c:v>2660.67120279661</c:v>
                </c:pt>
                <c:pt idx="11596">
                  <c:v>773.39243443564897</c:v>
                </c:pt>
                <c:pt idx="11597">
                  <c:v>549.897827207663</c:v>
                </c:pt>
                <c:pt idx="11598">
                  <c:v>1872.9295020823099</c:v>
                </c:pt>
                <c:pt idx="11599">
                  <c:v>66.079735553075196</c:v>
                </c:pt>
                <c:pt idx="11600">
                  <c:v>6.3792256565379901</c:v>
                </c:pt>
                <c:pt idx="11601">
                  <c:v>7.33390647791337</c:v>
                </c:pt>
                <c:pt idx="11602">
                  <c:v>930.631660342543</c:v>
                </c:pt>
                <c:pt idx="11603">
                  <c:v>1408.2803224284401</c:v>
                </c:pt>
                <c:pt idx="11604">
                  <c:v>1045.47804221312</c:v>
                </c:pt>
                <c:pt idx="11605">
                  <c:v>2420.8057011876399</c:v>
                </c:pt>
                <c:pt idx="11606">
                  <c:v>9.9607218700873208</c:v>
                </c:pt>
                <c:pt idx="11607">
                  <c:v>390.802955955789</c:v>
                </c:pt>
                <c:pt idx="11608">
                  <c:v>901.31425852888299</c:v>
                </c:pt>
                <c:pt idx="11609">
                  <c:v>1367.5165528853199</c:v>
                </c:pt>
                <c:pt idx="11610">
                  <c:v>546.61042691637601</c:v>
                </c:pt>
                <c:pt idx="11611">
                  <c:v>189.815439724762</c:v>
                </c:pt>
                <c:pt idx="11612">
                  <c:v>466.70760137718997</c:v>
                </c:pt>
                <c:pt idx="11613">
                  <c:v>107.494497728366</c:v>
                </c:pt>
                <c:pt idx="11614">
                  <c:v>106.967026528188</c:v>
                </c:pt>
                <c:pt idx="11615">
                  <c:v>13.211324475014701</c:v>
                </c:pt>
                <c:pt idx="11616">
                  <c:v>141.30656460332901</c:v>
                </c:pt>
                <c:pt idx="11617">
                  <c:v>2.6144980066884602</c:v>
                </c:pt>
                <c:pt idx="11618">
                  <c:v>74.019058683497093</c:v>
                </c:pt>
                <c:pt idx="11619">
                  <c:v>30.659544969734899</c:v>
                </c:pt>
                <c:pt idx="11620">
                  <c:v>114.708264596593</c:v>
                </c:pt>
                <c:pt idx="11621">
                  <c:v>726.07366963405502</c:v>
                </c:pt>
                <c:pt idx="11622">
                  <c:v>642.45399089371006</c:v>
                </c:pt>
                <c:pt idx="11623">
                  <c:v>422.19521940663299</c:v>
                </c:pt>
                <c:pt idx="11624">
                  <c:v>193.38114135611701</c:v>
                </c:pt>
                <c:pt idx="11625">
                  <c:v>686.03334329071697</c:v>
                </c:pt>
                <c:pt idx="11626">
                  <c:v>400.02616480383301</c:v>
                </c:pt>
                <c:pt idx="11627">
                  <c:v>10.4014393857383</c:v>
                </c:pt>
                <c:pt idx="11628">
                  <c:v>18.1369049852219</c:v>
                </c:pt>
                <c:pt idx="11629">
                  <c:v>9991.3739682550404</c:v>
                </c:pt>
                <c:pt idx="11630">
                  <c:v>55.194220526679999</c:v>
                </c:pt>
                <c:pt idx="11631">
                  <c:v>228.17842793347401</c:v>
                </c:pt>
                <c:pt idx="11632">
                  <c:v>998.56169532331705</c:v>
                </c:pt>
                <c:pt idx="11633">
                  <c:v>95.823852330796598</c:v>
                </c:pt>
                <c:pt idx="11634">
                  <c:v>214.92830438878099</c:v>
                </c:pt>
                <c:pt idx="11635">
                  <c:v>1251.48788090422</c:v>
                </c:pt>
                <c:pt idx="11636">
                  <c:v>463.94662297128201</c:v>
                </c:pt>
                <c:pt idx="11637">
                  <c:v>305.48018595696902</c:v>
                </c:pt>
                <c:pt idx="11638">
                  <c:v>48.099836250548101</c:v>
                </c:pt>
                <c:pt idx="11639">
                  <c:v>90.060473020765599</c:v>
                </c:pt>
                <c:pt idx="11640">
                  <c:v>1257.8899516326901</c:v>
                </c:pt>
                <c:pt idx="11641">
                  <c:v>391.41911235689997</c:v>
                </c:pt>
                <c:pt idx="11642">
                  <c:v>504.05398263282802</c:v>
                </c:pt>
                <c:pt idx="11643">
                  <c:v>127.26963931408</c:v>
                </c:pt>
                <c:pt idx="11644">
                  <c:v>441.15413960559999</c:v>
                </c:pt>
                <c:pt idx="11645">
                  <c:v>1163.32620219266</c:v>
                </c:pt>
                <c:pt idx="11646">
                  <c:v>94.0459540241295</c:v>
                </c:pt>
                <c:pt idx="11647">
                  <c:v>4.2585129394395302</c:v>
                </c:pt>
                <c:pt idx="11648">
                  <c:v>2058.8837858767602</c:v>
                </c:pt>
                <c:pt idx="11649">
                  <c:v>610.41860459386896</c:v>
                </c:pt>
                <c:pt idx="11650">
                  <c:v>5175.9104406018796</c:v>
                </c:pt>
                <c:pt idx="11651">
                  <c:v>29.043106678995802</c:v>
                </c:pt>
                <c:pt idx="11652">
                  <c:v>19.799623644932101</c:v>
                </c:pt>
                <c:pt idx="11653">
                  <c:v>69.165231682478506</c:v>
                </c:pt>
                <c:pt idx="11654">
                  <c:v>310.10749131786298</c:v>
                </c:pt>
                <c:pt idx="11655">
                  <c:v>439.04502464102899</c:v>
                </c:pt>
                <c:pt idx="11656">
                  <c:v>3128.9261691813099</c:v>
                </c:pt>
                <c:pt idx="11657">
                  <c:v>1112.14341315605</c:v>
                </c:pt>
                <c:pt idx="11658">
                  <c:v>598.344827972556</c:v>
                </c:pt>
                <c:pt idx="11659">
                  <c:v>133.63107654727401</c:v>
                </c:pt>
                <c:pt idx="11660">
                  <c:v>722.21302005208895</c:v>
                </c:pt>
                <c:pt idx="11661">
                  <c:v>466.002290553715</c:v>
                </c:pt>
                <c:pt idx="11662">
                  <c:v>1.18756588744769</c:v>
                </c:pt>
                <c:pt idx="11663">
                  <c:v>101.395681710711</c:v>
                </c:pt>
                <c:pt idx="11664">
                  <c:v>1904.25719123609</c:v>
                </c:pt>
                <c:pt idx="11665">
                  <c:v>92.755364965609303</c:v>
                </c:pt>
                <c:pt idx="11666">
                  <c:v>4208.8624693581796</c:v>
                </c:pt>
                <c:pt idx="11667">
                  <c:v>424.41879910729398</c:v>
                </c:pt>
                <c:pt idx="11668">
                  <c:v>54.989321724584798</c:v>
                </c:pt>
                <c:pt idx="11669">
                  <c:v>26.643288196546202</c:v>
                </c:pt>
                <c:pt idx="11670">
                  <c:v>291.46873902376598</c:v>
                </c:pt>
                <c:pt idx="11671">
                  <c:v>5.9266667740488197</c:v>
                </c:pt>
                <c:pt idx="11672">
                  <c:v>24.290132268259299</c:v>
                </c:pt>
                <c:pt idx="11673">
                  <c:v>3321.6018551829402</c:v>
                </c:pt>
                <c:pt idx="11674">
                  <c:v>309.29581642366497</c:v>
                </c:pt>
                <c:pt idx="11675">
                  <c:v>22.504329075569402</c:v>
                </c:pt>
                <c:pt idx="11676">
                  <c:v>130.84599547999801</c:v>
                </c:pt>
                <c:pt idx="11677">
                  <c:v>517.044749222787</c:v>
                </c:pt>
                <c:pt idx="11678">
                  <c:v>2163.3072131202798</c:v>
                </c:pt>
                <c:pt idx="11679">
                  <c:v>3131.4399217105802</c:v>
                </c:pt>
                <c:pt idx="11680">
                  <c:v>271.80855498405498</c:v>
                </c:pt>
                <c:pt idx="11681">
                  <c:v>91.751830578875598</c:v>
                </c:pt>
                <c:pt idx="11682">
                  <c:v>198.43935224805099</c:v>
                </c:pt>
                <c:pt idx="11683">
                  <c:v>198.18498351854399</c:v>
                </c:pt>
                <c:pt idx="11684">
                  <c:v>92.712322786222899</c:v>
                </c:pt>
                <c:pt idx="11685">
                  <c:v>87.894598315659806</c:v>
                </c:pt>
                <c:pt idx="11686">
                  <c:v>80.404662522271195</c:v>
                </c:pt>
                <c:pt idx="11687">
                  <c:v>873.986150848031</c:v>
                </c:pt>
                <c:pt idx="11688">
                  <c:v>352.48951365518298</c:v>
                </c:pt>
                <c:pt idx="11689">
                  <c:v>1225.6222055037999</c:v>
                </c:pt>
                <c:pt idx="11690">
                  <c:v>13.1292087525705</c:v>
                </c:pt>
                <c:pt idx="11691">
                  <c:v>249.134454107122</c:v>
                </c:pt>
                <c:pt idx="11692">
                  <c:v>130.881748217927</c:v>
                </c:pt>
                <c:pt idx="11693">
                  <c:v>1552.3982314254399</c:v>
                </c:pt>
                <c:pt idx="11694">
                  <c:v>21.1909060960738</c:v>
                </c:pt>
                <c:pt idx="11695">
                  <c:v>645.30436277581703</c:v>
                </c:pt>
                <c:pt idx="11696">
                  <c:v>1442.0955132297499</c:v>
                </c:pt>
                <c:pt idx="11697">
                  <c:v>4492.9391307736196</c:v>
                </c:pt>
                <c:pt idx="11698">
                  <c:v>1257.25463534597</c:v>
                </c:pt>
                <c:pt idx="11699">
                  <c:v>3488.0205547413102</c:v>
                </c:pt>
                <c:pt idx="11700">
                  <c:v>267.84634951371402</c:v>
                </c:pt>
                <c:pt idx="11701">
                  <c:v>153.144487911905</c:v>
                </c:pt>
                <c:pt idx="11702">
                  <c:v>153.07516545652001</c:v>
                </c:pt>
                <c:pt idx="11703">
                  <c:v>435.59211730623201</c:v>
                </c:pt>
                <c:pt idx="11704">
                  <c:v>15.3175530720883</c:v>
                </c:pt>
                <c:pt idx="11705">
                  <c:v>101.864464931594</c:v>
                </c:pt>
                <c:pt idx="11706">
                  <c:v>56.263532761218002</c:v>
                </c:pt>
                <c:pt idx="11707">
                  <c:v>1799.79743366923</c:v>
                </c:pt>
                <c:pt idx="11708">
                  <c:v>17.096862508344699</c:v>
                </c:pt>
                <c:pt idx="11709">
                  <c:v>132.550001591963</c:v>
                </c:pt>
                <c:pt idx="11710">
                  <c:v>6.0256843231237998</c:v>
                </c:pt>
                <c:pt idx="11711">
                  <c:v>764.58282816021801</c:v>
                </c:pt>
                <c:pt idx="11712">
                  <c:v>1023.31370357699</c:v>
                </c:pt>
                <c:pt idx="11713">
                  <c:v>18.983712386176201</c:v>
                </c:pt>
                <c:pt idx="11714">
                  <c:v>188.84548534309801</c:v>
                </c:pt>
                <c:pt idx="11715">
                  <c:v>29.430448464654098</c:v>
                </c:pt>
                <c:pt idx="11716">
                  <c:v>519.57889142293004</c:v>
                </c:pt>
                <c:pt idx="11717">
                  <c:v>2276.7762307672601</c:v>
                </c:pt>
                <c:pt idx="11718">
                  <c:v>1457.37232681663</c:v>
                </c:pt>
                <c:pt idx="11719">
                  <c:v>94.035899031284202</c:v>
                </c:pt>
                <c:pt idx="11720">
                  <c:v>2256.5664769535701</c:v>
                </c:pt>
                <c:pt idx="11721">
                  <c:v>34.862137066691702</c:v>
                </c:pt>
                <c:pt idx="11722">
                  <c:v>2417.3582358961198</c:v>
                </c:pt>
                <c:pt idx="11723">
                  <c:v>7.0352518969517099</c:v>
                </c:pt>
                <c:pt idx="11724">
                  <c:v>14.0272096987692</c:v>
                </c:pt>
                <c:pt idx="11725">
                  <c:v>556.80640588263702</c:v>
                </c:pt>
                <c:pt idx="11726">
                  <c:v>321.68787131904702</c:v>
                </c:pt>
                <c:pt idx="11727">
                  <c:v>22.598167969743599</c:v>
                </c:pt>
                <c:pt idx="11728">
                  <c:v>337.58882576173602</c:v>
                </c:pt>
                <c:pt idx="11729">
                  <c:v>317.59646786082902</c:v>
                </c:pt>
                <c:pt idx="11730">
                  <c:v>503.89006997833201</c:v>
                </c:pt>
                <c:pt idx="11731">
                  <c:v>193.97231464625401</c:v>
                </c:pt>
                <c:pt idx="11732">
                  <c:v>115.69829620330501</c:v>
                </c:pt>
                <c:pt idx="11733">
                  <c:v>77.705905446225898</c:v>
                </c:pt>
                <c:pt idx="11734">
                  <c:v>187.00183827810699</c:v>
                </c:pt>
                <c:pt idx="11735">
                  <c:v>1848.5848626304501</c:v>
                </c:pt>
                <c:pt idx="11736">
                  <c:v>41.061026026972499</c:v>
                </c:pt>
                <c:pt idx="11737">
                  <c:v>81.878374838887595</c:v>
                </c:pt>
                <c:pt idx="11738">
                  <c:v>583.42476130961495</c:v>
                </c:pt>
                <c:pt idx="11739">
                  <c:v>59.021043358829502</c:v>
                </c:pt>
                <c:pt idx="11740">
                  <c:v>127.77044925100699</c:v>
                </c:pt>
                <c:pt idx="11741">
                  <c:v>768.34510828744601</c:v>
                </c:pt>
                <c:pt idx="11742">
                  <c:v>91.719024663670297</c:v>
                </c:pt>
                <c:pt idx="11743">
                  <c:v>300.828630957526</c:v>
                </c:pt>
                <c:pt idx="11744">
                  <c:v>44.092546733357999</c:v>
                </c:pt>
                <c:pt idx="11745">
                  <c:v>1190.0029230151799</c:v>
                </c:pt>
                <c:pt idx="11746">
                  <c:v>3.2824179223439698</c:v>
                </c:pt>
                <c:pt idx="11747">
                  <c:v>839.094140219</c:v>
                </c:pt>
                <c:pt idx="11748">
                  <c:v>246.70953592766301</c:v>
                </c:pt>
                <c:pt idx="11749">
                  <c:v>333.68764308708</c:v>
                </c:pt>
                <c:pt idx="11750">
                  <c:v>429.18836060290499</c:v>
                </c:pt>
                <c:pt idx="11751">
                  <c:v>435.68835067080101</c:v>
                </c:pt>
                <c:pt idx="11752">
                  <c:v>117.006179998278</c:v>
                </c:pt>
                <c:pt idx="11753">
                  <c:v>222.01787552544701</c:v>
                </c:pt>
                <c:pt idx="11754">
                  <c:v>28.912526436451699</c:v>
                </c:pt>
                <c:pt idx="11755">
                  <c:v>186.218388142728</c:v>
                </c:pt>
                <c:pt idx="11756">
                  <c:v>56.772108096024603</c:v>
                </c:pt>
                <c:pt idx="11757">
                  <c:v>104.94226063382099</c:v>
                </c:pt>
                <c:pt idx="11758">
                  <c:v>929.76992949043802</c:v>
                </c:pt>
                <c:pt idx="11759">
                  <c:v>920.592617222748</c:v>
                </c:pt>
                <c:pt idx="11760">
                  <c:v>689.85165033030501</c:v>
                </c:pt>
                <c:pt idx="11761">
                  <c:v>1839.17906811595</c:v>
                </c:pt>
                <c:pt idx="11762">
                  <c:v>17.4905710376567</c:v>
                </c:pt>
                <c:pt idx="11763">
                  <c:v>4.4835466194629303</c:v>
                </c:pt>
                <c:pt idx="11764">
                  <c:v>274.71569428085502</c:v>
                </c:pt>
                <c:pt idx="11765">
                  <c:v>187.19864275767</c:v>
                </c:pt>
                <c:pt idx="11766">
                  <c:v>13.383178963835199</c:v>
                </c:pt>
                <c:pt idx="11767">
                  <c:v>156.306244963924</c:v>
                </c:pt>
                <c:pt idx="11768">
                  <c:v>571.92872729708802</c:v>
                </c:pt>
                <c:pt idx="11769">
                  <c:v>16.998199303298701</c:v>
                </c:pt>
                <c:pt idx="11770">
                  <c:v>136.474020236624</c:v>
                </c:pt>
                <c:pt idx="11771">
                  <c:v>154.55997635173901</c:v>
                </c:pt>
                <c:pt idx="11772">
                  <c:v>203.94667381040199</c:v>
                </c:pt>
                <c:pt idx="11773">
                  <c:v>80.392834157582001</c:v>
                </c:pt>
                <c:pt idx="11774">
                  <c:v>3448.9031138228502</c:v>
                </c:pt>
                <c:pt idx="11775">
                  <c:v>296.68311148101498</c:v>
                </c:pt>
                <c:pt idx="11776">
                  <c:v>1434.0170260770101</c:v>
                </c:pt>
                <c:pt idx="11777">
                  <c:v>382.87590680104699</c:v>
                </c:pt>
                <c:pt idx="11778">
                  <c:v>96.447182613150204</c:v>
                </c:pt>
                <c:pt idx="11779">
                  <c:v>1352.0113099129801</c:v>
                </c:pt>
                <c:pt idx="11780">
                  <c:v>641.51901089422495</c:v>
                </c:pt>
                <c:pt idx="11781">
                  <c:v>157.04025797246601</c:v>
                </c:pt>
                <c:pt idx="11782">
                  <c:v>20.5073947871374</c:v>
                </c:pt>
                <c:pt idx="11783">
                  <c:v>17.635755867908401</c:v>
                </c:pt>
                <c:pt idx="11784">
                  <c:v>149.75400460124899</c:v>
                </c:pt>
                <c:pt idx="11785">
                  <c:v>29.493691136065902</c:v>
                </c:pt>
                <c:pt idx="11786">
                  <c:v>270.45218485002903</c:v>
                </c:pt>
                <c:pt idx="11787">
                  <c:v>473.02319188414702</c:v>
                </c:pt>
                <c:pt idx="11788">
                  <c:v>20.539223362377999</c:v>
                </c:pt>
                <c:pt idx="11789">
                  <c:v>32.051275934341803</c:v>
                </c:pt>
                <c:pt idx="11790">
                  <c:v>643.40808771267598</c:v>
                </c:pt>
                <c:pt idx="11791">
                  <c:v>161.22321339691399</c:v>
                </c:pt>
                <c:pt idx="11792">
                  <c:v>8.4340865170903392</c:v>
                </c:pt>
                <c:pt idx="11793">
                  <c:v>76.953094348277901</c:v>
                </c:pt>
                <c:pt idx="11794">
                  <c:v>2.9738821001256999</c:v>
                </c:pt>
                <c:pt idx="11795">
                  <c:v>1404.41904183734</c:v>
                </c:pt>
                <c:pt idx="11796">
                  <c:v>13.3430397151731</c:v>
                </c:pt>
                <c:pt idx="11797">
                  <c:v>168.121193946918</c:v>
                </c:pt>
                <c:pt idx="11798">
                  <c:v>21.713568239009302</c:v>
                </c:pt>
                <c:pt idx="11799">
                  <c:v>321.50974575674599</c:v>
                </c:pt>
                <c:pt idx="11800">
                  <c:v>322.97694958258302</c:v>
                </c:pt>
                <c:pt idx="11801">
                  <c:v>1647.8044476092</c:v>
                </c:pt>
                <c:pt idx="11802">
                  <c:v>27.770528473939599</c:v>
                </c:pt>
                <c:pt idx="11803">
                  <c:v>1010.78203087653</c:v>
                </c:pt>
                <c:pt idx="11804">
                  <c:v>1679.30857561573</c:v>
                </c:pt>
                <c:pt idx="11805">
                  <c:v>260.176748224336</c:v>
                </c:pt>
                <c:pt idx="11806">
                  <c:v>224.761449628403</c:v>
                </c:pt>
                <c:pt idx="11807">
                  <c:v>633.22283759576601</c:v>
                </c:pt>
                <c:pt idx="11808">
                  <c:v>22.5965255084338</c:v>
                </c:pt>
                <c:pt idx="11809">
                  <c:v>2452.9299243882101</c:v>
                </c:pt>
                <c:pt idx="11810">
                  <c:v>1526.2704697129</c:v>
                </c:pt>
                <c:pt idx="11811">
                  <c:v>546.05076882559001</c:v>
                </c:pt>
                <c:pt idx="11812">
                  <c:v>544.85313366072296</c:v>
                </c:pt>
                <c:pt idx="11813">
                  <c:v>47.343290110317199</c:v>
                </c:pt>
                <c:pt idx="11814">
                  <c:v>49.499973433468</c:v>
                </c:pt>
                <c:pt idx="11815">
                  <c:v>560.61414577154801</c:v>
                </c:pt>
                <c:pt idx="11816">
                  <c:v>293.37841725698399</c:v>
                </c:pt>
                <c:pt idx="11817">
                  <c:v>26.943267670675599</c:v>
                </c:pt>
                <c:pt idx="11818">
                  <c:v>1485.8720788481</c:v>
                </c:pt>
                <c:pt idx="11819">
                  <c:v>434.62840272652699</c:v>
                </c:pt>
                <c:pt idx="11820">
                  <c:v>45.837019199482</c:v>
                </c:pt>
                <c:pt idx="11821">
                  <c:v>43.523878856571599</c:v>
                </c:pt>
                <c:pt idx="11822">
                  <c:v>1329.8600305044599</c:v>
                </c:pt>
                <c:pt idx="11823">
                  <c:v>40.442157970858503</c:v>
                </c:pt>
                <c:pt idx="11824">
                  <c:v>0.72062977959404395</c:v>
                </c:pt>
                <c:pt idx="11825">
                  <c:v>16.701531125513601</c:v>
                </c:pt>
                <c:pt idx="11826">
                  <c:v>415.459833934274</c:v>
                </c:pt>
                <c:pt idx="11827">
                  <c:v>139.38253523472099</c:v>
                </c:pt>
                <c:pt idx="11828">
                  <c:v>13.0375236730572</c:v>
                </c:pt>
                <c:pt idx="11829">
                  <c:v>707.36864070218496</c:v>
                </c:pt>
                <c:pt idx="11830">
                  <c:v>25.5890532635993</c:v>
                </c:pt>
                <c:pt idx="11831">
                  <c:v>1114.9573607531399</c:v>
                </c:pt>
                <c:pt idx="11832">
                  <c:v>35.660491448401402</c:v>
                </c:pt>
                <c:pt idx="11833">
                  <c:v>180.43803817691</c:v>
                </c:pt>
                <c:pt idx="11834">
                  <c:v>265.73599614820802</c:v>
                </c:pt>
                <c:pt idx="11835">
                  <c:v>709.43448168551697</c:v>
                </c:pt>
                <c:pt idx="11836">
                  <c:v>101.251145556384</c:v>
                </c:pt>
                <c:pt idx="11837">
                  <c:v>1558.8935162878699</c:v>
                </c:pt>
                <c:pt idx="11838">
                  <c:v>5.1066610666087699</c:v>
                </c:pt>
                <c:pt idx="11839">
                  <c:v>124.156077453961</c:v>
                </c:pt>
                <c:pt idx="11840">
                  <c:v>441.352713436025</c:v>
                </c:pt>
                <c:pt idx="11841">
                  <c:v>163.361267394707</c:v>
                </c:pt>
                <c:pt idx="11842">
                  <c:v>187.57184812304101</c:v>
                </c:pt>
                <c:pt idx="11843">
                  <c:v>1046.78762618784</c:v>
                </c:pt>
                <c:pt idx="11844">
                  <c:v>177.94242160931901</c:v>
                </c:pt>
                <c:pt idx="11845">
                  <c:v>223.76956365813601</c:v>
                </c:pt>
                <c:pt idx="11846">
                  <c:v>249.92556266834799</c:v>
                </c:pt>
                <c:pt idx="11847">
                  <c:v>989.28312720555004</c:v>
                </c:pt>
                <c:pt idx="11848">
                  <c:v>2451.5886893418401</c:v>
                </c:pt>
                <c:pt idx="11849">
                  <c:v>1729.8154140772799</c:v>
                </c:pt>
                <c:pt idx="11850">
                  <c:v>126.17420190881199</c:v>
                </c:pt>
                <c:pt idx="11851">
                  <c:v>687.53629753481596</c:v>
                </c:pt>
                <c:pt idx="11852">
                  <c:v>207.46298874277801</c:v>
                </c:pt>
                <c:pt idx="11853">
                  <c:v>5.2635981497444497</c:v>
                </c:pt>
                <c:pt idx="11854">
                  <c:v>12.161257112003</c:v>
                </c:pt>
                <c:pt idx="11855">
                  <c:v>402.37448400103398</c:v>
                </c:pt>
                <c:pt idx="11856">
                  <c:v>41.119539036083502</c:v>
                </c:pt>
                <c:pt idx="11857">
                  <c:v>66.484711570483498</c:v>
                </c:pt>
                <c:pt idx="11858">
                  <c:v>9.7761414946320002</c:v>
                </c:pt>
                <c:pt idx="11859">
                  <c:v>34.739195045943099</c:v>
                </c:pt>
                <c:pt idx="11860">
                  <c:v>0.78958124767517202</c:v>
                </c:pt>
                <c:pt idx="11861">
                  <c:v>152.15282566339701</c:v>
                </c:pt>
                <c:pt idx="11862">
                  <c:v>22.563298858084799</c:v>
                </c:pt>
                <c:pt idx="11863">
                  <c:v>17.024167123399199</c:v>
                </c:pt>
                <c:pt idx="11864">
                  <c:v>264.61466838138801</c:v>
                </c:pt>
                <c:pt idx="11865">
                  <c:v>217.915504054244</c:v>
                </c:pt>
                <c:pt idx="11866">
                  <c:v>77.343202434610404</c:v>
                </c:pt>
                <c:pt idx="11867">
                  <c:v>142.96115993278801</c:v>
                </c:pt>
                <c:pt idx="11868">
                  <c:v>0.92406719319923303</c:v>
                </c:pt>
                <c:pt idx="11869">
                  <c:v>126.92594172666401</c:v>
                </c:pt>
                <c:pt idx="11870">
                  <c:v>174.74611320923799</c:v>
                </c:pt>
                <c:pt idx="11871">
                  <c:v>21.233996524822999</c:v>
                </c:pt>
                <c:pt idx="11872">
                  <c:v>201.38182101696401</c:v>
                </c:pt>
                <c:pt idx="11873">
                  <c:v>319.68977872963899</c:v>
                </c:pt>
                <c:pt idx="11874">
                  <c:v>13.2531398882573</c:v>
                </c:pt>
                <c:pt idx="11875">
                  <c:v>1522.57930817739</c:v>
                </c:pt>
                <c:pt idx="11876">
                  <c:v>255.754624563433</c:v>
                </c:pt>
                <c:pt idx="11877">
                  <c:v>221.79609945960399</c:v>
                </c:pt>
                <c:pt idx="11878">
                  <c:v>22.730347797226699</c:v>
                </c:pt>
                <c:pt idx="11879">
                  <c:v>17.836840179467799</c:v>
                </c:pt>
                <c:pt idx="11880">
                  <c:v>118.99984759176699</c:v>
                </c:pt>
                <c:pt idx="11881">
                  <c:v>63.397150843618299</c:v>
                </c:pt>
                <c:pt idx="11882">
                  <c:v>7721.8278963602097</c:v>
                </c:pt>
                <c:pt idx="11883">
                  <c:v>128.96356486706199</c:v>
                </c:pt>
                <c:pt idx="11884">
                  <c:v>9.9033124956911909</c:v>
                </c:pt>
                <c:pt idx="11885">
                  <c:v>271.34260867783399</c:v>
                </c:pt>
                <c:pt idx="11886">
                  <c:v>204.71906687246599</c:v>
                </c:pt>
                <c:pt idx="11887">
                  <c:v>41.995810237256698</c:v>
                </c:pt>
                <c:pt idx="11888">
                  <c:v>121.190185526882</c:v>
                </c:pt>
                <c:pt idx="11889">
                  <c:v>1195.50930804464</c:v>
                </c:pt>
                <c:pt idx="11890">
                  <c:v>1162.3855558924499</c:v>
                </c:pt>
                <c:pt idx="11891">
                  <c:v>108.415648065705</c:v>
                </c:pt>
                <c:pt idx="11892">
                  <c:v>1057.80523981344</c:v>
                </c:pt>
                <c:pt idx="11893">
                  <c:v>16.378269768336899</c:v>
                </c:pt>
                <c:pt idx="11894">
                  <c:v>607.99541977330296</c:v>
                </c:pt>
                <c:pt idx="11895">
                  <c:v>16.720175409313299</c:v>
                </c:pt>
                <c:pt idx="11896">
                  <c:v>410.47853650519301</c:v>
                </c:pt>
                <c:pt idx="11897">
                  <c:v>177.98432904155399</c:v>
                </c:pt>
                <c:pt idx="11898">
                  <c:v>403.84104146266498</c:v>
                </c:pt>
                <c:pt idx="11899">
                  <c:v>543.99533406861701</c:v>
                </c:pt>
                <c:pt idx="11900">
                  <c:v>20.7110266154702</c:v>
                </c:pt>
                <c:pt idx="11901">
                  <c:v>635.32761001470396</c:v>
                </c:pt>
                <c:pt idx="11902">
                  <c:v>271.54788635997801</c:v>
                </c:pt>
                <c:pt idx="11903">
                  <c:v>753.12489512945695</c:v>
                </c:pt>
                <c:pt idx="11904">
                  <c:v>7.2886233241344103</c:v>
                </c:pt>
                <c:pt idx="11905">
                  <c:v>1897.02206462148</c:v>
                </c:pt>
                <c:pt idx="11906">
                  <c:v>3239.1249930639801</c:v>
                </c:pt>
                <c:pt idx="11907">
                  <c:v>412.24266742658199</c:v>
                </c:pt>
                <c:pt idx="11908">
                  <c:v>139.66024717046801</c:v>
                </c:pt>
                <c:pt idx="11909">
                  <c:v>331.340063977304</c:v>
                </c:pt>
                <c:pt idx="11910">
                  <c:v>103.459402692316</c:v>
                </c:pt>
                <c:pt idx="11911">
                  <c:v>1068.19049610396</c:v>
                </c:pt>
                <c:pt idx="11912">
                  <c:v>218.24249187057799</c:v>
                </c:pt>
                <c:pt idx="11913">
                  <c:v>530.91715463992102</c:v>
                </c:pt>
                <c:pt idx="11914">
                  <c:v>56.301702435465799</c:v>
                </c:pt>
                <c:pt idx="11915">
                  <c:v>1344.7090043032599</c:v>
                </c:pt>
                <c:pt idx="11916">
                  <c:v>434.53381494463798</c:v>
                </c:pt>
                <c:pt idx="11917">
                  <c:v>2190.67873424443</c:v>
                </c:pt>
                <c:pt idx="11918">
                  <c:v>81.092220659384495</c:v>
                </c:pt>
                <c:pt idx="11919">
                  <c:v>305.55719180907499</c:v>
                </c:pt>
                <c:pt idx="11920">
                  <c:v>159.703858649311</c:v>
                </c:pt>
                <c:pt idx="11921">
                  <c:v>1336.12407708826</c:v>
                </c:pt>
                <c:pt idx="11922">
                  <c:v>343.55947715099597</c:v>
                </c:pt>
                <c:pt idx="11923">
                  <c:v>291.895672520684</c:v>
                </c:pt>
                <c:pt idx="11924">
                  <c:v>387.64355508894198</c:v>
                </c:pt>
                <c:pt idx="11925">
                  <c:v>96.429889317155997</c:v>
                </c:pt>
                <c:pt idx="11926">
                  <c:v>157.36378961827799</c:v>
                </c:pt>
                <c:pt idx="11927">
                  <c:v>12.9022913463038</c:v>
                </c:pt>
                <c:pt idx="11928">
                  <c:v>17.522650954577198</c:v>
                </c:pt>
                <c:pt idx="11929">
                  <c:v>7.20898992988971</c:v>
                </c:pt>
                <c:pt idx="11930">
                  <c:v>901.94558502664302</c:v>
                </c:pt>
                <c:pt idx="11931">
                  <c:v>2383.2833938700401</c:v>
                </c:pt>
                <c:pt idx="11932">
                  <c:v>838.25311331354305</c:v>
                </c:pt>
                <c:pt idx="11933">
                  <c:v>134.10350394673901</c:v>
                </c:pt>
                <c:pt idx="11934">
                  <c:v>71.482889255124306</c:v>
                </c:pt>
                <c:pt idx="11935">
                  <c:v>42.051928870545701</c:v>
                </c:pt>
                <c:pt idx="11936">
                  <c:v>76.525315404230497</c:v>
                </c:pt>
                <c:pt idx="11937">
                  <c:v>291.79305904222798</c:v>
                </c:pt>
                <c:pt idx="11938">
                  <c:v>421.11288501919103</c:v>
                </c:pt>
                <c:pt idx="11939">
                  <c:v>1201.6027376596701</c:v>
                </c:pt>
                <c:pt idx="11940">
                  <c:v>116.52491708579799</c:v>
                </c:pt>
                <c:pt idx="11941">
                  <c:v>688.31184450456897</c:v>
                </c:pt>
                <c:pt idx="11942">
                  <c:v>294.79487874171298</c:v>
                </c:pt>
                <c:pt idx="11943">
                  <c:v>3.6220927481844201</c:v>
                </c:pt>
                <c:pt idx="11944">
                  <c:v>9.8663378118732599</c:v>
                </c:pt>
                <c:pt idx="11945">
                  <c:v>1102.05048939118</c:v>
                </c:pt>
                <c:pt idx="11946">
                  <c:v>57.104254406783099</c:v>
                </c:pt>
                <c:pt idx="11947">
                  <c:v>68.457639556083805</c:v>
                </c:pt>
                <c:pt idx="11948">
                  <c:v>3368.80422810246</c:v>
                </c:pt>
                <c:pt idx="11949">
                  <c:v>1722.69436189665</c:v>
                </c:pt>
                <c:pt idx="11950">
                  <c:v>183.36062460961099</c:v>
                </c:pt>
                <c:pt idx="11951">
                  <c:v>1187.1237883613601</c:v>
                </c:pt>
                <c:pt idx="11952">
                  <c:v>7.4586432184899802</c:v>
                </c:pt>
                <c:pt idx="11953">
                  <c:v>61.270786978251898</c:v>
                </c:pt>
                <c:pt idx="11954">
                  <c:v>80.478892796214396</c:v>
                </c:pt>
                <c:pt idx="11955">
                  <c:v>243.22683514227299</c:v>
                </c:pt>
                <c:pt idx="11956">
                  <c:v>695.42039576806405</c:v>
                </c:pt>
                <c:pt idx="11957">
                  <c:v>539.82498359502597</c:v>
                </c:pt>
                <c:pt idx="11958">
                  <c:v>114.716504048194</c:v>
                </c:pt>
                <c:pt idx="11959">
                  <c:v>71.017593327503704</c:v>
                </c:pt>
                <c:pt idx="11960">
                  <c:v>12.237496315020699</c:v>
                </c:pt>
                <c:pt idx="11961">
                  <c:v>589.83783761817995</c:v>
                </c:pt>
                <c:pt idx="11962">
                  <c:v>442.03719217763199</c:v>
                </c:pt>
                <c:pt idx="11963">
                  <c:v>47.881827316929602</c:v>
                </c:pt>
                <c:pt idx="11964">
                  <c:v>44.0771091305174</c:v>
                </c:pt>
                <c:pt idx="11965">
                  <c:v>61.177464344787303</c:v>
                </c:pt>
                <c:pt idx="11966">
                  <c:v>461.27551406447498</c:v>
                </c:pt>
                <c:pt idx="11967">
                  <c:v>158.80923292986299</c:v>
                </c:pt>
                <c:pt idx="11968">
                  <c:v>1362.80783948719</c:v>
                </c:pt>
                <c:pt idx="11969">
                  <c:v>286.59137939171501</c:v>
                </c:pt>
                <c:pt idx="11970">
                  <c:v>139.30272492121199</c:v>
                </c:pt>
                <c:pt idx="11971">
                  <c:v>210.19984134002399</c:v>
                </c:pt>
                <c:pt idx="11972">
                  <c:v>351.97589257689901</c:v>
                </c:pt>
                <c:pt idx="11973">
                  <c:v>2170.33326342588</c:v>
                </c:pt>
                <c:pt idx="11974">
                  <c:v>43.735044429066697</c:v>
                </c:pt>
                <c:pt idx="11975">
                  <c:v>3.6836667919435602</c:v>
                </c:pt>
                <c:pt idx="11976">
                  <c:v>25.520789579398201</c:v>
                </c:pt>
                <c:pt idx="11977">
                  <c:v>45.213146334955297</c:v>
                </c:pt>
                <c:pt idx="11978">
                  <c:v>84.807785967531004</c:v>
                </c:pt>
                <c:pt idx="11979">
                  <c:v>1068.71608032775</c:v>
                </c:pt>
                <c:pt idx="11980">
                  <c:v>299.329227358764</c:v>
                </c:pt>
                <c:pt idx="11981">
                  <c:v>38.371201555857297</c:v>
                </c:pt>
                <c:pt idx="11982">
                  <c:v>800.22009367239195</c:v>
                </c:pt>
                <c:pt idx="11983">
                  <c:v>1087.7796400360101</c:v>
                </c:pt>
                <c:pt idx="11984">
                  <c:v>31.1553843579937</c:v>
                </c:pt>
                <c:pt idx="11985">
                  <c:v>220.708616433705</c:v>
                </c:pt>
                <c:pt idx="11986">
                  <c:v>223.39452482494599</c:v>
                </c:pt>
                <c:pt idx="11987">
                  <c:v>1592.0571939348999</c:v>
                </c:pt>
                <c:pt idx="11988">
                  <c:v>848.96254060907302</c:v>
                </c:pt>
                <c:pt idx="11989">
                  <c:v>251.51174764359899</c:v>
                </c:pt>
                <c:pt idx="11990">
                  <c:v>114.621897891785</c:v>
                </c:pt>
                <c:pt idx="11991">
                  <c:v>34.490307290325703</c:v>
                </c:pt>
                <c:pt idx="11992">
                  <c:v>195.43901327791301</c:v>
                </c:pt>
                <c:pt idx="11993">
                  <c:v>8.8373157112348704</c:v>
                </c:pt>
                <c:pt idx="11994">
                  <c:v>275.607520551596</c:v>
                </c:pt>
                <c:pt idx="11995">
                  <c:v>2590.8926969713898</c:v>
                </c:pt>
                <c:pt idx="11996">
                  <c:v>156.792378039927</c:v>
                </c:pt>
                <c:pt idx="11997">
                  <c:v>208.095996408676</c:v>
                </c:pt>
                <c:pt idx="11998">
                  <c:v>214.55739418975901</c:v>
                </c:pt>
                <c:pt idx="11999">
                  <c:v>71.03780540308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11-4CC9-9D53-2A7516A54B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Forecast(EQ)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Sheet1!$A$2:$A$15001</c:f>
              <c:numCache>
                <c:formatCode>General</c:formatCode>
                <c:ptCount val="15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  <c:pt idx="7000">
                  <c:v>7001</c:v>
                </c:pt>
                <c:pt idx="7001">
                  <c:v>7002</c:v>
                </c:pt>
                <c:pt idx="7002">
                  <c:v>7003</c:v>
                </c:pt>
                <c:pt idx="7003">
                  <c:v>7004</c:v>
                </c:pt>
                <c:pt idx="7004">
                  <c:v>7005</c:v>
                </c:pt>
                <c:pt idx="7005">
                  <c:v>7006</c:v>
                </c:pt>
                <c:pt idx="7006">
                  <c:v>7007</c:v>
                </c:pt>
                <c:pt idx="7007">
                  <c:v>7008</c:v>
                </c:pt>
                <c:pt idx="7008">
                  <c:v>7009</c:v>
                </c:pt>
                <c:pt idx="7009">
                  <c:v>7010</c:v>
                </c:pt>
                <c:pt idx="7010">
                  <c:v>7011</c:v>
                </c:pt>
                <c:pt idx="7011">
                  <c:v>7012</c:v>
                </c:pt>
                <c:pt idx="7012">
                  <c:v>7013</c:v>
                </c:pt>
                <c:pt idx="7013">
                  <c:v>7014</c:v>
                </c:pt>
                <c:pt idx="7014">
                  <c:v>7015</c:v>
                </c:pt>
                <c:pt idx="7015">
                  <c:v>7016</c:v>
                </c:pt>
                <c:pt idx="7016">
                  <c:v>7017</c:v>
                </c:pt>
                <c:pt idx="7017">
                  <c:v>7018</c:v>
                </c:pt>
                <c:pt idx="7018">
                  <c:v>7019</c:v>
                </c:pt>
                <c:pt idx="7019">
                  <c:v>7020</c:v>
                </c:pt>
                <c:pt idx="7020">
                  <c:v>7021</c:v>
                </c:pt>
                <c:pt idx="7021">
                  <c:v>7022</c:v>
                </c:pt>
                <c:pt idx="7022">
                  <c:v>7023</c:v>
                </c:pt>
                <c:pt idx="7023">
                  <c:v>7024</c:v>
                </c:pt>
                <c:pt idx="7024">
                  <c:v>7025</c:v>
                </c:pt>
                <c:pt idx="7025">
                  <c:v>7026</c:v>
                </c:pt>
                <c:pt idx="7026">
                  <c:v>7027</c:v>
                </c:pt>
                <c:pt idx="7027">
                  <c:v>7028</c:v>
                </c:pt>
                <c:pt idx="7028">
                  <c:v>7029</c:v>
                </c:pt>
                <c:pt idx="7029">
                  <c:v>7030</c:v>
                </c:pt>
                <c:pt idx="7030">
                  <c:v>7031</c:v>
                </c:pt>
                <c:pt idx="7031">
                  <c:v>7032</c:v>
                </c:pt>
                <c:pt idx="7032">
                  <c:v>7033</c:v>
                </c:pt>
                <c:pt idx="7033">
                  <c:v>7034</c:v>
                </c:pt>
                <c:pt idx="7034">
                  <c:v>7035</c:v>
                </c:pt>
                <c:pt idx="7035">
                  <c:v>7036</c:v>
                </c:pt>
                <c:pt idx="7036">
                  <c:v>7037</c:v>
                </c:pt>
                <c:pt idx="7037">
                  <c:v>7038</c:v>
                </c:pt>
                <c:pt idx="7038">
                  <c:v>7039</c:v>
                </c:pt>
                <c:pt idx="7039">
                  <c:v>7040</c:v>
                </c:pt>
                <c:pt idx="7040">
                  <c:v>7041</c:v>
                </c:pt>
                <c:pt idx="7041">
                  <c:v>7042</c:v>
                </c:pt>
                <c:pt idx="7042">
                  <c:v>7043</c:v>
                </c:pt>
                <c:pt idx="7043">
                  <c:v>7044</c:v>
                </c:pt>
                <c:pt idx="7044">
                  <c:v>7045</c:v>
                </c:pt>
                <c:pt idx="7045">
                  <c:v>7046</c:v>
                </c:pt>
                <c:pt idx="7046">
                  <c:v>7047</c:v>
                </c:pt>
                <c:pt idx="7047">
                  <c:v>7048</c:v>
                </c:pt>
                <c:pt idx="7048">
                  <c:v>7049</c:v>
                </c:pt>
                <c:pt idx="7049">
                  <c:v>7050</c:v>
                </c:pt>
                <c:pt idx="7050">
                  <c:v>7051</c:v>
                </c:pt>
                <c:pt idx="7051">
                  <c:v>7052</c:v>
                </c:pt>
                <c:pt idx="7052">
                  <c:v>7053</c:v>
                </c:pt>
                <c:pt idx="7053">
                  <c:v>7054</c:v>
                </c:pt>
                <c:pt idx="7054">
                  <c:v>7055</c:v>
                </c:pt>
                <c:pt idx="7055">
                  <c:v>7056</c:v>
                </c:pt>
                <c:pt idx="7056">
                  <c:v>7057</c:v>
                </c:pt>
                <c:pt idx="7057">
                  <c:v>7058</c:v>
                </c:pt>
                <c:pt idx="7058">
                  <c:v>7059</c:v>
                </c:pt>
                <c:pt idx="7059">
                  <c:v>7060</c:v>
                </c:pt>
                <c:pt idx="7060">
                  <c:v>7061</c:v>
                </c:pt>
                <c:pt idx="7061">
                  <c:v>7062</c:v>
                </c:pt>
                <c:pt idx="7062">
                  <c:v>7063</c:v>
                </c:pt>
                <c:pt idx="7063">
                  <c:v>7064</c:v>
                </c:pt>
                <c:pt idx="7064">
                  <c:v>7065</c:v>
                </c:pt>
                <c:pt idx="7065">
                  <c:v>7066</c:v>
                </c:pt>
                <c:pt idx="7066">
                  <c:v>7067</c:v>
                </c:pt>
                <c:pt idx="7067">
                  <c:v>7068</c:v>
                </c:pt>
                <c:pt idx="7068">
                  <c:v>7069</c:v>
                </c:pt>
                <c:pt idx="7069">
                  <c:v>7070</c:v>
                </c:pt>
                <c:pt idx="7070">
                  <c:v>7071</c:v>
                </c:pt>
                <c:pt idx="7071">
                  <c:v>7072</c:v>
                </c:pt>
                <c:pt idx="7072">
                  <c:v>7073</c:v>
                </c:pt>
                <c:pt idx="7073">
                  <c:v>7074</c:v>
                </c:pt>
                <c:pt idx="7074">
                  <c:v>7075</c:v>
                </c:pt>
                <c:pt idx="7075">
                  <c:v>7076</c:v>
                </c:pt>
                <c:pt idx="7076">
                  <c:v>7077</c:v>
                </c:pt>
                <c:pt idx="7077">
                  <c:v>7078</c:v>
                </c:pt>
                <c:pt idx="7078">
                  <c:v>7079</c:v>
                </c:pt>
                <c:pt idx="7079">
                  <c:v>7080</c:v>
                </c:pt>
                <c:pt idx="7080">
                  <c:v>7081</c:v>
                </c:pt>
                <c:pt idx="7081">
                  <c:v>7082</c:v>
                </c:pt>
                <c:pt idx="7082">
                  <c:v>7083</c:v>
                </c:pt>
                <c:pt idx="7083">
                  <c:v>7084</c:v>
                </c:pt>
                <c:pt idx="7084">
                  <c:v>7085</c:v>
                </c:pt>
                <c:pt idx="7085">
                  <c:v>7086</c:v>
                </c:pt>
                <c:pt idx="7086">
                  <c:v>7087</c:v>
                </c:pt>
                <c:pt idx="7087">
                  <c:v>7088</c:v>
                </c:pt>
                <c:pt idx="7088">
                  <c:v>7089</c:v>
                </c:pt>
                <c:pt idx="7089">
                  <c:v>7090</c:v>
                </c:pt>
                <c:pt idx="7090">
                  <c:v>7091</c:v>
                </c:pt>
                <c:pt idx="7091">
                  <c:v>7092</c:v>
                </c:pt>
                <c:pt idx="7092">
                  <c:v>7093</c:v>
                </c:pt>
                <c:pt idx="7093">
                  <c:v>7094</c:v>
                </c:pt>
                <c:pt idx="7094">
                  <c:v>7095</c:v>
                </c:pt>
                <c:pt idx="7095">
                  <c:v>7096</c:v>
                </c:pt>
                <c:pt idx="7096">
                  <c:v>7097</c:v>
                </c:pt>
                <c:pt idx="7097">
                  <c:v>7098</c:v>
                </c:pt>
                <c:pt idx="7098">
                  <c:v>7099</c:v>
                </c:pt>
                <c:pt idx="7099">
                  <c:v>7100</c:v>
                </c:pt>
                <c:pt idx="7100">
                  <c:v>7101</c:v>
                </c:pt>
                <c:pt idx="7101">
                  <c:v>7102</c:v>
                </c:pt>
                <c:pt idx="7102">
                  <c:v>7103</c:v>
                </c:pt>
                <c:pt idx="7103">
                  <c:v>7104</c:v>
                </c:pt>
                <c:pt idx="7104">
                  <c:v>7105</c:v>
                </c:pt>
                <c:pt idx="7105">
                  <c:v>7106</c:v>
                </c:pt>
                <c:pt idx="7106">
                  <c:v>7107</c:v>
                </c:pt>
                <c:pt idx="7107">
                  <c:v>7108</c:v>
                </c:pt>
                <c:pt idx="7108">
                  <c:v>7109</c:v>
                </c:pt>
                <c:pt idx="7109">
                  <c:v>7110</c:v>
                </c:pt>
                <c:pt idx="7110">
                  <c:v>7111</c:v>
                </c:pt>
                <c:pt idx="7111">
                  <c:v>7112</c:v>
                </c:pt>
                <c:pt idx="7112">
                  <c:v>7113</c:v>
                </c:pt>
                <c:pt idx="7113">
                  <c:v>7114</c:v>
                </c:pt>
                <c:pt idx="7114">
                  <c:v>7115</c:v>
                </c:pt>
                <c:pt idx="7115">
                  <c:v>7116</c:v>
                </c:pt>
                <c:pt idx="7116">
                  <c:v>7117</c:v>
                </c:pt>
                <c:pt idx="7117">
                  <c:v>7118</c:v>
                </c:pt>
                <c:pt idx="7118">
                  <c:v>7119</c:v>
                </c:pt>
                <c:pt idx="7119">
                  <c:v>7120</c:v>
                </c:pt>
                <c:pt idx="7120">
                  <c:v>7121</c:v>
                </c:pt>
                <c:pt idx="7121">
                  <c:v>7122</c:v>
                </c:pt>
                <c:pt idx="7122">
                  <c:v>7123</c:v>
                </c:pt>
                <c:pt idx="7123">
                  <c:v>7124</c:v>
                </c:pt>
                <c:pt idx="7124">
                  <c:v>7125</c:v>
                </c:pt>
                <c:pt idx="7125">
                  <c:v>7126</c:v>
                </c:pt>
                <c:pt idx="7126">
                  <c:v>7127</c:v>
                </c:pt>
                <c:pt idx="7127">
                  <c:v>7128</c:v>
                </c:pt>
                <c:pt idx="7128">
                  <c:v>7129</c:v>
                </c:pt>
                <c:pt idx="7129">
                  <c:v>7130</c:v>
                </c:pt>
                <c:pt idx="7130">
                  <c:v>7131</c:v>
                </c:pt>
                <c:pt idx="7131">
                  <c:v>7132</c:v>
                </c:pt>
                <c:pt idx="7132">
                  <c:v>7133</c:v>
                </c:pt>
                <c:pt idx="7133">
                  <c:v>7134</c:v>
                </c:pt>
                <c:pt idx="7134">
                  <c:v>7135</c:v>
                </c:pt>
                <c:pt idx="7135">
                  <c:v>7136</c:v>
                </c:pt>
                <c:pt idx="7136">
                  <c:v>7137</c:v>
                </c:pt>
                <c:pt idx="7137">
                  <c:v>7138</c:v>
                </c:pt>
                <c:pt idx="7138">
                  <c:v>7139</c:v>
                </c:pt>
                <c:pt idx="7139">
                  <c:v>7140</c:v>
                </c:pt>
                <c:pt idx="7140">
                  <c:v>7141</c:v>
                </c:pt>
                <c:pt idx="7141">
                  <c:v>7142</c:v>
                </c:pt>
                <c:pt idx="7142">
                  <c:v>7143</c:v>
                </c:pt>
                <c:pt idx="7143">
                  <c:v>7144</c:v>
                </c:pt>
                <c:pt idx="7144">
                  <c:v>7145</c:v>
                </c:pt>
                <c:pt idx="7145">
                  <c:v>7146</c:v>
                </c:pt>
                <c:pt idx="7146">
                  <c:v>7147</c:v>
                </c:pt>
                <c:pt idx="7147">
                  <c:v>7148</c:v>
                </c:pt>
                <c:pt idx="7148">
                  <c:v>7149</c:v>
                </c:pt>
                <c:pt idx="7149">
                  <c:v>7150</c:v>
                </c:pt>
                <c:pt idx="7150">
                  <c:v>7151</c:v>
                </c:pt>
                <c:pt idx="7151">
                  <c:v>7152</c:v>
                </c:pt>
                <c:pt idx="7152">
                  <c:v>7153</c:v>
                </c:pt>
                <c:pt idx="7153">
                  <c:v>7154</c:v>
                </c:pt>
                <c:pt idx="7154">
                  <c:v>7155</c:v>
                </c:pt>
                <c:pt idx="7155">
                  <c:v>7156</c:v>
                </c:pt>
                <c:pt idx="7156">
                  <c:v>7157</c:v>
                </c:pt>
                <c:pt idx="7157">
                  <c:v>7158</c:v>
                </c:pt>
                <c:pt idx="7158">
                  <c:v>7159</c:v>
                </c:pt>
                <c:pt idx="7159">
                  <c:v>7160</c:v>
                </c:pt>
                <c:pt idx="7160">
                  <c:v>7161</c:v>
                </c:pt>
                <c:pt idx="7161">
                  <c:v>7162</c:v>
                </c:pt>
                <c:pt idx="7162">
                  <c:v>7163</c:v>
                </c:pt>
                <c:pt idx="7163">
                  <c:v>7164</c:v>
                </c:pt>
                <c:pt idx="7164">
                  <c:v>7165</c:v>
                </c:pt>
                <c:pt idx="7165">
                  <c:v>7166</c:v>
                </c:pt>
                <c:pt idx="7166">
                  <c:v>7167</c:v>
                </c:pt>
                <c:pt idx="7167">
                  <c:v>7168</c:v>
                </c:pt>
                <c:pt idx="7168">
                  <c:v>7169</c:v>
                </c:pt>
                <c:pt idx="7169">
                  <c:v>7170</c:v>
                </c:pt>
                <c:pt idx="7170">
                  <c:v>7171</c:v>
                </c:pt>
                <c:pt idx="7171">
                  <c:v>7172</c:v>
                </c:pt>
                <c:pt idx="7172">
                  <c:v>7173</c:v>
                </c:pt>
                <c:pt idx="7173">
                  <c:v>7174</c:v>
                </c:pt>
                <c:pt idx="7174">
                  <c:v>7175</c:v>
                </c:pt>
                <c:pt idx="7175">
                  <c:v>7176</c:v>
                </c:pt>
                <c:pt idx="7176">
                  <c:v>7177</c:v>
                </c:pt>
                <c:pt idx="7177">
                  <c:v>7178</c:v>
                </c:pt>
                <c:pt idx="7178">
                  <c:v>7179</c:v>
                </c:pt>
                <c:pt idx="7179">
                  <c:v>7180</c:v>
                </c:pt>
                <c:pt idx="7180">
                  <c:v>7181</c:v>
                </c:pt>
                <c:pt idx="7181">
                  <c:v>7182</c:v>
                </c:pt>
                <c:pt idx="7182">
                  <c:v>7183</c:v>
                </c:pt>
                <c:pt idx="7183">
                  <c:v>7184</c:v>
                </c:pt>
                <c:pt idx="7184">
                  <c:v>7185</c:v>
                </c:pt>
                <c:pt idx="7185">
                  <c:v>7186</c:v>
                </c:pt>
                <c:pt idx="7186">
                  <c:v>7187</c:v>
                </c:pt>
                <c:pt idx="7187">
                  <c:v>7188</c:v>
                </c:pt>
                <c:pt idx="7188">
                  <c:v>7189</c:v>
                </c:pt>
                <c:pt idx="7189">
                  <c:v>7190</c:v>
                </c:pt>
                <c:pt idx="7190">
                  <c:v>7191</c:v>
                </c:pt>
                <c:pt idx="7191">
                  <c:v>7192</c:v>
                </c:pt>
                <c:pt idx="7192">
                  <c:v>7193</c:v>
                </c:pt>
                <c:pt idx="7193">
                  <c:v>7194</c:v>
                </c:pt>
                <c:pt idx="7194">
                  <c:v>7195</c:v>
                </c:pt>
                <c:pt idx="7195">
                  <c:v>7196</c:v>
                </c:pt>
                <c:pt idx="7196">
                  <c:v>7197</c:v>
                </c:pt>
                <c:pt idx="7197">
                  <c:v>7198</c:v>
                </c:pt>
                <c:pt idx="7198">
                  <c:v>7199</c:v>
                </c:pt>
                <c:pt idx="7199">
                  <c:v>7200</c:v>
                </c:pt>
                <c:pt idx="7200">
                  <c:v>7201</c:v>
                </c:pt>
                <c:pt idx="7201">
                  <c:v>7202</c:v>
                </c:pt>
                <c:pt idx="7202">
                  <c:v>7203</c:v>
                </c:pt>
                <c:pt idx="7203">
                  <c:v>7204</c:v>
                </c:pt>
                <c:pt idx="7204">
                  <c:v>7205</c:v>
                </c:pt>
                <c:pt idx="7205">
                  <c:v>7206</c:v>
                </c:pt>
                <c:pt idx="7206">
                  <c:v>7207</c:v>
                </c:pt>
                <c:pt idx="7207">
                  <c:v>7208</c:v>
                </c:pt>
                <c:pt idx="7208">
                  <c:v>7209</c:v>
                </c:pt>
                <c:pt idx="7209">
                  <c:v>7210</c:v>
                </c:pt>
                <c:pt idx="7210">
                  <c:v>7211</c:v>
                </c:pt>
                <c:pt idx="7211">
                  <c:v>7212</c:v>
                </c:pt>
                <c:pt idx="7212">
                  <c:v>7213</c:v>
                </c:pt>
                <c:pt idx="7213">
                  <c:v>7214</c:v>
                </c:pt>
                <c:pt idx="7214">
                  <c:v>7215</c:v>
                </c:pt>
                <c:pt idx="7215">
                  <c:v>7216</c:v>
                </c:pt>
                <c:pt idx="7216">
                  <c:v>7217</c:v>
                </c:pt>
                <c:pt idx="7217">
                  <c:v>7218</c:v>
                </c:pt>
                <c:pt idx="7218">
                  <c:v>7219</c:v>
                </c:pt>
                <c:pt idx="7219">
                  <c:v>7220</c:v>
                </c:pt>
                <c:pt idx="7220">
                  <c:v>7221</c:v>
                </c:pt>
                <c:pt idx="7221">
                  <c:v>7222</c:v>
                </c:pt>
                <c:pt idx="7222">
                  <c:v>7223</c:v>
                </c:pt>
                <c:pt idx="7223">
                  <c:v>7224</c:v>
                </c:pt>
                <c:pt idx="7224">
                  <c:v>7225</c:v>
                </c:pt>
                <c:pt idx="7225">
                  <c:v>7226</c:v>
                </c:pt>
                <c:pt idx="7226">
                  <c:v>7227</c:v>
                </c:pt>
                <c:pt idx="7227">
                  <c:v>7228</c:v>
                </c:pt>
                <c:pt idx="7228">
                  <c:v>7229</c:v>
                </c:pt>
                <c:pt idx="7229">
                  <c:v>7230</c:v>
                </c:pt>
                <c:pt idx="7230">
                  <c:v>7231</c:v>
                </c:pt>
                <c:pt idx="7231">
                  <c:v>7232</c:v>
                </c:pt>
                <c:pt idx="7232">
                  <c:v>7233</c:v>
                </c:pt>
                <c:pt idx="7233">
                  <c:v>7234</c:v>
                </c:pt>
                <c:pt idx="7234">
                  <c:v>7235</c:v>
                </c:pt>
                <c:pt idx="7235">
                  <c:v>7236</c:v>
                </c:pt>
                <c:pt idx="7236">
                  <c:v>7237</c:v>
                </c:pt>
                <c:pt idx="7237">
                  <c:v>7238</c:v>
                </c:pt>
                <c:pt idx="7238">
                  <c:v>7239</c:v>
                </c:pt>
                <c:pt idx="7239">
                  <c:v>7240</c:v>
                </c:pt>
                <c:pt idx="7240">
                  <c:v>7241</c:v>
                </c:pt>
                <c:pt idx="7241">
                  <c:v>7242</c:v>
                </c:pt>
                <c:pt idx="7242">
                  <c:v>7243</c:v>
                </c:pt>
                <c:pt idx="7243">
                  <c:v>7244</c:v>
                </c:pt>
                <c:pt idx="7244">
                  <c:v>7245</c:v>
                </c:pt>
                <c:pt idx="7245">
                  <c:v>7246</c:v>
                </c:pt>
                <c:pt idx="7246">
                  <c:v>7247</c:v>
                </c:pt>
                <c:pt idx="7247">
                  <c:v>7248</c:v>
                </c:pt>
                <c:pt idx="7248">
                  <c:v>7249</c:v>
                </c:pt>
                <c:pt idx="7249">
                  <c:v>7250</c:v>
                </c:pt>
                <c:pt idx="7250">
                  <c:v>7251</c:v>
                </c:pt>
                <c:pt idx="7251">
                  <c:v>7252</c:v>
                </c:pt>
                <c:pt idx="7252">
                  <c:v>7253</c:v>
                </c:pt>
                <c:pt idx="7253">
                  <c:v>7254</c:v>
                </c:pt>
                <c:pt idx="7254">
                  <c:v>7255</c:v>
                </c:pt>
                <c:pt idx="7255">
                  <c:v>7256</c:v>
                </c:pt>
                <c:pt idx="7256">
                  <c:v>7257</c:v>
                </c:pt>
                <c:pt idx="7257">
                  <c:v>7258</c:v>
                </c:pt>
                <c:pt idx="7258">
                  <c:v>7259</c:v>
                </c:pt>
                <c:pt idx="7259">
                  <c:v>7260</c:v>
                </c:pt>
                <c:pt idx="7260">
                  <c:v>7261</c:v>
                </c:pt>
                <c:pt idx="7261">
                  <c:v>7262</c:v>
                </c:pt>
                <c:pt idx="7262">
                  <c:v>7263</c:v>
                </c:pt>
                <c:pt idx="7263">
                  <c:v>7264</c:v>
                </c:pt>
                <c:pt idx="7264">
                  <c:v>7265</c:v>
                </c:pt>
                <c:pt idx="7265">
                  <c:v>7266</c:v>
                </c:pt>
                <c:pt idx="7266">
                  <c:v>7267</c:v>
                </c:pt>
                <c:pt idx="7267">
                  <c:v>7268</c:v>
                </c:pt>
                <c:pt idx="7268">
                  <c:v>7269</c:v>
                </c:pt>
                <c:pt idx="7269">
                  <c:v>7270</c:v>
                </c:pt>
                <c:pt idx="7270">
                  <c:v>7271</c:v>
                </c:pt>
                <c:pt idx="7271">
                  <c:v>7272</c:v>
                </c:pt>
                <c:pt idx="7272">
                  <c:v>7273</c:v>
                </c:pt>
                <c:pt idx="7273">
                  <c:v>7274</c:v>
                </c:pt>
                <c:pt idx="7274">
                  <c:v>7275</c:v>
                </c:pt>
                <c:pt idx="7275">
                  <c:v>7276</c:v>
                </c:pt>
                <c:pt idx="7276">
                  <c:v>7277</c:v>
                </c:pt>
                <c:pt idx="7277">
                  <c:v>7278</c:v>
                </c:pt>
                <c:pt idx="7278">
                  <c:v>7279</c:v>
                </c:pt>
                <c:pt idx="7279">
                  <c:v>7280</c:v>
                </c:pt>
                <c:pt idx="7280">
                  <c:v>7281</c:v>
                </c:pt>
                <c:pt idx="7281">
                  <c:v>7282</c:v>
                </c:pt>
                <c:pt idx="7282">
                  <c:v>7283</c:v>
                </c:pt>
                <c:pt idx="7283">
                  <c:v>7284</c:v>
                </c:pt>
                <c:pt idx="7284">
                  <c:v>7285</c:v>
                </c:pt>
                <c:pt idx="7285">
                  <c:v>7286</c:v>
                </c:pt>
                <c:pt idx="7286">
                  <c:v>7287</c:v>
                </c:pt>
                <c:pt idx="7287">
                  <c:v>7288</c:v>
                </c:pt>
                <c:pt idx="7288">
                  <c:v>7289</c:v>
                </c:pt>
                <c:pt idx="7289">
                  <c:v>7290</c:v>
                </c:pt>
                <c:pt idx="7290">
                  <c:v>7291</c:v>
                </c:pt>
                <c:pt idx="7291">
                  <c:v>7292</c:v>
                </c:pt>
                <c:pt idx="7292">
                  <c:v>7293</c:v>
                </c:pt>
                <c:pt idx="7293">
                  <c:v>7294</c:v>
                </c:pt>
                <c:pt idx="7294">
                  <c:v>7295</c:v>
                </c:pt>
                <c:pt idx="7295">
                  <c:v>7296</c:v>
                </c:pt>
                <c:pt idx="7296">
                  <c:v>7297</c:v>
                </c:pt>
                <c:pt idx="7297">
                  <c:v>7298</c:v>
                </c:pt>
                <c:pt idx="7298">
                  <c:v>7299</c:v>
                </c:pt>
                <c:pt idx="7299">
                  <c:v>7300</c:v>
                </c:pt>
                <c:pt idx="7300">
                  <c:v>7301</c:v>
                </c:pt>
                <c:pt idx="7301">
                  <c:v>7302</c:v>
                </c:pt>
                <c:pt idx="7302">
                  <c:v>7303</c:v>
                </c:pt>
                <c:pt idx="7303">
                  <c:v>7304</c:v>
                </c:pt>
                <c:pt idx="7304">
                  <c:v>7305</c:v>
                </c:pt>
                <c:pt idx="7305">
                  <c:v>7306</c:v>
                </c:pt>
                <c:pt idx="7306">
                  <c:v>7307</c:v>
                </c:pt>
                <c:pt idx="7307">
                  <c:v>7308</c:v>
                </c:pt>
                <c:pt idx="7308">
                  <c:v>7309</c:v>
                </c:pt>
                <c:pt idx="7309">
                  <c:v>7310</c:v>
                </c:pt>
                <c:pt idx="7310">
                  <c:v>7311</c:v>
                </c:pt>
                <c:pt idx="7311">
                  <c:v>7312</c:v>
                </c:pt>
                <c:pt idx="7312">
                  <c:v>7313</c:v>
                </c:pt>
                <c:pt idx="7313">
                  <c:v>7314</c:v>
                </c:pt>
                <c:pt idx="7314">
                  <c:v>7315</c:v>
                </c:pt>
                <c:pt idx="7315">
                  <c:v>7316</c:v>
                </c:pt>
                <c:pt idx="7316">
                  <c:v>7317</c:v>
                </c:pt>
                <c:pt idx="7317">
                  <c:v>7318</c:v>
                </c:pt>
                <c:pt idx="7318">
                  <c:v>7319</c:v>
                </c:pt>
                <c:pt idx="7319">
                  <c:v>7320</c:v>
                </c:pt>
                <c:pt idx="7320">
                  <c:v>7321</c:v>
                </c:pt>
                <c:pt idx="7321">
                  <c:v>7322</c:v>
                </c:pt>
                <c:pt idx="7322">
                  <c:v>7323</c:v>
                </c:pt>
                <c:pt idx="7323">
                  <c:v>7324</c:v>
                </c:pt>
                <c:pt idx="7324">
                  <c:v>7325</c:v>
                </c:pt>
                <c:pt idx="7325">
                  <c:v>7326</c:v>
                </c:pt>
                <c:pt idx="7326">
                  <c:v>7327</c:v>
                </c:pt>
                <c:pt idx="7327">
                  <c:v>7328</c:v>
                </c:pt>
                <c:pt idx="7328">
                  <c:v>7329</c:v>
                </c:pt>
                <c:pt idx="7329">
                  <c:v>7330</c:v>
                </c:pt>
                <c:pt idx="7330">
                  <c:v>7331</c:v>
                </c:pt>
                <c:pt idx="7331">
                  <c:v>7332</c:v>
                </c:pt>
                <c:pt idx="7332">
                  <c:v>7333</c:v>
                </c:pt>
                <c:pt idx="7333">
                  <c:v>7334</c:v>
                </c:pt>
                <c:pt idx="7334">
                  <c:v>7335</c:v>
                </c:pt>
                <c:pt idx="7335">
                  <c:v>7336</c:v>
                </c:pt>
                <c:pt idx="7336">
                  <c:v>7337</c:v>
                </c:pt>
                <c:pt idx="7337">
                  <c:v>7338</c:v>
                </c:pt>
                <c:pt idx="7338">
                  <c:v>7339</c:v>
                </c:pt>
                <c:pt idx="7339">
                  <c:v>7340</c:v>
                </c:pt>
                <c:pt idx="7340">
                  <c:v>7341</c:v>
                </c:pt>
                <c:pt idx="7341">
                  <c:v>7342</c:v>
                </c:pt>
                <c:pt idx="7342">
                  <c:v>7343</c:v>
                </c:pt>
                <c:pt idx="7343">
                  <c:v>7344</c:v>
                </c:pt>
                <c:pt idx="7344">
                  <c:v>7345</c:v>
                </c:pt>
                <c:pt idx="7345">
                  <c:v>7346</c:v>
                </c:pt>
                <c:pt idx="7346">
                  <c:v>7347</c:v>
                </c:pt>
                <c:pt idx="7347">
                  <c:v>7348</c:v>
                </c:pt>
                <c:pt idx="7348">
                  <c:v>7349</c:v>
                </c:pt>
                <c:pt idx="7349">
                  <c:v>7350</c:v>
                </c:pt>
                <c:pt idx="7350">
                  <c:v>7351</c:v>
                </c:pt>
                <c:pt idx="7351">
                  <c:v>7352</c:v>
                </c:pt>
                <c:pt idx="7352">
                  <c:v>7353</c:v>
                </c:pt>
                <c:pt idx="7353">
                  <c:v>7354</c:v>
                </c:pt>
                <c:pt idx="7354">
                  <c:v>7355</c:v>
                </c:pt>
                <c:pt idx="7355">
                  <c:v>7356</c:v>
                </c:pt>
                <c:pt idx="7356">
                  <c:v>7357</c:v>
                </c:pt>
                <c:pt idx="7357">
                  <c:v>7358</c:v>
                </c:pt>
                <c:pt idx="7358">
                  <c:v>7359</c:v>
                </c:pt>
                <c:pt idx="7359">
                  <c:v>7360</c:v>
                </c:pt>
                <c:pt idx="7360">
                  <c:v>7361</c:v>
                </c:pt>
                <c:pt idx="7361">
                  <c:v>7362</c:v>
                </c:pt>
                <c:pt idx="7362">
                  <c:v>7363</c:v>
                </c:pt>
                <c:pt idx="7363">
                  <c:v>7364</c:v>
                </c:pt>
                <c:pt idx="7364">
                  <c:v>7365</c:v>
                </c:pt>
                <c:pt idx="7365">
                  <c:v>7366</c:v>
                </c:pt>
                <c:pt idx="7366">
                  <c:v>7367</c:v>
                </c:pt>
                <c:pt idx="7367">
                  <c:v>7368</c:v>
                </c:pt>
                <c:pt idx="7368">
                  <c:v>7369</c:v>
                </c:pt>
                <c:pt idx="7369">
                  <c:v>7370</c:v>
                </c:pt>
                <c:pt idx="7370">
                  <c:v>7371</c:v>
                </c:pt>
                <c:pt idx="7371">
                  <c:v>7372</c:v>
                </c:pt>
                <c:pt idx="7372">
                  <c:v>7373</c:v>
                </c:pt>
                <c:pt idx="7373">
                  <c:v>7374</c:v>
                </c:pt>
                <c:pt idx="7374">
                  <c:v>7375</c:v>
                </c:pt>
                <c:pt idx="7375">
                  <c:v>7376</c:v>
                </c:pt>
                <c:pt idx="7376">
                  <c:v>7377</c:v>
                </c:pt>
                <c:pt idx="7377">
                  <c:v>7378</c:v>
                </c:pt>
                <c:pt idx="7378">
                  <c:v>7379</c:v>
                </c:pt>
                <c:pt idx="7379">
                  <c:v>7380</c:v>
                </c:pt>
                <c:pt idx="7380">
                  <c:v>7381</c:v>
                </c:pt>
                <c:pt idx="7381">
                  <c:v>7382</c:v>
                </c:pt>
                <c:pt idx="7382">
                  <c:v>7383</c:v>
                </c:pt>
                <c:pt idx="7383">
                  <c:v>7384</c:v>
                </c:pt>
                <c:pt idx="7384">
                  <c:v>7385</c:v>
                </c:pt>
                <c:pt idx="7385">
                  <c:v>7386</c:v>
                </c:pt>
                <c:pt idx="7386">
                  <c:v>7387</c:v>
                </c:pt>
                <c:pt idx="7387">
                  <c:v>7388</c:v>
                </c:pt>
                <c:pt idx="7388">
                  <c:v>7389</c:v>
                </c:pt>
                <c:pt idx="7389">
                  <c:v>7390</c:v>
                </c:pt>
                <c:pt idx="7390">
                  <c:v>7391</c:v>
                </c:pt>
                <c:pt idx="7391">
                  <c:v>7392</c:v>
                </c:pt>
                <c:pt idx="7392">
                  <c:v>7393</c:v>
                </c:pt>
                <c:pt idx="7393">
                  <c:v>7394</c:v>
                </c:pt>
                <c:pt idx="7394">
                  <c:v>7395</c:v>
                </c:pt>
                <c:pt idx="7395">
                  <c:v>7396</c:v>
                </c:pt>
                <c:pt idx="7396">
                  <c:v>7397</c:v>
                </c:pt>
                <c:pt idx="7397">
                  <c:v>7398</c:v>
                </c:pt>
                <c:pt idx="7398">
                  <c:v>7399</c:v>
                </c:pt>
                <c:pt idx="7399">
                  <c:v>7400</c:v>
                </c:pt>
                <c:pt idx="7400">
                  <c:v>7401</c:v>
                </c:pt>
                <c:pt idx="7401">
                  <c:v>7402</c:v>
                </c:pt>
                <c:pt idx="7402">
                  <c:v>7403</c:v>
                </c:pt>
                <c:pt idx="7403">
                  <c:v>7404</c:v>
                </c:pt>
                <c:pt idx="7404">
                  <c:v>7405</c:v>
                </c:pt>
                <c:pt idx="7405">
                  <c:v>7406</c:v>
                </c:pt>
                <c:pt idx="7406">
                  <c:v>7407</c:v>
                </c:pt>
                <c:pt idx="7407">
                  <c:v>7408</c:v>
                </c:pt>
                <c:pt idx="7408">
                  <c:v>7409</c:v>
                </c:pt>
                <c:pt idx="7409">
                  <c:v>7410</c:v>
                </c:pt>
                <c:pt idx="7410">
                  <c:v>7411</c:v>
                </c:pt>
                <c:pt idx="7411">
                  <c:v>7412</c:v>
                </c:pt>
                <c:pt idx="7412">
                  <c:v>7413</c:v>
                </c:pt>
                <c:pt idx="7413">
                  <c:v>7414</c:v>
                </c:pt>
                <c:pt idx="7414">
                  <c:v>7415</c:v>
                </c:pt>
                <c:pt idx="7415">
                  <c:v>7416</c:v>
                </c:pt>
                <c:pt idx="7416">
                  <c:v>7417</c:v>
                </c:pt>
                <c:pt idx="7417">
                  <c:v>7418</c:v>
                </c:pt>
                <c:pt idx="7418">
                  <c:v>7419</c:v>
                </c:pt>
                <c:pt idx="7419">
                  <c:v>7420</c:v>
                </c:pt>
                <c:pt idx="7420">
                  <c:v>7421</c:v>
                </c:pt>
                <c:pt idx="7421">
                  <c:v>7422</c:v>
                </c:pt>
                <c:pt idx="7422">
                  <c:v>7423</c:v>
                </c:pt>
                <c:pt idx="7423">
                  <c:v>7424</c:v>
                </c:pt>
                <c:pt idx="7424">
                  <c:v>7425</c:v>
                </c:pt>
                <c:pt idx="7425">
                  <c:v>7426</c:v>
                </c:pt>
                <c:pt idx="7426">
                  <c:v>7427</c:v>
                </c:pt>
                <c:pt idx="7427">
                  <c:v>7428</c:v>
                </c:pt>
                <c:pt idx="7428">
                  <c:v>7429</c:v>
                </c:pt>
                <c:pt idx="7429">
                  <c:v>7430</c:v>
                </c:pt>
                <c:pt idx="7430">
                  <c:v>7431</c:v>
                </c:pt>
                <c:pt idx="7431">
                  <c:v>7432</c:v>
                </c:pt>
                <c:pt idx="7432">
                  <c:v>7433</c:v>
                </c:pt>
                <c:pt idx="7433">
                  <c:v>7434</c:v>
                </c:pt>
                <c:pt idx="7434">
                  <c:v>7435</c:v>
                </c:pt>
                <c:pt idx="7435">
                  <c:v>7436</c:v>
                </c:pt>
                <c:pt idx="7436">
                  <c:v>7437</c:v>
                </c:pt>
                <c:pt idx="7437">
                  <c:v>7438</c:v>
                </c:pt>
                <c:pt idx="7438">
                  <c:v>7439</c:v>
                </c:pt>
                <c:pt idx="7439">
                  <c:v>7440</c:v>
                </c:pt>
                <c:pt idx="7440">
                  <c:v>7441</c:v>
                </c:pt>
                <c:pt idx="7441">
                  <c:v>7442</c:v>
                </c:pt>
                <c:pt idx="7442">
                  <c:v>7443</c:v>
                </c:pt>
                <c:pt idx="7443">
                  <c:v>7444</c:v>
                </c:pt>
                <c:pt idx="7444">
                  <c:v>7445</c:v>
                </c:pt>
                <c:pt idx="7445">
                  <c:v>7446</c:v>
                </c:pt>
                <c:pt idx="7446">
                  <c:v>7447</c:v>
                </c:pt>
                <c:pt idx="7447">
                  <c:v>7448</c:v>
                </c:pt>
                <c:pt idx="7448">
                  <c:v>7449</c:v>
                </c:pt>
                <c:pt idx="7449">
                  <c:v>7450</c:v>
                </c:pt>
                <c:pt idx="7450">
                  <c:v>7451</c:v>
                </c:pt>
                <c:pt idx="7451">
                  <c:v>7452</c:v>
                </c:pt>
                <c:pt idx="7452">
                  <c:v>7453</c:v>
                </c:pt>
                <c:pt idx="7453">
                  <c:v>7454</c:v>
                </c:pt>
                <c:pt idx="7454">
                  <c:v>7455</c:v>
                </c:pt>
                <c:pt idx="7455">
                  <c:v>7456</c:v>
                </c:pt>
                <c:pt idx="7456">
                  <c:v>7457</c:v>
                </c:pt>
                <c:pt idx="7457">
                  <c:v>7458</c:v>
                </c:pt>
                <c:pt idx="7458">
                  <c:v>7459</c:v>
                </c:pt>
                <c:pt idx="7459">
                  <c:v>7460</c:v>
                </c:pt>
                <c:pt idx="7460">
                  <c:v>7461</c:v>
                </c:pt>
                <c:pt idx="7461">
                  <c:v>7462</c:v>
                </c:pt>
                <c:pt idx="7462">
                  <c:v>7463</c:v>
                </c:pt>
                <c:pt idx="7463">
                  <c:v>7464</c:v>
                </c:pt>
                <c:pt idx="7464">
                  <c:v>7465</c:v>
                </c:pt>
                <c:pt idx="7465">
                  <c:v>7466</c:v>
                </c:pt>
                <c:pt idx="7466">
                  <c:v>7467</c:v>
                </c:pt>
                <c:pt idx="7467">
                  <c:v>7468</c:v>
                </c:pt>
                <c:pt idx="7468">
                  <c:v>7469</c:v>
                </c:pt>
                <c:pt idx="7469">
                  <c:v>7470</c:v>
                </c:pt>
                <c:pt idx="7470">
                  <c:v>7471</c:v>
                </c:pt>
                <c:pt idx="7471">
                  <c:v>7472</c:v>
                </c:pt>
                <c:pt idx="7472">
                  <c:v>7473</c:v>
                </c:pt>
                <c:pt idx="7473">
                  <c:v>7474</c:v>
                </c:pt>
                <c:pt idx="7474">
                  <c:v>7475</c:v>
                </c:pt>
                <c:pt idx="7475">
                  <c:v>7476</c:v>
                </c:pt>
                <c:pt idx="7476">
                  <c:v>7477</c:v>
                </c:pt>
                <c:pt idx="7477">
                  <c:v>7478</c:v>
                </c:pt>
                <c:pt idx="7478">
                  <c:v>7479</c:v>
                </c:pt>
                <c:pt idx="7479">
                  <c:v>7480</c:v>
                </c:pt>
                <c:pt idx="7480">
                  <c:v>7481</c:v>
                </c:pt>
                <c:pt idx="7481">
                  <c:v>7482</c:v>
                </c:pt>
                <c:pt idx="7482">
                  <c:v>7483</c:v>
                </c:pt>
                <c:pt idx="7483">
                  <c:v>7484</c:v>
                </c:pt>
                <c:pt idx="7484">
                  <c:v>7485</c:v>
                </c:pt>
                <c:pt idx="7485">
                  <c:v>7486</c:v>
                </c:pt>
                <c:pt idx="7486">
                  <c:v>7487</c:v>
                </c:pt>
                <c:pt idx="7487">
                  <c:v>7488</c:v>
                </c:pt>
                <c:pt idx="7488">
                  <c:v>7489</c:v>
                </c:pt>
                <c:pt idx="7489">
                  <c:v>7490</c:v>
                </c:pt>
                <c:pt idx="7490">
                  <c:v>7491</c:v>
                </c:pt>
                <c:pt idx="7491">
                  <c:v>7492</c:v>
                </c:pt>
                <c:pt idx="7492">
                  <c:v>7493</c:v>
                </c:pt>
                <c:pt idx="7493">
                  <c:v>7494</c:v>
                </c:pt>
                <c:pt idx="7494">
                  <c:v>7495</c:v>
                </c:pt>
                <c:pt idx="7495">
                  <c:v>7496</c:v>
                </c:pt>
                <c:pt idx="7496">
                  <c:v>7497</c:v>
                </c:pt>
                <c:pt idx="7497">
                  <c:v>7498</c:v>
                </c:pt>
                <c:pt idx="7498">
                  <c:v>7499</c:v>
                </c:pt>
                <c:pt idx="7499">
                  <c:v>7500</c:v>
                </c:pt>
                <c:pt idx="7500">
                  <c:v>7501</c:v>
                </c:pt>
                <c:pt idx="7501">
                  <c:v>7502</c:v>
                </c:pt>
                <c:pt idx="7502">
                  <c:v>7503</c:v>
                </c:pt>
                <c:pt idx="7503">
                  <c:v>7504</c:v>
                </c:pt>
                <c:pt idx="7504">
                  <c:v>7505</c:v>
                </c:pt>
                <c:pt idx="7505">
                  <c:v>7506</c:v>
                </c:pt>
                <c:pt idx="7506">
                  <c:v>7507</c:v>
                </c:pt>
                <c:pt idx="7507">
                  <c:v>7508</c:v>
                </c:pt>
                <c:pt idx="7508">
                  <c:v>7509</c:v>
                </c:pt>
                <c:pt idx="7509">
                  <c:v>7510</c:v>
                </c:pt>
                <c:pt idx="7510">
                  <c:v>7511</c:v>
                </c:pt>
                <c:pt idx="7511">
                  <c:v>7512</c:v>
                </c:pt>
                <c:pt idx="7512">
                  <c:v>7513</c:v>
                </c:pt>
                <c:pt idx="7513">
                  <c:v>7514</c:v>
                </c:pt>
                <c:pt idx="7514">
                  <c:v>7515</c:v>
                </c:pt>
                <c:pt idx="7515">
                  <c:v>7516</c:v>
                </c:pt>
                <c:pt idx="7516">
                  <c:v>7517</c:v>
                </c:pt>
                <c:pt idx="7517">
                  <c:v>7518</c:v>
                </c:pt>
                <c:pt idx="7518">
                  <c:v>7519</c:v>
                </c:pt>
                <c:pt idx="7519">
                  <c:v>7520</c:v>
                </c:pt>
                <c:pt idx="7520">
                  <c:v>7521</c:v>
                </c:pt>
                <c:pt idx="7521">
                  <c:v>7522</c:v>
                </c:pt>
                <c:pt idx="7522">
                  <c:v>7523</c:v>
                </c:pt>
                <c:pt idx="7523">
                  <c:v>7524</c:v>
                </c:pt>
                <c:pt idx="7524">
                  <c:v>7525</c:v>
                </c:pt>
                <c:pt idx="7525">
                  <c:v>7526</c:v>
                </c:pt>
                <c:pt idx="7526">
                  <c:v>7527</c:v>
                </c:pt>
                <c:pt idx="7527">
                  <c:v>7528</c:v>
                </c:pt>
                <c:pt idx="7528">
                  <c:v>7529</c:v>
                </c:pt>
                <c:pt idx="7529">
                  <c:v>7530</c:v>
                </c:pt>
                <c:pt idx="7530">
                  <c:v>7531</c:v>
                </c:pt>
                <c:pt idx="7531">
                  <c:v>7532</c:v>
                </c:pt>
                <c:pt idx="7532">
                  <c:v>7533</c:v>
                </c:pt>
                <c:pt idx="7533">
                  <c:v>7534</c:v>
                </c:pt>
                <c:pt idx="7534">
                  <c:v>7535</c:v>
                </c:pt>
                <c:pt idx="7535">
                  <c:v>7536</c:v>
                </c:pt>
                <c:pt idx="7536">
                  <c:v>7537</c:v>
                </c:pt>
                <c:pt idx="7537">
                  <c:v>7538</c:v>
                </c:pt>
                <c:pt idx="7538">
                  <c:v>7539</c:v>
                </c:pt>
                <c:pt idx="7539">
                  <c:v>7540</c:v>
                </c:pt>
                <c:pt idx="7540">
                  <c:v>7541</c:v>
                </c:pt>
                <c:pt idx="7541">
                  <c:v>7542</c:v>
                </c:pt>
                <c:pt idx="7542">
                  <c:v>7543</c:v>
                </c:pt>
                <c:pt idx="7543">
                  <c:v>7544</c:v>
                </c:pt>
                <c:pt idx="7544">
                  <c:v>7545</c:v>
                </c:pt>
                <c:pt idx="7545">
                  <c:v>7546</c:v>
                </c:pt>
                <c:pt idx="7546">
                  <c:v>7547</c:v>
                </c:pt>
                <c:pt idx="7547">
                  <c:v>7548</c:v>
                </c:pt>
                <c:pt idx="7548">
                  <c:v>7549</c:v>
                </c:pt>
                <c:pt idx="7549">
                  <c:v>7550</c:v>
                </c:pt>
                <c:pt idx="7550">
                  <c:v>7551</c:v>
                </c:pt>
                <c:pt idx="7551">
                  <c:v>7552</c:v>
                </c:pt>
                <c:pt idx="7552">
                  <c:v>7553</c:v>
                </c:pt>
                <c:pt idx="7553">
                  <c:v>7554</c:v>
                </c:pt>
                <c:pt idx="7554">
                  <c:v>7555</c:v>
                </c:pt>
                <c:pt idx="7555">
                  <c:v>7556</c:v>
                </c:pt>
                <c:pt idx="7556">
                  <c:v>7557</c:v>
                </c:pt>
                <c:pt idx="7557">
                  <c:v>7558</c:v>
                </c:pt>
                <c:pt idx="7558">
                  <c:v>7559</c:v>
                </c:pt>
                <c:pt idx="7559">
                  <c:v>7560</c:v>
                </c:pt>
                <c:pt idx="7560">
                  <c:v>7561</c:v>
                </c:pt>
                <c:pt idx="7561">
                  <c:v>7562</c:v>
                </c:pt>
                <c:pt idx="7562">
                  <c:v>7563</c:v>
                </c:pt>
                <c:pt idx="7563">
                  <c:v>7564</c:v>
                </c:pt>
                <c:pt idx="7564">
                  <c:v>7565</c:v>
                </c:pt>
                <c:pt idx="7565">
                  <c:v>7566</c:v>
                </c:pt>
                <c:pt idx="7566">
                  <c:v>7567</c:v>
                </c:pt>
                <c:pt idx="7567">
                  <c:v>7568</c:v>
                </c:pt>
                <c:pt idx="7568">
                  <c:v>7569</c:v>
                </c:pt>
                <c:pt idx="7569">
                  <c:v>7570</c:v>
                </c:pt>
                <c:pt idx="7570">
                  <c:v>7571</c:v>
                </c:pt>
                <c:pt idx="7571">
                  <c:v>7572</c:v>
                </c:pt>
                <c:pt idx="7572">
                  <c:v>7573</c:v>
                </c:pt>
                <c:pt idx="7573">
                  <c:v>7574</c:v>
                </c:pt>
                <c:pt idx="7574">
                  <c:v>7575</c:v>
                </c:pt>
                <c:pt idx="7575">
                  <c:v>7576</c:v>
                </c:pt>
                <c:pt idx="7576">
                  <c:v>7577</c:v>
                </c:pt>
                <c:pt idx="7577">
                  <c:v>7578</c:v>
                </c:pt>
                <c:pt idx="7578">
                  <c:v>7579</c:v>
                </c:pt>
                <c:pt idx="7579">
                  <c:v>7580</c:v>
                </c:pt>
                <c:pt idx="7580">
                  <c:v>7581</c:v>
                </c:pt>
                <c:pt idx="7581">
                  <c:v>7582</c:v>
                </c:pt>
                <c:pt idx="7582">
                  <c:v>7583</c:v>
                </c:pt>
                <c:pt idx="7583">
                  <c:v>7584</c:v>
                </c:pt>
                <c:pt idx="7584">
                  <c:v>7585</c:v>
                </c:pt>
                <c:pt idx="7585">
                  <c:v>7586</c:v>
                </c:pt>
                <c:pt idx="7586">
                  <c:v>7587</c:v>
                </c:pt>
                <c:pt idx="7587">
                  <c:v>7588</c:v>
                </c:pt>
                <c:pt idx="7588">
                  <c:v>7589</c:v>
                </c:pt>
                <c:pt idx="7589">
                  <c:v>7590</c:v>
                </c:pt>
                <c:pt idx="7590">
                  <c:v>7591</c:v>
                </c:pt>
                <c:pt idx="7591">
                  <c:v>7592</c:v>
                </c:pt>
                <c:pt idx="7592">
                  <c:v>7593</c:v>
                </c:pt>
                <c:pt idx="7593">
                  <c:v>7594</c:v>
                </c:pt>
                <c:pt idx="7594">
                  <c:v>7595</c:v>
                </c:pt>
                <c:pt idx="7595">
                  <c:v>7596</c:v>
                </c:pt>
                <c:pt idx="7596">
                  <c:v>7597</c:v>
                </c:pt>
                <c:pt idx="7597">
                  <c:v>7598</c:v>
                </c:pt>
                <c:pt idx="7598">
                  <c:v>7599</c:v>
                </c:pt>
                <c:pt idx="7599">
                  <c:v>7600</c:v>
                </c:pt>
                <c:pt idx="7600">
                  <c:v>7601</c:v>
                </c:pt>
                <c:pt idx="7601">
                  <c:v>7602</c:v>
                </c:pt>
                <c:pt idx="7602">
                  <c:v>7603</c:v>
                </c:pt>
                <c:pt idx="7603">
                  <c:v>7604</c:v>
                </c:pt>
                <c:pt idx="7604">
                  <c:v>7605</c:v>
                </c:pt>
                <c:pt idx="7605">
                  <c:v>7606</c:v>
                </c:pt>
                <c:pt idx="7606">
                  <c:v>7607</c:v>
                </c:pt>
                <c:pt idx="7607">
                  <c:v>7608</c:v>
                </c:pt>
                <c:pt idx="7608">
                  <c:v>7609</c:v>
                </c:pt>
                <c:pt idx="7609">
                  <c:v>7610</c:v>
                </c:pt>
                <c:pt idx="7610">
                  <c:v>7611</c:v>
                </c:pt>
                <c:pt idx="7611">
                  <c:v>7612</c:v>
                </c:pt>
                <c:pt idx="7612">
                  <c:v>7613</c:v>
                </c:pt>
                <c:pt idx="7613">
                  <c:v>7614</c:v>
                </c:pt>
                <c:pt idx="7614">
                  <c:v>7615</c:v>
                </c:pt>
                <c:pt idx="7615">
                  <c:v>7616</c:v>
                </c:pt>
                <c:pt idx="7616">
                  <c:v>7617</c:v>
                </c:pt>
                <c:pt idx="7617">
                  <c:v>7618</c:v>
                </c:pt>
                <c:pt idx="7618">
                  <c:v>7619</c:v>
                </c:pt>
                <c:pt idx="7619">
                  <c:v>7620</c:v>
                </c:pt>
                <c:pt idx="7620">
                  <c:v>7621</c:v>
                </c:pt>
                <c:pt idx="7621">
                  <c:v>7622</c:v>
                </c:pt>
                <c:pt idx="7622">
                  <c:v>7623</c:v>
                </c:pt>
                <c:pt idx="7623">
                  <c:v>7624</c:v>
                </c:pt>
                <c:pt idx="7624">
                  <c:v>7625</c:v>
                </c:pt>
                <c:pt idx="7625">
                  <c:v>7626</c:v>
                </c:pt>
                <c:pt idx="7626">
                  <c:v>7627</c:v>
                </c:pt>
                <c:pt idx="7627">
                  <c:v>7628</c:v>
                </c:pt>
                <c:pt idx="7628">
                  <c:v>7629</c:v>
                </c:pt>
                <c:pt idx="7629">
                  <c:v>7630</c:v>
                </c:pt>
                <c:pt idx="7630">
                  <c:v>7631</c:v>
                </c:pt>
                <c:pt idx="7631">
                  <c:v>7632</c:v>
                </c:pt>
                <c:pt idx="7632">
                  <c:v>7633</c:v>
                </c:pt>
                <c:pt idx="7633">
                  <c:v>7634</c:v>
                </c:pt>
                <c:pt idx="7634">
                  <c:v>7635</c:v>
                </c:pt>
                <c:pt idx="7635">
                  <c:v>7636</c:v>
                </c:pt>
                <c:pt idx="7636">
                  <c:v>7637</c:v>
                </c:pt>
                <c:pt idx="7637">
                  <c:v>7638</c:v>
                </c:pt>
                <c:pt idx="7638">
                  <c:v>7639</c:v>
                </c:pt>
                <c:pt idx="7639">
                  <c:v>7640</c:v>
                </c:pt>
                <c:pt idx="7640">
                  <c:v>7641</c:v>
                </c:pt>
                <c:pt idx="7641">
                  <c:v>7642</c:v>
                </c:pt>
                <c:pt idx="7642">
                  <c:v>7643</c:v>
                </c:pt>
                <c:pt idx="7643">
                  <c:v>7644</c:v>
                </c:pt>
                <c:pt idx="7644">
                  <c:v>7645</c:v>
                </c:pt>
                <c:pt idx="7645">
                  <c:v>7646</c:v>
                </c:pt>
                <c:pt idx="7646">
                  <c:v>7647</c:v>
                </c:pt>
                <c:pt idx="7647">
                  <c:v>7648</c:v>
                </c:pt>
                <c:pt idx="7648">
                  <c:v>7649</c:v>
                </c:pt>
                <c:pt idx="7649">
                  <c:v>7650</c:v>
                </c:pt>
                <c:pt idx="7650">
                  <c:v>7651</c:v>
                </c:pt>
                <c:pt idx="7651">
                  <c:v>7652</c:v>
                </c:pt>
                <c:pt idx="7652">
                  <c:v>7653</c:v>
                </c:pt>
                <c:pt idx="7653">
                  <c:v>7654</c:v>
                </c:pt>
                <c:pt idx="7654">
                  <c:v>7655</c:v>
                </c:pt>
                <c:pt idx="7655">
                  <c:v>7656</c:v>
                </c:pt>
                <c:pt idx="7656">
                  <c:v>7657</c:v>
                </c:pt>
                <c:pt idx="7657">
                  <c:v>7658</c:v>
                </c:pt>
                <c:pt idx="7658">
                  <c:v>7659</c:v>
                </c:pt>
                <c:pt idx="7659">
                  <c:v>7660</c:v>
                </c:pt>
                <c:pt idx="7660">
                  <c:v>7661</c:v>
                </c:pt>
                <c:pt idx="7661">
                  <c:v>7662</c:v>
                </c:pt>
                <c:pt idx="7662">
                  <c:v>7663</c:v>
                </c:pt>
                <c:pt idx="7663">
                  <c:v>7664</c:v>
                </c:pt>
                <c:pt idx="7664">
                  <c:v>7665</c:v>
                </c:pt>
                <c:pt idx="7665">
                  <c:v>7666</c:v>
                </c:pt>
                <c:pt idx="7666">
                  <c:v>7667</c:v>
                </c:pt>
                <c:pt idx="7667">
                  <c:v>7668</c:v>
                </c:pt>
                <c:pt idx="7668">
                  <c:v>7669</c:v>
                </c:pt>
                <c:pt idx="7669">
                  <c:v>7670</c:v>
                </c:pt>
                <c:pt idx="7670">
                  <c:v>7671</c:v>
                </c:pt>
                <c:pt idx="7671">
                  <c:v>7672</c:v>
                </c:pt>
                <c:pt idx="7672">
                  <c:v>7673</c:v>
                </c:pt>
                <c:pt idx="7673">
                  <c:v>7674</c:v>
                </c:pt>
                <c:pt idx="7674">
                  <c:v>7675</c:v>
                </c:pt>
                <c:pt idx="7675">
                  <c:v>7676</c:v>
                </c:pt>
                <c:pt idx="7676">
                  <c:v>7677</c:v>
                </c:pt>
                <c:pt idx="7677">
                  <c:v>7678</c:v>
                </c:pt>
                <c:pt idx="7678">
                  <c:v>7679</c:v>
                </c:pt>
                <c:pt idx="7679">
                  <c:v>7680</c:v>
                </c:pt>
                <c:pt idx="7680">
                  <c:v>7681</c:v>
                </c:pt>
                <c:pt idx="7681">
                  <c:v>7682</c:v>
                </c:pt>
                <c:pt idx="7682">
                  <c:v>7683</c:v>
                </c:pt>
                <c:pt idx="7683">
                  <c:v>7684</c:v>
                </c:pt>
                <c:pt idx="7684">
                  <c:v>7685</c:v>
                </c:pt>
                <c:pt idx="7685">
                  <c:v>7686</c:v>
                </c:pt>
                <c:pt idx="7686">
                  <c:v>7687</c:v>
                </c:pt>
                <c:pt idx="7687">
                  <c:v>7688</c:v>
                </c:pt>
                <c:pt idx="7688">
                  <c:v>7689</c:v>
                </c:pt>
                <c:pt idx="7689">
                  <c:v>7690</c:v>
                </c:pt>
                <c:pt idx="7690">
                  <c:v>7691</c:v>
                </c:pt>
                <c:pt idx="7691">
                  <c:v>7692</c:v>
                </c:pt>
                <c:pt idx="7692">
                  <c:v>7693</c:v>
                </c:pt>
                <c:pt idx="7693">
                  <c:v>7694</c:v>
                </c:pt>
                <c:pt idx="7694">
                  <c:v>7695</c:v>
                </c:pt>
                <c:pt idx="7695">
                  <c:v>7696</c:v>
                </c:pt>
                <c:pt idx="7696">
                  <c:v>7697</c:v>
                </c:pt>
                <c:pt idx="7697">
                  <c:v>7698</c:v>
                </c:pt>
                <c:pt idx="7698">
                  <c:v>7699</c:v>
                </c:pt>
                <c:pt idx="7699">
                  <c:v>7700</c:v>
                </c:pt>
                <c:pt idx="7700">
                  <c:v>7701</c:v>
                </c:pt>
                <c:pt idx="7701">
                  <c:v>7702</c:v>
                </c:pt>
                <c:pt idx="7702">
                  <c:v>7703</c:v>
                </c:pt>
                <c:pt idx="7703">
                  <c:v>7704</c:v>
                </c:pt>
                <c:pt idx="7704">
                  <c:v>7705</c:v>
                </c:pt>
                <c:pt idx="7705">
                  <c:v>7706</c:v>
                </c:pt>
                <c:pt idx="7706">
                  <c:v>7707</c:v>
                </c:pt>
                <c:pt idx="7707">
                  <c:v>7708</c:v>
                </c:pt>
                <c:pt idx="7708">
                  <c:v>7709</c:v>
                </c:pt>
                <c:pt idx="7709">
                  <c:v>7710</c:v>
                </c:pt>
                <c:pt idx="7710">
                  <c:v>7711</c:v>
                </c:pt>
                <c:pt idx="7711">
                  <c:v>7712</c:v>
                </c:pt>
                <c:pt idx="7712">
                  <c:v>7713</c:v>
                </c:pt>
                <c:pt idx="7713">
                  <c:v>7714</c:v>
                </c:pt>
                <c:pt idx="7714">
                  <c:v>7715</c:v>
                </c:pt>
                <c:pt idx="7715">
                  <c:v>7716</c:v>
                </c:pt>
                <c:pt idx="7716">
                  <c:v>7717</c:v>
                </c:pt>
                <c:pt idx="7717">
                  <c:v>7718</c:v>
                </c:pt>
                <c:pt idx="7718">
                  <c:v>7719</c:v>
                </c:pt>
                <c:pt idx="7719">
                  <c:v>7720</c:v>
                </c:pt>
                <c:pt idx="7720">
                  <c:v>7721</c:v>
                </c:pt>
                <c:pt idx="7721">
                  <c:v>7722</c:v>
                </c:pt>
                <c:pt idx="7722">
                  <c:v>7723</c:v>
                </c:pt>
                <c:pt idx="7723">
                  <c:v>7724</c:v>
                </c:pt>
                <c:pt idx="7724">
                  <c:v>7725</c:v>
                </c:pt>
                <c:pt idx="7725">
                  <c:v>7726</c:v>
                </c:pt>
                <c:pt idx="7726">
                  <c:v>7727</c:v>
                </c:pt>
                <c:pt idx="7727">
                  <c:v>7728</c:v>
                </c:pt>
                <c:pt idx="7728">
                  <c:v>7729</c:v>
                </c:pt>
                <c:pt idx="7729">
                  <c:v>7730</c:v>
                </c:pt>
                <c:pt idx="7730">
                  <c:v>7731</c:v>
                </c:pt>
                <c:pt idx="7731">
                  <c:v>7732</c:v>
                </c:pt>
                <c:pt idx="7732">
                  <c:v>7733</c:v>
                </c:pt>
                <c:pt idx="7733">
                  <c:v>7734</c:v>
                </c:pt>
                <c:pt idx="7734">
                  <c:v>7735</c:v>
                </c:pt>
                <c:pt idx="7735">
                  <c:v>7736</c:v>
                </c:pt>
                <c:pt idx="7736">
                  <c:v>7737</c:v>
                </c:pt>
                <c:pt idx="7737">
                  <c:v>7738</c:v>
                </c:pt>
                <c:pt idx="7738">
                  <c:v>7739</c:v>
                </c:pt>
                <c:pt idx="7739">
                  <c:v>7740</c:v>
                </c:pt>
                <c:pt idx="7740">
                  <c:v>7741</c:v>
                </c:pt>
                <c:pt idx="7741">
                  <c:v>7742</c:v>
                </c:pt>
                <c:pt idx="7742">
                  <c:v>7743</c:v>
                </c:pt>
                <c:pt idx="7743">
                  <c:v>7744</c:v>
                </c:pt>
                <c:pt idx="7744">
                  <c:v>7745</c:v>
                </c:pt>
                <c:pt idx="7745">
                  <c:v>7746</c:v>
                </c:pt>
                <c:pt idx="7746">
                  <c:v>7747</c:v>
                </c:pt>
                <c:pt idx="7747">
                  <c:v>7748</c:v>
                </c:pt>
                <c:pt idx="7748">
                  <c:v>7749</c:v>
                </c:pt>
                <c:pt idx="7749">
                  <c:v>7750</c:v>
                </c:pt>
                <c:pt idx="7750">
                  <c:v>7751</c:v>
                </c:pt>
                <c:pt idx="7751">
                  <c:v>7752</c:v>
                </c:pt>
                <c:pt idx="7752">
                  <c:v>7753</c:v>
                </c:pt>
                <c:pt idx="7753">
                  <c:v>7754</c:v>
                </c:pt>
                <c:pt idx="7754">
                  <c:v>7755</c:v>
                </c:pt>
                <c:pt idx="7755">
                  <c:v>7756</c:v>
                </c:pt>
                <c:pt idx="7756">
                  <c:v>7757</c:v>
                </c:pt>
                <c:pt idx="7757">
                  <c:v>7758</c:v>
                </c:pt>
                <c:pt idx="7758">
                  <c:v>7759</c:v>
                </c:pt>
                <c:pt idx="7759">
                  <c:v>7760</c:v>
                </c:pt>
                <c:pt idx="7760">
                  <c:v>7761</c:v>
                </c:pt>
                <c:pt idx="7761">
                  <c:v>7762</c:v>
                </c:pt>
                <c:pt idx="7762">
                  <c:v>7763</c:v>
                </c:pt>
                <c:pt idx="7763">
                  <c:v>7764</c:v>
                </c:pt>
                <c:pt idx="7764">
                  <c:v>7765</c:v>
                </c:pt>
                <c:pt idx="7765">
                  <c:v>7766</c:v>
                </c:pt>
                <c:pt idx="7766">
                  <c:v>7767</c:v>
                </c:pt>
                <c:pt idx="7767">
                  <c:v>7768</c:v>
                </c:pt>
                <c:pt idx="7768">
                  <c:v>7769</c:v>
                </c:pt>
                <c:pt idx="7769">
                  <c:v>7770</c:v>
                </c:pt>
                <c:pt idx="7770">
                  <c:v>7771</c:v>
                </c:pt>
                <c:pt idx="7771">
                  <c:v>7772</c:v>
                </c:pt>
                <c:pt idx="7772">
                  <c:v>7773</c:v>
                </c:pt>
                <c:pt idx="7773">
                  <c:v>7774</c:v>
                </c:pt>
                <c:pt idx="7774">
                  <c:v>7775</c:v>
                </c:pt>
                <c:pt idx="7775">
                  <c:v>7776</c:v>
                </c:pt>
                <c:pt idx="7776">
                  <c:v>7777</c:v>
                </c:pt>
                <c:pt idx="7777">
                  <c:v>7778</c:v>
                </c:pt>
                <c:pt idx="7778">
                  <c:v>7779</c:v>
                </c:pt>
                <c:pt idx="7779">
                  <c:v>7780</c:v>
                </c:pt>
                <c:pt idx="7780">
                  <c:v>7781</c:v>
                </c:pt>
                <c:pt idx="7781">
                  <c:v>7782</c:v>
                </c:pt>
                <c:pt idx="7782">
                  <c:v>7783</c:v>
                </c:pt>
                <c:pt idx="7783">
                  <c:v>7784</c:v>
                </c:pt>
                <c:pt idx="7784">
                  <c:v>7785</c:v>
                </c:pt>
                <c:pt idx="7785">
                  <c:v>7786</c:v>
                </c:pt>
                <c:pt idx="7786">
                  <c:v>7787</c:v>
                </c:pt>
                <c:pt idx="7787">
                  <c:v>7788</c:v>
                </c:pt>
                <c:pt idx="7788">
                  <c:v>7789</c:v>
                </c:pt>
                <c:pt idx="7789">
                  <c:v>7790</c:v>
                </c:pt>
                <c:pt idx="7790">
                  <c:v>7791</c:v>
                </c:pt>
                <c:pt idx="7791">
                  <c:v>7792</c:v>
                </c:pt>
                <c:pt idx="7792">
                  <c:v>7793</c:v>
                </c:pt>
                <c:pt idx="7793">
                  <c:v>7794</c:v>
                </c:pt>
                <c:pt idx="7794">
                  <c:v>7795</c:v>
                </c:pt>
                <c:pt idx="7795">
                  <c:v>7796</c:v>
                </c:pt>
                <c:pt idx="7796">
                  <c:v>7797</c:v>
                </c:pt>
                <c:pt idx="7797">
                  <c:v>7798</c:v>
                </c:pt>
                <c:pt idx="7798">
                  <c:v>7799</c:v>
                </c:pt>
                <c:pt idx="7799">
                  <c:v>7800</c:v>
                </c:pt>
                <c:pt idx="7800">
                  <c:v>7801</c:v>
                </c:pt>
                <c:pt idx="7801">
                  <c:v>7802</c:v>
                </c:pt>
                <c:pt idx="7802">
                  <c:v>7803</c:v>
                </c:pt>
                <c:pt idx="7803">
                  <c:v>7804</c:v>
                </c:pt>
                <c:pt idx="7804">
                  <c:v>7805</c:v>
                </c:pt>
                <c:pt idx="7805">
                  <c:v>7806</c:v>
                </c:pt>
                <c:pt idx="7806">
                  <c:v>7807</c:v>
                </c:pt>
                <c:pt idx="7807">
                  <c:v>7808</c:v>
                </c:pt>
                <c:pt idx="7808">
                  <c:v>7809</c:v>
                </c:pt>
                <c:pt idx="7809">
                  <c:v>7810</c:v>
                </c:pt>
                <c:pt idx="7810">
                  <c:v>7811</c:v>
                </c:pt>
                <c:pt idx="7811">
                  <c:v>7812</c:v>
                </c:pt>
                <c:pt idx="7812">
                  <c:v>7813</c:v>
                </c:pt>
                <c:pt idx="7813">
                  <c:v>7814</c:v>
                </c:pt>
                <c:pt idx="7814">
                  <c:v>7815</c:v>
                </c:pt>
                <c:pt idx="7815">
                  <c:v>7816</c:v>
                </c:pt>
                <c:pt idx="7816">
                  <c:v>7817</c:v>
                </c:pt>
                <c:pt idx="7817">
                  <c:v>7818</c:v>
                </c:pt>
                <c:pt idx="7818">
                  <c:v>7819</c:v>
                </c:pt>
                <c:pt idx="7819">
                  <c:v>7820</c:v>
                </c:pt>
                <c:pt idx="7820">
                  <c:v>7821</c:v>
                </c:pt>
                <c:pt idx="7821">
                  <c:v>7822</c:v>
                </c:pt>
                <c:pt idx="7822">
                  <c:v>7823</c:v>
                </c:pt>
                <c:pt idx="7823">
                  <c:v>7824</c:v>
                </c:pt>
                <c:pt idx="7824">
                  <c:v>7825</c:v>
                </c:pt>
                <c:pt idx="7825">
                  <c:v>7826</c:v>
                </c:pt>
                <c:pt idx="7826">
                  <c:v>7827</c:v>
                </c:pt>
                <c:pt idx="7827">
                  <c:v>7828</c:v>
                </c:pt>
                <c:pt idx="7828">
                  <c:v>7829</c:v>
                </c:pt>
                <c:pt idx="7829">
                  <c:v>7830</c:v>
                </c:pt>
                <c:pt idx="7830">
                  <c:v>7831</c:v>
                </c:pt>
                <c:pt idx="7831">
                  <c:v>7832</c:v>
                </c:pt>
                <c:pt idx="7832">
                  <c:v>7833</c:v>
                </c:pt>
                <c:pt idx="7833">
                  <c:v>7834</c:v>
                </c:pt>
                <c:pt idx="7834">
                  <c:v>7835</c:v>
                </c:pt>
                <c:pt idx="7835">
                  <c:v>7836</c:v>
                </c:pt>
                <c:pt idx="7836">
                  <c:v>7837</c:v>
                </c:pt>
                <c:pt idx="7837">
                  <c:v>7838</c:v>
                </c:pt>
                <c:pt idx="7838">
                  <c:v>7839</c:v>
                </c:pt>
                <c:pt idx="7839">
                  <c:v>7840</c:v>
                </c:pt>
                <c:pt idx="7840">
                  <c:v>7841</c:v>
                </c:pt>
                <c:pt idx="7841">
                  <c:v>7842</c:v>
                </c:pt>
                <c:pt idx="7842">
                  <c:v>7843</c:v>
                </c:pt>
                <c:pt idx="7843">
                  <c:v>7844</c:v>
                </c:pt>
                <c:pt idx="7844">
                  <c:v>7845</c:v>
                </c:pt>
                <c:pt idx="7845">
                  <c:v>7846</c:v>
                </c:pt>
                <c:pt idx="7846">
                  <c:v>7847</c:v>
                </c:pt>
                <c:pt idx="7847">
                  <c:v>7848</c:v>
                </c:pt>
                <c:pt idx="7848">
                  <c:v>7849</c:v>
                </c:pt>
                <c:pt idx="7849">
                  <c:v>7850</c:v>
                </c:pt>
                <c:pt idx="7850">
                  <c:v>7851</c:v>
                </c:pt>
                <c:pt idx="7851">
                  <c:v>7852</c:v>
                </c:pt>
                <c:pt idx="7852">
                  <c:v>7853</c:v>
                </c:pt>
                <c:pt idx="7853">
                  <c:v>7854</c:v>
                </c:pt>
                <c:pt idx="7854">
                  <c:v>7855</c:v>
                </c:pt>
                <c:pt idx="7855">
                  <c:v>7856</c:v>
                </c:pt>
                <c:pt idx="7856">
                  <c:v>7857</c:v>
                </c:pt>
                <c:pt idx="7857">
                  <c:v>7858</c:v>
                </c:pt>
                <c:pt idx="7858">
                  <c:v>7859</c:v>
                </c:pt>
                <c:pt idx="7859">
                  <c:v>7860</c:v>
                </c:pt>
                <c:pt idx="7860">
                  <c:v>7861</c:v>
                </c:pt>
                <c:pt idx="7861">
                  <c:v>7862</c:v>
                </c:pt>
                <c:pt idx="7862">
                  <c:v>7863</c:v>
                </c:pt>
                <c:pt idx="7863">
                  <c:v>7864</c:v>
                </c:pt>
                <c:pt idx="7864">
                  <c:v>7865</c:v>
                </c:pt>
                <c:pt idx="7865">
                  <c:v>7866</c:v>
                </c:pt>
                <c:pt idx="7866">
                  <c:v>7867</c:v>
                </c:pt>
                <c:pt idx="7867">
                  <c:v>7868</c:v>
                </c:pt>
                <c:pt idx="7868">
                  <c:v>7869</c:v>
                </c:pt>
                <c:pt idx="7869">
                  <c:v>7870</c:v>
                </c:pt>
                <c:pt idx="7870">
                  <c:v>7871</c:v>
                </c:pt>
                <c:pt idx="7871">
                  <c:v>7872</c:v>
                </c:pt>
                <c:pt idx="7872">
                  <c:v>7873</c:v>
                </c:pt>
                <c:pt idx="7873">
                  <c:v>7874</c:v>
                </c:pt>
                <c:pt idx="7874">
                  <c:v>7875</c:v>
                </c:pt>
                <c:pt idx="7875">
                  <c:v>7876</c:v>
                </c:pt>
                <c:pt idx="7876">
                  <c:v>7877</c:v>
                </c:pt>
                <c:pt idx="7877">
                  <c:v>7878</c:v>
                </c:pt>
                <c:pt idx="7878">
                  <c:v>7879</c:v>
                </c:pt>
                <c:pt idx="7879">
                  <c:v>7880</c:v>
                </c:pt>
                <c:pt idx="7880">
                  <c:v>7881</c:v>
                </c:pt>
                <c:pt idx="7881">
                  <c:v>7882</c:v>
                </c:pt>
                <c:pt idx="7882">
                  <c:v>7883</c:v>
                </c:pt>
                <c:pt idx="7883">
                  <c:v>7884</c:v>
                </c:pt>
                <c:pt idx="7884">
                  <c:v>7885</c:v>
                </c:pt>
                <c:pt idx="7885">
                  <c:v>7886</c:v>
                </c:pt>
                <c:pt idx="7886">
                  <c:v>7887</c:v>
                </c:pt>
                <c:pt idx="7887">
                  <c:v>7888</c:v>
                </c:pt>
                <c:pt idx="7888">
                  <c:v>7889</c:v>
                </c:pt>
                <c:pt idx="7889">
                  <c:v>7890</c:v>
                </c:pt>
                <c:pt idx="7890">
                  <c:v>7891</c:v>
                </c:pt>
                <c:pt idx="7891">
                  <c:v>7892</c:v>
                </c:pt>
                <c:pt idx="7892">
                  <c:v>7893</c:v>
                </c:pt>
                <c:pt idx="7893">
                  <c:v>7894</c:v>
                </c:pt>
                <c:pt idx="7894">
                  <c:v>7895</c:v>
                </c:pt>
                <c:pt idx="7895">
                  <c:v>7896</c:v>
                </c:pt>
                <c:pt idx="7896">
                  <c:v>7897</c:v>
                </c:pt>
                <c:pt idx="7897">
                  <c:v>7898</c:v>
                </c:pt>
                <c:pt idx="7898">
                  <c:v>7899</c:v>
                </c:pt>
                <c:pt idx="7899">
                  <c:v>7900</c:v>
                </c:pt>
                <c:pt idx="7900">
                  <c:v>7901</c:v>
                </c:pt>
                <c:pt idx="7901">
                  <c:v>7902</c:v>
                </c:pt>
                <c:pt idx="7902">
                  <c:v>7903</c:v>
                </c:pt>
                <c:pt idx="7903">
                  <c:v>7904</c:v>
                </c:pt>
                <c:pt idx="7904">
                  <c:v>7905</c:v>
                </c:pt>
                <c:pt idx="7905">
                  <c:v>7906</c:v>
                </c:pt>
                <c:pt idx="7906">
                  <c:v>7907</c:v>
                </c:pt>
                <c:pt idx="7907">
                  <c:v>7908</c:v>
                </c:pt>
                <c:pt idx="7908">
                  <c:v>7909</c:v>
                </c:pt>
                <c:pt idx="7909">
                  <c:v>7910</c:v>
                </c:pt>
                <c:pt idx="7910">
                  <c:v>7911</c:v>
                </c:pt>
                <c:pt idx="7911">
                  <c:v>7912</c:v>
                </c:pt>
                <c:pt idx="7912">
                  <c:v>7913</c:v>
                </c:pt>
                <c:pt idx="7913">
                  <c:v>7914</c:v>
                </c:pt>
                <c:pt idx="7914">
                  <c:v>7915</c:v>
                </c:pt>
                <c:pt idx="7915">
                  <c:v>7916</c:v>
                </c:pt>
                <c:pt idx="7916">
                  <c:v>7917</c:v>
                </c:pt>
                <c:pt idx="7917">
                  <c:v>7918</c:v>
                </c:pt>
                <c:pt idx="7918">
                  <c:v>7919</c:v>
                </c:pt>
                <c:pt idx="7919">
                  <c:v>7920</c:v>
                </c:pt>
                <c:pt idx="7920">
                  <c:v>7921</c:v>
                </c:pt>
                <c:pt idx="7921">
                  <c:v>7922</c:v>
                </c:pt>
                <c:pt idx="7922">
                  <c:v>7923</c:v>
                </c:pt>
                <c:pt idx="7923">
                  <c:v>7924</c:v>
                </c:pt>
                <c:pt idx="7924">
                  <c:v>7925</c:v>
                </c:pt>
                <c:pt idx="7925">
                  <c:v>7926</c:v>
                </c:pt>
                <c:pt idx="7926">
                  <c:v>7927</c:v>
                </c:pt>
                <c:pt idx="7927">
                  <c:v>7928</c:v>
                </c:pt>
                <c:pt idx="7928">
                  <c:v>7929</c:v>
                </c:pt>
                <c:pt idx="7929">
                  <c:v>7930</c:v>
                </c:pt>
                <c:pt idx="7930">
                  <c:v>7931</c:v>
                </c:pt>
                <c:pt idx="7931">
                  <c:v>7932</c:v>
                </c:pt>
                <c:pt idx="7932">
                  <c:v>7933</c:v>
                </c:pt>
                <c:pt idx="7933">
                  <c:v>7934</c:v>
                </c:pt>
                <c:pt idx="7934">
                  <c:v>7935</c:v>
                </c:pt>
                <c:pt idx="7935">
                  <c:v>7936</c:v>
                </c:pt>
                <c:pt idx="7936">
                  <c:v>7937</c:v>
                </c:pt>
                <c:pt idx="7937">
                  <c:v>7938</c:v>
                </c:pt>
                <c:pt idx="7938">
                  <c:v>7939</c:v>
                </c:pt>
                <c:pt idx="7939">
                  <c:v>7940</c:v>
                </c:pt>
                <c:pt idx="7940">
                  <c:v>7941</c:v>
                </c:pt>
                <c:pt idx="7941">
                  <c:v>7942</c:v>
                </c:pt>
                <c:pt idx="7942">
                  <c:v>7943</c:v>
                </c:pt>
                <c:pt idx="7943">
                  <c:v>7944</c:v>
                </c:pt>
                <c:pt idx="7944">
                  <c:v>7945</c:v>
                </c:pt>
                <c:pt idx="7945">
                  <c:v>7946</c:v>
                </c:pt>
                <c:pt idx="7946">
                  <c:v>7947</c:v>
                </c:pt>
                <c:pt idx="7947">
                  <c:v>7948</c:v>
                </c:pt>
                <c:pt idx="7948">
                  <c:v>7949</c:v>
                </c:pt>
                <c:pt idx="7949">
                  <c:v>7950</c:v>
                </c:pt>
                <c:pt idx="7950">
                  <c:v>7951</c:v>
                </c:pt>
                <c:pt idx="7951">
                  <c:v>7952</c:v>
                </c:pt>
                <c:pt idx="7952">
                  <c:v>7953</c:v>
                </c:pt>
                <c:pt idx="7953">
                  <c:v>7954</c:v>
                </c:pt>
                <c:pt idx="7954">
                  <c:v>7955</c:v>
                </c:pt>
                <c:pt idx="7955">
                  <c:v>7956</c:v>
                </c:pt>
                <c:pt idx="7956">
                  <c:v>7957</c:v>
                </c:pt>
                <c:pt idx="7957">
                  <c:v>7958</c:v>
                </c:pt>
                <c:pt idx="7958">
                  <c:v>7959</c:v>
                </c:pt>
                <c:pt idx="7959">
                  <c:v>7960</c:v>
                </c:pt>
                <c:pt idx="7960">
                  <c:v>7961</c:v>
                </c:pt>
                <c:pt idx="7961">
                  <c:v>7962</c:v>
                </c:pt>
                <c:pt idx="7962">
                  <c:v>7963</c:v>
                </c:pt>
                <c:pt idx="7963">
                  <c:v>7964</c:v>
                </c:pt>
                <c:pt idx="7964">
                  <c:v>7965</c:v>
                </c:pt>
                <c:pt idx="7965">
                  <c:v>7966</c:v>
                </c:pt>
                <c:pt idx="7966">
                  <c:v>7967</c:v>
                </c:pt>
                <c:pt idx="7967">
                  <c:v>7968</c:v>
                </c:pt>
                <c:pt idx="7968">
                  <c:v>7969</c:v>
                </c:pt>
                <c:pt idx="7969">
                  <c:v>7970</c:v>
                </c:pt>
                <c:pt idx="7970">
                  <c:v>7971</c:v>
                </c:pt>
                <c:pt idx="7971">
                  <c:v>7972</c:v>
                </c:pt>
                <c:pt idx="7972">
                  <c:v>7973</c:v>
                </c:pt>
                <c:pt idx="7973">
                  <c:v>7974</c:v>
                </c:pt>
                <c:pt idx="7974">
                  <c:v>7975</c:v>
                </c:pt>
                <c:pt idx="7975">
                  <c:v>7976</c:v>
                </c:pt>
                <c:pt idx="7976">
                  <c:v>7977</c:v>
                </c:pt>
                <c:pt idx="7977">
                  <c:v>7978</c:v>
                </c:pt>
                <c:pt idx="7978">
                  <c:v>7979</c:v>
                </c:pt>
                <c:pt idx="7979">
                  <c:v>7980</c:v>
                </c:pt>
                <c:pt idx="7980">
                  <c:v>7981</c:v>
                </c:pt>
                <c:pt idx="7981">
                  <c:v>7982</c:v>
                </c:pt>
                <c:pt idx="7982">
                  <c:v>7983</c:v>
                </c:pt>
                <c:pt idx="7983">
                  <c:v>7984</c:v>
                </c:pt>
                <c:pt idx="7984">
                  <c:v>7985</c:v>
                </c:pt>
                <c:pt idx="7985">
                  <c:v>7986</c:v>
                </c:pt>
                <c:pt idx="7986">
                  <c:v>7987</c:v>
                </c:pt>
                <c:pt idx="7987">
                  <c:v>7988</c:v>
                </c:pt>
                <c:pt idx="7988">
                  <c:v>7989</c:v>
                </c:pt>
                <c:pt idx="7989">
                  <c:v>7990</c:v>
                </c:pt>
                <c:pt idx="7990">
                  <c:v>7991</c:v>
                </c:pt>
                <c:pt idx="7991">
                  <c:v>7992</c:v>
                </c:pt>
                <c:pt idx="7992">
                  <c:v>7993</c:v>
                </c:pt>
                <c:pt idx="7993">
                  <c:v>7994</c:v>
                </c:pt>
                <c:pt idx="7994">
                  <c:v>7995</c:v>
                </c:pt>
                <c:pt idx="7995">
                  <c:v>7996</c:v>
                </c:pt>
                <c:pt idx="7996">
                  <c:v>7997</c:v>
                </c:pt>
                <c:pt idx="7997">
                  <c:v>7998</c:v>
                </c:pt>
                <c:pt idx="7998">
                  <c:v>7999</c:v>
                </c:pt>
                <c:pt idx="7999">
                  <c:v>8000</c:v>
                </c:pt>
                <c:pt idx="8000">
                  <c:v>8001</c:v>
                </c:pt>
                <c:pt idx="8001">
                  <c:v>8002</c:v>
                </c:pt>
                <c:pt idx="8002">
                  <c:v>8003</c:v>
                </c:pt>
                <c:pt idx="8003">
                  <c:v>8004</c:v>
                </c:pt>
                <c:pt idx="8004">
                  <c:v>8005</c:v>
                </c:pt>
                <c:pt idx="8005">
                  <c:v>8006</c:v>
                </c:pt>
                <c:pt idx="8006">
                  <c:v>8007</c:v>
                </c:pt>
                <c:pt idx="8007">
                  <c:v>8008</c:v>
                </c:pt>
                <c:pt idx="8008">
                  <c:v>8009</c:v>
                </c:pt>
                <c:pt idx="8009">
                  <c:v>8010</c:v>
                </c:pt>
                <c:pt idx="8010">
                  <c:v>8011</c:v>
                </c:pt>
                <c:pt idx="8011">
                  <c:v>8012</c:v>
                </c:pt>
                <c:pt idx="8012">
                  <c:v>8013</c:v>
                </c:pt>
                <c:pt idx="8013">
                  <c:v>8014</c:v>
                </c:pt>
                <c:pt idx="8014">
                  <c:v>8015</c:v>
                </c:pt>
                <c:pt idx="8015">
                  <c:v>8016</c:v>
                </c:pt>
                <c:pt idx="8016">
                  <c:v>8017</c:v>
                </c:pt>
                <c:pt idx="8017">
                  <c:v>8018</c:v>
                </c:pt>
                <c:pt idx="8018">
                  <c:v>8019</c:v>
                </c:pt>
                <c:pt idx="8019">
                  <c:v>8020</c:v>
                </c:pt>
                <c:pt idx="8020">
                  <c:v>8021</c:v>
                </c:pt>
                <c:pt idx="8021">
                  <c:v>8022</c:v>
                </c:pt>
                <c:pt idx="8022">
                  <c:v>8023</c:v>
                </c:pt>
                <c:pt idx="8023">
                  <c:v>8024</c:v>
                </c:pt>
                <c:pt idx="8024">
                  <c:v>8025</c:v>
                </c:pt>
                <c:pt idx="8025">
                  <c:v>8026</c:v>
                </c:pt>
                <c:pt idx="8026">
                  <c:v>8027</c:v>
                </c:pt>
                <c:pt idx="8027">
                  <c:v>8028</c:v>
                </c:pt>
                <c:pt idx="8028">
                  <c:v>8029</c:v>
                </c:pt>
                <c:pt idx="8029">
                  <c:v>8030</c:v>
                </c:pt>
                <c:pt idx="8030">
                  <c:v>8031</c:v>
                </c:pt>
                <c:pt idx="8031">
                  <c:v>8032</c:v>
                </c:pt>
                <c:pt idx="8032">
                  <c:v>8033</c:v>
                </c:pt>
                <c:pt idx="8033">
                  <c:v>8034</c:v>
                </c:pt>
                <c:pt idx="8034">
                  <c:v>8035</c:v>
                </c:pt>
                <c:pt idx="8035">
                  <c:v>8036</c:v>
                </c:pt>
                <c:pt idx="8036">
                  <c:v>8037</c:v>
                </c:pt>
                <c:pt idx="8037">
                  <c:v>8038</c:v>
                </c:pt>
                <c:pt idx="8038">
                  <c:v>8039</c:v>
                </c:pt>
                <c:pt idx="8039">
                  <c:v>8040</c:v>
                </c:pt>
                <c:pt idx="8040">
                  <c:v>8041</c:v>
                </c:pt>
                <c:pt idx="8041">
                  <c:v>8042</c:v>
                </c:pt>
                <c:pt idx="8042">
                  <c:v>8043</c:v>
                </c:pt>
                <c:pt idx="8043">
                  <c:v>8044</c:v>
                </c:pt>
                <c:pt idx="8044">
                  <c:v>8045</c:v>
                </c:pt>
                <c:pt idx="8045">
                  <c:v>8046</c:v>
                </c:pt>
                <c:pt idx="8046">
                  <c:v>8047</c:v>
                </c:pt>
                <c:pt idx="8047">
                  <c:v>8048</c:v>
                </c:pt>
                <c:pt idx="8048">
                  <c:v>8049</c:v>
                </c:pt>
                <c:pt idx="8049">
                  <c:v>8050</c:v>
                </c:pt>
                <c:pt idx="8050">
                  <c:v>8051</c:v>
                </c:pt>
                <c:pt idx="8051">
                  <c:v>8052</c:v>
                </c:pt>
                <c:pt idx="8052">
                  <c:v>8053</c:v>
                </c:pt>
                <c:pt idx="8053">
                  <c:v>8054</c:v>
                </c:pt>
                <c:pt idx="8054">
                  <c:v>8055</c:v>
                </c:pt>
                <c:pt idx="8055">
                  <c:v>8056</c:v>
                </c:pt>
                <c:pt idx="8056">
                  <c:v>8057</c:v>
                </c:pt>
                <c:pt idx="8057">
                  <c:v>8058</c:v>
                </c:pt>
                <c:pt idx="8058">
                  <c:v>8059</c:v>
                </c:pt>
                <c:pt idx="8059">
                  <c:v>8060</c:v>
                </c:pt>
                <c:pt idx="8060">
                  <c:v>8061</c:v>
                </c:pt>
                <c:pt idx="8061">
                  <c:v>8062</c:v>
                </c:pt>
                <c:pt idx="8062">
                  <c:v>8063</c:v>
                </c:pt>
                <c:pt idx="8063">
                  <c:v>8064</c:v>
                </c:pt>
                <c:pt idx="8064">
                  <c:v>8065</c:v>
                </c:pt>
                <c:pt idx="8065">
                  <c:v>8066</c:v>
                </c:pt>
                <c:pt idx="8066">
                  <c:v>8067</c:v>
                </c:pt>
                <c:pt idx="8067">
                  <c:v>8068</c:v>
                </c:pt>
                <c:pt idx="8068">
                  <c:v>8069</c:v>
                </c:pt>
                <c:pt idx="8069">
                  <c:v>8070</c:v>
                </c:pt>
                <c:pt idx="8070">
                  <c:v>8071</c:v>
                </c:pt>
                <c:pt idx="8071">
                  <c:v>8072</c:v>
                </c:pt>
                <c:pt idx="8072">
                  <c:v>8073</c:v>
                </c:pt>
                <c:pt idx="8073">
                  <c:v>8074</c:v>
                </c:pt>
                <c:pt idx="8074">
                  <c:v>8075</c:v>
                </c:pt>
                <c:pt idx="8075">
                  <c:v>8076</c:v>
                </c:pt>
                <c:pt idx="8076">
                  <c:v>8077</c:v>
                </c:pt>
                <c:pt idx="8077">
                  <c:v>8078</c:v>
                </c:pt>
                <c:pt idx="8078">
                  <c:v>8079</c:v>
                </c:pt>
                <c:pt idx="8079">
                  <c:v>8080</c:v>
                </c:pt>
                <c:pt idx="8080">
                  <c:v>8081</c:v>
                </c:pt>
                <c:pt idx="8081">
                  <c:v>8082</c:v>
                </c:pt>
                <c:pt idx="8082">
                  <c:v>8083</c:v>
                </c:pt>
                <c:pt idx="8083">
                  <c:v>8084</c:v>
                </c:pt>
                <c:pt idx="8084">
                  <c:v>8085</c:v>
                </c:pt>
                <c:pt idx="8085">
                  <c:v>8086</c:v>
                </c:pt>
                <c:pt idx="8086">
                  <c:v>8087</c:v>
                </c:pt>
                <c:pt idx="8087">
                  <c:v>8088</c:v>
                </c:pt>
                <c:pt idx="8088">
                  <c:v>8089</c:v>
                </c:pt>
                <c:pt idx="8089">
                  <c:v>8090</c:v>
                </c:pt>
                <c:pt idx="8090">
                  <c:v>8091</c:v>
                </c:pt>
                <c:pt idx="8091">
                  <c:v>8092</c:v>
                </c:pt>
                <c:pt idx="8092">
                  <c:v>8093</c:v>
                </c:pt>
                <c:pt idx="8093">
                  <c:v>8094</c:v>
                </c:pt>
                <c:pt idx="8094">
                  <c:v>8095</c:v>
                </c:pt>
                <c:pt idx="8095">
                  <c:v>8096</c:v>
                </c:pt>
                <c:pt idx="8096">
                  <c:v>8097</c:v>
                </c:pt>
                <c:pt idx="8097">
                  <c:v>8098</c:v>
                </c:pt>
                <c:pt idx="8098">
                  <c:v>8099</c:v>
                </c:pt>
                <c:pt idx="8099">
                  <c:v>8100</c:v>
                </c:pt>
                <c:pt idx="8100">
                  <c:v>8101</c:v>
                </c:pt>
                <c:pt idx="8101">
                  <c:v>8102</c:v>
                </c:pt>
                <c:pt idx="8102">
                  <c:v>8103</c:v>
                </c:pt>
                <c:pt idx="8103">
                  <c:v>8104</c:v>
                </c:pt>
                <c:pt idx="8104">
                  <c:v>8105</c:v>
                </c:pt>
                <c:pt idx="8105">
                  <c:v>8106</c:v>
                </c:pt>
                <c:pt idx="8106">
                  <c:v>8107</c:v>
                </c:pt>
                <c:pt idx="8107">
                  <c:v>8108</c:v>
                </c:pt>
                <c:pt idx="8108">
                  <c:v>8109</c:v>
                </c:pt>
                <c:pt idx="8109">
                  <c:v>8110</c:v>
                </c:pt>
                <c:pt idx="8110">
                  <c:v>8111</c:v>
                </c:pt>
                <c:pt idx="8111">
                  <c:v>8112</c:v>
                </c:pt>
                <c:pt idx="8112">
                  <c:v>8113</c:v>
                </c:pt>
                <c:pt idx="8113">
                  <c:v>8114</c:v>
                </c:pt>
                <c:pt idx="8114">
                  <c:v>8115</c:v>
                </c:pt>
                <c:pt idx="8115">
                  <c:v>8116</c:v>
                </c:pt>
                <c:pt idx="8116">
                  <c:v>8117</c:v>
                </c:pt>
                <c:pt idx="8117">
                  <c:v>8118</c:v>
                </c:pt>
                <c:pt idx="8118">
                  <c:v>8119</c:v>
                </c:pt>
                <c:pt idx="8119">
                  <c:v>8120</c:v>
                </c:pt>
                <c:pt idx="8120">
                  <c:v>8121</c:v>
                </c:pt>
                <c:pt idx="8121">
                  <c:v>8122</c:v>
                </c:pt>
                <c:pt idx="8122">
                  <c:v>8123</c:v>
                </c:pt>
                <c:pt idx="8123">
                  <c:v>8124</c:v>
                </c:pt>
                <c:pt idx="8124">
                  <c:v>8125</c:v>
                </c:pt>
                <c:pt idx="8125">
                  <c:v>8126</c:v>
                </c:pt>
                <c:pt idx="8126">
                  <c:v>8127</c:v>
                </c:pt>
                <c:pt idx="8127">
                  <c:v>8128</c:v>
                </c:pt>
                <c:pt idx="8128">
                  <c:v>8129</c:v>
                </c:pt>
                <c:pt idx="8129">
                  <c:v>8130</c:v>
                </c:pt>
                <c:pt idx="8130">
                  <c:v>8131</c:v>
                </c:pt>
                <c:pt idx="8131">
                  <c:v>8132</c:v>
                </c:pt>
                <c:pt idx="8132">
                  <c:v>8133</c:v>
                </c:pt>
                <c:pt idx="8133">
                  <c:v>8134</c:v>
                </c:pt>
                <c:pt idx="8134">
                  <c:v>8135</c:v>
                </c:pt>
                <c:pt idx="8135">
                  <c:v>8136</c:v>
                </c:pt>
                <c:pt idx="8136">
                  <c:v>8137</c:v>
                </c:pt>
                <c:pt idx="8137">
                  <c:v>8138</c:v>
                </c:pt>
                <c:pt idx="8138">
                  <c:v>8139</c:v>
                </c:pt>
                <c:pt idx="8139">
                  <c:v>8140</c:v>
                </c:pt>
                <c:pt idx="8140">
                  <c:v>8141</c:v>
                </c:pt>
                <c:pt idx="8141">
                  <c:v>8142</c:v>
                </c:pt>
                <c:pt idx="8142">
                  <c:v>8143</c:v>
                </c:pt>
                <c:pt idx="8143">
                  <c:v>8144</c:v>
                </c:pt>
                <c:pt idx="8144">
                  <c:v>8145</c:v>
                </c:pt>
                <c:pt idx="8145">
                  <c:v>8146</c:v>
                </c:pt>
                <c:pt idx="8146">
                  <c:v>8147</c:v>
                </c:pt>
                <c:pt idx="8147">
                  <c:v>8148</c:v>
                </c:pt>
                <c:pt idx="8148">
                  <c:v>8149</c:v>
                </c:pt>
                <c:pt idx="8149">
                  <c:v>8150</c:v>
                </c:pt>
                <c:pt idx="8150">
                  <c:v>8151</c:v>
                </c:pt>
                <c:pt idx="8151">
                  <c:v>8152</c:v>
                </c:pt>
                <c:pt idx="8152">
                  <c:v>8153</c:v>
                </c:pt>
                <c:pt idx="8153">
                  <c:v>8154</c:v>
                </c:pt>
                <c:pt idx="8154">
                  <c:v>8155</c:v>
                </c:pt>
                <c:pt idx="8155">
                  <c:v>8156</c:v>
                </c:pt>
                <c:pt idx="8156">
                  <c:v>8157</c:v>
                </c:pt>
                <c:pt idx="8157">
                  <c:v>8158</c:v>
                </c:pt>
                <c:pt idx="8158">
                  <c:v>8159</c:v>
                </c:pt>
                <c:pt idx="8159">
                  <c:v>8160</c:v>
                </c:pt>
                <c:pt idx="8160">
                  <c:v>8161</c:v>
                </c:pt>
                <c:pt idx="8161">
                  <c:v>8162</c:v>
                </c:pt>
                <c:pt idx="8162">
                  <c:v>8163</c:v>
                </c:pt>
                <c:pt idx="8163">
                  <c:v>8164</c:v>
                </c:pt>
                <c:pt idx="8164">
                  <c:v>8165</c:v>
                </c:pt>
                <c:pt idx="8165">
                  <c:v>8166</c:v>
                </c:pt>
                <c:pt idx="8166">
                  <c:v>8167</c:v>
                </c:pt>
                <c:pt idx="8167">
                  <c:v>8168</c:v>
                </c:pt>
                <c:pt idx="8168">
                  <c:v>8169</c:v>
                </c:pt>
                <c:pt idx="8169">
                  <c:v>8170</c:v>
                </c:pt>
                <c:pt idx="8170">
                  <c:v>8171</c:v>
                </c:pt>
                <c:pt idx="8171">
                  <c:v>8172</c:v>
                </c:pt>
                <c:pt idx="8172">
                  <c:v>8173</c:v>
                </c:pt>
                <c:pt idx="8173">
                  <c:v>8174</c:v>
                </c:pt>
                <c:pt idx="8174">
                  <c:v>8175</c:v>
                </c:pt>
                <c:pt idx="8175">
                  <c:v>8176</c:v>
                </c:pt>
                <c:pt idx="8176">
                  <c:v>8177</c:v>
                </c:pt>
                <c:pt idx="8177">
                  <c:v>8178</c:v>
                </c:pt>
                <c:pt idx="8178">
                  <c:v>8179</c:v>
                </c:pt>
                <c:pt idx="8179">
                  <c:v>8180</c:v>
                </c:pt>
                <c:pt idx="8180">
                  <c:v>8181</c:v>
                </c:pt>
                <c:pt idx="8181">
                  <c:v>8182</c:v>
                </c:pt>
                <c:pt idx="8182">
                  <c:v>8183</c:v>
                </c:pt>
                <c:pt idx="8183">
                  <c:v>8184</c:v>
                </c:pt>
                <c:pt idx="8184">
                  <c:v>8185</c:v>
                </c:pt>
                <c:pt idx="8185">
                  <c:v>8186</c:v>
                </c:pt>
                <c:pt idx="8186">
                  <c:v>8187</c:v>
                </c:pt>
                <c:pt idx="8187">
                  <c:v>8188</c:v>
                </c:pt>
                <c:pt idx="8188">
                  <c:v>8189</c:v>
                </c:pt>
                <c:pt idx="8189">
                  <c:v>8190</c:v>
                </c:pt>
                <c:pt idx="8190">
                  <c:v>8191</c:v>
                </c:pt>
                <c:pt idx="8191">
                  <c:v>8192</c:v>
                </c:pt>
                <c:pt idx="8192">
                  <c:v>8193</c:v>
                </c:pt>
                <c:pt idx="8193">
                  <c:v>8194</c:v>
                </c:pt>
                <c:pt idx="8194">
                  <c:v>8195</c:v>
                </c:pt>
                <c:pt idx="8195">
                  <c:v>8196</c:v>
                </c:pt>
                <c:pt idx="8196">
                  <c:v>8197</c:v>
                </c:pt>
                <c:pt idx="8197">
                  <c:v>8198</c:v>
                </c:pt>
                <c:pt idx="8198">
                  <c:v>8199</c:v>
                </c:pt>
                <c:pt idx="8199">
                  <c:v>8200</c:v>
                </c:pt>
                <c:pt idx="8200">
                  <c:v>8201</c:v>
                </c:pt>
                <c:pt idx="8201">
                  <c:v>8202</c:v>
                </c:pt>
                <c:pt idx="8202">
                  <c:v>8203</c:v>
                </c:pt>
                <c:pt idx="8203">
                  <c:v>8204</c:v>
                </c:pt>
                <c:pt idx="8204">
                  <c:v>8205</c:v>
                </c:pt>
                <c:pt idx="8205">
                  <c:v>8206</c:v>
                </c:pt>
                <c:pt idx="8206">
                  <c:v>8207</c:v>
                </c:pt>
                <c:pt idx="8207">
                  <c:v>8208</c:v>
                </c:pt>
                <c:pt idx="8208">
                  <c:v>8209</c:v>
                </c:pt>
                <c:pt idx="8209">
                  <c:v>8210</c:v>
                </c:pt>
                <c:pt idx="8210">
                  <c:v>8211</c:v>
                </c:pt>
                <c:pt idx="8211">
                  <c:v>8212</c:v>
                </c:pt>
                <c:pt idx="8212">
                  <c:v>8213</c:v>
                </c:pt>
                <c:pt idx="8213">
                  <c:v>8214</c:v>
                </c:pt>
                <c:pt idx="8214">
                  <c:v>8215</c:v>
                </c:pt>
                <c:pt idx="8215">
                  <c:v>8216</c:v>
                </c:pt>
                <c:pt idx="8216">
                  <c:v>8217</c:v>
                </c:pt>
                <c:pt idx="8217">
                  <c:v>8218</c:v>
                </c:pt>
                <c:pt idx="8218">
                  <c:v>8219</c:v>
                </c:pt>
                <c:pt idx="8219">
                  <c:v>8220</c:v>
                </c:pt>
                <c:pt idx="8220">
                  <c:v>8221</c:v>
                </c:pt>
                <c:pt idx="8221">
                  <c:v>8222</c:v>
                </c:pt>
                <c:pt idx="8222">
                  <c:v>8223</c:v>
                </c:pt>
                <c:pt idx="8223">
                  <c:v>8224</c:v>
                </c:pt>
                <c:pt idx="8224">
                  <c:v>8225</c:v>
                </c:pt>
                <c:pt idx="8225">
                  <c:v>8226</c:v>
                </c:pt>
                <c:pt idx="8226">
                  <c:v>8227</c:v>
                </c:pt>
                <c:pt idx="8227">
                  <c:v>8228</c:v>
                </c:pt>
                <c:pt idx="8228">
                  <c:v>8229</c:v>
                </c:pt>
                <c:pt idx="8229">
                  <c:v>8230</c:v>
                </c:pt>
                <c:pt idx="8230">
                  <c:v>8231</c:v>
                </c:pt>
                <c:pt idx="8231">
                  <c:v>8232</c:v>
                </c:pt>
                <c:pt idx="8232">
                  <c:v>8233</c:v>
                </c:pt>
                <c:pt idx="8233">
                  <c:v>8234</c:v>
                </c:pt>
                <c:pt idx="8234">
                  <c:v>8235</c:v>
                </c:pt>
                <c:pt idx="8235">
                  <c:v>8236</c:v>
                </c:pt>
                <c:pt idx="8236">
                  <c:v>8237</c:v>
                </c:pt>
                <c:pt idx="8237">
                  <c:v>8238</c:v>
                </c:pt>
                <c:pt idx="8238">
                  <c:v>8239</c:v>
                </c:pt>
                <c:pt idx="8239">
                  <c:v>8240</c:v>
                </c:pt>
                <c:pt idx="8240">
                  <c:v>8241</c:v>
                </c:pt>
                <c:pt idx="8241">
                  <c:v>8242</c:v>
                </c:pt>
                <c:pt idx="8242">
                  <c:v>8243</c:v>
                </c:pt>
                <c:pt idx="8243">
                  <c:v>8244</c:v>
                </c:pt>
                <c:pt idx="8244">
                  <c:v>8245</c:v>
                </c:pt>
                <c:pt idx="8245">
                  <c:v>8246</c:v>
                </c:pt>
                <c:pt idx="8246">
                  <c:v>8247</c:v>
                </c:pt>
                <c:pt idx="8247">
                  <c:v>8248</c:v>
                </c:pt>
                <c:pt idx="8248">
                  <c:v>8249</c:v>
                </c:pt>
                <c:pt idx="8249">
                  <c:v>8250</c:v>
                </c:pt>
                <c:pt idx="8250">
                  <c:v>8251</c:v>
                </c:pt>
                <c:pt idx="8251">
                  <c:v>8252</c:v>
                </c:pt>
                <c:pt idx="8252">
                  <c:v>8253</c:v>
                </c:pt>
                <c:pt idx="8253">
                  <c:v>8254</c:v>
                </c:pt>
                <c:pt idx="8254">
                  <c:v>8255</c:v>
                </c:pt>
                <c:pt idx="8255">
                  <c:v>8256</c:v>
                </c:pt>
                <c:pt idx="8256">
                  <c:v>8257</c:v>
                </c:pt>
                <c:pt idx="8257">
                  <c:v>8258</c:v>
                </c:pt>
                <c:pt idx="8258">
                  <c:v>8259</c:v>
                </c:pt>
                <c:pt idx="8259">
                  <c:v>8260</c:v>
                </c:pt>
                <c:pt idx="8260">
                  <c:v>8261</c:v>
                </c:pt>
                <c:pt idx="8261">
                  <c:v>8262</c:v>
                </c:pt>
                <c:pt idx="8262">
                  <c:v>8263</c:v>
                </c:pt>
                <c:pt idx="8263">
                  <c:v>8264</c:v>
                </c:pt>
                <c:pt idx="8264">
                  <c:v>8265</c:v>
                </c:pt>
                <c:pt idx="8265">
                  <c:v>8266</c:v>
                </c:pt>
                <c:pt idx="8266">
                  <c:v>8267</c:v>
                </c:pt>
                <c:pt idx="8267">
                  <c:v>8268</c:v>
                </c:pt>
                <c:pt idx="8268">
                  <c:v>8269</c:v>
                </c:pt>
                <c:pt idx="8269">
                  <c:v>8270</c:v>
                </c:pt>
                <c:pt idx="8270">
                  <c:v>8271</c:v>
                </c:pt>
                <c:pt idx="8271">
                  <c:v>8272</c:v>
                </c:pt>
                <c:pt idx="8272">
                  <c:v>8273</c:v>
                </c:pt>
                <c:pt idx="8273">
                  <c:v>8274</c:v>
                </c:pt>
                <c:pt idx="8274">
                  <c:v>8275</c:v>
                </c:pt>
                <c:pt idx="8275">
                  <c:v>8276</c:v>
                </c:pt>
                <c:pt idx="8276">
                  <c:v>8277</c:v>
                </c:pt>
                <c:pt idx="8277">
                  <c:v>8278</c:v>
                </c:pt>
                <c:pt idx="8278">
                  <c:v>8279</c:v>
                </c:pt>
                <c:pt idx="8279">
                  <c:v>8280</c:v>
                </c:pt>
                <c:pt idx="8280">
                  <c:v>8281</c:v>
                </c:pt>
                <c:pt idx="8281">
                  <c:v>8282</c:v>
                </c:pt>
                <c:pt idx="8282">
                  <c:v>8283</c:v>
                </c:pt>
                <c:pt idx="8283">
                  <c:v>8284</c:v>
                </c:pt>
                <c:pt idx="8284">
                  <c:v>8285</c:v>
                </c:pt>
                <c:pt idx="8285">
                  <c:v>8286</c:v>
                </c:pt>
                <c:pt idx="8286">
                  <c:v>8287</c:v>
                </c:pt>
                <c:pt idx="8287">
                  <c:v>8288</c:v>
                </c:pt>
                <c:pt idx="8288">
                  <c:v>8289</c:v>
                </c:pt>
                <c:pt idx="8289">
                  <c:v>8290</c:v>
                </c:pt>
                <c:pt idx="8290">
                  <c:v>8291</c:v>
                </c:pt>
                <c:pt idx="8291">
                  <c:v>8292</c:v>
                </c:pt>
                <c:pt idx="8292">
                  <c:v>8293</c:v>
                </c:pt>
                <c:pt idx="8293">
                  <c:v>8294</c:v>
                </c:pt>
                <c:pt idx="8294">
                  <c:v>8295</c:v>
                </c:pt>
                <c:pt idx="8295">
                  <c:v>8296</c:v>
                </c:pt>
                <c:pt idx="8296">
                  <c:v>8297</c:v>
                </c:pt>
                <c:pt idx="8297">
                  <c:v>8298</c:v>
                </c:pt>
                <c:pt idx="8298">
                  <c:v>8299</c:v>
                </c:pt>
                <c:pt idx="8299">
                  <c:v>8300</c:v>
                </c:pt>
                <c:pt idx="8300">
                  <c:v>8301</c:v>
                </c:pt>
                <c:pt idx="8301">
                  <c:v>8302</c:v>
                </c:pt>
                <c:pt idx="8302">
                  <c:v>8303</c:v>
                </c:pt>
                <c:pt idx="8303">
                  <c:v>8304</c:v>
                </c:pt>
                <c:pt idx="8304">
                  <c:v>8305</c:v>
                </c:pt>
                <c:pt idx="8305">
                  <c:v>8306</c:v>
                </c:pt>
                <c:pt idx="8306">
                  <c:v>8307</c:v>
                </c:pt>
                <c:pt idx="8307">
                  <c:v>8308</c:v>
                </c:pt>
                <c:pt idx="8308">
                  <c:v>8309</c:v>
                </c:pt>
                <c:pt idx="8309">
                  <c:v>8310</c:v>
                </c:pt>
                <c:pt idx="8310">
                  <c:v>8311</c:v>
                </c:pt>
                <c:pt idx="8311">
                  <c:v>8312</c:v>
                </c:pt>
                <c:pt idx="8312">
                  <c:v>8313</c:v>
                </c:pt>
                <c:pt idx="8313">
                  <c:v>8314</c:v>
                </c:pt>
                <c:pt idx="8314">
                  <c:v>8315</c:v>
                </c:pt>
                <c:pt idx="8315">
                  <c:v>8316</c:v>
                </c:pt>
                <c:pt idx="8316">
                  <c:v>8317</c:v>
                </c:pt>
                <c:pt idx="8317">
                  <c:v>8318</c:v>
                </c:pt>
                <c:pt idx="8318">
                  <c:v>8319</c:v>
                </c:pt>
                <c:pt idx="8319">
                  <c:v>8320</c:v>
                </c:pt>
                <c:pt idx="8320">
                  <c:v>8321</c:v>
                </c:pt>
                <c:pt idx="8321">
                  <c:v>8322</c:v>
                </c:pt>
                <c:pt idx="8322">
                  <c:v>8323</c:v>
                </c:pt>
                <c:pt idx="8323">
                  <c:v>8324</c:v>
                </c:pt>
                <c:pt idx="8324">
                  <c:v>8325</c:v>
                </c:pt>
                <c:pt idx="8325">
                  <c:v>8326</c:v>
                </c:pt>
                <c:pt idx="8326">
                  <c:v>8327</c:v>
                </c:pt>
                <c:pt idx="8327">
                  <c:v>8328</c:v>
                </c:pt>
                <c:pt idx="8328">
                  <c:v>8329</c:v>
                </c:pt>
                <c:pt idx="8329">
                  <c:v>8330</c:v>
                </c:pt>
                <c:pt idx="8330">
                  <c:v>8331</c:v>
                </c:pt>
                <c:pt idx="8331">
                  <c:v>8332</c:v>
                </c:pt>
                <c:pt idx="8332">
                  <c:v>8333</c:v>
                </c:pt>
                <c:pt idx="8333">
                  <c:v>8334</c:v>
                </c:pt>
                <c:pt idx="8334">
                  <c:v>8335</c:v>
                </c:pt>
                <c:pt idx="8335">
                  <c:v>8336</c:v>
                </c:pt>
                <c:pt idx="8336">
                  <c:v>8337</c:v>
                </c:pt>
                <c:pt idx="8337">
                  <c:v>8338</c:v>
                </c:pt>
                <c:pt idx="8338">
                  <c:v>8339</c:v>
                </c:pt>
                <c:pt idx="8339">
                  <c:v>8340</c:v>
                </c:pt>
                <c:pt idx="8340">
                  <c:v>8341</c:v>
                </c:pt>
                <c:pt idx="8341">
                  <c:v>8342</c:v>
                </c:pt>
                <c:pt idx="8342">
                  <c:v>8343</c:v>
                </c:pt>
                <c:pt idx="8343">
                  <c:v>8344</c:v>
                </c:pt>
                <c:pt idx="8344">
                  <c:v>8345</c:v>
                </c:pt>
                <c:pt idx="8345">
                  <c:v>8346</c:v>
                </c:pt>
                <c:pt idx="8346">
                  <c:v>8347</c:v>
                </c:pt>
                <c:pt idx="8347">
                  <c:v>8348</c:v>
                </c:pt>
                <c:pt idx="8348">
                  <c:v>8349</c:v>
                </c:pt>
                <c:pt idx="8349">
                  <c:v>8350</c:v>
                </c:pt>
                <c:pt idx="8350">
                  <c:v>8351</c:v>
                </c:pt>
                <c:pt idx="8351">
                  <c:v>8352</c:v>
                </c:pt>
                <c:pt idx="8352">
                  <c:v>8353</c:v>
                </c:pt>
                <c:pt idx="8353">
                  <c:v>8354</c:v>
                </c:pt>
                <c:pt idx="8354">
                  <c:v>8355</c:v>
                </c:pt>
                <c:pt idx="8355">
                  <c:v>8356</c:v>
                </c:pt>
                <c:pt idx="8356">
                  <c:v>8357</c:v>
                </c:pt>
                <c:pt idx="8357">
                  <c:v>8358</c:v>
                </c:pt>
                <c:pt idx="8358">
                  <c:v>8359</c:v>
                </c:pt>
                <c:pt idx="8359">
                  <c:v>8360</c:v>
                </c:pt>
                <c:pt idx="8360">
                  <c:v>8361</c:v>
                </c:pt>
                <c:pt idx="8361">
                  <c:v>8362</c:v>
                </c:pt>
                <c:pt idx="8362">
                  <c:v>8363</c:v>
                </c:pt>
                <c:pt idx="8363">
                  <c:v>8364</c:v>
                </c:pt>
                <c:pt idx="8364">
                  <c:v>8365</c:v>
                </c:pt>
                <c:pt idx="8365">
                  <c:v>8366</c:v>
                </c:pt>
                <c:pt idx="8366">
                  <c:v>8367</c:v>
                </c:pt>
                <c:pt idx="8367">
                  <c:v>8368</c:v>
                </c:pt>
                <c:pt idx="8368">
                  <c:v>8369</c:v>
                </c:pt>
                <c:pt idx="8369">
                  <c:v>8370</c:v>
                </c:pt>
                <c:pt idx="8370">
                  <c:v>8371</c:v>
                </c:pt>
                <c:pt idx="8371">
                  <c:v>8372</c:v>
                </c:pt>
                <c:pt idx="8372">
                  <c:v>8373</c:v>
                </c:pt>
                <c:pt idx="8373">
                  <c:v>8374</c:v>
                </c:pt>
                <c:pt idx="8374">
                  <c:v>8375</c:v>
                </c:pt>
                <c:pt idx="8375">
                  <c:v>8376</c:v>
                </c:pt>
                <c:pt idx="8376">
                  <c:v>8377</c:v>
                </c:pt>
                <c:pt idx="8377">
                  <c:v>8378</c:v>
                </c:pt>
                <c:pt idx="8378">
                  <c:v>8379</c:v>
                </c:pt>
                <c:pt idx="8379">
                  <c:v>8380</c:v>
                </c:pt>
                <c:pt idx="8380">
                  <c:v>8381</c:v>
                </c:pt>
                <c:pt idx="8381">
                  <c:v>8382</c:v>
                </c:pt>
                <c:pt idx="8382">
                  <c:v>8383</c:v>
                </c:pt>
                <c:pt idx="8383">
                  <c:v>8384</c:v>
                </c:pt>
                <c:pt idx="8384">
                  <c:v>8385</c:v>
                </c:pt>
                <c:pt idx="8385">
                  <c:v>8386</c:v>
                </c:pt>
                <c:pt idx="8386">
                  <c:v>8387</c:v>
                </c:pt>
                <c:pt idx="8387">
                  <c:v>8388</c:v>
                </c:pt>
                <c:pt idx="8388">
                  <c:v>8389</c:v>
                </c:pt>
                <c:pt idx="8389">
                  <c:v>8390</c:v>
                </c:pt>
                <c:pt idx="8390">
                  <c:v>8391</c:v>
                </c:pt>
                <c:pt idx="8391">
                  <c:v>8392</c:v>
                </c:pt>
                <c:pt idx="8392">
                  <c:v>8393</c:v>
                </c:pt>
                <c:pt idx="8393">
                  <c:v>8394</c:v>
                </c:pt>
                <c:pt idx="8394">
                  <c:v>8395</c:v>
                </c:pt>
                <c:pt idx="8395">
                  <c:v>8396</c:v>
                </c:pt>
                <c:pt idx="8396">
                  <c:v>8397</c:v>
                </c:pt>
                <c:pt idx="8397">
                  <c:v>8398</c:v>
                </c:pt>
                <c:pt idx="8398">
                  <c:v>8399</c:v>
                </c:pt>
                <c:pt idx="8399">
                  <c:v>8400</c:v>
                </c:pt>
                <c:pt idx="8400">
                  <c:v>8401</c:v>
                </c:pt>
                <c:pt idx="8401">
                  <c:v>8402</c:v>
                </c:pt>
                <c:pt idx="8402">
                  <c:v>8403</c:v>
                </c:pt>
                <c:pt idx="8403">
                  <c:v>8404</c:v>
                </c:pt>
                <c:pt idx="8404">
                  <c:v>8405</c:v>
                </c:pt>
                <c:pt idx="8405">
                  <c:v>8406</c:v>
                </c:pt>
                <c:pt idx="8406">
                  <c:v>8407</c:v>
                </c:pt>
                <c:pt idx="8407">
                  <c:v>8408</c:v>
                </c:pt>
                <c:pt idx="8408">
                  <c:v>8409</c:v>
                </c:pt>
                <c:pt idx="8409">
                  <c:v>8410</c:v>
                </c:pt>
                <c:pt idx="8410">
                  <c:v>8411</c:v>
                </c:pt>
                <c:pt idx="8411">
                  <c:v>8412</c:v>
                </c:pt>
                <c:pt idx="8412">
                  <c:v>8413</c:v>
                </c:pt>
                <c:pt idx="8413">
                  <c:v>8414</c:v>
                </c:pt>
                <c:pt idx="8414">
                  <c:v>8415</c:v>
                </c:pt>
                <c:pt idx="8415">
                  <c:v>8416</c:v>
                </c:pt>
                <c:pt idx="8416">
                  <c:v>8417</c:v>
                </c:pt>
                <c:pt idx="8417">
                  <c:v>8418</c:v>
                </c:pt>
                <c:pt idx="8418">
                  <c:v>8419</c:v>
                </c:pt>
                <c:pt idx="8419">
                  <c:v>8420</c:v>
                </c:pt>
                <c:pt idx="8420">
                  <c:v>8421</c:v>
                </c:pt>
                <c:pt idx="8421">
                  <c:v>8422</c:v>
                </c:pt>
                <c:pt idx="8422">
                  <c:v>8423</c:v>
                </c:pt>
                <c:pt idx="8423">
                  <c:v>8424</c:v>
                </c:pt>
                <c:pt idx="8424">
                  <c:v>8425</c:v>
                </c:pt>
                <c:pt idx="8425">
                  <c:v>8426</c:v>
                </c:pt>
                <c:pt idx="8426">
                  <c:v>8427</c:v>
                </c:pt>
                <c:pt idx="8427">
                  <c:v>8428</c:v>
                </c:pt>
                <c:pt idx="8428">
                  <c:v>8429</c:v>
                </c:pt>
                <c:pt idx="8429">
                  <c:v>8430</c:v>
                </c:pt>
                <c:pt idx="8430">
                  <c:v>8431</c:v>
                </c:pt>
                <c:pt idx="8431">
                  <c:v>8432</c:v>
                </c:pt>
                <c:pt idx="8432">
                  <c:v>8433</c:v>
                </c:pt>
                <c:pt idx="8433">
                  <c:v>8434</c:v>
                </c:pt>
                <c:pt idx="8434">
                  <c:v>8435</c:v>
                </c:pt>
                <c:pt idx="8435">
                  <c:v>8436</c:v>
                </c:pt>
                <c:pt idx="8436">
                  <c:v>8437</c:v>
                </c:pt>
                <c:pt idx="8437">
                  <c:v>8438</c:v>
                </c:pt>
                <c:pt idx="8438">
                  <c:v>8439</c:v>
                </c:pt>
                <c:pt idx="8439">
                  <c:v>8440</c:v>
                </c:pt>
                <c:pt idx="8440">
                  <c:v>8441</c:v>
                </c:pt>
                <c:pt idx="8441">
                  <c:v>8442</c:v>
                </c:pt>
                <c:pt idx="8442">
                  <c:v>8443</c:v>
                </c:pt>
                <c:pt idx="8443">
                  <c:v>8444</c:v>
                </c:pt>
                <c:pt idx="8444">
                  <c:v>8445</c:v>
                </c:pt>
                <c:pt idx="8445">
                  <c:v>8446</c:v>
                </c:pt>
                <c:pt idx="8446">
                  <c:v>8447</c:v>
                </c:pt>
                <c:pt idx="8447">
                  <c:v>8448</c:v>
                </c:pt>
                <c:pt idx="8448">
                  <c:v>8449</c:v>
                </c:pt>
                <c:pt idx="8449">
                  <c:v>8450</c:v>
                </c:pt>
                <c:pt idx="8450">
                  <c:v>8451</c:v>
                </c:pt>
                <c:pt idx="8451">
                  <c:v>8452</c:v>
                </c:pt>
                <c:pt idx="8452">
                  <c:v>8453</c:v>
                </c:pt>
                <c:pt idx="8453">
                  <c:v>8454</c:v>
                </c:pt>
                <c:pt idx="8454">
                  <c:v>8455</c:v>
                </c:pt>
                <c:pt idx="8455">
                  <c:v>8456</c:v>
                </c:pt>
                <c:pt idx="8456">
                  <c:v>8457</c:v>
                </c:pt>
                <c:pt idx="8457">
                  <c:v>8458</c:v>
                </c:pt>
                <c:pt idx="8458">
                  <c:v>8459</c:v>
                </c:pt>
                <c:pt idx="8459">
                  <c:v>8460</c:v>
                </c:pt>
                <c:pt idx="8460">
                  <c:v>8461</c:v>
                </c:pt>
                <c:pt idx="8461">
                  <c:v>8462</c:v>
                </c:pt>
                <c:pt idx="8462">
                  <c:v>8463</c:v>
                </c:pt>
                <c:pt idx="8463">
                  <c:v>8464</c:v>
                </c:pt>
                <c:pt idx="8464">
                  <c:v>8465</c:v>
                </c:pt>
                <c:pt idx="8465">
                  <c:v>8466</c:v>
                </c:pt>
                <c:pt idx="8466">
                  <c:v>8467</c:v>
                </c:pt>
                <c:pt idx="8467">
                  <c:v>8468</c:v>
                </c:pt>
                <c:pt idx="8468">
                  <c:v>8469</c:v>
                </c:pt>
                <c:pt idx="8469">
                  <c:v>8470</c:v>
                </c:pt>
                <c:pt idx="8470">
                  <c:v>8471</c:v>
                </c:pt>
                <c:pt idx="8471">
                  <c:v>8472</c:v>
                </c:pt>
                <c:pt idx="8472">
                  <c:v>8473</c:v>
                </c:pt>
                <c:pt idx="8473">
                  <c:v>8474</c:v>
                </c:pt>
                <c:pt idx="8474">
                  <c:v>8475</c:v>
                </c:pt>
                <c:pt idx="8475">
                  <c:v>8476</c:v>
                </c:pt>
                <c:pt idx="8476">
                  <c:v>8477</c:v>
                </c:pt>
                <c:pt idx="8477">
                  <c:v>8478</c:v>
                </c:pt>
                <c:pt idx="8478">
                  <c:v>8479</c:v>
                </c:pt>
                <c:pt idx="8479">
                  <c:v>8480</c:v>
                </c:pt>
                <c:pt idx="8480">
                  <c:v>8481</c:v>
                </c:pt>
                <c:pt idx="8481">
                  <c:v>8482</c:v>
                </c:pt>
                <c:pt idx="8482">
                  <c:v>8483</c:v>
                </c:pt>
                <c:pt idx="8483">
                  <c:v>8484</c:v>
                </c:pt>
                <c:pt idx="8484">
                  <c:v>8485</c:v>
                </c:pt>
                <c:pt idx="8485">
                  <c:v>8486</c:v>
                </c:pt>
                <c:pt idx="8486">
                  <c:v>8487</c:v>
                </c:pt>
                <c:pt idx="8487">
                  <c:v>8488</c:v>
                </c:pt>
                <c:pt idx="8488">
                  <c:v>8489</c:v>
                </c:pt>
                <c:pt idx="8489">
                  <c:v>8490</c:v>
                </c:pt>
                <c:pt idx="8490">
                  <c:v>8491</c:v>
                </c:pt>
                <c:pt idx="8491">
                  <c:v>8492</c:v>
                </c:pt>
                <c:pt idx="8492">
                  <c:v>8493</c:v>
                </c:pt>
                <c:pt idx="8493">
                  <c:v>8494</c:v>
                </c:pt>
                <c:pt idx="8494">
                  <c:v>8495</c:v>
                </c:pt>
                <c:pt idx="8495">
                  <c:v>8496</c:v>
                </c:pt>
                <c:pt idx="8496">
                  <c:v>8497</c:v>
                </c:pt>
                <c:pt idx="8497">
                  <c:v>8498</c:v>
                </c:pt>
                <c:pt idx="8498">
                  <c:v>8499</c:v>
                </c:pt>
                <c:pt idx="8499">
                  <c:v>8500</c:v>
                </c:pt>
                <c:pt idx="8500">
                  <c:v>8501</c:v>
                </c:pt>
                <c:pt idx="8501">
                  <c:v>8502</c:v>
                </c:pt>
                <c:pt idx="8502">
                  <c:v>8503</c:v>
                </c:pt>
                <c:pt idx="8503">
                  <c:v>8504</c:v>
                </c:pt>
                <c:pt idx="8504">
                  <c:v>8505</c:v>
                </c:pt>
                <c:pt idx="8505">
                  <c:v>8506</c:v>
                </c:pt>
                <c:pt idx="8506">
                  <c:v>8507</c:v>
                </c:pt>
                <c:pt idx="8507">
                  <c:v>8508</c:v>
                </c:pt>
                <c:pt idx="8508">
                  <c:v>8509</c:v>
                </c:pt>
                <c:pt idx="8509">
                  <c:v>8510</c:v>
                </c:pt>
                <c:pt idx="8510">
                  <c:v>8511</c:v>
                </c:pt>
                <c:pt idx="8511">
                  <c:v>8512</c:v>
                </c:pt>
                <c:pt idx="8512">
                  <c:v>8513</c:v>
                </c:pt>
                <c:pt idx="8513">
                  <c:v>8514</c:v>
                </c:pt>
                <c:pt idx="8514">
                  <c:v>8515</c:v>
                </c:pt>
                <c:pt idx="8515">
                  <c:v>8516</c:v>
                </c:pt>
                <c:pt idx="8516">
                  <c:v>8517</c:v>
                </c:pt>
                <c:pt idx="8517">
                  <c:v>8518</c:v>
                </c:pt>
                <c:pt idx="8518">
                  <c:v>8519</c:v>
                </c:pt>
                <c:pt idx="8519">
                  <c:v>8520</c:v>
                </c:pt>
                <c:pt idx="8520">
                  <c:v>8521</c:v>
                </c:pt>
                <c:pt idx="8521">
                  <c:v>8522</c:v>
                </c:pt>
                <c:pt idx="8522">
                  <c:v>8523</c:v>
                </c:pt>
                <c:pt idx="8523">
                  <c:v>8524</c:v>
                </c:pt>
                <c:pt idx="8524">
                  <c:v>8525</c:v>
                </c:pt>
                <c:pt idx="8525">
                  <c:v>8526</c:v>
                </c:pt>
                <c:pt idx="8526">
                  <c:v>8527</c:v>
                </c:pt>
                <c:pt idx="8527">
                  <c:v>8528</c:v>
                </c:pt>
                <c:pt idx="8528">
                  <c:v>8529</c:v>
                </c:pt>
                <c:pt idx="8529">
                  <c:v>8530</c:v>
                </c:pt>
                <c:pt idx="8530">
                  <c:v>8531</c:v>
                </c:pt>
                <c:pt idx="8531">
                  <c:v>8532</c:v>
                </c:pt>
                <c:pt idx="8532">
                  <c:v>8533</c:v>
                </c:pt>
                <c:pt idx="8533">
                  <c:v>8534</c:v>
                </c:pt>
                <c:pt idx="8534">
                  <c:v>8535</c:v>
                </c:pt>
                <c:pt idx="8535">
                  <c:v>8536</c:v>
                </c:pt>
                <c:pt idx="8536">
                  <c:v>8537</c:v>
                </c:pt>
                <c:pt idx="8537">
                  <c:v>8538</c:v>
                </c:pt>
                <c:pt idx="8538">
                  <c:v>8539</c:v>
                </c:pt>
                <c:pt idx="8539">
                  <c:v>8540</c:v>
                </c:pt>
                <c:pt idx="8540">
                  <c:v>8541</c:v>
                </c:pt>
                <c:pt idx="8541">
                  <c:v>8542</c:v>
                </c:pt>
                <c:pt idx="8542">
                  <c:v>8543</c:v>
                </c:pt>
                <c:pt idx="8543">
                  <c:v>8544</c:v>
                </c:pt>
                <c:pt idx="8544">
                  <c:v>8545</c:v>
                </c:pt>
                <c:pt idx="8545">
                  <c:v>8546</c:v>
                </c:pt>
                <c:pt idx="8546">
                  <c:v>8547</c:v>
                </c:pt>
                <c:pt idx="8547">
                  <c:v>8548</c:v>
                </c:pt>
                <c:pt idx="8548">
                  <c:v>8549</c:v>
                </c:pt>
                <c:pt idx="8549">
                  <c:v>8550</c:v>
                </c:pt>
                <c:pt idx="8550">
                  <c:v>8551</c:v>
                </c:pt>
                <c:pt idx="8551">
                  <c:v>8552</c:v>
                </c:pt>
                <c:pt idx="8552">
                  <c:v>8553</c:v>
                </c:pt>
                <c:pt idx="8553">
                  <c:v>8554</c:v>
                </c:pt>
                <c:pt idx="8554">
                  <c:v>8555</c:v>
                </c:pt>
                <c:pt idx="8555">
                  <c:v>8556</c:v>
                </c:pt>
                <c:pt idx="8556">
                  <c:v>8557</c:v>
                </c:pt>
                <c:pt idx="8557">
                  <c:v>8558</c:v>
                </c:pt>
                <c:pt idx="8558">
                  <c:v>8559</c:v>
                </c:pt>
                <c:pt idx="8559">
                  <c:v>8560</c:v>
                </c:pt>
                <c:pt idx="8560">
                  <c:v>8561</c:v>
                </c:pt>
                <c:pt idx="8561">
                  <c:v>8562</c:v>
                </c:pt>
                <c:pt idx="8562">
                  <c:v>8563</c:v>
                </c:pt>
                <c:pt idx="8563">
                  <c:v>8564</c:v>
                </c:pt>
                <c:pt idx="8564">
                  <c:v>8565</c:v>
                </c:pt>
                <c:pt idx="8565">
                  <c:v>8566</c:v>
                </c:pt>
                <c:pt idx="8566">
                  <c:v>8567</c:v>
                </c:pt>
                <c:pt idx="8567">
                  <c:v>8568</c:v>
                </c:pt>
                <c:pt idx="8568">
                  <c:v>8569</c:v>
                </c:pt>
                <c:pt idx="8569">
                  <c:v>8570</c:v>
                </c:pt>
                <c:pt idx="8570">
                  <c:v>8571</c:v>
                </c:pt>
                <c:pt idx="8571">
                  <c:v>8572</c:v>
                </c:pt>
                <c:pt idx="8572">
                  <c:v>8573</c:v>
                </c:pt>
                <c:pt idx="8573">
                  <c:v>8574</c:v>
                </c:pt>
                <c:pt idx="8574">
                  <c:v>8575</c:v>
                </c:pt>
                <c:pt idx="8575">
                  <c:v>8576</c:v>
                </c:pt>
                <c:pt idx="8576">
                  <c:v>8577</c:v>
                </c:pt>
                <c:pt idx="8577">
                  <c:v>8578</c:v>
                </c:pt>
                <c:pt idx="8578">
                  <c:v>8579</c:v>
                </c:pt>
                <c:pt idx="8579">
                  <c:v>8580</c:v>
                </c:pt>
                <c:pt idx="8580">
                  <c:v>8581</c:v>
                </c:pt>
                <c:pt idx="8581">
                  <c:v>8582</c:v>
                </c:pt>
                <c:pt idx="8582">
                  <c:v>8583</c:v>
                </c:pt>
                <c:pt idx="8583">
                  <c:v>8584</c:v>
                </c:pt>
                <c:pt idx="8584">
                  <c:v>8585</c:v>
                </c:pt>
                <c:pt idx="8585">
                  <c:v>8586</c:v>
                </c:pt>
                <c:pt idx="8586">
                  <c:v>8587</c:v>
                </c:pt>
                <c:pt idx="8587">
                  <c:v>8588</c:v>
                </c:pt>
                <c:pt idx="8588">
                  <c:v>8589</c:v>
                </c:pt>
                <c:pt idx="8589">
                  <c:v>8590</c:v>
                </c:pt>
                <c:pt idx="8590">
                  <c:v>8591</c:v>
                </c:pt>
                <c:pt idx="8591">
                  <c:v>8592</c:v>
                </c:pt>
                <c:pt idx="8592">
                  <c:v>8593</c:v>
                </c:pt>
                <c:pt idx="8593">
                  <c:v>8594</c:v>
                </c:pt>
                <c:pt idx="8594">
                  <c:v>8595</c:v>
                </c:pt>
                <c:pt idx="8595">
                  <c:v>8596</c:v>
                </c:pt>
                <c:pt idx="8596">
                  <c:v>8597</c:v>
                </c:pt>
                <c:pt idx="8597">
                  <c:v>8598</c:v>
                </c:pt>
                <c:pt idx="8598">
                  <c:v>8599</c:v>
                </c:pt>
                <c:pt idx="8599">
                  <c:v>8600</c:v>
                </c:pt>
                <c:pt idx="8600">
                  <c:v>8601</c:v>
                </c:pt>
                <c:pt idx="8601">
                  <c:v>8602</c:v>
                </c:pt>
                <c:pt idx="8602">
                  <c:v>8603</c:v>
                </c:pt>
                <c:pt idx="8603">
                  <c:v>8604</c:v>
                </c:pt>
                <c:pt idx="8604">
                  <c:v>8605</c:v>
                </c:pt>
                <c:pt idx="8605">
                  <c:v>8606</c:v>
                </c:pt>
                <c:pt idx="8606">
                  <c:v>8607</c:v>
                </c:pt>
                <c:pt idx="8607">
                  <c:v>8608</c:v>
                </c:pt>
                <c:pt idx="8608">
                  <c:v>8609</c:v>
                </c:pt>
                <c:pt idx="8609">
                  <c:v>8610</c:v>
                </c:pt>
                <c:pt idx="8610">
                  <c:v>8611</c:v>
                </c:pt>
                <c:pt idx="8611">
                  <c:v>8612</c:v>
                </c:pt>
                <c:pt idx="8612">
                  <c:v>8613</c:v>
                </c:pt>
                <c:pt idx="8613">
                  <c:v>8614</c:v>
                </c:pt>
                <c:pt idx="8614">
                  <c:v>8615</c:v>
                </c:pt>
                <c:pt idx="8615">
                  <c:v>8616</c:v>
                </c:pt>
                <c:pt idx="8616">
                  <c:v>8617</c:v>
                </c:pt>
                <c:pt idx="8617">
                  <c:v>8618</c:v>
                </c:pt>
                <c:pt idx="8618">
                  <c:v>8619</c:v>
                </c:pt>
                <c:pt idx="8619">
                  <c:v>8620</c:v>
                </c:pt>
                <c:pt idx="8620">
                  <c:v>8621</c:v>
                </c:pt>
                <c:pt idx="8621">
                  <c:v>8622</c:v>
                </c:pt>
                <c:pt idx="8622">
                  <c:v>8623</c:v>
                </c:pt>
                <c:pt idx="8623">
                  <c:v>8624</c:v>
                </c:pt>
                <c:pt idx="8624">
                  <c:v>8625</c:v>
                </c:pt>
                <c:pt idx="8625">
                  <c:v>8626</c:v>
                </c:pt>
                <c:pt idx="8626">
                  <c:v>8627</c:v>
                </c:pt>
                <c:pt idx="8627">
                  <c:v>8628</c:v>
                </c:pt>
                <c:pt idx="8628">
                  <c:v>8629</c:v>
                </c:pt>
                <c:pt idx="8629">
                  <c:v>8630</c:v>
                </c:pt>
                <c:pt idx="8630">
                  <c:v>8631</c:v>
                </c:pt>
                <c:pt idx="8631">
                  <c:v>8632</c:v>
                </c:pt>
                <c:pt idx="8632">
                  <c:v>8633</c:v>
                </c:pt>
                <c:pt idx="8633">
                  <c:v>8634</c:v>
                </c:pt>
                <c:pt idx="8634">
                  <c:v>8635</c:v>
                </c:pt>
                <c:pt idx="8635">
                  <c:v>8636</c:v>
                </c:pt>
                <c:pt idx="8636">
                  <c:v>8637</c:v>
                </c:pt>
                <c:pt idx="8637">
                  <c:v>8638</c:v>
                </c:pt>
                <c:pt idx="8638">
                  <c:v>8639</c:v>
                </c:pt>
                <c:pt idx="8639">
                  <c:v>8640</c:v>
                </c:pt>
                <c:pt idx="8640">
                  <c:v>8641</c:v>
                </c:pt>
                <c:pt idx="8641">
                  <c:v>8642</c:v>
                </c:pt>
                <c:pt idx="8642">
                  <c:v>8643</c:v>
                </c:pt>
                <c:pt idx="8643">
                  <c:v>8644</c:v>
                </c:pt>
                <c:pt idx="8644">
                  <c:v>8645</c:v>
                </c:pt>
                <c:pt idx="8645">
                  <c:v>8646</c:v>
                </c:pt>
                <c:pt idx="8646">
                  <c:v>8647</c:v>
                </c:pt>
                <c:pt idx="8647">
                  <c:v>8648</c:v>
                </c:pt>
                <c:pt idx="8648">
                  <c:v>8649</c:v>
                </c:pt>
                <c:pt idx="8649">
                  <c:v>8650</c:v>
                </c:pt>
                <c:pt idx="8650">
                  <c:v>8651</c:v>
                </c:pt>
                <c:pt idx="8651">
                  <c:v>8652</c:v>
                </c:pt>
                <c:pt idx="8652">
                  <c:v>8653</c:v>
                </c:pt>
                <c:pt idx="8653">
                  <c:v>8654</c:v>
                </c:pt>
                <c:pt idx="8654">
                  <c:v>8655</c:v>
                </c:pt>
                <c:pt idx="8655">
                  <c:v>8656</c:v>
                </c:pt>
                <c:pt idx="8656">
                  <c:v>8657</c:v>
                </c:pt>
                <c:pt idx="8657">
                  <c:v>8658</c:v>
                </c:pt>
                <c:pt idx="8658">
                  <c:v>8659</c:v>
                </c:pt>
                <c:pt idx="8659">
                  <c:v>8660</c:v>
                </c:pt>
                <c:pt idx="8660">
                  <c:v>8661</c:v>
                </c:pt>
                <c:pt idx="8661">
                  <c:v>8662</c:v>
                </c:pt>
                <c:pt idx="8662">
                  <c:v>8663</c:v>
                </c:pt>
                <c:pt idx="8663">
                  <c:v>8664</c:v>
                </c:pt>
                <c:pt idx="8664">
                  <c:v>8665</c:v>
                </c:pt>
                <c:pt idx="8665">
                  <c:v>8666</c:v>
                </c:pt>
                <c:pt idx="8666">
                  <c:v>8667</c:v>
                </c:pt>
                <c:pt idx="8667">
                  <c:v>8668</c:v>
                </c:pt>
                <c:pt idx="8668">
                  <c:v>8669</c:v>
                </c:pt>
                <c:pt idx="8669">
                  <c:v>8670</c:v>
                </c:pt>
                <c:pt idx="8670">
                  <c:v>8671</c:v>
                </c:pt>
                <c:pt idx="8671">
                  <c:v>8672</c:v>
                </c:pt>
                <c:pt idx="8672">
                  <c:v>8673</c:v>
                </c:pt>
                <c:pt idx="8673">
                  <c:v>8674</c:v>
                </c:pt>
                <c:pt idx="8674">
                  <c:v>8675</c:v>
                </c:pt>
                <c:pt idx="8675">
                  <c:v>8676</c:v>
                </c:pt>
                <c:pt idx="8676">
                  <c:v>8677</c:v>
                </c:pt>
                <c:pt idx="8677">
                  <c:v>8678</c:v>
                </c:pt>
                <c:pt idx="8678">
                  <c:v>8679</c:v>
                </c:pt>
                <c:pt idx="8679">
                  <c:v>8680</c:v>
                </c:pt>
                <c:pt idx="8680">
                  <c:v>8681</c:v>
                </c:pt>
                <c:pt idx="8681">
                  <c:v>8682</c:v>
                </c:pt>
                <c:pt idx="8682">
                  <c:v>8683</c:v>
                </c:pt>
                <c:pt idx="8683">
                  <c:v>8684</c:v>
                </c:pt>
                <c:pt idx="8684">
                  <c:v>8685</c:v>
                </c:pt>
                <c:pt idx="8685">
                  <c:v>8686</c:v>
                </c:pt>
                <c:pt idx="8686">
                  <c:v>8687</c:v>
                </c:pt>
                <c:pt idx="8687">
                  <c:v>8688</c:v>
                </c:pt>
                <c:pt idx="8688">
                  <c:v>8689</c:v>
                </c:pt>
                <c:pt idx="8689">
                  <c:v>8690</c:v>
                </c:pt>
                <c:pt idx="8690">
                  <c:v>8691</c:v>
                </c:pt>
                <c:pt idx="8691">
                  <c:v>8692</c:v>
                </c:pt>
                <c:pt idx="8692">
                  <c:v>8693</c:v>
                </c:pt>
                <c:pt idx="8693">
                  <c:v>8694</c:v>
                </c:pt>
                <c:pt idx="8694">
                  <c:v>8695</c:v>
                </c:pt>
                <c:pt idx="8695">
                  <c:v>8696</c:v>
                </c:pt>
                <c:pt idx="8696">
                  <c:v>8697</c:v>
                </c:pt>
                <c:pt idx="8697">
                  <c:v>8698</c:v>
                </c:pt>
                <c:pt idx="8698">
                  <c:v>8699</c:v>
                </c:pt>
                <c:pt idx="8699">
                  <c:v>8700</c:v>
                </c:pt>
                <c:pt idx="8700">
                  <c:v>8701</c:v>
                </c:pt>
                <c:pt idx="8701">
                  <c:v>8702</c:v>
                </c:pt>
                <c:pt idx="8702">
                  <c:v>8703</c:v>
                </c:pt>
                <c:pt idx="8703">
                  <c:v>8704</c:v>
                </c:pt>
                <c:pt idx="8704">
                  <c:v>8705</c:v>
                </c:pt>
                <c:pt idx="8705">
                  <c:v>8706</c:v>
                </c:pt>
                <c:pt idx="8706">
                  <c:v>8707</c:v>
                </c:pt>
                <c:pt idx="8707">
                  <c:v>8708</c:v>
                </c:pt>
                <c:pt idx="8708">
                  <c:v>8709</c:v>
                </c:pt>
                <c:pt idx="8709">
                  <c:v>8710</c:v>
                </c:pt>
                <c:pt idx="8710">
                  <c:v>8711</c:v>
                </c:pt>
                <c:pt idx="8711">
                  <c:v>8712</c:v>
                </c:pt>
                <c:pt idx="8712">
                  <c:v>8713</c:v>
                </c:pt>
                <c:pt idx="8713">
                  <c:v>8714</c:v>
                </c:pt>
                <c:pt idx="8714">
                  <c:v>8715</c:v>
                </c:pt>
                <c:pt idx="8715">
                  <c:v>8716</c:v>
                </c:pt>
                <c:pt idx="8716">
                  <c:v>8717</c:v>
                </c:pt>
                <c:pt idx="8717">
                  <c:v>8718</c:v>
                </c:pt>
                <c:pt idx="8718">
                  <c:v>8719</c:v>
                </c:pt>
                <c:pt idx="8719">
                  <c:v>8720</c:v>
                </c:pt>
                <c:pt idx="8720">
                  <c:v>8721</c:v>
                </c:pt>
                <c:pt idx="8721">
                  <c:v>8722</c:v>
                </c:pt>
                <c:pt idx="8722">
                  <c:v>8723</c:v>
                </c:pt>
                <c:pt idx="8723">
                  <c:v>8724</c:v>
                </c:pt>
                <c:pt idx="8724">
                  <c:v>8725</c:v>
                </c:pt>
                <c:pt idx="8725">
                  <c:v>8726</c:v>
                </c:pt>
                <c:pt idx="8726">
                  <c:v>8727</c:v>
                </c:pt>
                <c:pt idx="8727">
                  <c:v>8728</c:v>
                </c:pt>
                <c:pt idx="8728">
                  <c:v>8729</c:v>
                </c:pt>
                <c:pt idx="8729">
                  <c:v>8730</c:v>
                </c:pt>
                <c:pt idx="8730">
                  <c:v>8731</c:v>
                </c:pt>
                <c:pt idx="8731">
                  <c:v>8732</c:v>
                </c:pt>
                <c:pt idx="8732">
                  <c:v>8733</c:v>
                </c:pt>
                <c:pt idx="8733">
                  <c:v>8734</c:v>
                </c:pt>
                <c:pt idx="8734">
                  <c:v>8735</c:v>
                </c:pt>
                <c:pt idx="8735">
                  <c:v>8736</c:v>
                </c:pt>
                <c:pt idx="8736">
                  <c:v>8737</c:v>
                </c:pt>
                <c:pt idx="8737">
                  <c:v>8738</c:v>
                </c:pt>
                <c:pt idx="8738">
                  <c:v>8739</c:v>
                </c:pt>
                <c:pt idx="8739">
                  <c:v>8740</c:v>
                </c:pt>
                <c:pt idx="8740">
                  <c:v>8741</c:v>
                </c:pt>
                <c:pt idx="8741">
                  <c:v>8742</c:v>
                </c:pt>
                <c:pt idx="8742">
                  <c:v>8743</c:v>
                </c:pt>
                <c:pt idx="8743">
                  <c:v>8744</c:v>
                </c:pt>
                <c:pt idx="8744">
                  <c:v>8745</c:v>
                </c:pt>
                <c:pt idx="8745">
                  <c:v>8746</c:v>
                </c:pt>
                <c:pt idx="8746">
                  <c:v>8747</c:v>
                </c:pt>
                <c:pt idx="8747">
                  <c:v>8748</c:v>
                </c:pt>
                <c:pt idx="8748">
                  <c:v>8749</c:v>
                </c:pt>
                <c:pt idx="8749">
                  <c:v>8750</c:v>
                </c:pt>
                <c:pt idx="8750">
                  <c:v>8751</c:v>
                </c:pt>
                <c:pt idx="8751">
                  <c:v>8752</c:v>
                </c:pt>
                <c:pt idx="8752">
                  <c:v>8753</c:v>
                </c:pt>
                <c:pt idx="8753">
                  <c:v>8754</c:v>
                </c:pt>
                <c:pt idx="8754">
                  <c:v>8755</c:v>
                </c:pt>
                <c:pt idx="8755">
                  <c:v>8756</c:v>
                </c:pt>
                <c:pt idx="8756">
                  <c:v>8757</c:v>
                </c:pt>
                <c:pt idx="8757">
                  <c:v>8758</c:v>
                </c:pt>
                <c:pt idx="8758">
                  <c:v>8759</c:v>
                </c:pt>
                <c:pt idx="8759">
                  <c:v>8760</c:v>
                </c:pt>
                <c:pt idx="8760">
                  <c:v>8761</c:v>
                </c:pt>
                <c:pt idx="8761">
                  <c:v>8762</c:v>
                </c:pt>
                <c:pt idx="8762">
                  <c:v>8763</c:v>
                </c:pt>
                <c:pt idx="8763">
                  <c:v>8764</c:v>
                </c:pt>
                <c:pt idx="8764">
                  <c:v>8765</c:v>
                </c:pt>
                <c:pt idx="8765">
                  <c:v>8766</c:v>
                </c:pt>
                <c:pt idx="8766">
                  <c:v>8767</c:v>
                </c:pt>
                <c:pt idx="8767">
                  <c:v>8768</c:v>
                </c:pt>
                <c:pt idx="8768">
                  <c:v>8769</c:v>
                </c:pt>
                <c:pt idx="8769">
                  <c:v>8770</c:v>
                </c:pt>
                <c:pt idx="8770">
                  <c:v>8771</c:v>
                </c:pt>
                <c:pt idx="8771">
                  <c:v>8772</c:v>
                </c:pt>
                <c:pt idx="8772">
                  <c:v>8773</c:v>
                </c:pt>
                <c:pt idx="8773">
                  <c:v>8774</c:v>
                </c:pt>
                <c:pt idx="8774">
                  <c:v>8775</c:v>
                </c:pt>
                <c:pt idx="8775">
                  <c:v>8776</c:v>
                </c:pt>
                <c:pt idx="8776">
                  <c:v>8777</c:v>
                </c:pt>
                <c:pt idx="8777">
                  <c:v>8778</c:v>
                </c:pt>
                <c:pt idx="8778">
                  <c:v>8779</c:v>
                </c:pt>
                <c:pt idx="8779">
                  <c:v>8780</c:v>
                </c:pt>
                <c:pt idx="8780">
                  <c:v>8781</c:v>
                </c:pt>
                <c:pt idx="8781">
                  <c:v>8782</c:v>
                </c:pt>
                <c:pt idx="8782">
                  <c:v>8783</c:v>
                </c:pt>
                <c:pt idx="8783">
                  <c:v>8784</c:v>
                </c:pt>
                <c:pt idx="8784">
                  <c:v>8785</c:v>
                </c:pt>
                <c:pt idx="8785">
                  <c:v>8786</c:v>
                </c:pt>
                <c:pt idx="8786">
                  <c:v>8787</c:v>
                </c:pt>
                <c:pt idx="8787">
                  <c:v>8788</c:v>
                </c:pt>
                <c:pt idx="8788">
                  <c:v>8789</c:v>
                </c:pt>
                <c:pt idx="8789">
                  <c:v>8790</c:v>
                </c:pt>
                <c:pt idx="8790">
                  <c:v>8791</c:v>
                </c:pt>
                <c:pt idx="8791">
                  <c:v>8792</c:v>
                </c:pt>
                <c:pt idx="8792">
                  <c:v>8793</c:v>
                </c:pt>
                <c:pt idx="8793">
                  <c:v>8794</c:v>
                </c:pt>
                <c:pt idx="8794">
                  <c:v>8795</c:v>
                </c:pt>
                <c:pt idx="8795">
                  <c:v>8796</c:v>
                </c:pt>
                <c:pt idx="8796">
                  <c:v>8797</c:v>
                </c:pt>
                <c:pt idx="8797">
                  <c:v>8798</c:v>
                </c:pt>
                <c:pt idx="8798">
                  <c:v>8799</c:v>
                </c:pt>
                <c:pt idx="8799">
                  <c:v>8800</c:v>
                </c:pt>
                <c:pt idx="8800">
                  <c:v>8801</c:v>
                </c:pt>
                <c:pt idx="8801">
                  <c:v>8802</c:v>
                </c:pt>
                <c:pt idx="8802">
                  <c:v>8803</c:v>
                </c:pt>
                <c:pt idx="8803">
                  <c:v>8804</c:v>
                </c:pt>
                <c:pt idx="8804">
                  <c:v>8805</c:v>
                </c:pt>
                <c:pt idx="8805">
                  <c:v>8806</c:v>
                </c:pt>
                <c:pt idx="8806">
                  <c:v>8807</c:v>
                </c:pt>
                <c:pt idx="8807">
                  <c:v>8808</c:v>
                </c:pt>
                <c:pt idx="8808">
                  <c:v>8809</c:v>
                </c:pt>
                <c:pt idx="8809">
                  <c:v>8810</c:v>
                </c:pt>
                <c:pt idx="8810">
                  <c:v>8811</c:v>
                </c:pt>
                <c:pt idx="8811">
                  <c:v>8812</c:v>
                </c:pt>
                <c:pt idx="8812">
                  <c:v>8813</c:v>
                </c:pt>
                <c:pt idx="8813">
                  <c:v>8814</c:v>
                </c:pt>
                <c:pt idx="8814">
                  <c:v>8815</c:v>
                </c:pt>
                <c:pt idx="8815">
                  <c:v>8816</c:v>
                </c:pt>
                <c:pt idx="8816">
                  <c:v>8817</c:v>
                </c:pt>
                <c:pt idx="8817">
                  <c:v>8818</c:v>
                </c:pt>
                <c:pt idx="8818">
                  <c:v>8819</c:v>
                </c:pt>
                <c:pt idx="8819">
                  <c:v>8820</c:v>
                </c:pt>
                <c:pt idx="8820">
                  <c:v>8821</c:v>
                </c:pt>
                <c:pt idx="8821">
                  <c:v>8822</c:v>
                </c:pt>
                <c:pt idx="8822">
                  <c:v>8823</c:v>
                </c:pt>
                <c:pt idx="8823">
                  <c:v>8824</c:v>
                </c:pt>
                <c:pt idx="8824">
                  <c:v>8825</c:v>
                </c:pt>
                <c:pt idx="8825">
                  <c:v>8826</c:v>
                </c:pt>
                <c:pt idx="8826">
                  <c:v>8827</c:v>
                </c:pt>
                <c:pt idx="8827">
                  <c:v>8828</c:v>
                </c:pt>
                <c:pt idx="8828">
                  <c:v>8829</c:v>
                </c:pt>
                <c:pt idx="8829">
                  <c:v>8830</c:v>
                </c:pt>
                <c:pt idx="8830">
                  <c:v>8831</c:v>
                </c:pt>
                <c:pt idx="8831">
                  <c:v>8832</c:v>
                </c:pt>
                <c:pt idx="8832">
                  <c:v>8833</c:v>
                </c:pt>
                <c:pt idx="8833">
                  <c:v>8834</c:v>
                </c:pt>
                <c:pt idx="8834">
                  <c:v>8835</c:v>
                </c:pt>
                <c:pt idx="8835">
                  <c:v>8836</c:v>
                </c:pt>
                <c:pt idx="8836">
                  <c:v>8837</c:v>
                </c:pt>
                <c:pt idx="8837">
                  <c:v>8838</c:v>
                </c:pt>
                <c:pt idx="8838">
                  <c:v>8839</c:v>
                </c:pt>
                <c:pt idx="8839">
                  <c:v>8840</c:v>
                </c:pt>
                <c:pt idx="8840">
                  <c:v>8841</c:v>
                </c:pt>
                <c:pt idx="8841">
                  <c:v>8842</c:v>
                </c:pt>
                <c:pt idx="8842">
                  <c:v>8843</c:v>
                </c:pt>
                <c:pt idx="8843">
                  <c:v>8844</c:v>
                </c:pt>
                <c:pt idx="8844">
                  <c:v>8845</c:v>
                </c:pt>
                <c:pt idx="8845">
                  <c:v>8846</c:v>
                </c:pt>
                <c:pt idx="8846">
                  <c:v>8847</c:v>
                </c:pt>
                <c:pt idx="8847">
                  <c:v>8848</c:v>
                </c:pt>
                <c:pt idx="8848">
                  <c:v>8849</c:v>
                </c:pt>
                <c:pt idx="8849">
                  <c:v>8850</c:v>
                </c:pt>
                <c:pt idx="8850">
                  <c:v>8851</c:v>
                </c:pt>
                <c:pt idx="8851">
                  <c:v>8852</c:v>
                </c:pt>
                <c:pt idx="8852">
                  <c:v>8853</c:v>
                </c:pt>
                <c:pt idx="8853">
                  <c:v>8854</c:v>
                </c:pt>
                <c:pt idx="8854">
                  <c:v>8855</c:v>
                </c:pt>
                <c:pt idx="8855">
                  <c:v>8856</c:v>
                </c:pt>
                <c:pt idx="8856">
                  <c:v>8857</c:v>
                </c:pt>
                <c:pt idx="8857">
                  <c:v>8858</c:v>
                </c:pt>
                <c:pt idx="8858">
                  <c:v>8859</c:v>
                </c:pt>
                <c:pt idx="8859">
                  <c:v>8860</c:v>
                </c:pt>
                <c:pt idx="8860">
                  <c:v>8861</c:v>
                </c:pt>
                <c:pt idx="8861">
                  <c:v>8862</c:v>
                </c:pt>
                <c:pt idx="8862">
                  <c:v>8863</c:v>
                </c:pt>
                <c:pt idx="8863">
                  <c:v>8864</c:v>
                </c:pt>
                <c:pt idx="8864">
                  <c:v>8865</c:v>
                </c:pt>
                <c:pt idx="8865">
                  <c:v>8866</c:v>
                </c:pt>
                <c:pt idx="8866">
                  <c:v>8867</c:v>
                </c:pt>
                <c:pt idx="8867">
                  <c:v>8868</c:v>
                </c:pt>
                <c:pt idx="8868">
                  <c:v>8869</c:v>
                </c:pt>
                <c:pt idx="8869">
                  <c:v>8870</c:v>
                </c:pt>
                <c:pt idx="8870">
                  <c:v>8871</c:v>
                </c:pt>
                <c:pt idx="8871">
                  <c:v>8872</c:v>
                </c:pt>
                <c:pt idx="8872">
                  <c:v>8873</c:v>
                </c:pt>
                <c:pt idx="8873">
                  <c:v>8874</c:v>
                </c:pt>
                <c:pt idx="8874">
                  <c:v>8875</c:v>
                </c:pt>
                <c:pt idx="8875">
                  <c:v>8876</c:v>
                </c:pt>
                <c:pt idx="8876">
                  <c:v>8877</c:v>
                </c:pt>
                <c:pt idx="8877">
                  <c:v>8878</c:v>
                </c:pt>
                <c:pt idx="8878">
                  <c:v>8879</c:v>
                </c:pt>
                <c:pt idx="8879">
                  <c:v>8880</c:v>
                </c:pt>
                <c:pt idx="8880">
                  <c:v>8881</c:v>
                </c:pt>
                <c:pt idx="8881">
                  <c:v>8882</c:v>
                </c:pt>
                <c:pt idx="8882">
                  <c:v>8883</c:v>
                </c:pt>
                <c:pt idx="8883">
                  <c:v>8884</c:v>
                </c:pt>
                <c:pt idx="8884">
                  <c:v>8885</c:v>
                </c:pt>
                <c:pt idx="8885">
                  <c:v>8886</c:v>
                </c:pt>
                <c:pt idx="8886">
                  <c:v>8887</c:v>
                </c:pt>
                <c:pt idx="8887">
                  <c:v>8888</c:v>
                </c:pt>
                <c:pt idx="8888">
                  <c:v>8889</c:v>
                </c:pt>
                <c:pt idx="8889">
                  <c:v>8890</c:v>
                </c:pt>
                <c:pt idx="8890">
                  <c:v>8891</c:v>
                </c:pt>
                <c:pt idx="8891">
                  <c:v>8892</c:v>
                </c:pt>
                <c:pt idx="8892">
                  <c:v>8893</c:v>
                </c:pt>
                <c:pt idx="8893">
                  <c:v>8894</c:v>
                </c:pt>
                <c:pt idx="8894">
                  <c:v>8895</c:v>
                </c:pt>
                <c:pt idx="8895">
                  <c:v>8896</c:v>
                </c:pt>
                <c:pt idx="8896">
                  <c:v>8897</c:v>
                </c:pt>
                <c:pt idx="8897">
                  <c:v>8898</c:v>
                </c:pt>
                <c:pt idx="8898">
                  <c:v>8899</c:v>
                </c:pt>
                <c:pt idx="8899">
                  <c:v>8900</c:v>
                </c:pt>
                <c:pt idx="8900">
                  <c:v>8901</c:v>
                </c:pt>
                <c:pt idx="8901">
                  <c:v>8902</c:v>
                </c:pt>
                <c:pt idx="8902">
                  <c:v>8903</c:v>
                </c:pt>
                <c:pt idx="8903">
                  <c:v>8904</c:v>
                </c:pt>
                <c:pt idx="8904">
                  <c:v>8905</c:v>
                </c:pt>
                <c:pt idx="8905">
                  <c:v>8906</c:v>
                </c:pt>
                <c:pt idx="8906">
                  <c:v>8907</c:v>
                </c:pt>
                <c:pt idx="8907">
                  <c:v>8908</c:v>
                </c:pt>
                <c:pt idx="8908">
                  <c:v>8909</c:v>
                </c:pt>
                <c:pt idx="8909">
                  <c:v>8910</c:v>
                </c:pt>
                <c:pt idx="8910">
                  <c:v>8911</c:v>
                </c:pt>
                <c:pt idx="8911">
                  <c:v>8912</c:v>
                </c:pt>
                <c:pt idx="8912">
                  <c:v>8913</c:v>
                </c:pt>
                <c:pt idx="8913">
                  <c:v>8914</c:v>
                </c:pt>
                <c:pt idx="8914">
                  <c:v>8915</c:v>
                </c:pt>
                <c:pt idx="8915">
                  <c:v>8916</c:v>
                </c:pt>
                <c:pt idx="8916">
                  <c:v>8917</c:v>
                </c:pt>
                <c:pt idx="8917">
                  <c:v>8918</c:v>
                </c:pt>
                <c:pt idx="8918">
                  <c:v>8919</c:v>
                </c:pt>
                <c:pt idx="8919">
                  <c:v>8920</c:v>
                </c:pt>
                <c:pt idx="8920">
                  <c:v>8921</c:v>
                </c:pt>
                <c:pt idx="8921">
                  <c:v>8922</c:v>
                </c:pt>
                <c:pt idx="8922">
                  <c:v>8923</c:v>
                </c:pt>
                <c:pt idx="8923">
                  <c:v>8924</c:v>
                </c:pt>
                <c:pt idx="8924">
                  <c:v>8925</c:v>
                </c:pt>
                <c:pt idx="8925">
                  <c:v>8926</c:v>
                </c:pt>
                <c:pt idx="8926">
                  <c:v>8927</c:v>
                </c:pt>
                <c:pt idx="8927">
                  <c:v>8928</c:v>
                </c:pt>
                <c:pt idx="8928">
                  <c:v>8929</c:v>
                </c:pt>
                <c:pt idx="8929">
                  <c:v>8930</c:v>
                </c:pt>
                <c:pt idx="8930">
                  <c:v>8931</c:v>
                </c:pt>
                <c:pt idx="8931">
                  <c:v>8932</c:v>
                </c:pt>
                <c:pt idx="8932">
                  <c:v>8933</c:v>
                </c:pt>
                <c:pt idx="8933">
                  <c:v>8934</c:v>
                </c:pt>
                <c:pt idx="8934">
                  <c:v>8935</c:v>
                </c:pt>
                <c:pt idx="8935">
                  <c:v>8936</c:v>
                </c:pt>
                <c:pt idx="8936">
                  <c:v>8937</c:v>
                </c:pt>
                <c:pt idx="8937">
                  <c:v>8938</c:v>
                </c:pt>
                <c:pt idx="8938">
                  <c:v>8939</c:v>
                </c:pt>
                <c:pt idx="8939">
                  <c:v>8940</c:v>
                </c:pt>
                <c:pt idx="8940">
                  <c:v>8941</c:v>
                </c:pt>
                <c:pt idx="8941">
                  <c:v>8942</c:v>
                </c:pt>
                <c:pt idx="8942">
                  <c:v>8943</c:v>
                </c:pt>
                <c:pt idx="8943">
                  <c:v>8944</c:v>
                </c:pt>
                <c:pt idx="8944">
                  <c:v>8945</c:v>
                </c:pt>
                <c:pt idx="8945">
                  <c:v>8946</c:v>
                </c:pt>
                <c:pt idx="8946">
                  <c:v>8947</c:v>
                </c:pt>
                <c:pt idx="8947">
                  <c:v>8948</c:v>
                </c:pt>
                <c:pt idx="8948">
                  <c:v>8949</c:v>
                </c:pt>
                <c:pt idx="8949">
                  <c:v>8950</c:v>
                </c:pt>
                <c:pt idx="8950">
                  <c:v>8951</c:v>
                </c:pt>
                <c:pt idx="8951">
                  <c:v>8952</c:v>
                </c:pt>
                <c:pt idx="8952">
                  <c:v>8953</c:v>
                </c:pt>
                <c:pt idx="8953">
                  <c:v>8954</c:v>
                </c:pt>
                <c:pt idx="8954">
                  <c:v>8955</c:v>
                </c:pt>
                <c:pt idx="8955">
                  <c:v>8956</c:v>
                </c:pt>
                <c:pt idx="8956">
                  <c:v>8957</c:v>
                </c:pt>
                <c:pt idx="8957">
                  <c:v>8958</c:v>
                </c:pt>
                <c:pt idx="8958">
                  <c:v>8959</c:v>
                </c:pt>
                <c:pt idx="8959">
                  <c:v>8960</c:v>
                </c:pt>
                <c:pt idx="8960">
                  <c:v>8961</c:v>
                </c:pt>
                <c:pt idx="8961">
                  <c:v>8962</c:v>
                </c:pt>
                <c:pt idx="8962">
                  <c:v>8963</c:v>
                </c:pt>
                <c:pt idx="8963">
                  <c:v>8964</c:v>
                </c:pt>
                <c:pt idx="8964">
                  <c:v>8965</c:v>
                </c:pt>
                <c:pt idx="8965">
                  <c:v>8966</c:v>
                </c:pt>
                <c:pt idx="8966">
                  <c:v>8967</c:v>
                </c:pt>
                <c:pt idx="8967">
                  <c:v>8968</c:v>
                </c:pt>
                <c:pt idx="8968">
                  <c:v>8969</c:v>
                </c:pt>
                <c:pt idx="8969">
                  <c:v>8970</c:v>
                </c:pt>
                <c:pt idx="8970">
                  <c:v>8971</c:v>
                </c:pt>
                <c:pt idx="8971">
                  <c:v>8972</c:v>
                </c:pt>
                <c:pt idx="8972">
                  <c:v>8973</c:v>
                </c:pt>
                <c:pt idx="8973">
                  <c:v>8974</c:v>
                </c:pt>
                <c:pt idx="8974">
                  <c:v>8975</c:v>
                </c:pt>
                <c:pt idx="8975">
                  <c:v>8976</c:v>
                </c:pt>
                <c:pt idx="8976">
                  <c:v>8977</c:v>
                </c:pt>
                <c:pt idx="8977">
                  <c:v>8978</c:v>
                </c:pt>
                <c:pt idx="8978">
                  <c:v>8979</c:v>
                </c:pt>
                <c:pt idx="8979">
                  <c:v>8980</c:v>
                </c:pt>
                <c:pt idx="8980">
                  <c:v>8981</c:v>
                </c:pt>
                <c:pt idx="8981">
                  <c:v>8982</c:v>
                </c:pt>
                <c:pt idx="8982">
                  <c:v>8983</c:v>
                </c:pt>
                <c:pt idx="8983">
                  <c:v>8984</c:v>
                </c:pt>
                <c:pt idx="8984">
                  <c:v>8985</c:v>
                </c:pt>
                <c:pt idx="8985">
                  <c:v>8986</c:v>
                </c:pt>
                <c:pt idx="8986">
                  <c:v>8987</c:v>
                </c:pt>
                <c:pt idx="8987">
                  <c:v>8988</c:v>
                </c:pt>
                <c:pt idx="8988">
                  <c:v>8989</c:v>
                </c:pt>
                <c:pt idx="8989">
                  <c:v>8990</c:v>
                </c:pt>
                <c:pt idx="8990">
                  <c:v>8991</c:v>
                </c:pt>
                <c:pt idx="8991">
                  <c:v>8992</c:v>
                </c:pt>
                <c:pt idx="8992">
                  <c:v>8993</c:v>
                </c:pt>
                <c:pt idx="8993">
                  <c:v>8994</c:v>
                </c:pt>
                <c:pt idx="8994">
                  <c:v>8995</c:v>
                </c:pt>
                <c:pt idx="8995">
                  <c:v>8996</c:v>
                </c:pt>
                <c:pt idx="8996">
                  <c:v>8997</c:v>
                </c:pt>
                <c:pt idx="8997">
                  <c:v>8998</c:v>
                </c:pt>
                <c:pt idx="8998">
                  <c:v>8999</c:v>
                </c:pt>
                <c:pt idx="8999">
                  <c:v>9000</c:v>
                </c:pt>
                <c:pt idx="9000">
                  <c:v>9001</c:v>
                </c:pt>
                <c:pt idx="9001">
                  <c:v>9002</c:v>
                </c:pt>
                <c:pt idx="9002">
                  <c:v>9003</c:v>
                </c:pt>
                <c:pt idx="9003">
                  <c:v>9004</c:v>
                </c:pt>
                <c:pt idx="9004">
                  <c:v>9005</c:v>
                </c:pt>
                <c:pt idx="9005">
                  <c:v>9006</c:v>
                </c:pt>
                <c:pt idx="9006">
                  <c:v>9007</c:v>
                </c:pt>
                <c:pt idx="9007">
                  <c:v>9008</c:v>
                </c:pt>
                <c:pt idx="9008">
                  <c:v>9009</c:v>
                </c:pt>
                <c:pt idx="9009">
                  <c:v>9010</c:v>
                </c:pt>
                <c:pt idx="9010">
                  <c:v>9011</c:v>
                </c:pt>
                <c:pt idx="9011">
                  <c:v>9012</c:v>
                </c:pt>
                <c:pt idx="9012">
                  <c:v>9013</c:v>
                </c:pt>
                <c:pt idx="9013">
                  <c:v>9014</c:v>
                </c:pt>
                <c:pt idx="9014">
                  <c:v>9015</c:v>
                </c:pt>
                <c:pt idx="9015">
                  <c:v>9016</c:v>
                </c:pt>
                <c:pt idx="9016">
                  <c:v>9017</c:v>
                </c:pt>
                <c:pt idx="9017">
                  <c:v>9018</c:v>
                </c:pt>
                <c:pt idx="9018">
                  <c:v>9019</c:v>
                </c:pt>
                <c:pt idx="9019">
                  <c:v>9020</c:v>
                </c:pt>
                <c:pt idx="9020">
                  <c:v>9021</c:v>
                </c:pt>
                <c:pt idx="9021">
                  <c:v>9022</c:v>
                </c:pt>
                <c:pt idx="9022">
                  <c:v>9023</c:v>
                </c:pt>
                <c:pt idx="9023">
                  <c:v>9024</c:v>
                </c:pt>
                <c:pt idx="9024">
                  <c:v>9025</c:v>
                </c:pt>
                <c:pt idx="9025">
                  <c:v>9026</c:v>
                </c:pt>
                <c:pt idx="9026">
                  <c:v>9027</c:v>
                </c:pt>
                <c:pt idx="9027">
                  <c:v>9028</c:v>
                </c:pt>
                <c:pt idx="9028">
                  <c:v>9029</c:v>
                </c:pt>
                <c:pt idx="9029">
                  <c:v>9030</c:v>
                </c:pt>
                <c:pt idx="9030">
                  <c:v>9031</c:v>
                </c:pt>
                <c:pt idx="9031">
                  <c:v>9032</c:v>
                </c:pt>
                <c:pt idx="9032">
                  <c:v>9033</c:v>
                </c:pt>
                <c:pt idx="9033">
                  <c:v>9034</c:v>
                </c:pt>
                <c:pt idx="9034">
                  <c:v>9035</c:v>
                </c:pt>
                <c:pt idx="9035">
                  <c:v>9036</c:v>
                </c:pt>
                <c:pt idx="9036">
                  <c:v>9037</c:v>
                </c:pt>
                <c:pt idx="9037">
                  <c:v>9038</c:v>
                </c:pt>
                <c:pt idx="9038">
                  <c:v>9039</c:v>
                </c:pt>
                <c:pt idx="9039">
                  <c:v>9040</c:v>
                </c:pt>
                <c:pt idx="9040">
                  <c:v>9041</c:v>
                </c:pt>
                <c:pt idx="9041">
                  <c:v>9042</c:v>
                </c:pt>
                <c:pt idx="9042">
                  <c:v>9043</c:v>
                </c:pt>
                <c:pt idx="9043">
                  <c:v>9044</c:v>
                </c:pt>
                <c:pt idx="9044">
                  <c:v>9045</c:v>
                </c:pt>
                <c:pt idx="9045">
                  <c:v>9046</c:v>
                </c:pt>
                <c:pt idx="9046">
                  <c:v>9047</c:v>
                </c:pt>
                <c:pt idx="9047">
                  <c:v>9048</c:v>
                </c:pt>
                <c:pt idx="9048">
                  <c:v>9049</c:v>
                </c:pt>
                <c:pt idx="9049">
                  <c:v>9050</c:v>
                </c:pt>
                <c:pt idx="9050">
                  <c:v>9051</c:v>
                </c:pt>
                <c:pt idx="9051">
                  <c:v>9052</c:v>
                </c:pt>
                <c:pt idx="9052">
                  <c:v>9053</c:v>
                </c:pt>
                <c:pt idx="9053">
                  <c:v>9054</c:v>
                </c:pt>
                <c:pt idx="9054">
                  <c:v>9055</c:v>
                </c:pt>
                <c:pt idx="9055">
                  <c:v>9056</c:v>
                </c:pt>
                <c:pt idx="9056">
                  <c:v>9057</c:v>
                </c:pt>
                <c:pt idx="9057">
                  <c:v>9058</c:v>
                </c:pt>
                <c:pt idx="9058">
                  <c:v>9059</c:v>
                </c:pt>
                <c:pt idx="9059">
                  <c:v>9060</c:v>
                </c:pt>
                <c:pt idx="9060">
                  <c:v>9061</c:v>
                </c:pt>
                <c:pt idx="9061">
                  <c:v>9062</c:v>
                </c:pt>
                <c:pt idx="9062">
                  <c:v>9063</c:v>
                </c:pt>
                <c:pt idx="9063">
                  <c:v>9064</c:v>
                </c:pt>
                <c:pt idx="9064">
                  <c:v>9065</c:v>
                </c:pt>
                <c:pt idx="9065">
                  <c:v>9066</c:v>
                </c:pt>
                <c:pt idx="9066">
                  <c:v>9067</c:v>
                </c:pt>
                <c:pt idx="9067">
                  <c:v>9068</c:v>
                </c:pt>
                <c:pt idx="9068">
                  <c:v>9069</c:v>
                </c:pt>
                <c:pt idx="9069">
                  <c:v>9070</c:v>
                </c:pt>
                <c:pt idx="9070">
                  <c:v>9071</c:v>
                </c:pt>
                <c:pt idx="9071">
                  <c:v>9072</c:v>
                </c:pt>
                <c:pt idx="9072">
                  <c:v>9073</c:v>
                </c:pt>
                <c:pt idx="9073">
                  <c:v>9074</c:v>
                </c:pt>
                <c:pt idx="9074">
                  <c:v>9075</c:v>
                </c:pt>
                <c:pt idx="9075">
                  <c:v>9076</c:v>
                </c:pt>
                <c:pt idx="9076">
                  <c:v>9077</c:v>
                </c:pt>
                <c:pt idx="9077">
                  <c:v>9078</c:v>
                </c:pt>
                <c:pt idx="9078">
                  <c:v>9079</c:v>
                </c:pt>
                <c:pt idx="9079">
                  <c:v>9080</c:v>
                </c:pt>
                <c:pt idx="9080">
                  <c:v>9081</c:v>
                </c:pt>
                <c:pt idx="9081">
                  <c:v>9082</c:v>
                </c:pt>
                <c:pt idx="9082">
                  <c:v>9083</c:v>
                </c:pt>
                <c:pt idx="9083">
                  <c:v>9084</c:v>
                </c:pt>
                <c:pt idx="9084">
                  <c:v>9085</c:v>
                </c:pt>
                <c:pt idx="9085">
                  <c:v>9086</c:v>
                </c:pt>
                <c:pt idx="9086">
                  <c:v>9087</c:v>
                </c:pt>
                <c:pt idx="9087">
                  <c:v>9088</c:v>
                </c:pt>
                <c:pt idx="9088">
                  <c:v>9089</c:v>
                </c:pt>
                <c:pt idx="9089">
                  <c:v>9090</c:v>
                </c:pt>
                <c:pt idx="9090">
                  <c:v>9091</c:v>
                </c:pt>
                <c:pt idx="9091">
                  <c:v>9092</c:v>
                </c:pt>
                <c:pt idx="9092">
                  <c:v>9093</c:v>
                </c:pt>
                <c:pt idx="9093">
                  <c:v>9094</c:v>
                </c:pt>
                <c:pt idx="9094">
                  <c:v>9095</c:v>
                </c:pt>
                <c:pt idx="9095">
                  <c:v>9096</c:v>
                </c:pt>
                <c:pt idx="9096">
                  <c:v>9097</c:v>
                </c:pt>
                <c:pt idx="9097">
                  <c:v>9098</c:v>
                </c:pt>
                <c:pt idx="9098">
                  <c:v>9099</c:v>
                </c:pt>
                <c:pt idx="9099">
                  <c:v>9100</c:v>
                </c:pt>
                <c:pt idx="9100">
                  <c:v>9101</c:v>
                </c:pt>
                <c:pt idx="9101">
                  <c:v>9102</c:v>
                </c:pt>
                <c:pt idx="9102">
                  <c:v>9103</c:v>
                </c:pt>
                <c:pt idx="9103">
                  <c:v>9104</c:v>
                </c:pt>
                <c:pt idx="9104">
                  <c:v>9105</c:v>
                </c:pt>
                <c:pt idx="9105">
                  <c:v>9106</c:v>
                </c:pt>
                <c:pt idx="9106">
                  <c:v>9107</c:v>
                </c:pt>
                <c:pt idx="9107">
                  <c:v>9108</c:v>
                </c:pt>
                <c:pt idx="9108">
                  <c:v>9109</c:v>
                </c:pt>
                <c:pt idx="9109">
                  <c:v>9110</c:v>
                </c:pt>
                <c:pt idx="9110">
                  <c:v>9111</c:v>
                </c:pt>
                <c:pt idx="9111">
                  <c:v>9112</c:v>
                </c:pt>
                <c:pt idx="9112">
                  <c:v>9113</c:v>
                </c:pt>
                <c:pt idx="9113">
                  <c:v>9114</c:v>
                </c:pt>
                <c:pt idx="9114">
                  <c:v>9115</c:v>
                </c:pt>
                <c:pt idx="9115">
                  <c:v>9116</c:v>
                </c:pt>
                <c:pt idx="9116">
                  <c:v>9117</c:v>
                </c:pt>
                <c:pt idx="9117">
                  <c:v>9118</c:v>
                </c:pt>
                <c:pt idx="9118">
                  <c:v>9119</c:v>
                </c:pt>
                <c:pt idx="9119">
                  <c:v>9120</c:v>
                </c:pt>
                <c:pt idx="9120">
                  <c:v>9121</c:v>
                </c:pt>
                <c:pt idx="9121">
                  <c:v>9122</c:v>
                </c:pt>
                <c:pt idx="9122">
                  <c:v>9123</c:v>
                </c:pt>
                <c:pt idx="9123">
                  <c:v>9124</c:v>
                </c:pt>
                <c:pt idx="9124">
                  <c:v>9125</c:v>
                </c:pt>
                <c:pt idx="9125">
                  <c:v>9126</c:v>
                </c:pt>
                <c:pt idx="9126">
                  <c:v>9127</c:v>
                </c:pt>
                <c:pt idx="9127">
                  <c:v>9128</c:v>
                </c:pt>
                <c:pt idx="9128">
                  <c:v>9129</c:v>
                </c:pt>
                <c:pt idx="9129">
                  <c:v>9130</c:v>
                </c:pt>
                <c:pt idx="9130">
                  <c:v>9131</c:v>
                </c:pt>
                <c:pt idx="9131">
                  <c:v>9132</c:v>
                </c:pt>
                <c:pt idx="9132">
                  <c:v>9133</c:v>
                </c:pt>
                <c:pt idx="9133">
                  <c:v>9134</c:v>
                </c:pt>
                <c:pt idx="9134">
                  <c:v>9135</c:v>
                </c:pt>
                <c:pt idx="9135">
                  <c:v>9136</c:v>
                </c:pt>
                <c:pt idx="9136">
                  <c:v>9137</c:v>
                </c:pt>
                <c:pt idx="9137">
                  <c:v>9138</c:v>
                </c:pt>
                <c:pt idx="9138">
                  <c:v>9139</c:v>
                </c:pt>
                <c:pt idx="9139">
                  <c:v>9140</c:v>
                </c:pt>
                <c:pt idx="9140">
                  <c:v>9141</c:v>
                </c:pt>
                <c:pt idx="9141">
                  <c:v>9142</c:v>
                </c:pt>
                <c:pt idx="9142">
                  <c:v>9143</c:v>
                </c:pt>
                <c:pt idx="9143">
                  <c:v>9144</c:v>
                </c:pt>
                <c:pt idx="9144">
                  <c:v>9145</c:v>
                </c:pt>
                <c:pt idx="9145">
                  <c:v>9146</c:v>
                </c:pt>
                <c:pt idx="9146">
                  <c:v>9147</c:v>
                </c:pt>
                <c:pt idx="9147">
                  <c:v>9148</c:v>
                </c:pt>
                <c:pt idx="9148">
                  <c:v>9149</c:v>
                </c:pt>
                <c:pt idx="9149">
                  <c:v>9150</c:v>
                </c:pt>
                <c:pt idx="9150">
                  <c:v>9151</c:v>
                </c:pt>
                <c:pt idx="9151">
                  <c:v>9152</c:v>
                </c:pt>
                <c:pt idx="9152">
                  <c:v>9153</c:v>
                </c:pt>
                <c:pt idx="9153">
                  <c:v>9154</c:v>
                </c:pt>
                <c:pt idx="9154">
                  <c:v>9155</c:v>
                </c:pt>
                <c:pt idx="9155">
                  <c:v>9156</c:v>
                </c:pt>
                <c:pt idx="9156">
                  <c:v>9157</c:v>
                </c:pt>
                <c:pt idx="9157">
                  <c:v>9158</c:v>
                </c:pt>
                <c:pt idx="9158">
                  <c:v>9159</c:v>
                </c:pt>
                <c:pt idx="9159">
                  <c:v>9160</c:v>
                </c:pt>
                <c:pt idx="9160">
                  <c:v>9161</c:v>
                </c:pt>
                <c:pt idx="9161">
                  <c:v>9162</c:v>
                </c:pt>
                <c:pt idx="9162">
                  <c:v>9163</c:v>
                </c:pt>
                <c:pt idx="9163">
                  <c:v>9164</c:v>
                </c:pt>
                <c:pt idx="9164">
                  <c:v>9165</c:v>
                </c:pt>
                <c:pt idx="9165">
                  <c:v>9166</c:v>
                </c:pt>
                <c:pt idx="9166">
                  <c:v>9167</c:v>
                </c:pt>
                <c:pt idx="9167">
                  <c:v>9168</c:v>
                </c:pt>
                <c:pt idx="9168">
                  <c:v>9169</c:v>
                </c:pt>
                <c:pt idx="9169">
                  <c:v>9170</c:v>
                </c:pt>
                <c:pt idx="9170">
                  <c:v>9171</c:v>
                </c:pt>
                <c:pt idx="9171">
                  <c:v>9172</c:v>
                </c:pt>
                <c:pt idx="9172">
                  <c:v>9173</c:v>
                </c:pt>
                <c:pt idx="9173">
                  <c:v>9174</c:v>
                </c:pt>
                <c:pt idx="9174">
                  <c:v>9175</c:v>
                </c:pt>
                <c:pt idx="9175">
                  <c:v>9176</c:v>
                </c:pt>
                <c:pt idx="9176">
                  <c:v>9177</c:v>
                </c:pt>
                <c:pt idx="9177">
                  <c:v>9178</c:v>
                </c:pt>
                <c:pt idx="9178">
                  <c:v>9179</c:v>
                </c:pt>
                <c:pt idx="9179">
                  <c:v>9180</c:v>
                </c:pt>
                <c:pt idx="9180">
                  <c:v>9181</c:v>
                </c:pt>
                <c:pt idx="9181">
                  <c:v>9182</c:v>
                </c:pt>
                <c:pt idx="9182">
                  <c:v>9183</c:v>
                </c:pt>
                <c:pt idx="9183">
                  <c:v>9184</c:v>
                </c:pt>
                <c:pt idx="9184">
                  <c:v>9185</c:v>
                </c:pt>
                <c:pt idx="9185">
                  <c:v>9186</c:v>
                </c:pt>
                <c:pt idx="9186">
                  <c:v>9187</c:v>
                </c:pt>
                <c:pt idx="9187">
                  <c:v>9188</c:v>
                </c:pt>
                <c:pt idx="9188">
                  <c:v>9189</c:v>
                </c:pt>
                <c:pt idx="9189">
                  <c:v>9190</c:v>
                </c:pt>
                <c:pt idx="9190">
                  <c:v>9191</c:v>
                </c:pt>
                <c:pt idx="9191">
                  <c:v>9192</c:v>
                </c:pt>
                <c:pt idx="9192">
                  <c:v>9193</c:v>
                </c:pt>
                <c:pt idx="9193">
                  <c:v>9194</c:v>
                </c:pt>
                <c:pt idx="9194">
                  <c:v>9195</c:v>
                </c:pt>
                <c:pt idx="9195">
                  <c:v>9196</c:v>
                </c:pt>
                <c:pt idx="9196">
                  <c:v>9197</c:v>
                </c:pt>
                <c:pt idx="9197">
                  <c:v>9198</c:v>
                </c:pt>
                <c:pt idx="9198">
                  <c:v>9199</c:v>
                </c:pt>
                <c:pt idx="9199">
                  <c:v>9200</c:v>
                </c:pt>
                <c:pt idx="9200">
                  <c:v>9201</c:v>
                </c:pt>
                <c:pt idx="9201">
                  <c:v>9202</c:v>
                </c:pt>
                <c:pt idx="9202">
                  <c:v>9203</c:v>
                </c:pt>
                <c:pt idx="9203">
                  <c:v>9204</c:v>
                </c:pt>
                <c:pt idx="9204">
                  <c:v>9205</c:v>
                </c:pt>
                <c:pt idx="9205">
                  <c:v>9206</c:v>
                </c:pt>
                <c:pt idx="9206">
                  <c:v>9207</c:v>
                </c:pt>
                <c:pt idx="9207">
                  <c:v>9208</c:v>
                </c:pt>
                <c:pt idx="9208">
                  <c:v>9209</c:v>
                </c:pt>
                <c:pt idx="9209">
                  <c:v>9210</c:v>
                </c:pt>
                <c:pt idx="9210">
                  <c:v>9211</c:v>
                </c:pt>
                <c:pt idx="9211">
                  <c:v>9212</c:v>
                </c:pt>
                <c:pt idx="9212">
                  <c:v>9213</c:v>
                </c:pt>
                <c:pt idx="9213">
                  <c:v>9214</c:v>
                </c:pt>
                <c:pt idx="9214">
                  <c:v>9215</c:v>
                </c:pt>
                <c:pt idx="9215">
                  <c:v>9216</c:v>
                </c:pt>
                <c:pt idx="9216">
                  <c:v>9217</c:v>
                </c:pt>
                <c:pt idx="9217">
                  <c:v>9218</c:v>
                </c:pt>
                <c:pt idx="9218">
                  <c:v>9219</c:v>
                </c:pt>
                <c:pt idx="9219">
                  <c:v>9220</c:v>
                </c:pt>
                <c:pt idx="9220">
                  <c:v>9221</c:v>
                </c:pt>
                <c:pt idx="9221">
                  <c:v>9222</c:v>
                </c:pt>
                <c:pt idx="9222">
                  <c:v>9223</c:v>
                </c:pt>
                <c:pt idx="9223">
                  <c:v>9224</c:v>
                </c:pt>
                <c:pt idx="9224">
                  <c:v>9225</c:v>
                </c:pt>
                <c:pt idx="9225">
                  <c:v>9226</c:v>
                </c:pt>
                <c:pt idx="9226">
                  <c:v>9227</c:v>
                </c:pt>
                <c:pt idx="9227">
                  <c:v>9228</c:v>
                </c:pt>
                <c:pt idx="9228">
                  <c:v>9229</c:v>
                </c:pt>
                <c:pt idx="9229">
                  <c:v>9230</c:v>
                </c:pt>
                <c:pt idx="9230">
                  <c:v>9231</c:v>
                </c:pt>
                <c:pt idx="9231">
                  <c:v>9232</c:v>
                </c:pt>
                <c:pt idx="9232">
                  <c:v>9233</c:v>
                </c:pt>
                <c:pt idx="9233">
                  <c:v>9234</c:v>
                </c:pt>
                <c:pt idx="9234">
                  <c:v>9235</c:v>
                </c:pt>
                <c:pt idx="9235">
                  <c:v>9236</c:v>
                </c:pt>
                <c:pt idx="9236">
                  <c:v>9237</c:v>
                </c:pt>
                <c:pt idx="9237">
                  <c:v>9238</c:v>
                </c:pt>
                <c:pt idx="9238">
                  <c:v>9239</c:v>
                </c:pt>
                <c:pt idx="9239">
                  <c:v>9240</c:v>
                </c:pt>
                <c:pt idx="9240">
                  <c:v>9241</c:v>
                </c:pt>
                <c:pt idx="9241">
                  <c:v>9242</c:v>
                </c:pt>
                <c:pt idx="9242">
                  <c:v>9243</c:v>
                </c:pt>
                <c:pt idx="9243">
                  <c:v>9244</c:v>
                </c:pt>
                <c:pt idx="9244">
                  <c:v>9245</c:v>
                </c:pt>
                <c:pt idx="9245">
                  <c:v>9246</c:v>
                </c:pt>
                <c:pt idx="9246">
                  <c:v>9247</c:v>
                </c:pt>
                <c:pt idx="9247">
                  <c:v>9248</c:v>
                </c:pt>
                <c:pt idx="9248">
                  <c:v>9249</c:v>
                </c:pt>
                <c:pt idx="9249">
                  <c:v>9250</c:v>
                </c:pt>
                <c:pt idx="9250">
                  <c:v>9251</c:v>
                </c:pt>
                <c:pt idx="9251">
                  <c:v>9252</c:v>
                </c:pt>
                <c:pt idx="9252">
                  <c:v>9253</c:v>
                </c:pt>
                <c:pt idx="9253">
                  <c:v>9254</c:v>
                </c:pt>
                <c:pt idx="9254">
                  <c:v>9255</c:v>
                </c:pt>
                <c:pt idx="9255">
                  <c:v>9256</c:v>
                </c:pt>
                <c:pt idx="9256">
                  <c:v>9257</c:v>
                </c:pt>
                <c:pt idx="9257">
                  <c:v>9258</c:v>
                </c:pt>
                <c:pt idx="9258">
                  <c:v>9259</c:v>
                </c:pt>
                <c:pt idx="9259">
                  <c:v>9260</c:v>
                </c:pt>
                <c:pt idx="9260">
                  <c:v>9261</c:v>
                </c:pt>
                <c:pt idx="9261">
                  <c:v>9262</c:v>
                </c:pt>
                <c:pt idx="9262">
                  <c:v>9263</c:v>
                </c:pt>
                <c:pt idx="9263">
                  <c:v>9264</c:v>
                </c:pt>
                <c:pt idx="9264">
                  <c:v>9265</c:v>
                </c:pt>
                <c:pt idx="9265">
                  <c:v>9266</c:v>
                </c:pt>
                <c:pt idx="9266">
                  <c:v>9267</c:v>
                </c:pt>
                <c:pt idx="9267">
                  <c:v>9268</c:v>
                </c:pt>
                <c:pt idx="9268">
                  <c:v>9269</c:v>
                </c:pt>
                <c:pt idx="9269">
                  <c:v>9270</c:v>
                </c:pt>
                <c:pt idx="9270">
                  <c:v>9271</c:v>
                </c:pt>
                <c:pt idx="9271">
                  <c:v>9272</c:v>
                </c:pt>
                <c:pt idx="9272">
                  <c:v>9273</c:v>
                </c:pt>
                <c:pt idx="9273">
                  <c:v>9274</c:v>
                </c:pt>
                <c:pt idx="9274">
                  <c:v>9275</c:v>
                </c:pt>
                <c:pt idx="9275">
                  <c:v>9276</c:v>
                </c:pt>
                <c:pt idx="9276">
                  <c:v>9277</c:v>
                </c:pt>
                <c:pt idx="9277">
                  <c:v>9278</c:v>
                </c:pt>
                <c:pt idx="9278">
                  <c:v>9279</c:v>
                </c:pt>
                <c:pt idx="9279">
                  <c:v>9280</c:v>
                </c:pt>
                <c:pt idx="9280">
                  <c:v>9281</c:v>
                </c:pt>
                <c:pt idx="9281">
                  <c:v>9282</c:v>
                </c:pt>
                <c:pt idx="9282">
                  <c:v>9283</c:v>
                </c:pt>
                <c:pt idx="9283">
                  <c:v>9284</c:v>
                </c:pt>
                <c:pt idx="9284">
                  <c:v>9285</c:v>
                </c:pt>
                <c:pt idx="9285">
                  <c:v>9286</c:v>
                </c:pt>
                <c:pt idx="9286">
                  <c:v>9287</c:v>
                </c:pt>
                <c:pt idx="9287">
                  <c:v>9288</c:v>
                </c:pt>
                <c:pt idx="9288">
                  <c:v>9289</c:v>
                </c:pt>
                <c:pt idx="9289">
                  <c:v>9290</c:v>
                </c:pt>
                <c:pt idx="9290">
                  <c:v>9291</c:v>
                </c:pt>
                <c:pt idx="9291">
                  <c:v>9292</c:v>
                </c:pt>
                <c:pt idx="9292">
                  <c:v>9293</c:v>
                </c:pt>
                <c:pt idx="9293">
                  <c:v>9294</c:v>
                </c:pt>
                <c:pt idx="9294">
                  <c:v>9295</c:v>
                </c:pt>
                <c:pt idx="9295">
                  <c:v>9296</c:v>
                </c:pt>
                <c:pt idx="9296">
                  <c:v>9297</c:v>
                </c:pt>
                <c:pt idx="9297">
                  <c:v>9298</c:v>
                </c:pt>
                <c:pt idx="9298">
                  <c:v>9299</c:v>
                </c:pt>
                <c:pt idx="9299">
                  <c:v>9300</c:v>
                </c:pt>
                <c:pt idx="9300">
                  <c:v>9301</c:v>
                </c:pt>
                <c:pt idx="9301">
                  <c:v>9302</c:v>
                </c:pt>
                <c:pt idx="9302">
                  <c:v>9303</c:v>
                </c:pt>
                <c:pt idx="9303">
                  <c:v>9304</c:v>
                </c:pt>
                <c:pt idx="9304">
                  <c:v>9305</c:v>
                </c:pt>
                <c:pt idx="9305">
                  <c:v>9306</c:v>
                </c:pt>
                <c:pt idx="9306">
                  <c:v>9307</c:v>
                </c:pt>
                <c:pt idx="9307">
                  <c:v>9308</c:v>
                </c:pt>
                <c:pt idx="9308">
                  <c:v>9309</c:v>
                </c:pt>
                <c:pt idx="9309">
                  <c:v>9310</c:v>
                </c:pt>
                <c:pt idx="9310">
                  <c:v>9311</c:v>
                </c:pt>
                <c:pt idx="9311">
                  <c:v>9312</c:v>
                </c:pt>
                <c:pt idx="9312">
                  <c:v>9313</c:v>
                </c:pt>
                <c:pt idx="9313">
                  <c:v>9314</c:v>
                </c:pt>
                <c:pt idx="9314">
                  <c:v>9315</c:v>
                </c:pt>
                <c:pt idx="9315">
                  <c:v>9316</c:v>
                </c:pt>
                <c:pt idx="9316">
                  <c:v>9317</c:v>
                </c:pt>
                <c:pt idx="9317">
                  <c:v>9318</c:v>
                </c:pt>
                <c:pt idx="9318">
                  <c:v>9319</c:v>
                </c:pt>
                <c:pt idx="9319">
                  <c:v>9320</c:v>
                </c:pt>
                <c:pt idx="9320">
                  <c:v>9321</c:v>
                </c:pt>
                <c:pt idx="9321">
                  <c:v>9322</c:v>
                </c:pt>
                <c:pt idx="9322">
                  <c:v>9323</c:v>
                </c:pt>
                <c:pt idx="9323">
                  <c:v>9324</c:v>
                </c:pt>
                <c:pt idx="9324">
                  <c:v>9325</c:v>
                </c:pt>
                <c:pt idx="9325">
                  <c:v>9326</c:v>
                </c:pt>
                <c:pt idx="9326">
                  <c:v>9327</c:v>
                </c:pt>
                <c:pt idx="9327">
                  <c:v>9328</c:v>
                </c:pt>
                <c:pt idx="9328">
                  <c:v>9329</c:v>
                </c:pt>
                <c:pt idx="9329">
                  <c:v>9330</c:v>
                </c:pt>
                <c:pt idx="9330">
                  <c:v>9331</c:v>
                </c:pt>
                <c:pt idx="9331">
                  <c:v>9332</c:v>
                </c:pt>
                <c:pt idx="9332">
                  <c:v>9333</c:v>
                </c:pt>
                <c:pt idx="9333">
                  <c:v>9334</c:v>
                </c:pt>
                <c:pt idx="9334">
                  <c:v>9335</c:v>
                </c:pt>
                <c:pt idx="9335">
                  <c:v>9336</c:v>
                </c:pt>
                <c:pt idx="9336">
                  <c:v>9337</c:v>
                </c:pt>
                <c:pt idx="9337">
                  <c:v>9338</c:v>
                </c:pt>
                <c:pt idx="9338">
                  <c:v>9339</c:v>
                </c:pt>
                <c:pt idx="9339">
                  <c:v>9340</c:v>
                </c:pt>
                <c:pt idx="9340">
                  <c:v>9341</c:v>
                </c:pt>
                <c:pt idx="9341">
                  <c:v>9342</c:v>
                </c:pt>
                <c:pt idx="9342">
                  <c:v>9343</c:v>
                </c:pt>
                <c:pt idx="9343">
                  <c:v>9344</c:v>
                </c:pt>
                <c:pt idx="9344">
                  <c:v>9345</c:v>
                </c:pt>
                <c:pt idx="9345">
                  <c:v>9346</c:v>
                </c:pt>
                <c:pt idx="9346">
                  <c:v>9347</c:v>
                </c:pt>
                <c:pt idx="9347">
                  <c:v>9348</c:v>
                </c:pt>
                <c:pt idx="9348">
                  <c:v>9349</c:v>
                </c:pt>
                <c:pt idx="9349">
                  <c:v>9350</c:v>
                </c:pt>
                <c:pt idx="9350">
                  <c:v>9351</c:v>
                </c:pt>
                <c:pt idx="9351">
                  <c:v>9352</c:v>
                </c:pt>
                <c:pt idx="9352">
                  <c:v>9353</c:v>
                </c:pt>
                <c:pt idx="9353">
                  <c:v>9354</c:v>
                </c:pt>
                <c:pt idx="9354">
                  <c:v>9355</c:v>
                </c:pt>
                <c:pt idx="9355">
                  <c:v>9356</c:v>
                </c:pt>
                <c:pt idx="9356">
                  <c:v>9357</c:v>
                </c:pt>
                <c:pt idx="9357">
                  <c:v>9358</c:v>
                </c:pt>
                <c:pt idx="9358">
                  <c:v>9359</c:v>
                </c:pt>
                <c:pt idx="9359">
                  <c:v>9360</c:v>
                </c:pt>
                <c:pt idx="9360">
                  <c:v>9361</c:v>
                </c:pt>
                <c:pt idx="9361">
                  <c:v>9362</c:v>
                </c:pt>
                <c:pt idx="9362">
                  <c:v>9363</c:v>
                </c:pt>
                <c:pt idx="9363">
                  <c:v>9364</c:v>
                </c:pt>
                <c:pt idx="9364">
                  <c:v>9365</c:v>
                </c:pt>
                <c:pt idx="9365">
                  <c:v>9366</c:v>
                </c:pt>
                <c:pt idx="9366">
                  <c:v>9367</c:v>
                </c:pt>
                <c:pt idx="9367">
                  <c:v>9368</c:v>
                </c:pt>
                <c:pt idx="9368">
                  <c:v>9369</c:v>
                </c:pt>
                <c:pt idx="9369">
                  <c:v>9370</c:v>
                </c:pt>
                <c:pt idx="9370">
                  <c:v>9371</c:v>
                </c:pt>
                <c:pt idx="9371">
                  <c:v>9372</c:v>
                </c:pt>
                <c:pt idx="9372">
                  <c:v>9373</c:v>
                </c:pt>
                <c:pt idx="9373">
                  <c:v>9374</c:v>
                </c:pt>
                <c:pt idx="9374">
                  <c:v>9375</c:v>
                </c:pt>
                <c:pt idx="9375">
                  <c:v>9376</c:v>
                </c:pt>
                <c:pt idx="9376">
                  <c:v>9377</c:v>
                </c:pt>
                <c:pt idx="9377">
                  <c:v>9378</c:v>
                </c:pt>
                <c:pt idx="9378">
                  <c:v>9379</c:v>
                </c:pt>
                <c:pt idx="9379">
                  <c:v>9380</c:v>
                </c:pt>
                <c:pt idx="9380">
                  <c:v>9381</c:v>
                </c:pt>
                <c:pt idx="9381">
                  <c:v>9382</c:v>
                </c:pt>
                <c:pt idx="9382">
                  <c:v>9383</c:v>
                </c:pt>
                <c:pt idx="9383">
                  <c:v>9384</c:v>
                </c:pt>
                <c:pt idx="9384">
                  <c:v>9385</c:v>
                </c:pt>
                <c:pt idx="9385">
                  <c:v>9386</c:v>
                </c:pt>
                <c:pt idx="9386">
                  <c:v>9387</c:v>
                </c:pt>
                <c:pt idx="9387">
                  <c:v>9388</c:v>
                </c:pt>
                <c:pt idx="9388">
                  <c:v>9389</c:v>
                </c:pt>
                <c:pt idx="9389">
                  <c:v>9390</c:v>
                </c:pt>
                <c:pt idx="9390">
                  <c:v>9391</c:v>
                </c:pt>
                <c:pt idx="9391">
                  <c:v>9392</c:v>
                </c:pt>
                <c:pt idx="9392">
                  <c:v>9393</c:v>
                </c:pt>
                <c:pt idx="9393">
                  <c:v>9394</c:v>
                </c:pt>
                <c:pt idx="9394">
                  <c:v>9395</c:v>
                </c:pt>
                <c:pt idx="9395">
                  <c:v>9396</c:v>
                </c:pt>
                <c:pt idx="9396">
                  <c:v>9397</c:v>
                </c:pt>
                <c:pt idx="9397">
                  <c:v>9398</c:v>
                </c:pt>
                <c:pt idx="9398">
                  <c:v>9399</c:v>
                </c:pt>
                <c:pt idx="9399">
                  <c:v>9400</c:v>
                </c:pt>
                <c:pt idx="9400">
                  <c:v>9401</c:v>
                </c:pt>
                <c:pt idx="9401">
                  <c:v>9402</c:v>
                </c:pt>
                <c:pt idx="9402">
                  <c:v>9403</c:v>
                </c:pt>
                <c:pt idx="9403">
                  <c:v>9404</c:v>
                </c:pt>
                <c:pt idx="9404">
                  <c:v>9405</c:v>
                </c:pt>
                <c:pt idx="9405">
                  <c:v>9406</c:v>
                </c:pt>
                <c:pt idx="9406">
                  <c:v>9407</c:v>
                </c:pt>
                <c:pt idx="9407">
                  <c:v>9408</c:v>
                </c:pt>
                <c:pt idx="9408">
                  <c:v>9409</c:v>
                </c:pt>
                <c:pt idx="9409">
                  <c:v>9410</c:v>
                </c:pt>
                <c:pt idx="9410">
                  <c:v>9411</c:v>
                </c:pt>
                <c:pt idx="9411">
                  <c:v>9412</c:v>
                </c:pt>
                <c:pt idx="9412">
                  <c:v>9413</c:v>
                </c:pt>
                <c:pt idx="9413">
                  <c:v>9414</c:v>
                </c:pt>
                <c:pt idx="9414">
                  <c:v>9415</c:v>
                </c:pt>
                <c:pt idx="9415">
                  <c:v>9416</c:v>
                </c:pt>
                <c:pt idx="9416">
                  <c:v>9417</c:v>
                </c:pt>
                <c:pt idx="9417">
                  <c:v>9418</c:v>
                </c:pt>
                <c:pt idx="9418">
                  <c:v>9419</c:v>
                </c:pt>
                <c:pt idx="9419">
                  <c:v>9420</c:v>
                </c:pt>
                <c:pt idx="9420">
                  <c:v>9421</c:v>
                </c:pt>
                <c:pt idx="9421">
                  <c:v>9422</c:v>
                </c:pt>
                <c:pt idx="9422">
                  <c:v>9423</c:v>
                </c:pt>
                <c:pt idx="9423">
                  <c:v>9424</c:v>
                </c:pt>
                <c:pt idx="9424">
                  <c:v>9425</c:v>
                </c:pt>
                <c:pt idx="9425">
                  <c:v>9426</c:v>
                </c:pt>
                <c:pt idx="9426">
                  <c:v>9427</c:v>
                </c:pt>
                <c:pt idx="9427">
                  <c:v>9428</c:v>
                </c:pt>
                <c:pt idx="9428">
                  <c:v>9429</c:v>
                </c:pt>
                <c:pt idx="9429">
                  <c:v>9430</c:v>
                </c:pt>
                <c:pt idx="9430">
                  <c:v>9431</c:v>
                </c:pt>
                <c:pt idx="9431">
                  <c:v>9432</c:v>
                </c:pt>
                <c:pt idx="9432">
                  <c:v>9433</c:v>
                </c:pt>
                <c:pt idx="9433">
                  <c:v>9434</c:v>
                </c:pt>
                <c:pt idx="9434">
                  <c:v>9435</c:v>
                </c:pt>
                <c:pt idx="9435">
                  <c:v>9436</c:v>
                </c:pt>
                <c:pt idx="9436">
                  <c:v>9437</c:v>
                </c:pt>
                <c:pt idx="9437">
                  <c:v>9438</c:v>
                </c:pt>
                <c:pt idx="9438">
                  <c:v>9439</c:v>
                </c:pt>
                <c:pt idx="9439">
                  <c:v>9440</c:v>
                </c:pt>
                <c:pt idx="9440">
                  <c:v>9441</c:v>
                </c:pt>
                <c:pt idx="9441">
                  <c:v>9442</c:v>
                </c:pt>
                <c:pt idx="9442">
                  <c:v>9443</c:v>
                </c:pt>
                <c:pt idx="9443">
                  <c:v>9444</c:v>
                </c:pt>
                <c:pt idx="9444">
                  <c:v>9445</c:v>
                </c:pt>
                <c:pt idx="9445">
                  <c:v>9446</c:v>
                </c:pt>
                <c:pt idx="9446">
                  <c:v>9447</c:v>
                </c:pt>
                <c:pt idx="9447">
                  <c:v>9448</c:v>
                </c:pt>
                <c:pt idx="9448">
                  <c:v>9449</c:v>
                </c:pt>
                <c:pt idx="9449">
                  <c:v>9450</c:v>
                </c:pt>
                <c:pt idx="9450">
                  <c:v>9451</c:v>
                </c:pt>
                <c:pt idx="9451">
                  <c:v>9452</c:v>
                </c:pt>
                <c:pt idx="9452">
                  <c:v>9453</c:v>
                </c:pt>
                <c:pt idx="9453">
                  <c:v>9454</c:v>
                </c:pt>
                <c:pt idx="9454">
                  <c:v>9455</c:v>
                </c:pt>
                <c:pt idx="9455">
                  <c:v>9456</c:v>
                </c:pt>
                <c:pt idx="9456">
                  <c:v>9457</c:v>
                </c:pt>
                <c:pt idx="9457">
                  <c:v>9458</c:v>
                </c:pt>
                <c:pt idx="9458">
                  <c:v>9459</c:v>
                </c:pt>
                <c:pt idx="9459">
                  <c:v>9460</c:v>
                </c:pt>
                <c:pt idx="9460">
                  <c:v>9461</c:v>
                </c:pt>
                <c:pt idx="9461">
                  <c:v>9462</c:v>
                </c:pt>
                <c:pt idx="9462">
                  <c:v>9463</c:v>
                </c:pt>
                <c:pt idx="9463">
                  <c:v>9464</c:v>
                </c:pt>
                <c:pt idx="9464">
                  <c:v>9465</c:v>
                </c:pt>
                <c:pt idx="9465">
                  <c:v>9466</c:v>
                </c:pt>
                <c:pt idx="9466">
                  <c:v>9467</c:v>
                </c:pt>
                <c:pt idx="9467">
                  <c:v>9468</c:v>
                </c:pt>
                <c:pt idx="9468">
                  <c:v>9469</c:v>
                </c:pt>
                <c:pt idx="9469">
                  <c:v>9470</c:v>
                </c:pt>
                <c:pt idx="9470">
                  <c:v>9471</c:v>
                </c:pt>
                <c:pt idx="9471">
                  <c:v>9472</c:v>
                </c:pt>
                <c:pt idx="9472">
                  <c:v>9473</c:v>
                </c:pt>
                <c:pt idx="9473">
                  <c:v>9474</c:v>
                </c:pt>
                <c:pt idx="9474">
                  <c:v>9475</c:v>
                </c:pt>
                <c:pt idx="9475">
                  <c:v>9476</c:v>
                </c:pt>
                <c:pt idx="9476">
                  <c:v>9477</c:v>
                </c:pt>
                <c:pt idx="9477">
                  <c:v>9478</c:v>
                </c:pt>
                <c:pt idx="9478">
                  <c:v>9479</c:v>
                </c:pt>
                <c:pt idx="9479">
                  <c:v>9480</c:v>
                </c:pt>
                <c:pt idx="9480">
                  <c:v>9481</c:v>
                </c:pt>
                <c:pt idx="9481">
                  <c:v>9482</c:v>
                </c:pt>
                <c:pt idx="9482">
                  <c:v>9483</c:v>
                </c:pt>
                <c:pt idx="9483">
                  <c:v>9484</c:v>
                </c:pt>
                <c:pt idx="9484">
                  <c:v>9485</c:v>
                </c:pt>
                <c:pt idx="9485">
                  <c:v>9486</c:v>
                </c:pt>
                <c:pt idx="9486">
                  <c:v>9487</c:v>
                </c:pt>
                <c:pt idx="9487">
                  <c:v>9488</c:v>
                </c:pt>
                <c:pt idx="9488">
                  <c:v>9489</c:v>
                </c:pt>
                <c:pt idx="9489">
                  <c:v>9490</c:v>
                </c:pt>
                <c:pt idx="9490">
                  <c:v>9491</c:v>
                </c:pt>
                <c:pt idx="9491">
                  <c:v>9492</c:v>
                </c:pt>
                <c:pt idx="9492">
                  <c:v>9493</c:v>
                </c:pt>
                <c:pt idx="9493">
                  <c:v>9494</c:v>
                </c:pt>
                <c:pt idx="9494">
                  <c:v>9495</c:v>
                </c:pt>
                <c:pt idx="9495">
                  <c:v>9496</c:v>
                </c:pt>
                <c:pt idx="9496">
                  <c:v>9497</c:v>
                </c:pt>
                <c:pt idx="9497">
                  <c:v>9498</c:v>
                </c:pt>
                <c:pt idx="9498">
                  <c:v>9499</c:v>
                </c:pt>
                <c:pt idx="9499">
                  <c:v>9500</c:v>
                </c:pt>
                <c:pt idx="9500">
                  <c:v>9501</c:v>
                </c:pt>
                <c:pt idx="9501">
                  <c:v>9502</c:v>
                </c:pt>
                <c:pt idx="9502">
                  <c:v>9503</c:v>
                </c:pt>
                <c:pt idx="9503">
                  <c:v>9504</c:v>
                </c:pt>
                <c:pt idx="9504">
                  <c:v>9505</c:v>
                </c:pt>
                <c:pt idx="9505">
                  <c:v>9506</c:v>
                </c:pt>
                <c:pt idx="9506">
                  <c:v>9507</c:v>
                </c:pt>
                <c:pt idx="9507">
                  <c:v>9508</c:v>
                </c:pt>
                <c:pt idx="9508">
                  <c:v>9509</c:v>
                </c:pt>
                <c:pt idx="9509">
                  <c:v>9510</c:v>
                </c:pt>
                <c:pt idx="9510">
                  <c:v>9511</c:v>
                </c:pt>
                <c:pt idx="9511">
                  <c:v>9512</c:v>
                </c:pt>
                <c:pt idx="9512">
                  <c:v>9513</c:v>
                </c:pt>
                <c:pt idx="9513">
                  <c:v>9514</c:v>
                </c:pt>
                <c:pt idx="9514">
                  <c:v>9515</c:v>
                </c:pt>
                <c:pt idx="9515">
                  <c:v>9516</c:v>
                </c:pt>
                <c:pt idx="9516">
                  <c:v>9517</c:v>
                </c:pt>
                <c:pt idx="9517">
                  <c:v>9518</c:v>
                </c:pt>
                <c:pt idx="9518">
                  <c:v>9519</c:v>
                </c:pt>
                <c:pt idx="9519">
                  <c:v>9520</c:v>
                </c:pt>
                <c:pt idx="9520">
                  <c:v>9521</c:v>
                </c:pt>
                <c:pt idx="9521">
                  <c:v>9522</c:v>
                </c:pt>
                <c:pt idx="9522">
                  <c:v>9523</c:v>
                </c:pt>
                <c:pt idx="9523">
                  <c:v>9524</c:v>
                </c:pt>
                <c:pt idx="9524">
                  <c:v>9525</c:v>
                </c:pt>
                <c:pt idx="9525">
                  <c:v>9526</c:v>
                </c:pt>
                <c:pt idx="9526">
                  <c:v>9527</c:v>
                </c:pt>
                <c:pt idx="9527">
                  <c:v>9528</c:v>
                </c:pt>
                <c:pt idx="9528">
                  <c:v>9529</c:v>
                </c:pt>
                <c:pt idx="9529">
                  <c:v>9530</c:v>
                </c:pt>
                <c:pt idx="9530">
                  <c:v>9531</c:v>
                </c:pt>
                <c:pt idx="9531">
                  <c:v>9532</c:v>
                </c:pt>
                <c:pt idx="9532">
                  <c:v>9533</c:v>
                </c:pt>
                <c:pt idx="9533">
                  <c:v>9534</c:v>
                </c:pt>
                <c:pt idx="9534">
                  <c:v>9535</c:v>
                </c:pt>
                <c:pt idx="9535">
                  <c:v>9536</c:v>
                </c:pt>
                <c:pt idx="9536">
                  <c:v>9537</c:v>
                </c:pt>
                <c:pt idx="9537">
                  <c:v>9538</c:v>
                </c:pt>
                <c:pt idx="9538">
                  <c:v>9539</c:v>
                </c:pt>
                <c:pt idx="9539">
                  <c:v>9540</c:v>
                </c:pt>
                <c:pt idx="9540">
                  <c:v>9541</c:v>
                </c:pt>
                <c:pt idx="9541">
                  <c:v>9542</c:v>
                </c:pt>
                <c:pt idx="9542">
                  <c:v>9543</c:v>
                </c:pt>
                <c:pt idx="9543">
                  <c:v>9544</c:v>
                </c:pt>
                <c:pt idx="9544">
                  <c:v>9545</c:v>
                </c:pt>
                <c:pt idx="9545">
                  <c:v>9546</c:v>
                </c:pt>
                <c:pt idx="9546">
                  <c:v>9547</c:v>
                </c:pt>
                <c:pt idx="9547">
                  <c:v>9548</c:v>
                </c:pt>
                <c:pt idx="9548">
                  <c:v>9549</c:v>
                </c:pt>
                <c:pt idx="9549">
                  <c:v>9550</c:v>
                </c:pt>
                <c:pt idx="9550">
                  <c:v>9551</c:v>
                </c:pt>
                <c:pt idx="9551">
                  <c:v>9552</c:v>
                </c:pt>
                <c:pt idx="9552">
                  <c:v>9553</c:v>
                </c:pt>
                <c:pt idx="9553">
                  <c:v>9554</c:v>
                </c:pt>
                <c:pt idx="9554">
                  <c:v>9555</c:v>
                </c:pt>
                <c:pt idx="9555">
                  <c:v>9556</c:v>
                </c:pt>
                <c:pt idx="9556">
                  <c:v>9557</c:v>
                </c:pt>
                <c:pt idx="9557">
                  <c:v>9558</c:v>
                </c:pt>
                <c:pt idx="9558">
                  <c:v>9559</c:v>
                </c:pt>
                <c:pt idx="9559">
                  <c:v>9560</c:v>
                </c:pt>
                <c:pt idx="9560">
                  <c:v>9561</c:v>
                </c:pt>
                <c:pt idx="9561">
                  <c:v>9562</c:v>
                </c:pt>
                <c:pt idx="9562">
                  <c:v>9563</c:v>
                </c:pt>
                <c:pt idx="9563">
                  <c:v>9564</c:v>
                </c:pt>
                <c:pt idx="9564">
                  <c:v>9565</c:v>
                </c:pt>
                <c:pt idx="9565">
                  <c:v>9566</c:v>
                </c:pt>
                <c:pt idx="9566">
                  <c:v>9567</c:v>
                </c:pt>
                <c:pt idx="9567">
                  <c:v>9568</c:v>
                </c:pt>
                <c:pt idx="9568">
                  <c:v>9569</c:v>
                </c:pt>
                <c:pt idx="9569">
                  <c:v>9570</c:v>
                </c:pt>
                <c:pt idx="9570">
                  <c:v>9571</c:v>
                </c:pt>
                <c:pt idx="9571">
                  <c:v>9572</c:v>
                </c:pt>
                <c:pt idx="9572">
                  <c:v>9573</c:v>
                </c:pt>
                <c:pt idx="9573">
                  <c:v>9574</c:v>
                </c:pt>
                <c:pt idx="9574">
                  <c:v>9575</c:v>
                </c:pt>
                <c:pt idx="9575">
                  <c:v>9576</c:v>
                </c:pt>
                <c:pt idx="9576">
                  <c:v>9577</c:v>
                </c:pt>
                <c:pt idx="9577">
                  <c:v>9578</c:v>
                </c:pt>
                <c:pt idx="9578">
                  <c:v>9579</c:v>
                </c:pt>
                <c:pt idx="9579">
                  <c:v>9580</c:v>
                </c:pt>
                <c:pt idx="9580">
                  <c:v>9581</c:v>
                </c:pt>
                <c:pt idx="9581">
                  <c:v>9582</c:v>
                </c:pt>
                <c:pt idx="9582">
                  <c:v>9583</c:v>
                </c:pt>
                <c:pt idx="9583">
                  <c:v>9584</c:v>
                </c:pt>
                <c:pt idx="9584">
                  <c:v>9585</c:v>
                </c:pt>
                <c:pt idx="9585">
                  <c:v>9586</c:v>
                </c:pt>
                <c:pt idx="9586">
                  <c:v>9587</c:v>
                </c:pt>
                <c:pt idx="9587">
                  <c:v>9588</c:v>
                </c:pt>
                <c:pt idx="9588">
                  <c:v>9589</c:v>
                </c:pt>
                <c:pt idx="9589">
                  <c:v>9590</c:v>
                </c:pt>
                <c:pt idx="9590">
                  <c:v>9591</c:v>
                </c:pt>
                <c:pt idx="9591">
                  <c:v>9592</c:v>
                </c:pt>
                <c:pt idx="9592">
                  <c:v>9593</c:v>
                </c:pt>
                <c:pt idx="9593">
                  <c:v>9594</c:v>
                </c:pt>
                <c:pt idx="9594">
                  <c:v>9595</c:v>
                </c:pt>
                <c:pt idx="9595">
                  <c:v>9596</c:v>
                </c:pt>
                <c:pt idx="9596">
                  <c:v>9597</c:v>
                </c:pt>
                <c:pt idx="9597">
                  <c:v>9598</c:v>
                </c:pt>
                <c:pt idx="9598">
                  <c:v>9599</c:v>
                </c:pt>
                <c:pt idx="9599">
                  <c:v>9600</c:v>
                </c:pt>
                <c:pt idx="9600">
                  <c:v>9601</c:v>
                </c:pt>
                <c:pt idx="9601">
                  <c:v>9602</c:v>
                </c:pt>
                <c:pt idx="9602">
                  <c:v>9603</c:v>
                </c:pt>
                <c:pt idx="9603">
                  <c:v>9604</c:v>
                </c:pt>
                <c:pt idx="9604">
                  <c:v>9605</c:v>
                </c:pt>
                <c:pt idx="9605">
                  <c:v>9606</c:v>
                </c:pt>
                <c:pt idx="9606">
                  <c:v>9607</c:v>
                </c:pt>
                <c:pt idx="9607">
                  <c:v>9608</c:v>
                </c:pt>
                <c:pt idx="9608">
                  <c:v>9609</c:v>
                </c:pt>
                <c:pt idx="9609">
                  <c:v>9610</c:v>
                </c:pt>
                <c:pt idx="9610">
                  <c:v>9611</c:v>
                </c:pt>
                <c:pt idx="9611">
                  <c:v>9612</c:v>
                </c:pt>
                <c:pt idx="9612">
                  <c:v>9613</c:v>
                </c:pt>
                <c:pt idx="9613">
                  <c:v>9614</c:v>
                </c:pt>
                <c:pt idx="9614">
                  <c:v>9615</c:v>
                </c:pt>
                <c:pt idx="9615">
                  <c:v>9616</c:v>
                </c:pt>
                <c:pt idx="9616">
                  <c:v>9617</c:v>
                </c:pt>
                <c:pt idx="9617">
                  <c:v>9618</c:v>
                </c:pt>
                <c:pt idx="9618">
                  <c:v>9619</c:v>
                </c:pt>
                <c:pt idx="9619">
                  <c:v>9620</c:v>
                </c:pt>
                <c:pt idx="9620">
                  <c:v>9621</c:v>
                </c:pt>
                <c:pt idx="9621">
                  <c:v>9622</c:v>
                </c:pt>
                <c:pt idx="9622">
                  <c:v>9623</c:v>
                </c:pt>
                <c:pt idx="9623">
                  <c:v>9624</c:v>
                </c:pt>
                <c:pt idx="9624">
                  <c:v>9625</c:v>
                </c:pt>
                <c:pt idx="9625">
                  <c:v>9626</c:v>
                </c:pt>
                <c:pt idx="9626">
                  <c:v>9627</c:v>
                </c:pt>
                <c:pt idx="9627">
                  <c:v>9628</c:v>
                </c:pt>
                <c:pt idx="9628">
                  <c:v>9629</c:v>
                </c:pt>
                <c:pt idx="9629">
                  <c:v>9630</c:v>
                </c:pt>
                <c:pt idx="9630">
                  <c:v>9631</c:v>
                </c:pt>
                <c:pt idx="9631">
                  <c:v>9632</c:v>
                </c:pt>
                <c:pt idx="9632">
                  <c:v>9633</c:v>
                </c:pt>
                <c:pt idx="9633">
                  <c:v>9634</c:v>
                </c:pt>
                <c:pt idx="9634">
                  <c:v>9635</c:v>
                </c:pt>
                <c:pt idx="9635">
                  <c:v>9636</c:v>
                </c:pt>
                <c:pt idx="9636">
                  <c:v>9637</c:v>
                </c:pt>
                <c:pt idx="9637">
                  <c:v>9638</c:v>
                </c:pt>
                <c:pt idx="9638">
                  <c:v>9639</c:v>
                </c:pt>
                <c:pt idx="9639">
                  <c:v>9640</c:v>
                </c:pt>
                <c:pt idx="9640">
                  <c:v>9641</c:v>
                </c:pt>
                <c:pt idx="9641">
                  <c:v>9642</c:v>
                </c:pt>
                <c:pt idx="9642">
                  <c:v>9643</c:v>
                </c:pt>
                <c:pt idx="9643">
                  <c:v>9644</c:v>
                </c:pt>
                <c:pt idx="9644">
                  <c:v>9645</c:v>
                </c:pt>
                <c:pt idx="9645">
                  <c:v>9646</c:v>
                </c:pt>
                <c:pt idx="9646">
                  <c:v>9647</c:v>
                </c:pt>
                <c:pt idx="9647">
                  <c:v>9648</c:v>
                </c:pt>
                <c:pt idx="9648">
                  <c:v>9649</c:v>
                </c:pt>
                <c:pt idx="9649">
                  <c:v>9650</c:v>
                </c:pt>
                <c:pt idx="9650">
                  <c:v>9651</c:v>
                </c:pt>
                <c:pt idx="9651">
                  <c:v>9652</c:v>
                </c:pt>
                <c:pt idx="9652">
                  <c:v>9653</c:v>
                </c:pt>
                <c:pt idx="9653">
                  <c:v>9654</c:v>
                </c:pt>
                <c:pt idx="9654">
                  <c:v>9655</c:v>
                </c:pt>
                <c:pt idx="9655">
                  <c:v>9656</c:v>
                </c:pt>
                <c:pt idx="9656">
                  <c:v>9657</c:v>
                </c:pt>
                <c:pt idx="9657">
                  <c:v>9658</c:v>
                </c:pt>
                <c:pt idx="9658">
                  <c:v>9659</c:v>
                </c:pt>
                <c:pt idx="9659">
                  <c:v>9660</c:v>
                </c:pt>
                <c:pt idx="9660">
                  <c:v>9661</c:v>
                </c:pt>
                <c:pt idx="9661">
                  <c:v>9662</c:v>
                </c:pt>
                <c:pt idx="9662">
                  <c:v>9663</c:v>
                </c:pt>
                <c:pt idx="9663">
                  <c:v>9664</c:v>
                </c:pt>
                <c:pt idx="9664">
                  <c:v>9665</c:v>
                </c:pt>
                <c:pt idx="9665">
                  <c:v>9666</c:v>
                </c:pt>
                <c:pt idx="9666">
                  <c:v>9667</c:v>
                </c:pt>
                <c:pt idx="9667">
                  <c:v>9668</c:v>
                </c:pt>
                <c:pt idx="9668">
                  <c:v>9669</c:v>
                </c:pt>
                <c:pt idx="9669">
                  <c:v>9670</c:v>
                </c:pt>
                <c:pt idx="9670">
                  <c:v>9671</c:v>
                </c:pt>
                <c:pt idx="9671">
                  <c:v>9672</c:v>
                </c:pt>
                <c:pt idx="9672">
                  <c:v>9673</c:v>
                </c:pt>
                <c:pt idx="9673">
                  <c:v>9674</c:v>
                </c:pt>
                <c:pt idx="9674">
                  <c:v>9675</c:v>
                </c:pt>
                <c:pt idx="9675">
                  <c:v>9676</c:v>
                </c:pt>
                <c:pt idx="9676">
                  <c:v>9677</c:v>
                </c:pt>
                <c:pt idx="9677">
                  <c:v>9678</c:v>
                </c:pt>
                <c:pt idx="9678">
                  <c:v>9679</c:v>
                </c:pt>
                <c:pt idx="9679">
                  <c:v>9680</c:v>
                </c:pt>
                <c:pt idx="9680">
                  <c:v>9681</c:v>
                </c:pt>
                <c:pt idx="9681">
                  <c:v>9682</c:v>
                </c:pt>
                <c:pt idx="9682">
                  <c:v>9683</c:v>
                </c:pt>
                <c:pt idx="9683">
                  <c:v>9684</c:v>
                </c:pt>
                <c:pt idx="9684">
                  <c:v>9685</c:v>
                </c:pt>
                <c:pt idx="9685">
                  <c:v>9686</c:v>
                </c:pt>
                <c:pt idx="9686">
                  <c:v>9687</c:v>
                </c:pt>
                <c:pt idx="9687">
                  <c:v>9688</c:v>
                </c:pt>
                <c:pt idx="9688">
                  <c:v>9689</c:v>
                </c:pt>
                <c:pt idx="9689">
                  <c:v>9690</c:v>
                </c:pt>
                <c:pt idx="9690">
                  <c:v>9691</c:v>
                </c:pt>
                <c:pt idx="9691">
                  <c:v>9692</c:v>
                </c:pt>
                <c:pt idx="9692">
                  <c:v>9693</c:v>
                </c:pt>
                <c:pt idx="9693">
                  <c:v>9694</c:v>
                </c:pt>
                <c:pt idx="9694">
                  <c:v>9695</c:v>
                </c:pt>
                <c:pt idx="9695">
                  <c:v>9696</c:v>
                </c:pt>
                <c:pt idx="9696">
                  <c:v>9697</c:v>
                </c:pt>
                <c:pt idx="9697">
                  <c:v>9698</c:v>
                </c:pt>
                <c:pt idx="9698">
                  <c:v>9699</c:v>
                </c:pt>
                <c:pt idx="9699">
                  <c:v>9700</c:v>
                </c:pt>
                <c:pt idx="9700">
                  <c:v>9701</c:v>
                </c:pt>
                <c:pt idx="9701">
                  <c:v>9702</c:v>
                </c:pt>
                <c:pt idx="9702">
                  <c:v>9703</c:v>
                </c:pt>
                <c:pt idx="9703">
                  <c:v>9704</c:v>
                </c:pt>
                <c:pt idx="9704">
                  <c:v>9705</c:v>
                </c:pt>
                <c:pt idx="9705">
                  <c:v>9706</c:v>
                </c:pt>
                <c:pt idx="9706">
                  <c:v>9707</c:v>
                </c:pt>
                <c:pt idx="9707">
                  <c:v>9708</c:v>
                </c:pt>
                <c:pt idx="9708">
                  <c:v>9709</c:v>
                </c:pt>
                <c:pt idx="9709">
                  <c:v>9710</c:v>
                </c:pt>
                <c:pt idx="9710">
                  <c:v>9711</c:v>
                </c:pt>
                <c:pt idx="9711">
                  <c:v>9712</c:v>
                </c:pt>
                <c:pt idx="9712">
                  <c:v>9713</c:v>
                </c:pt>
                <c:pt idx="9713">
                  <c:v>9714</c:v>
                </c:pt>
                <c:pt idx="9714">
                  <c:v>9715</c:v>
                </c:pt>
                <c:pt idx="9715">
                  <c:v>9716</c:v>
                </c:pt>
                <c:pt idx="9716">
                  <c:v>9717</c:v>
                </c:pt>
                <c:pt idx="9717">
                  <c:v>9718</c:v>
                </c:pt>
                <c:pt idx="9718">
                  <c:v>9719</c:v>
                </c:pt>
                <c:pt idx="9719">
                  <c:v>9720</c:v>
                </c:pt>
                <c:pt idx="9720">
                  <c:v>9721</c:v>
                </c:pt>
                <c:pt idx="9721">
                  <c:v>9722</c:v>
                </c:pt>
                <c:pt idx="9722">
                  <c:v>9723</c:v>
                </c:pt>
                <c:pt idx="9723">
                  <c:v>9724</c:v>
                </c:pt>
                <c:pt idx="9724">
                  <c:v>9725</c:v>
                </c:pt>
                <c:pt idx="9725">
                  <c:v>9726</c:v>
                </c:pt>
                <c:pt idx="9726">
                  <c:v>9727</c:v>
                </c:pt>
                <c:pt idx="9727">
                  <c:v>9728</c:v>
                </c:pt>
                <c:pt idx="9728">
                  <c:v>9729</c:v>
                </c:pt>
                <c:pt idx="9729">
                  <c:v>9730</c:v>
                </c:pt>
                <c:pt idx="9730">
                  <c:v>9731</c:v>
                </c:pt>
                <c:pt idx="9731">
                  <c:v>9732</c:v>
                </c:pt>
                <c:pt idx="9732">
                  <c:v>9733</c:v>
                </c:pt>
                <c:pt idx="9733">
                  <c:v>9734</c:v>
                </c:pt>
                <c:pt idx="9734">
                  <c:v>9735</c:v>
                </c:pt>
                <c:pt idx="9735">
                  <c:v>9736</c:v>
                </c:pt>
                <c:pt idx="9736">
                  <c:v>9737</c:v>
                </c:pt>
                <c:pt idx="9737">
                  <c:v>9738</c:v>
                </c:pt>
                <c:pt idx="9738">
                  <c:v>9739</c:v>
                </c:pt>
                <c:pt idx="9739">
                  <c:v>9740</c:v>
                </c:pt>
                <c:pt idx="9740">
                  <c:v>9741</c:v>
                </c:pt>
                <c:pt idx="9741">
                  <c:v>9742</c:v>
                </c:pt>
                <c:pt idx="9742">
                  <c:v>9743</c:v>
                </c:pt>
                <c:pt idx="9743">
                  <c:v>9744</c:v>
                </c:pt>
                <c:pt idx="9744">
                  <c:v>9745</c:v>
                </c:pt>
                <c:pt idx="9745">
                  <c:v>9746</c:v>
                </c:pt>
                <c:pt idx="9746">
                  <c:v>9747</c:v>
                </c:pt>
                <c:pt idx="9747">
                  <c:v>9748</c:v>
                </c:pt>
                <c:pt idx="9748">
                  <c:v>9749</c:v>
                </c:pt>
                <c:pt idx="9749">
                  <c:v>9750</c:v>
                </c:pt>
                <c:pt idx="9750">
                  <c:v>9751</c:v>
                </c:pt>
                <c:pt idx="9751">
                  <c:v>9752</c:v>
                </c:pt>
                <c:pt idx="9752">
                  <c:v>9753</c:v>
                </c:pt>
                <c:pt idx="9753">
                  <c:v>9754</c:v>
                </c:pt>
                <c:pt idx="9754">
                  <c:v>9755</c:v>
                </c:pt>
                <c:pt idx="9755">
                  <c:v>9756</c:v>
                </c:pt>
                <c:pt idx="9756">
                  <c:v>9757</c:v>
                </c:pt>
                <c:pt idx="9757">
                  <c:v>9758</c:v>
                </c:pt>
                <c:pt idx="9758">
                  <c:v>9759</c:v>
                </c:pt>
                <c:pt idx="9759">
                  <c:v>9760</c:v>
                </c:pt>
                <c:pt idx="9760">
                  <c:v>9761</c:v>
                </c:pt>
                <c:pt idx="9761">
                  <c:v>9762</c:v>
                </c:pt>
                <c:pt idx="9762">
                  <c:v>9763</c:v>
                </c:pt>
                <c:pt idx="9763">
                  <c:v>9764</c:v>
                </c:pt>
                <c:pt idx="9764">
                  <c:v>9765</c:v>
                </c:pt>
                <c:pt idx="9765">
                  <c:v>9766</c:v>
                </c:pt>
                <c:pt idx="9766">
                  <c:v>9767</c:v>
                </c:pt>
                <c:pt idx="9767">
                  <c:v>9768</c:v>
                </c:pt>
                <c:pt idx="9768">
                  <c:v>9769</c:v>
                </c:pt>
                <c:pt idx="9769">
                  <c:v>9770</c:v>
                </c:pt>
                <c:pt idx="9770">
                  <c:v>9771</c:v>
                </c:pt>
                <c:pt idx="9771">
                  <c:v>9772</c:v>
                </c:pt>
                <c:pt idx="9772">
                  <c:v>9773</c:v>
                </c:pt>
                <c:pt idx="9773">
                  <c:v>9774</c:v>
                </c:pt>
                <c:pt idx="9774">
                  <c:v>9775</c:v>
                </c:pt>
                <c:pt idx="9775">
                  <c:v>9776</c:v>
                </c:pt>
                <c:pt idx="9776">
                  <c:v>9777</c:v>
                </c:pt>
                <c:pt idx="9777">
                  <c:v>9778</c:v>
                </c:pt>
                <c:pt idx="9778">
                  <c:v>9779</c:v>
                </c:pt>
                <c:pt idx="9779">
                  <c:v>9780</c:v>
                </c:pt>
                <c:pt idx="9780">
                  <c:v>9781</c:v>
                </c:pt>
                <c:pt idx="9781">
                  <c:v>9782</c:v>
                </c:pt>
                <c:pt idx="9782">
                  <c:v>9783</c:v>
                </c:pt>
                <c:pt idx="9783">
                  <c:v>9784</c:v>
                </c:pt>
                <c:pt idx="9784">
                  <c:v>9785</c:v>
                </c:pt>
                <c:pt idx="9785">
                  <c:v>9786</c:v>
                </c:pt>
                <c:pt idx="9786">
                  <c:v>9787</c:v>
                </c:pt>
                <c:pt idx="9787">
                  <c:v>9788</c:v>
                </c:pt>
                <c:pt idx="9788">
                  <c:v>9789</c:v>
                </c:pt>
                <c:pt idx="9789">
                  <c:v>9790</c:v>
                </c:pt>
                <c:pt idx="9790">
                  <c:v>9791</c:v>
                </c:pt>
                <c:pt idx="9791">
                  <c:v>9792</c:v>
                </c:pt>
                <c:pt idx="9792">
                  <c:v>9793</c:v>
                </c:pt>
                <c:pt idx="9793">
                  <c:v>9794</c:v>
                </c:pt>
                <c:pt idx="9794">
                  <c:v>9795</c:v>
                </c:pt>
                <c:pt idx="9795">
                  <c:v>9796</c:v>
                </c:pt>
                <c:pt idx="9796">
                  <c:v>9797</c:v>
                </c:pt>
                <c:pt idx="9797">
                  <c:v>9798</c:v>
                </c:pt>
                <c:pt idx="9798">
                  <c:v>9799</c:v>
                </c:pt>
                <c:pt idx="9799">
                  <c:v>9800</c:v>
                </c:pt>
                <c:pt idx="9800">
                  <c:v>9801</c:v>
                </c:pt>
                <c:pt idx="9801">
                  <c:v>9802</c:v>
                </c:pt>
                <c:pt idx="9802">
                  <c:v>9803</c:v>
                </c:pt>
                <c:pt idx="9803">
                  <c:v>9804</c:v>
                </c:pt>
                <c:pt idx="9804">
                  <c:v>9805</c:v>
                </c:pt>
                <c:pt idx="9805">
                  <c:v>9806</c:v>
                </c:pt>
                <c:pt idx="9806">
                  <c:v>9807</c:v>
                </c:pt>
                <c:pt idx="9807">
                  <c:v>9808</c:v>
                </c:pt>
                <c:pt idx="9808">
                  <c:v>9809</c:v>
                </c:pt>
                <c:pt idx="9809">
                  <c:v>9810</c:v>
                </c:pt>
                <c:pt idx="9810">
                  <c:v>9811</c:v>
                </c:pt>
                <c:pt idx="9811">
                  <c:v>9812</c:v>
                </c:pt>
                <c:pt idx="9812">
                  <c:v>9813</c:v>
                </c:pt>
                <c:pt idx="9813">
                  <c:v>9814</c:v>
                </c:pt>
                <c:pt idx="9814">
                  <c:v>9815</c:v>
                </c:pt>
                <c:pt idx="9815">
                  <c:v>9816</c:v>
                </c:pt>
                <c:pt idx="9816">
                  <c:v>9817</c:v>
                </c:pt>
                <c:pt idx="9817">
                  <c:v>9818</c:v>
                </c:pt>
                <c:pt idx="9818">
                  <c:v>9819</c:v>
                </c:pt>
                <c:pt idx="9819">
                  <c:v>9820</c:v>
                </c:pt>
                <c:pt idx="9820">
                  <c:v>9821</c:v>
                </c:pt>
                <c:pt idx="9821">
                  <c:v>9822</c:v>
                </c:pt>
                <c:pt idx="9822">
                  <c:v>9823</c:v>
                </c:pt>
                <c:pt idx="9823">
                  <c:v>9824</c:v>
                </c:pt>
                <c:pt idx="9824">
                  <c:v>9825</c:v>
                </c:pt>
                <c:pt idx="9825">
                  <c:v>9826</c:v>
                </c:pt>
                <c:pt idx="9826">
                  <c:v>9827</c:v>
                </c:pt>
                <c:pt idx="9827">
                  <c:v>9828</c:v>
                </c:pt>
                <c:pt idx="9828">
                  <c:v>9829</c:v>
                </c:pt>
                <c:pt idx="9829">
                  <c:v>9830</c:v>
                </c:pt>
                <c:pt idx="9830">
                  <c:v>9831</c:v>
                </c:pt>
                <c:pt idx="9831">
                  <c:v>9832</c:v>
                </c:pt>
                <c:pt idx="9832">
                  <c:v>9833</c:v>
                </c:pt>
                <c:pt idx="9833">
                  <c:v>9834</c:v>
                </c:pt>
                <c:pt idx="9834">
                  <c:v>9835</c:v>
                </c:pt>
                <c:pt idx="9835">
                  <c:v>9836</c:v>
                </c:pt>
                <c:pt idx="9836">
                  <c:v>9837</c:v>
                </c:pt>
                <c:pt idx="9837">
                  <c:v>9838</c:v>
                </c:pt>
                <c:pt idx="9838">
                  <c:v>9839</c:v>
                </c:pt>
                <c:pt idx="9839">
                  <c:v>9840</c:v>
                </c:pt>
                <c:pt idx="9840">
                  <c:v>9841</c:v>
                </c:pt>
                <c:pt idx="9841">
                  <c:v>9842</c:v>
                </c:pt>
                <c:pt idx="9842">
                  <c:v>9843</c:v>
                </c:pt>
                <c:pt idx="9843">
                  <c:v>9844</c:v>
                </c:pt>
                <c:pt idx="9844">
                  <c:v>9845</c:v>
                </c:pt>
                <c:pt idx="9845">
                  <c:v>9846</c:v>
                </c:pt>
                <c:pt idx="9846">
                  <c:v>9847</c:v>
                </c:pt>
                <c:pt idx="9847">
                  <c:v>9848</c:v>
                </c:pt>
                <c:pt idx="9848">
                  <c:v>9849</c:v>
                </c:pt>
                <c:pt idx="9849">
                  <c:v>9850</c:v>
                </c:pt>
                <c:pt idx="9850">
                  <c:v>9851</c:v>
                </c:pt>
                <c:pt idx="9851">
                  <c:v>9852</c:v>
                </c:pt>
                <c:pt idx="9852">
                  <c:v>9853</c:v>
                </c:pt>
                <c:pt idx="9853">
                  <c:v>9854</c:v>
                </c:pt>
                <c:pt idx="9854">
                  <c:v>9855</c:v>
                </c:pt>
                <c:pt idx="9855">
                  <c:v>9856</c:v>
                </c:pt>
                <c:pt idx="9856">
                  <c:v>9857</c:v>
                </c:pt>
                <c:pt idx="9857">
                  <c:v>9858</c:v>
                </c:pt>
                <c:pt idx="9858">
                  <c:v>9859</c:v>
                </c:pt>
                <c:pt idx="9859">
                  <c:v>9860</c:v>
                </c:pt>
                <c:pt idx="9860">
                  <c:v>9861</c:v>
                </c:pt>
                <c:pt idx="9861">
                  <c:v>9862</c:v>
                </c:pt>
                <c:pt idx="9862">
                  <c:v>9863</c:v>
                </c:pt>
                <c:pt idx="9863">
                  <c:v>9864</c:v>
                </c:pt>
                <c:pt idx="9864">
                  <c:v>9865</c:v>
                </c:pt>
                <c:pt idx="9865">
                  <c:v>9866</c:v>
                </c:pt>
                <c:pt idx="9866">
                  <c:v>9867</c:v>
                </c:pt>
                <c:pt idx="9867">
                  <c:v>9868</c:v>
                </c:pt>
                <c:pt idx="9868">
                  <c:v>9869</c:v>
                </c:pt>
                <c:pt idx="9869">
                  <c:v>9870</c:v>
                </c:pt>
                <c:pt idx="9870">
                  <c:v>9871</c:v>
                </c:pt>
                <c:pt idx="9871">
                  <c:v>9872</c:v>
                </c:pt>
                <c:pt idx="9872">
                  <c:v>9873</c:v>
                </c:pt>
                <c:pt idx="9873">
                  <c:v>9874</c:v>
                </c:pt>
                <c:pt idx="9874">
                  <c:v>9875</c:v>
                </c:pt>
                <c:pt idx="9875">
                  <c:v>9876</c:v>
                </c:pt>
                <c:pt idx="9876">
                  <c:v>9877</c:v>
                </c:pt>
                <c:pt idx="9877">
                  <c:v>9878</c:v>
                </c:pt>
                <c:pt idx="9878">
                  <c:v>9879</c:v>
                </c:pt>
                <c:pt idx="9879">
                  <c:v>9880</c:v>
                </c:pt>
                <c:pt idx="9880">
                  <c:v>9881</c:v>
                </c:pt>
                <c:pt idx="9881">
                  <c:v>9882</c:v>
                </c:pt>
                <c:pt idx="9882">
                  <c:v>9883</c:v>
                </c:pt>
                <c:pt idx="9883">
                  <c:v>9884</c:v>
                </c:pt>
                <c:pt idx="9884">
                  <c:v>9885</c:v>
                </c:pt>
                <c:pt idx="9885">
                  <c:v>9886</c:v>
                </c:pt>
                <c:pt idx="9886">
                  <c:v>9887</c:v>
                </c:pt>
                <c:pt idx="9887">
                  <c:v>9888</c:v>
                </c:pt>
                <c:pt idx="9888">
                  <c:v>9889</c:v>
                </c:pt>
                <c:pt idx="9889">
                  <c:v>9890</c:v>
                </c:pt>
                <c:pt idx="9890">
                  <c:v>9891</c:v>
                </c:pt>
                <c:pt idx="9891">
                  <c:v>9892</c:v>
                </c:pt>
                <c:pt idx="9892">
                  <c:v>9893</c:v>
                </c:pt>
                <c:pt idx="9893">
                  <c:v>9894</c:v>
                </c:pt>
                <c:pt idx="9894">
                  <c:v>9895</c:v>
                </c:pt>
                <c:pt idx="9895">
                  <c:v>9896</c:v>
                </c:pt>
                <c:pt idx="9896">
                  <c:v>9897</c:v>
                </c:pt>
                <c:pt idx="9897">
                  <c:v>9898</c:v>
                </c:pt>
                <c:pt idx="9898">
                  <c:v>9899</c:v>
                </c:pt>
                <c:pt idx="9899">
                  <c:v>9900</c:v>
                </c:pt>
                <c:pt idx="9900">
                  <c:v>9901</c:v>
                </c:pt>
                <c:pt idx="9901">
                  <c:v>9902</c:v>
                </c:pt>
                <c:pt idx="9902">
                  <c:v>9903</c:v>
                </c:pt>
                <c:pt idx="9903">
                  <c:v>9904</c:v>
                </c:pt>
                <c:pt idx="9904">
                  <c:v>9905</c:v>
                </c:pt>
                <c:pt idx="9905">
                  <c:v>9906</c:v>
                </c:pt>
                <c:pt idx="9906">
                  <c:v>9907</c:v>
                </c:pt>
                <c:pt idx="9907">
                  <c:v>9908</c:v>
                </c:pt>
                <c:pt idx="9908">
                  <c:v>9909</c:v>
                </c:pt>
                <c:pt idx="9909">
                  <c:v>9910</c:v>
                </c:pt>
                <c:pt idx="9910">
                  <c:v>9911</c:v>
                </c:pt>
                <c:pt idx="9911">
                  <c:v>9912</c:v>
                </c:pt>
                <c:pt idx="9912">
                  <c:v>9913</c:v>
                </c:pt>
                <c:pt idx="9913">
                  <c:v>9914</c:v>
                </c:pt>
                <c:pt idx="9914">
                  <c:v>9915</c:v>
                </c:pt>
                <c:pt idx="9915">
                  <c:v>9916</c:v>
                </c:pt>
                <c:pt idx="9916">
                  <c:v>9917</c:v>
                </c:pt>
                <c:pt idx="9917">
                  <c:v>9918</c:v>
                </c:pt>
                <c:pt idx="9918">
                  <c:v>9919</c:v>
                </c:pt>
                <c:pt idx="9919">
                  <c:v>9920</c:v>
                </c:pt>
                <c:pt idx="9920">
                  <c:v>9921</c:v>
                </c:pt>
                <c:pt idx="9921">
                  <c:v>9922</c:v>
                </c:pt>
                <c:pt idx="9922">
                  <c:v>9923</c:v>
                </c:pt>
                <c:pt idx="9923">
                  <c:v>9924</c:v>
                </c:pt>
                <c:pt idx="9924">
                  <c:v>9925</c:v>
                </c:pt>
                <c:pt idx="9925">
                  <c:v>9926</c:v>
                </c:pt>
                <c:pt idx="9926">
                  <c:v>9927</c:v>
                </c:pt>
                <c:pt idx="9927">
                  <c:v>9928</c:v>
                </c:pt>
                <c:pt idx="9928">
                  <c:v>9929</c:v>
                </c:pt>
                <c:pt idx="9929">
                  <c:v>9930</c:v>
                </c:pt>
                <c:pt idx="9930">
                  <c:v>9931</c:v>
                </c:pt>
                <c:pt idx="9931">
                  <c:v>9932</c:v>
                </c:pt>
                <c:pt idx="9932">
                  <c:v>9933</c:v>
                </c:pt>
                <c:pt idx="9933">
                  <c:v>9934</c:v>
                </c:pt>
                <c:pt idx="9934">
                  <c:v>9935</c:v>
                </c:pt>
                <c:pt idx="9935">
                  <c:v>9936</c:v>
                </c:pt>
                <c:pt idx="9936">
                  <c:v>9937</c:v>
                </c:pt>
                <c:pt idx="9937">
                  <c:v>9938</c:v>
                </c:pt>
                <c:pt idx="9938">
                  <c:v>9939</c:v>
                </c:pt>
                <c:pt idx="9939">
                  <c:v>9940</c:v>
                </c:pt>
                <c:pt idx="9940">
                  <c:v>9941</c:v>
                </c:pt>
                <c:pt idx="9941">
                  <c:v>9942</c:v>
                </c:pt>
                <c:pt idx="9942">
                  <c:v>9943</c:v>
                </c:pt>
                <c:pt idx="9943">
                  <c:v>9944</c:v>
                </c:pt>
                <c:pt idx="9944">
                  <c:v>9945</c:v>
                </c:pt>
                <c:pt idx="9945">
                  <c:v>9946</c:v>
                </c:pt>
                <c:pt idx="9946">
                  <c:v>9947</c:v>
                </c:pt>
                <c:pt idx="9947">
                  <c:v>9948</c:v>
                </c:pt>
                <c:pt idx="9948">
                  <c:v>9949</c:v>
                </c:pt>
                <c:pt idx="9949">
                  <c:v>9950</c:v>
                </c:pt>
                <c:pt idx="9950">
                  <c:v>9951</c:v>
                </c:pt>
                <c:pt idx="9951">
                  <c:v>9952</c:v>
                </c:pt>
                <c:pt idx="9952">
                  <c:v>9953</c:v>
                </c:pt>
                <c:pt idx="9953">
                  <c:v>9954</c:v>
                </c:pt>
                <c:pt idx="9954">
                  <c:v>9955</c:v>
                </c:pt>
                <c:pt idx="9955">
                  <c:v>9956</c:v>
                </c:pt>
                <c:pt idx="9956">
                  <c:v>9957</c:v>
                </c:pt>
                <c:pt idx="9957">
                  <c:v>9958</c:v>
                </c:pt>
                <c:pt idx="9958">
                  <c:v>9959</c:v>
                </c:pt>
                <c:pt idx="9959">
                  <c:v>9960</c:v>
                </c:pt>
                <c:pt idx="9960">
                  <c:v>9961</c:v>
                </c:pt>
                <c:pt idx="9961">
                  <c:v>9962</c:v>
                </c:pt>
                <c:pt idx="9962">
                  <c:v>9963</c:v>
                </c:pt>
                <c:pt idx="9963">
                  <c:v>9964</c:v>
                </c:pt>
                <c:pt idx="9964">
                  <c:v>9965</c:v>
                </c:pt>
                <c:pt idx="9965">
                  <c:v>9966</c:v>
                </c:pt>
                <c:pt idx="9966">
                  <c:v>9967</c:v>
                </c:pt>
                <c:pt idx="9967">
                  <c:v>9968</c:v>
                </c:pt>
                <c:pt idx="9968">
                  <c:v>9969</c:v>
                </c:pt>
                <c:pt idx="9969">
                  <c:v>9970</c:v>
                </c:pt>
                <c:pt idx="9970">
                  <c:v>9971</c:v>
                </c:pt>
                <c:pt idx="9971">
                  <c:v>9972</c:v>
                </c:pt>
                <c:pt idx="9972">
                  <c:v>9973</c:v>
                </c:pt>
                <c:pt idx="9973">
                  <c:v>9974</c:v>
                </c:pt>
                <c:pt idx="9974">
                  <c:v>9975</c:v>
                </c:pt>
                <c:pt idx="9975">
                  <c:v>9976</c:v>
                </c:pt>
                <c:pt idx="9976">
                  <c:v>9977</c:v>
                </c:pt>
                <c:pt idx="9977">
                  <c:v>9978</c:v>
                </c:pt>
                <c:pt idx="9978">
                  <c:v>9979</c:v>
                </c:pt>
                <c:pt idx="9979">
                  <c:v>9980</c:v>
                </c:pt>
                <c:pt idx="9980">
                  <c:v>9981</c:v>
                </c:pt>
                <c:pt idx="9981">
                  <c:v>9982</c:v>
                </c:pt>
                <c:pt idx="9982">
                  <c:v>9983</c:v>
                </c:pt>
                <c:pt idx="9983">
                  <c:v>9984</c:v>
                </c:pt>
                <c:pt idx="9984">
                  <c:v>9985</c:v>
                </c:pt>
                <c:pt idx="9985">
                  <c:v>9986</c:v>
                </c:pt>
                <c:pt idx="9986">
                  <c:v>9987</c:v>
                </c:pt>
                <c:pt idx="9987">
                  <c:v>9988</c:v>
                </c:pt>
                <c:pt idx="9988">
                  <c:v>9989</c:v>
                </c:pt>
                <c:pt idx="9989">
                  <c:v>9990</c:v>
                </c:pt>
                <c:pt idx="9990">
                  <c:v>9991</c:v>
                </c:pt>
                <c:pt idx="9991">
                  <c:v>9992</c:v>
                </c:pt>
                <c:pt idx="9992">
                  <c:v>9993</c:v>
                </c:pt>
                <c:pt idx="9993">
                  <c:v>9994</c:v>
                </c:pt>
                <c:pt idx="9994">
                  <c:v>9995</c:v>
                </c:pt>
                <c:pt idx="9995">
                  <c:v>9996</c:v>
                </c:pt>
                <c:pt idx="9996">
                  <c:v>9997</c:v>
                </c:pt>
                <c:pt idx="9997">
                  <c:v>9998</c:v>
                </c:pt>
                <c:pt idx="9998">
                  <c:v>9999</c:v>
                </c:pt>
                <c:pt idx="9999">
                  <c:v>10000</c:v>
                </c:pt>
                <c:pt idx="10000">
                  <c:v>10001</c:v>
                </c:pt>
                <c:pt idx="10001">
                  <c:v>10002</c:v>
                </c:pt>
                <c:pt idx="10002">
                  <c:v>10003</c:v>
                </c:pt>
                <c:pt idx="10003">
                  <c:v>10004</c:v>
                </c:pt>
                <c:pt idx="10004">
                  <c:v>10005</c:v>
                </c:pt>
                <c:pt idx="10005">
                  <c:v>10006</c:v>
                </c:pt>
                <c:pt idx="10006">
                  <c:v>10007</c:v>
                </c:pt>
                <c:pt idx="10007">
                  <c:v>10008</c:v>
                </c:pt>
                <c:pt idx="10008">
                  <c:v>10009</c:v>
                </c:pt>
                <c:pt idx="10009">
                  <c:v>10010</c:v>
                </c:pt>
                <c:pt idx="10010">
                  <c:v>10011</c:v>
                </c:pt>
                <c:pt idx="10011">
                  <c:v>10012</c:v>
                </c:pt>
                <c:pt idx="10012">
                  <c:v>10013</c:v>
                </c:pt>
                <c:pt idx="10013">
                  <c:v>10014</c:v>
                </c:pt>
                <c:pt idx="10014">
                  <c:v>10015</c:v>
                </c:pt>
                <c:pt idx="10015">
                  <c:v>10016</c:v>
                </c:pt>
                <c:pt idx="10016">
                  <c:v>10017</c:v>
                </c:pt>
                <c:pt idx="10017">
                  <c:v>10018</c:v>
                </c:pt>
                <c:pt idx="10018">
                  <c:v>10019</c:v>
                </c:pt>
                <c:pt idx="10019">
                  <c:v>10020</c:v>
                </c:pt>
                <c:pt idx="10020">
                  <c:v>10021</c:v>
                </c:pt>
                <c:pt idx="10021">
                  <c:v>10022</c:v>
                </c:pt>
                <c:pt idx="10022">
                  <c:v>10023</c:v>
                </c:pt>
                <c:pt idx="10023">
                  <c:v>10024</c:v>
                </c:pt>
                <c:pt idx="10024">
                  <c:v>10025</c:v>
                </c:pt>
                <c:pt idx="10025">
                  <c:v>10026</c:v>
                </c:pt>
                <c:pt idx="10026">
                  <c:v>10027</c:v>
                </c:pt>
                <c:pt idx="10027">
                  <c:v>10028</c:v>
                </c:pt>
                <c:pt idx="10028">
                  <c:v>10029</c:v>
                </c:pt>
                <c:pt idx="10029">
                  <c:v>10030</c:v>
                </c:pt>
                <c:pt idx="10030">
                  <c:v>10031</c:v>
                </c:pt>
                <c:pt idx="10031">
                  <c:v>10032</c:v>
                </c:pt>
                <c:pt idx="10032">
                  <c:v>10033</c:v>
                </c:pt>
                <c:pt idx="10033">
                  <c:v>10034</c:v>
                </c:pt>
                <c:pt idx="10034">
                  <c:v>10035</c:v>
                </c:pt>
                <c:pt idx="10035">
                  <c:v>10036</c:v>
                </c:pt>
                <c:pt idx="10036">
                  <c:v>10037</c:v>
                </c:pt>
                <c:pt idx="10037">
                  <c:v>10038</c:v>
                </c:pt>
                <c:pt idx="10038">
                  <c:v>10039</c:v>
                </c:pt>
                <c:pt idx="10039">
                  <c:v>10040</c:v>
                </c:pt>
                <c:pt idx="10040">
                  <c:v>10041</c:v>
                </c:pt>
                <c:pt idx="10041">
                  <c:v>10042</c:v>
                </c:pt>
                <c:pt idx="10042">
                  <c:v>10043</c:v>
                </c:pt>
                <c:pt idx="10043">
                  <c:v>10044</c:v>
                </c:pt>
                <c:pt idx="10044">
                  <c:v>10045</c:v>
                </c:pt>
                <c:pt idx="10045">
                  <c:v>10046</c:v>
                </c:pt>
                <c:pt idx="10046">
                  <c:v>10047</c:v>
                </c:pt>
                <c:pt idx="10047">
                  <c:v>10048</c:v>
                </c:pt>
                <c:pt idx="10048">
                  <c:v>10049</c:v>
                </c:pt>
                <c:pt idx="10049">
                  <c:v>10050</c:v>
                </c:pt>
                <c:pt idx="10050">
                  <c:v>10051</c:v>
                </c:pt>
                <c:pt idx="10051">
                  <c:v>10052</c:v>
                </c:pt>
                <c:pt idx="10052">
                  <c:v>10053</c:v>
                </c:pt>
                <c:pt idx="10053">
                  <c:v>10054</c:v>
                </c:pt>
                <c:pt idx="10054">
                  <c:v>10055</c:v>
                </c:pt>
                <c:pt idx="10055">
                  <c:v>10056</c:v>
                </c:pt>
                <c:pt idx="10056">
                  <c:v>10057</c:v>
                </c:pt>
                <c:pt idx="10057">
                  <c:v>10058</c:v>
                </c:pt>
                <c:pt idx="10058">
                  <c:v>10059</c:v>
                </c:pt>
                <c:pt idx="10059">
                  <c:v>10060</c:v>
                </c:pt>
                <c:pt idx="10060">
                  <c:v>10061</c:v>
                </c:pt>
                <c:pt idx="10061">
                  <c:v>10062</c:v>
                </c:pt>
                <c:pt idx="10062">
                  <c:v>10063</c:v>
                </c:pt>
                <c:pt idx="10063">
                  <c:v>10064</c:v>
                </c:pt>
                <c:pt idx="10064">
                  <c:v>10065</c:v>
                </c:pt>
                <c:pt idx="10065">
                  <c:v>10066</c:v>
                </c:pt>
                <c:pt idx="10066">
                  <c:v>10067</c:v>
                </c:pt>
                <c:pt idx="10067">
                  <c:v>10068</c:v>
                </c:pt>
                <c:pt idx="10068">
                  <c:v>10069</c:v>
                </c:pt>
                <c:pt idx="10069">
                  <c:v>10070</c:v>
                </c:pt>
                <c:pt idx="10070">
                  <c:v>10071</c:v>
                </c:pt>
                <c:pt idx="10071">
                  <c:v>10072</c:v>
                </c:pt>
                <c:pt idx="10072">
                  <c:v>10073</c:v>
                </c:pt>
                <c:pt idx="10073">
                  <c:v>10074</c:v>
                </c:pt>
                <c:pt idx="10074">
                  <c:v>10075</c:v>
                </c:pt>
                <c:pt idx="10075">
                  <c:v>10076</c:v>
                </c:pt>
                <c:pt idx="10076">
                  <c:v>10077</c:v>
                </c:pt>
                <c:pt idx="10077">
                  <c:v>10078</c:v>
                </c:pt>
                <c:pt idx="10078">
                  <c:v>10079</c:v>
                </c:pt>
                <c:pt idx="10079">
                  <c:v>10080</c:v>
                </c:pt>
                <c:pt idx="10080">
                  <c:v>10081</c:v>
                </c:pt>
                <c:pt idx="10081">
                  <c:v>10082</c:v>
                </c:pt>
                <c:pt idx="10082">
                  <c:v>10083</c:v>
                </c:pt>
                <c:pt idx="10083">
                  <c:v>10084</c:v>
                </c:pt>
                <c:pt idx="10084">
                  <c:v>10085</c:v>
                </c:pt>
                <c:pt idx="10085">
                  <c:v>10086</c:v>
                </c:pt>
                <c:pt idx="10086">
                  <c:v>10087</c:v>
                </c:pt>
                <c:pt idx="10087">
                  <c:v>10088</c:v>
                </c:pt>
                <c:pt idx="10088">
                  <c:v>10089</c:v>
                </c:pt>
                <c:pt idx="10089">
                  <c:v>10090</c:v>
                </c:pt>
                <c:pt idx="10090">
                  <c:v>10091</c:v>
                </c:pt>
                <c:pt idx="10091">
                  <c:v>10092</c:v>
                </c:pt>
                <c:pt idx="10092">
                  <c:v>10093</c:v>
                </c:pt>
                <c:pt idx="10093">
                  <c:v>10094</c:v>
                </c:pt>
                <c:pt idx="10094">
                  <c:v>10095</c:v>
                </c:pt>
                <c:pt idx="10095">
                  <c:v>10096</c:v>
                </c:pt>
                <c:pt idx="10096">
                  <c:v>10097</c:v>
                </c:pt>
                <c:pt idx="10097">
                  <c:v>10098</c:v>
                </c:pt>
                <c:pt idx="10098">
                  <c:v>10099</c:v>
                </c:pt>
                <c:pt idx="10099">
                  <c:v>10100</c:v>
                </c:pt>
                <c:pt idx="10100">
                  <c:v>10101</c:v>
                </c:pt>
                <c:pt idx="10101">
                  <c:v>10102</c:v>
                </c:pt>
                <c:pt idx="10102">
                  <c:v>10103</c:v>
                </c:pt>
                <c:pt idx="10103">
                  <c:v>10104</c:v>
                </c:pt>
                <c:pt idx="10104">
                  <c:v>10105</c:v>
                </c:pt>
                <c:pt idx="10105">
                  <c:v>10106</c:v>
                </c:pt>
                <c:pt idx="10106">
                  <c:v>10107</c:v>
                </c:pt>
                <c:pt idx="10107">
                  <c:v>10108</c:v>
                </c:pt>
                <c:pt idx="10108">
                  <c:v>10109</c:v>
                </c:pt>
                <c:pt idx="10109">
                  <c:v>10110</c:v>
                </c:pt>
                <c:pt idx="10110">
                  <c:v>10111</c:v>
                </c:pt>
                <c:pt idx="10111">
                  <c:v>10112</c:v>
                </c:pt>
                <c:pt idx="10112">
                  <c:v>10113</c:v>
                </c:pt>
                <c:pt idx="10113">
                  <c:v>10114</c:v>
                </c:pt>
                <c:pt idx="10114">
                  <c:v>10115</c:v>
                </c:pt>
                <c:pt idx="10115">
                  <c:v>10116</c:v>
                </c:pt>
                <c:pt idx="10116">
                  <c:v>10117</c:v>
                </c:pt>
                <c:pt idx="10117">
                  <c:v>10118</c:v>
                </c:pt>
                <c:pt idx="10118">
                  <c:v>10119</c:v>
                </c:pt>
                <c:pt idx="10119">
                  <c:v>10120</c:v>
                </c:pt>
                <c:pt idx="10120">
                  <c:v>10121</c:v>
                </c:pt>
                <c:pt idx="10121">
                  <c:v>10122</c:v>
                </c:pt>
                <c:pt idx="10122">
                  <c:v>10123</c:v>
                </c:pt>
                <c:pt idx="10123">
                  <c:v>10124</c:v>
                </c:pt>
                <c:pt idx="10124">
                  <c:v>10125</c:v>
                </c:pt>
                <c:pt idx="10125">
                  <c:v>10126</c:v>
                </c:pt>
                <c:pt idx="10126">
                  <c:v>10127</c:v>
                </c:pt>
                <c:pt idx="10127">
                  <c:v>10128</c:v>
                </c:pt>
                <c:pt idx="10128">
                  <c:v>10129</c:v>
                </c:pt>
                <c:pt idx="10129">
                  <c:v>10130</c:v>
                </c:pt>
                <c:pt idx="10130">
                  <c:v>10131</c:v>
                </c:pt>
                <c:pt idx="10131">
                  <c:v>10132</c:v>
                </c:pt>
                <c:pt idx="10132">
                  <c:v>10133</c:v>
                </c:pt>
                <c:pt idx="10133">
                  <c:v>10134</c:v>
                </c:pt>
                <c:pt idx="10134">
                  <c:v>10135</c:v>
                </c:pt>
                <c:pt idx="10135">
                  <c:v>10136</c:v>
                </c:pt>
                <c:pt idx="10136">
                  <c:v>10137</c:v>
                </c:pt>
                <c:pt idx="10137">
                  <c:v>10138</c:v>
                </c:pt>
                <c:pt idx="10138">
                  <c:v>10139</c:v>
                </c:pt>
                <c:pt idx="10139">
                  <c:v>10140</c:v>
                </c:pt>
                <c:pt idx="10140">
                  <c:v>10141</c:v>
                </c:pt>
                <c:pt idx="10141">
                  <c:v>10142</c:v>
                </c:pt>
                <c:pt idx="10142">
                  <c:v>10143</c:v>
                </c:pt>
                <c:pt idx="10143">
                  <c:v>10144</c:v>
                </c:pt>
                <c:pt idx="10144">
                  <c:v>10145</c:v>
                </c:pt>
                <c:pt idx="10145">
                  <c:v>10146</c:v>
                </c:pt>
                <c:pt idx="10146">
                  <c:v>10147</c:v>
                </c:pt>
                <c:pt idx="10147">
                  <c:v>10148</c:v>
                </c:pt>
                <c:pt idx="10148">
                  <c:v>10149</c:v>
                </c:pt>
                <c:pt idx="10149">
                  <c:v>10150</c:v>
                </c:pt>
                <c:pt idx="10150">
                  <c:v>10151</c:v>
                </c:pt>
                <c:pt idx="10151">
                  <c:v>10152</c:v>
                </c:pt>
                <c:pt idx="10152">
                  <c:v>10153</c:v>
                </c:pt>
                <c:pt idx="10153">
                  <c:v>10154</c:v>
                </c:pt>
                <c:pt idx="10154">
                  <c:v>10155</c:v>
                </c:pt>
                <c:pt idx="10155">
                  <c:v>10156</c:v>
                </c:pt>
                <c:pt idx="10156">
                  <c:v>10157</c:v>
                </c:pt>
                <c:pt idx="10157">
                  <c:v>10158</c:v>
                </c:pt>
                <c:pt idx="10158">
                  <c:v>10159</c:v>
                </c:pt>
                <c:pt idx="10159">
                  <c:v>10160</c:v>
                </c:pt>
                <c:pt idx="10160">
                  <c:v>10161</c:v>
                </c:pt>
                <c:pt idx="10161">
                  <c:v>10162</c:v>
                </c:pt>
                <c:pt idx="10162">
                  <c:v>10163</c:v>
                </c:pt>
                <c:pt idx="10163">
                  <c:v>10164</c:v>
                </c:pt>
                <c:pt idx="10164">
                  <c:v>10165</c:v>
                </c:pt>
                <c:pt idx="10165">
                  <c:v>10166</c:v>
                </c:pt>
                <c:pt idx="10166">
                  <c:v>10167</c:v>
                </c:pt>
                <c:pt idx="10167">
                  <c:v>10168</c:v>
                </c:pt>
                <c:pt idx="10168">
                  <c:v>10169</c:v>
                </c:pt>
                <c:pt idx="10169">
                  <c:v>10170</c:v>
                </c:pt>
                <c:pt idx="10170">
                  <c:v>10171</c:v>
                </c:pt>
                <c:pt idx="10171">
                  <c:v>10172</c:v>
                </c:pt>
                <c:pt idx="10172">
                  <c:v>10173</c:v>
                </c:pt>
                <c:pt idx="10173">
                  <c:v>10174</c:v>
                </c:pt>
                <c:pt idx="10174">
                  <c:v>10175</c:v>
                </c:pt>
                <c:pt idx="10175">
                  <c:v>10176</c:v>
                </c:pt>
                <c:pt idx="10176">
                  <c:v>10177</c:v>
                </c:pt>
                <c:pt idx="10177">
                  <c:v>10178</c:v>
                </c:pt>
                <c:pt idx="10178">
                  <c:v>10179</c:v>
                </c:pt>
                <c:pt idx="10179">
                  <c:v>10180</c:v>
                </c:pt>
                <c:pt idx="10180">
                  <c:v>10181</c:v>
                </c:pt>
                <c:pt idx="10181">
                  <c:v>10182</c:v>
                </c:pt>
                <c:pt idx="10182">
                  <c:v>10183</c:v>
                </c:pt>
                <c:pt idx="10183">
                  <c:v>10184</c:v>
                </c:pt>
                <c:pt idx="10184">
                  <c:v>10185</c:v>
                </c:pt>
                <c:pt idx="10185">
                  <c:v>10186</c:v>
                </c:pt>
                <c:pt idx="10186">
                  <c:v>10187</c:v>
                </c:pt>
                <c:pt idx="10187">
                  <c:v>10188</c:v>
                </c:pt>
                <c:pt idx="10188">
                  <c:v>10189</c:v>
                </c:pt>
                <c:pt idx="10189">
                  <c:v>10190</c:v>
                </c:pt>
                <c:pt idx="10190">
                  <c:v>10191</c:v>
                </c:pt>
                <c:pt idx="10191">
                  <c:v>10192</c:v>
                </c:pt>
                <c:pt idx="10192">
                  <c:v>10193</c:v>
                </c:pt>
                <c:pt idx="10193">
                  <c:v>10194</c:v>
                </c:pt>
                <c:pt idx="10194">
                  <c:v>10195</c:v>
                </c:pt>
                <c:pt idx="10195">
                  <c:v>10196</c:v>
                </c:pt>
                <c:pt idx="10196">
                  <c:v>10197</c:v>
                </c:pt>
                <c:pt idx="10197">
                  <c:v>10198</c:v>
                </c:pt>
                <c:pt idx="10198">
                  <c:v>10199</c:v>
                </c:pt>
                <c:pt idx="10199">
                  <c:v>10200</c:v>
                </c:pt>
                <c:pt idx="10200">
                  <c:v>10201</c:v>
                </c:pt>
                <c:pt idx="10201">
                  <c:v>10202</c:v>
                </c:pt>
                <c:pt idx="10202">
                  <c:v>10203</c:v>
                </c:pt>
                <c:pt idx="10203">
                  <c:v>10204</c:v>
                </c:pt>
                <c:pt idx="10204">
                  <c:v>10205</c:v>
                </c:pt>
                <c:pt idx="10205">
                  <c:v>10206</c:v>
                </c:pt>
                <c:pt idx="10206">
                  <c:v>10207</c:v>
                </c:pt>
                <c:pt idx="10207">
                  <c:v>10208</c:v>
                </c:pt>
                <c:pt idx="10208">
                  <c:v>10209</c:v>
                </c:pt>
                <c:pt idx="10209">
                  <c:v>10210</c:v>
                </c:pt>
                <c:pt idx="10210">
                  <c:v>10211</c:v>
                </c:pt>
                <c:pt idx="10211">
                  <c:v>10212</c:v>
                </c:pt>
                <c:pt idx="10212">
                  <c:v>10213</c:v>
                </c:pt>
                <c:pt idx="10213">
                  <c:v>10214</c:v>
                </c:pt>
                <c:pt idx="10214">
                  <c:v>10215</c:v>
                </c:pt>
                <c:pt idx="10215">
                  <c:v>10216</c:v>
                </c:pt>
                <c:pt idx="10216">
                  <c:v>10217</c:v>
                </c:pt>
                <c:pt idx="10217">
                  <c:v>10218</c:v>
                </c:pt>
                <c:pt idx="10218">
                  <c:v>10219</c:v>
                </c:pt>
                <c:pt idx="10219">
                  <c:v>10220</c:v>
                </c:pt>
                <c:pt idx="10220">
                  <c:v>10221</c:v>
                </c:pt>
                <c:pt idx="10221">
                  <c:v>10222</c:v>
                </c:pt>
                <c:pt idx="10222">
                  <c:v>10223</c:v>
                </c:pt>
                <c:pt idx="10223">
                  <c:v>10224</c:v>
                </c:pt>
                <c:pt idx="10224">
                  <c:v>10225</c:v>
                </c:pt>
                <c:pt idx="10225">
                  <c:v>10226</c:v>
                </c:pt>
                <c:pt idx="10226">
                  <c:v>10227</c:v>
                </c:pt>
                <c:pt idx="10227">
                  <c:v>10228</c:v>
                </c:pt>
                <c:pt idx="10228">
                  <c:v>10229</c:v>
                </c:pt>
                <c:pt idx="10229">
                  <c:v>10230</c:v>
                </c:pt>
                <c:pt idx="10230">
                  <c:v>10231</c:v>
                </c:pt>
                <c:pt idx="10231">
                  <c:v>10232</c:v>
                </c:pt>
                <c:pt idx="10232">
                  <c:v>10233</c:v>
                </c:pt>
                <c:pt idx="10233">
                  <c:v>10234</c:v>
                </c:pt>
                <c:pt idx="10234">
                  <c:v>10235</c:v>
                </c:pt>
                <c:pt idx="10235">
                  <c:v>10236</c:v>
                </c:pt>
                <c:pt idx="10236">
                  <c:v>10237</c:v>
                </c:pt>
                <c:pt idx="10237">
                  <c:v>10238</c:v>
                </c:pt>
                <c:pt idx="10238">
                  <c:v>10239</c:v>
                </c:pt>
                <c:pt idx="10239">
                  <c:v>10240</c:v>
                </c:pt>
                <c:pt idx="10240">
                  <c:v>10241</c:v>
                </c:pt>
                <c:pt idx="10241">
                  <c:v>10242</c:v>
                </c:pt>
                <c:pt idx="10242">
                  <c:v>10243</c:v>
                </c:pt>
                <c:pt idx="10243">
                  <c:v>10244</c:v>
                </c:pt>
                <c:pt idx="10244">
                  <c:v>10245</c:v>
                </c:pt>
                <c:pt idx="10245">
                  <c:v>10246</c:v>
                </c:pt>
                <c:pt idx="10246">
                  <c:v>10247</c:v>
                </c:pt>
                <c:pt idx="10247">
                  <c:v>10248</c:v>
                </c:pt>
                <c:pt idx="10248">
                  <c:v>10249</c:v>
                </c:pt>
                <c:pt idx="10249">
                  <c:v>10250</c:v>
                </c:pt>
                <c:pt idx="10250">
                  <c:v>10251</c:v>
                </c:pt>
                <c:pt idx="10251">
                  <c:v>10252</c:v>
                </c:pt>
                <c:pt idx="10252">
                  <c:v>10253</c:v>
                </c:pt>
                <c:pt idx="10253">
                  <c:v>10254</c:v>
                </c:pt>
                <c:pt idx="10254">
                  <c:v>10255</c:v>
                </c:pt>
                <c:pt idx="10255">
                  <c:v>10256</c:v>
                </c:pt>
                <c:pt idx="10256">
                  <c:v>10257</c:v>
                </c:pt>
                <c:pt idx="10257">
                  <c:v>10258</c:v>
                </c:pt>
                <c:pt idx="10258">
                  <c:v>10259</c:v>
                </c:pt>
                <c:pt idx="10259">
                  <c:v>10260</c:v>
                </c:pt>
                <c:pt idx="10260">
                  <c:v>10261</c:v>
                </c:pt>
                <c:pt idx="10261">
                  <c:v>10262</c:v>
                </c:pt>
                <c:pt idx="10262">
                  <c:v>10263</c:v>
                </c:pt>
                <c:pt idx="10263">
                  <c:v>10264</c:v>
                </c:pt>
                <c:pt idx="10264">
                  <c:v>10265</c:v>
                </c:pt>
                <c:pt idx="10265">
                  <c:v>10266</c:v>
                </c:pt>
                <c:pt idx="10266">
                  <c:v>10267</c:v>
                </c:pt>
                <c:pt idx="10267">
                  <c:v>10268</c:v>
                </c:pt>
                <c:pt idx="10268">
                  <c:v>10269</c:v>
                </c:pt>
                <c:pt idx="10269">
                  <c:v>10270</c:v>
                </c:pt>
                <c:pt idx="10270">
                  <c:v>10271</c:v>
                </c:pt>
                <c:pt idx="10271">
                  <c:v>10272</c:v>
                </c:pt>
                <c:pt idx="10272">
                  <c:v>10273</c:v>
                </c:pt>
                <c:pt idx="10273">
                  <c:v>10274</c:v>
                </c:pt>
                <c:pt idx="10274">
                  <c:v>10275</c:v>
                </c:pt>
                <c:pt idx="10275">
                  <c:v>10276</c:v>
                </c:pt>
                <c:pt idx="10276">
                  <c:v>10277</c:v>
                </c:pt>
                <c:pt idx="10277">
                  <c:v>10278</c:v>
                </c:pt>
                <c:pt idx="10278">
                  <c:v>10279</c:v>
                </c:pt>
                <c:pt idx="10279">
                  <c:v>10280</c:v>
                </c:pt>
                <c:pt idx="10280">
                  <c:v>10281</c:v>
                </c:pt>
                <c:pt idx="10281">
                  <c:v>10282</c:v>
                </c:pt>
                <c:pt idx="10282">
                  <c:v>10283</c:v>
                </c:pt>
                <c:pt idx="10283">
                  <c:v>10284</c:v>
                </c:pt>
                <c:pt idx="10284">
                  <c:v>10285</c:v>
                </c:pt>
                <c:pt idx="10285">
                  <c:v>10286</c:v>
                </c:pt>
                <c:pt idx="10286">
                  <c:v>10287</c:v>
                </c:pt>
                <c:pt idx="10287">
                  <c:v>10288</c:v>
                </c:pt>
                <c:pt idx="10288">
                  <c:v>10289</c:v>
                </c:pt>
                <c:pt idx="10289">
                  <c:v>10290</c:v>
                </c:pt>
                <c:pt idx="10290">
                  <c:v>10291</c:v>
                </c:pt>
                <c:pt idx="10291">
                  <c:v>10292</c:v>
                </c:pt>
                <c:pt idx="10292">
                  <c:v>10293</c:v>
                </c:pt>
                <c:pt idx="10293">
                  <c:v>10294</c:v>
                </c:pt>
                <c:pt idx="10294">
                  <c:v>10295</c:v>
                </c:pt>
                <c:pt idx="10295">
                  <c:v>10296</c:v>
                </c:pt>
                <c:pt idx="10296">
                  <c:v>10297</c:v>
                </c:pt>
                <c:pt idx="10297">
                  <c:v>10298</c:v>
                </c:pt>
                <c:pt idx="10298">
                  <c:v>10299</c:v>
                </c:pt>
                <c:pt idx="10299">
                  <c:v>10300</c:v>
                </c:pt>
                <c:pt idx="10300">
                  <c:v>10301</c:v>
                </c:pt>
                <c:pt idx="10301">
                  <c:v>10302</c:v>
                </c:pt>
                <c:pt idx="10302">
                  <c:v>10303</c:v>
                </c:pt>
                <c:pt idx="10303">
                  <c:v>10304</c:v>
                </c:pt>
                <c:pt idx="10304">
                  <c:v>10305</c:v>
                </c:pt>
                <c:pt idx="10305">
                  <c:v>10306</c:v>
                </c:pt>
                <c:pt idx="10306">
                  <c:v>10307</c:v>
                </c:pt>
                <c:pt idx="10307">
                  <c:v>10308</c:v>
                </c:pt>
                <c:pt idx="10308">
                  <c:v>10309</c:v>
                </c:pt>
                <c:pt idx="10309">
                  <c:v>10310</c:v>
                </c:pt>
                <c:pt idx="10310">
                  <c:v>10311</c:v>
                </c:pt>
                <c:pt idx="10311">
                  <c:v>10312</c:v>
                </c:pt>
                <c:pt idx="10312">
                  <c:v>10313</c:v>
                </c:pt>
                <c:pt idx="10313">
                  <c:v>10314</c:v>
                </c:pt>
                <c:pt idx="10314">
                  <c:v>10315</c:v>
                </c:pt>
                <c:pt idx="10315">
                  <c:v>10316</c:v>
                </c:pt>
                <c:pt idx="10316">
                  <c:v>10317</c:v>
                </c:pt>
                <c:pt idx="10317">
                  <c:v>10318</c:v>
                </c:pt>
                <c:pt idx="10318">
                  <c:v>10319</c:v>
                </c:pt>
                <c:pt idx="10319">
                  <c:v>10320</c:v>
                </c:pt>
                <c:pt idx="10320">
                  <c:v>10321</c:v>
                </c:pt>
                <c:pt idx="10321">
                  <c:v>10322</c:v>
                </c:pt>
                <c:pt idx="10322">
                  <c:v>10323</c:v>
                </c:pt>
                <c:pt idx="10323">
                  <c:v>10324</c:v>
                </c:pt>
                <c:pt idx="10324">
                  <c:v>10325</c:v>
                </c:pt>
                <c:pt idx="10325">
                  <c:v>10326</c:v>
                </c:pt>
                <c:pt idx="10326">
                  <c:v>10327</c:v>
                </c:pt>
                <c:pt idx="10327">
                  <c:v>10328</c:v>
                </c:pt>
                <c:pt idx="10328">
                  <c:v>10329</c:v>
                </c:pt>
                <c:pt idx="10329">
                  <c:v>10330</c:v>
                </c:pt>
                <c:pt idx="10330">
                  <c:v>10331</c:v>
                </c:pt>
                <c:pt idx="10331">
                  <c:v>10332</c:v>
                </c:pt>
                <c:pt idx="10332">
                  <c:v>10333</c:v>
                </c:pt>
                <c:pt idx="10333">
                  <c:v>10334</c:v>
                </c:pt>
                <c:pt idx="10334">
                  <c:v>10335</c:v>
                </c:pt>
                <c:pt idx="10335">
                  <c:v>10336</c:v>
                </c:pt>
                <c:pt idx="10336">
                  <c:v>10337</c:v>
                </c:pt>
                <c:pt idx="10337">
                  <c:v>10338</c:v>
                </c:pt>
                <c:pt idx="10338">
                  <c:v>10339</c:v>
                </c:pt>
                <c:pt idx="10339">
                  <c:v>10340</c:v>
                </c:pt>
                <c:pt idx="10340">
                  <c:v>10341</c:v>
                </c:pt>
                <c:pt idx="10341">
                  <c:v>10342</c:v>
                </c:pt>
                <c:pt idx="10342">
                  <c:v>10343</c:v>
                </c:pt>
                <c:pt idx="10343">
                  <c:v>10344</c:v>
                </c:pt>
                <c:pt idx="10344">
                  <c:v>10345</c:v>
                </c:pt>
                <c:pt idx="10345">
                  <c:v>10346</c:v>
                </c:pt>
                <c:pt idx="10346">
                  <c:v>10347</c:v>
                </c:pt>
                <c:pt idx="10347">
                  <c:v>10348</c:v>
                </c:pt>
                <c:pt idx="10348">
                  <c:v>10349</c:v>
                </c:pt>
                <c:pt idx="10349">
                  <c:v>10350</c:v>
                </c:pt>
                <c:pt idx="10350">
                  <c:v>10351</c:v>
                </c:pt>
                <c:pt idx="10351">
                  <c:v>10352</c:v>
                </c:pt>
                <c:pt idx="10352">
                  <c:v>10353</c:v>
                </c:pt>
                <c:pt idx="10353">
                  <c:v>10354</c:v>
                </c:pt>
                <c:pt idx="10354">
                  <c:v>10355</c:v>
                </c:pt>
                <c:pt idx="10355">
                  <c:v>10356</c:v>
                </c:pt>
                <c:pt idx="10356">
                  <c:v>10357</c:v>
                </c:pt>
                <c:pt idx="10357">
                  <c:v>10358</c:v>
                </c:pt>
                <c:pt idx="10358">
                  <c:v>10359</c:v>
                </c:pt>
                <c:pt idx="10359">
                  <c:v>10360</c:v>
                </c:pt>
                <c:pt idx="10360">
                  <c:v>10361</c:v>
                </c:pt>
                <c:pt idx="10361">
                  <c:v>10362</c:v>
                </c:pt>
                <c:pt idx="10362">
                  <c:v>10363</c:v>
                </c:pt>
                <c:pt idx="10363">
                  <c:v>10364</c:v>
                </c:pt>
                <c:pt idx="10364">
                  <c:v>10365</c:v>
                </c:pt>
                <c:pt idx="10365">
                  <c:v>10366</c:v>
                </c:pt>
                <c:pt idx="10366">
                  <c:v>10367</c:v>
                </c:pt>
                <c:pt idx="10367">
                  <c:v>10368</c:v>
                </c:pt>
                <c:pt idx="10368">
                  <c:v>10369</c:v>
                </c:pt>
                <c:pt idx="10369">
                  <c:v>10370</c:v>
                </c:pt>
                <c:pt idx="10370">
                  <c:v>10371</c:v>
                </c:pt>
                <c:pt idx="10371">
                  <c:v>10372</c:v>
                </c:pt>
                <c:pt idx="10372">
                  <c:v>10373</c:v>
                </c:pt>
                <c:pt idx="10373">
                  <c:v>10374</c:v>
                </c:pt>
                <c:pt idx="10374">
                  <c:v>10375</c:v>
                </c:pt>
                <c:pt idx="10375">
                  <c:v>10376</c:v>
                </c:pt>
                <c:pt idx="10376">
                  <c:v>10377</c:v>
                </c:pt>
                <c:pt idx="10377">
                  <c:v>10378</c:v>
                </c:pt>
                <c:pt idx="10378">
                  <c:v>10379</c:v>
                </c:pt>
                <c:pt idx="10379">
                  <c:v>10380</c:v>
                </c:pt>
                <c:pt idx="10380">
                  <c:v>10381</c:v>
                </c:pt>
                <c:pt idx="10381">
                  <c:v>10382</c:v>
                </c:pt>
                <c:pt idx="10382">
                  <c:v>10383</c:v>
                </c:pt>
                <c:pt idx="10383">
                  <c:v>10384</c:v>
                </c:pt>
                <c:pt idx="10384">
                  <c:v>10385</c:v>
                </c:pt>
                <c:pt idx="10385">
                  <c:v>10386</c:v>
                </c:pt>
                <c:pt idx="10386">
                  <c:v>10387</c:v>
                </c:pt>
                <c:pt idx="10387">
                  <c:v>10388</c:v>
                </c:pt>
                <c:pt idx="10388">
                  <c:v>10389</c:v>
                </c:pt>
                <c:pt idx="10389">
                  <c:v>10390</c:v>
                </c:pt>
                <c:pt idx="10390">
                  <c:v>10391</c:v>
                </c:pt>
                <c:pt idx="10391">
                  <c:v>10392</c:v>
                </c:pt>
                <c:pt idx="10392">
                  <c:v>10393</c:v>
                </c:pt>
                <c:pt idx="10393">
                  <c:v>10394</c:v>
                </c:pt>
                <c:pt idx="10394">
                  <c:v>10395</c:v>
                </c:pt>
                <c:pt idx="10395">
                  <c:v>10396</c:v>
                </c:pt>
                <c:pt idx="10396">
                  <c:v>10397</c:v>
                </c:pt>
                <c:pt idx="10397">
                  <c:v>10398</c:v>
                </c:pt>
                <c:pt idx="10398">
                  <c:v>10399</c:v>
                </c:pt>
                <c:pt idx="10399">
                  <c:v>10400</c:v>
                </c:pt>
                <c:pt idx="10400">
                  <c:v>10401</c:v>
                </c:pt>
                <c:pt idx="10401">
                  <c:v>10402</c:v>
                </c:pt>
                <c:pt idx="10402">
                  <c:v>10403</c:v>
                </c:pt>
                <c:pt idx="10403">
                  <c:v>10404</c:v>
                </c:pt>
                <c:pt idx="10404">
                  <c:v>10405</c:v>
                </c:pt>
                <c:pt idx="10405">
                  <c:v>10406</c:v>
                </c:pt>
                <c:pt idx="10406">
                  <c:v>10407</c:v>
                </c:pt>
                <c:pt idx="10407">
                  <c:v>10408</c:v>
                </c:pt>
                <c:pt idx="10408">
                  <c:v>10409</c:v>
                </c:pt>
                <c:pt idx="10409">
                  <c:v>10410</c:v>
                </c:pt>
                <c:pt idx="10410">
                  <c:v>10411</c:v>
                </c:pt>
                <c:pt idx="10411">
                  <c:v>10412</c:v>
                </c:pt>
                <c:pt idx="10412">
                  <c:v>10413</c:v>
                </c:pt>
                <c:pt idx="10413">
                  <c:v>10414</c:v>
                </c:pt>
                <c:pt idx="10414">
                  <c:v>10415</c:v>
                </c:pt>
                <c:pt idx="10415">
                  <c:v>10416</c:v>
                </c:pt>
                <c:pt idx="10416">
                  <c:v>10417</c:v>
                </c:pt>
                <c:pt idx="10417">
                  <c:v>10418</c:v>
                </c:pt>
                <c:pt idx="10418">
                  <c:v>10419</c:v>
                </c:pt>
                <c:pt idx="10419">
                  <c:v>10420</c:v>
                </c:pt>
                <c:pt idx="10420">
                  <c:v>10421</c:v>
                </c:pt>
                <c:pt idx="10421">
                  <c:v>10422</c:v>
                </c:pt>
                <c:pt idx="10422">
                  <c:v>10423</c:v>
                </c:pt>
                <c:pt idx="10423">
                  <c:v>10424</c:v>
                </c:pt>
                <c:pt idx="10424">
                  <c:v>10425</c:v>
                </c:pt>
                <c:pt idx="10425">
                  <c:v>10426</c:v>
                </c:pt>
                <c:pt idx="10426">
                  <c:v>10427</c:v>
                </c:pt>
                <c:pt idx="10427">
                  <c:v>10428</c:v>
                </c:pt>
                <c:pt idx="10428">
                  <c:v>10429</c:v>
                </c:pt>
                <c:pt idx="10429">
                  <c:v>10430</c:v>
                </c:pt>
                <c:pt idx="10430">
                  <c:v>10431</c:v>
                </c:pt>
                <c:pt idx="10431">
                  <c:v>10432</c:v>
                </c:pt>
                <c:pt idx="10432">
                  <c:v>10433</c:v>
                </c:pt>
                <c:pt idx="10433">
                  <c:v>10434</c:v>
                </c:pt>
                <c:pt idx="10434">
                  <c:v>10435</c:v>
                </c:pt>
                <c:pt idx="10435">
                  <c:v>10436</c:v>
                </c:pt>
                <c:pt idx="10436">
                  <c:v>10437</c:v>
                </c:pt>
                <c:pt idx="10437">
                  <c:v>10438</c:v>
                </c:pt>
                <c:pt idx="10438">
                  <c:v>10439</c:v>
                </c:pt>
                <c:pt idx="10439">
                  <c:v>10440</c:v>
                </c:pt>
                <c:pt idx="10440">
                  <c:v>10441</c:v>
                </c:pt>
                <c:pt idx="10441">
                  <c:v>10442</c:v>
                </c:pt>
                <c:pt idx="10442">
                  <c:v>10443</c:v>
                </c:pt>
                <c:pt idx="10443">
                  <c:v>10444</c:v>
                </c:pt>
                <c:pt idx="10444">
                  <c:v>10445</c:v>
                </c:pt>
                <c:pt idx="10445">
                  <c:v>10446</c:v>
                </c:pt>
                <c:pt idx="10446">
                  <c:v>10447</c:v>
                </c:pt>
                <c:pt idx="10447">
                  <c:v>10448</c:v>
                </c:pt>
                <c:pt idx="10448">
                  <c:v>10449</c:v>
                </c:pt>
                <c:pt idx="10449">
                  <c:v>10450</c:v>
                </c:pt>
                <c:pt idx="10450">
                  <c:v>10451</c:v>
                </c:pt>
                <c:pt idx="10451">
                  <c:v>10452</c:v>
                </c:pt>
                <c:pt idx="10452">
                  <c:v>10453</c:v>
                </c:pt>
                <c:pt idx="10453">
                  <c:v>10454</c:v>
                </c:pt>
                <c:pt idx="10454">
                  <c:v>10455</c:v>
                </c:pt>
                <c:pt idx="10455">
                  <c:v>10456</c:v>
                </c:pt>
                <c:pt idx="10456">
                  <c:v>10457</c:v>
                </c:pt>
                <c:pt idx="10457">
                  <c:v>10458</c:v>
                </c:pt>
                <c:pt idx="10458">
                  <c:v>10459</c:v>
                </c:pt>
                <c:pt idx="10459">
                  <c:v>10460</c:v>
                </c:pt>
                <c:pt idx="10460">
                  <c:v>10461</c:v>
                </c:pt>
                <c:pt idx="10461">
                  <c:v>10462</c:v>
                </c:pt>
                <c:pt idx="10462">
                  <c:v>10463</c:v>
                </c:pt>
                <c:pt idx="10463">
                  <c:v>10464</c:v>
                </c:pt>
                <c:pt idx="10464">
                  <c:v>10465</c:v>
                </c:pt>
                <c:pt idx="10465">
                  <c:v>10466</c:v>
                </c:pt>
                <c:pt idx="10466">
                  <c:v>10467</c:v>
                </c:pt>
                <c:pt idx="10467">
                  <c:v>10468</c:v>
                </c:pt>
                <c:pt idx="10468">
                  <c:v>10469</c:v>
                </c:pt>
                <c:pt idx="10469">
                  <c:v>10470</c:v>
                </c:pt>
                <c:pt idx="10470">
                  <c:v>10471</c:v>
                </c:pt>
                <c:pt idx="10471">
                  <c:v>10472</c:v>
                </c:pt>
                <c:pt idx="10472">
                  <c:v>10473</c:v>
                </c:pt>
                <c:pt idx="10473">
                  <c:v>10474</c:v>
                </c:pt>
                <c:pt idx="10474">
                  <c:v>10475</c:v>
                </c:pt>
                <c:pt idx="10475">
                  <c:v>10476</c:v>
                </c:pt>
                <c:pt idx="10476">
                  <c:v>10477</c:v>
                </c:pt>
                <c:pt idx="10477">
                  <c:v>10478</c:v>
                </c:pt>
                <c:pt idx="10478">
                  <c:v>10479</c:v>
                </c:pt>
                <c:pt idx="10479">
                  <c:v>10480</c:v>
                </c:pt>
                <c:pt idx="10480">
                  <c:v>10481</c:v>
                </c:pt>
                <c:pt idx="10481">
                  <c:v>10482</c:v>
                </c:pt>
                <c:pt idx="10482">
                  <c:v>10483</c:v>
                </c:pt>
                <c:pt idx="10483">
                  <c:v>10484</c:v>
                </c:pt>
                <c:pt idx="10484">
                  <c:v>10485</c:v>
                </c:pt>
                <c:pt idx="10485">
                  <c:v>10486</c:v>
                </c:pt>
                <c:pt idx="10486">
                  <c:v>10487</c:v>
                </c:pt>
                <c:pt idx="10487">
                  <c:v>10488</c:v>
                </c:pt>
                <c:pt idx="10488">
                  <c:v>10489</c:v>
                </c:pt>
                <c:pt idx="10489">
                  <c:v>10490</c:v>
                </c:pt>
                <c:pt idx="10490">
                  <c:v>10491</c:v>
                </c:pt>
                <c:pt idx="10491">
                  <c:v>10492</c:v>
                </c:pt>
                <c:pt idx="10492">
                  <c:v>10493</c:v>
                </c:pt>
                <c:pt idx="10493">
                  <c:v>10494</c:v>
                </c:pt>
                <c:pt idx="10494">
                  <c:v>10495</c:v>
                </c:pt>
                <c:pt idx="10495">
                  <c:v>10496</c:v>
                </c:pt>
                <c:pt idx="10496">
                  <c:v>10497</c:v>
                </c:pt>
                <c:pt idx="10497">
                  <c:v>10498</c:v>
                </c:pt>
                <c:pt idx="10498">
                  <c:v>10499</c:v>
                </c:pt>
                <c:pt idx="10499">
                  <c:v>10500</c:v>
                </c:pt>
                <c:pt idx="10500">
                  <c:v>10501</c:v>
                </c:pt>
                <c:pt idx="10501">
                  <c:v>10502</c:v>
                </c:pt>
                <c:pt idx="10502">
                  <c:v>10503</c:v>
                </c:pt>
                <c:pt idx="10503">
                  <c:v>10504</c:v>
                </c:pt>
                <c:pt idx="10504">
                  <c:v>10505</c:v>
                </c:pt>
                <c:pt idx="10505">
                  <c:v>10506</c:v>
                </c:pt>
                <c:pt idx="10506">
                  <c:v>10507</c:v>
                </c:pt>
                <c:pt idx="10507">
                  <c:v>10508</c:v>
                </c:pt>
                <c:pt idx="10508">
                  <c:v>10509</c:v>
                </c:pt>
                <c:pt idx="10509">
                  <c:v>10510</c:v>
                </c:pt>
                <c:pt idx="10510">
                  <c:v>10511</c:v>
                </c:pt>
                <c:pt idx="10511">
                  <c:v>10512</c:v>
                </c:pt>
                <c:pt idx="10512">
                  <c:v>10513</c:v>
                </c:pt>
                <c:pt idx="10513">
                  <c:v>10514</c:v>
                </c:pt>
                <c:pt idx="10514">
                  <c:v>10515</c:v>
                </c:pt>
                <c:pt idx="10515">
                  <c:v>10516</c:v>
                </c:pt>
                <c:pt idx="10516">
                  <c:v>10517</c:v>
                </c:pt>
                <c:pt idx="10517">
                  <c:v>10518</c:v>
                </c:pt>
                <c:pt idx="10518">
                  <c:v>10519</c:v>
                </c:pt>
                <c:pt idx="10519">
                  <c:v>10520</c:v>
                </c:pt>
                <c:pt idx="10520">
                  <c:v>10521</c:v>
                </c:pt>
                <c:pt idx="10521">
                  <c:v>10522</c:v>
                </c:pt>
                <c:pt idx="10522">
                  <c:v>10523</c:v>
                </c:pt>
                <c:pt idx="10523">
                  <c:v>10524</c:v>
                </c:pt>
                <c:pt idx="10524">
                  <c:v>10525</c:v>
                </c:pt>
                <c:pt idx="10525">
                  <c:v>10526</c:v>
                </c:pt>
                <c:pt idx="10526">
                  <c:v>10527</c:v>
                </c:pt>
                <c:pt idx="10527">
                  <c:v>10528</c:v>
                </c:pt>
                <c:pt idx="10528">
                  <c:v>10529</c:v>
                </c:pt>
                <c:pt idx="10529">
                  <c:v>10530</c:v>
                </c:pt>
                <c:pt idx="10530">
                  <c:v>10531</c:v>
                </c:pt>
                <c:pt idx="10531">
                  <c:v>10532</c:v>
                </c:pt>
                <c:pt idx="10532">
                  <c:v>10533</c:v>
                </c:pt>
                <c:pt idx="10533">
                  <c:v>10534</c:v>
                </c:pt>
                <c:pt idx="10534">
                  <c:v>10535</c:v>
                </c:pt>
                <c:pt idx="10535">
                  <c:v>10536</c:v>
                </c:pt>
                <c:pt idx="10536">
                  <c:v>10537</c:v>
                </c:pt>
                <c:pt idx="10537">
                  <c:v>10538</c:v>
                </c:pt>
                <c:pt idx="10538">
                  <c:v>10539</c:v>
                </c:pt>
                <c:pt idx="10539">
                  <c:v>10540</c:v>
                </c:pt>
                <c:pt idx="10540">
                  <c:v>10541</c:v>
                </c:pt>
                <c:pt idx="10541">
                  <c:v>10542</c:v>
                </c:pt>
                <c:pt idx="10542">
                  <c:v>10543</c:v>
                </c:pt>
                <c:pt idx="10543">
                  <c:v>10544</c:v>
                </c:pt>
                <c:pt idx="10544">
                  <c:v>10545</c:v>
                </c:pt>
                <c:pt idx="10545">
                  <c:v>10546</c:v>
                </c:pt>
                <c:pt idx="10546">
                  <c:v>10547</c:v>
                </c:pt>
                <c:pt idx="10547">
                  <c:v>10548</c:v>
                </c:pt>
                <c:pt idx="10548">
                  <c:v>10549</c:v>
                </c:pt>
                <c:pt idx="10549">
                  <c:v>10550</c:v>
                </c:pt>
                <c:pt idx="10550">
                  <c:v>10551</c:v>
                </c:pt>
                <c:pt idx="10551">
                  <c:v>10552</c:v>
                </c:pt>
                <c:pt idx="10552">
                  <c:v>10553</c:v>
                </c:pt>
                <c:pt idx="10553">
                  <c:v>10554</c:v>
                </c:pt>
                <c:pt idx="10554">
                  <c:v>10555</c:v>
                </c:pt>
                <c:pt idx="10555">
                  <c:v>10556</c:v>
                </c:pt>
                <c:pt idx="10556">
                  <c:v>10557</c:v>
                </c:pt>
                <c:pt idx="10557">
                  <c:v>10558</c:v>
                </c:pt>
                <c:pt idx="10558">
                  <c:v>10559</c:v>
                </c:pt>
                <c:pt idx="10559">
                  <c:v>10560</c:v>
                </c:pt>
                <c:pt idx="10560">
                  <c:v>10561</c:v>
                </c:pt>
                <c:pt idx="10561">
                  <c:v>10562</c:v>
                </c:pt>
                <c:pt idx="10562">
                  <c:v>10563</c:v>
                </c:pt>
                <c:pt idx="10563">
                  <c:v>10564</c:v>
                </c:pt>
                <c:pt idx="10564">
                  <c:v>10565</c:v>
                </c:pt>
                <c:pt idx="10565">
                  <c:v>10566</c:v>
                </c:pt>
                <c:pt idx="10566">
                  <c:v>10567</c:v>
                </c:pt>
                <c:pt idx="10567">
                  <c:v>10568</c:v>
                </c:pt>
                <c:pt idx="10568">
                  <c:v>10569</c:v>
                </c:pt>
                <c:pt idx="10569">
                  <c:v>10570</c:v>
                </c:pt>
                <c:pt idx="10570">
                  <c:v>10571</c:v>
                </c:pt>
                <c:pt idx="10571">
                  <c:v>10572</c:v>
                </c:pt>
                <c:pt idx="10572">
                  <c:v>10573</c:v>
                </c:pt>
                <c:pt idx="10573">
                  <c:v>10574</c:v>
                </c:pt>
                <c:pt idx="10574">
                  <c:v>10575</c:v>
                </c:pt>
                <c:pt idx="10575">
                  <c:v>10576</c:v>
                </c:pt>
                <c:pt idx="10576">
                  <c:v>10577</c:v>
                </c:pt>
                <c:pt idx="10577">
                  <c:v>10578</c:v>
                </c:pt>
                <c:pt idx="10578">
                  <c:v>10579</c:v>
                </c:pt>
                <c:pt idx="10579">
                  <c:v>10580</c:v>
                </c:pt>
                <c:pt idx="10580">
                  <c:v>10581</c:v>
                </c:pt>
                <c:pt idx="10581">
                  <c:v>10582</c:v>
                </c:pt>
                <c:pt idx="10582">
                  <c:v>10583</c:v>
                </c:pt>
                <c:pt idx="10583">
                  <c:v>10584</c:v>
                </c:pt>
                <c:pt idx="10584">
                  <c:v>10585</c:v>
                </c:pt>
                <c:pt idx="10585">
                  <c:v>10586</c:v>
                </c:pt>
                <c:pt idx="10586">
                  <c:v>10587</c:v>
                </c:pt>
                <c:pt idx="10587">
                  <c:v>10588</c:v>
                </c:pt>
                <c:pt idx="10588">
                  <c:v>10589</c:v>
                </c:pt>
                <c:pt idx="10589">
                  <c:v>10590</c:v>
                </c:pt>
                <c:pt idx="10590">
                  <c:v>10591</c:v>
                </c:pt>
                <c:pt idx="10591">
                  <c:v>10592</c:v>
                </c:pt>
                <c:pt idx="10592">
                  <c:v>10593</c:v>
                </c:pt>
                <c:pt idx="10593">
                  <c:v>10594</c:v>
                </c:pt>
                <c:pt idx="10594">
                  <c:v>10595</c:v>
                </c:pt>
                <c:pt idx="10595">
                  <c:v>10596</c:v>
                </c:pt>
                <c:pt idx="10596">
                  <c:v>10597</c:v>
                </c:pt>
                <c:pt idx="10597">
                  <c:v>10598</c:v>
                </c:pt>
                <c:pt idx="10598">
                  <c:v>10599</c:v>
                </c:pt>
                <c:pt idx="10599">
                  <c:v>10600</c:v>
                </c:pt>
                <c:pt idx="10600">
                  <c:v>10601</c:v>
                </c:pt>
                <c:pt idx="10601">
                  <c:v>10602</c:v>
                </c:pt>
                <c:pt idx="10602">
                  <c:v>10603</c:v>
                </c:pt>
                <c:pt idx="10603">
                  <c:v>10604</c:v>
                </c:pt>
                <c:pt idx="10604">
                  <c:v>10605</c:v>
                </c:pt>
                <c:pt idx="10605">
                  <c:v>10606</c:v>
                </c:pt>
                <c:pt idx="10606">
                  <c:v>10607</c:v>
                </c:pt>
                <c:pt idx="10607">
                  <c:v>10608</c:v>
                </c:pt>
                <c:pt idx="10608">
                  <c:v>10609</c:v>
                </c:pt>
                <c:pt idx="10609">
                  <c:v>10610</c:v>
                </c:pt>
                <c:pt idx="10610">
                  <c:v>10611</c:v>
                </c:pt>
                <c:pt idx="10611">
                  <c:v>10612</c:v>
                </c:pt>
                <c:pt idx="10612">
                  <c:v>10613</c:v>
                </c:pt>
                <c:pt idx="10613">
                  <c:v>10614</c:v>
                </c:pt>
                <c:pt idx="10614">
                  <c:v>10615</c:v>
                </c:pt>
                <c:pt idx="10615">
                  <c:v>10616</c:v>
                </c:pt>
                <c:pt idx="10616">
                  <c:v>10617</c:v>
                </c:pt>
                <c:pt idx="10617">
                  <c:v>10618</c:v>
                </c:pt>
                <c:pt idx="10618">
                  <c:v>10619</c:v>
                </c:pt>
                <c:pt idx="10619">
                  <c:v>10620</c:v>
                </c:pt>
                <c:pt idx="10620">
                  <c:v>10621</c:v>
                </c:pt>
                <c:pt idx="10621">
                  <c:v>10622</c:v>
                </c:pt>
                <c:pt idx="10622">
                  <c:v>10623</c:v>
                </c:pt>
                <c:pt idx="10623">
                  <c:v>10624</c:v>
                </c:pt>
                <c:pt idx="10624">
                  <c:v>10625</c:v>
                </c:pt>
                <c:pt idx="10625">
                  <c:v>10626</c:v>
                </c:pt>
                <c:pt idx="10626">
                  <c:v>10627</c:v>
                </c:pt>
                <c:pt idx="10627">
                  <c:v>10628</c:v>
                </c:pt>
                <c:pt idx="10628">
                  <c:v>10629</c:v>
                </c:pt>
                <c:pt idx="10629">
                  <c:v>10630</c:v>
                </c:pt>
                <c:pt idx="10630">
                  <c:v>10631</c:v>
                </c:pt>
                <c:pt idx="10631">
                  <c:v>10632</c:v>
                </c:pt>
                <c:pt idx="10632">
                  <c:v>10633</c:v>
                </c:pt>
                <c:pt idx="10633">
                  <c:v>10634</c:v>
                </c:pt>
                <c:pt idx="10634">
                  <c:v>10635</c:v>
                </c:pt>
                <c:pt idx="10635">
                  <c:v>10636</c:v>
                </c:pt>
                <c:pt idx="10636">
                  <c:v>10637</c:v>
                </c:pt>
                <c:pt idx="10637">
                  <c:v>10638</c:v>
                </c:pt>
                <c:pt idx="10638">
                  <c:v>10639</c:v>
                </c:pt>
                <c:pt idx="10639">
                  <c:v>10640</c:v>
                </c:pt>
                <c:pt idx="10640">
                  <c:v>10641</c:v>
                </c:pt>
                <c:pt idx="10641">
                  <c:v>10642</c:v>
                </c:pt>
                <c:pt idx="10642">
                  <c:v>10643</c:v>
                </c:pt>
                <c:pt idx="10643">
                  <c:v>10644</c:v>
                </c:pt>
                <c:pt idx="10644">
                  <c:v>10645</c:v>
                </c:pt>
                <c:pt idx="10645">
                  <c:v>10646</c:v>
                </c:pt>
                <c:pt idx="10646">
                  <c:v>10647</c:v>
                </c:pt>
                <c:pt idx="10647">
                  <c:v>10648</c:v>
                </c:pt>
                <c:pt idx="10648">
                  <c:v>10649</c:v>
                </c:pt>
                <c:pt idx="10649">
                  <c:v>10650</c:v>
                </c:pt>
                <c:pt idx="10650">
                  <c:v>10651</c:v>
                </c:pt>
                <c:pt idx="10651">
                  <c:v>10652</c:v>
                </c:pt>
                <c:pt idx="10652">
                  <c:v>10653</c:v>
                </c:pt>
                <c:pt idx="10653">
                  <c:v>10654</c:v>
                </c:pt>
                <c:pt idx="10654">
                  <c:v>10655</c:v>
                </c:pt>
                <c:pt idx="10655">
                  <c:v>10656</c:v>
                </c:pt>
                <c:pt idx="10656">
                  <c:v>10657</c:v>
                </c:pt>
                <c:pt idx="10657">
                  <c:v>10658</c:v>
                </c:pt>
                <c:pt idx="10658">
                  <c:v>10659</c:v>
                </c:pt>
                <c:pt idx="10659">
                  <c:v>10660</c:v>
                </c:pt>
                <c:pt idx="10660">
                  <c:v>10661</c:v>
                </c:pt>
                <c:pt idx="10661">
                  <c:v>10662</c:v>
                </c:pt>
                <c:pt idx="10662">
                  <c:v>10663</c:v>
                </c:pt>
                <c:pt idx="10663">
                  <c:v>10664</c:v>
                </c:pt>
                <c:pt idx="10664">
                  <c:v>10665</c:v>
                </c:pt>
                <c:pt idx="10665">
                  <c:v>10666</c:v>
                </c:pt>
                <c:pt idx="10666">
                  <c:v>10667</c:v>
                </c:pt>
                <c:pt idx="10667">
                  <c:v>10668</c:v>
                </c:pt>
                <c:pt idx="10668">
                  <c:v>10669</c:v>
                </c:pt>
                <c:pt idx="10669">
                  <c:v>10670</c:v>
                </c:pt>
                <c:pt idx="10670">
                  <c:v>10671</c:v>
                </c:pt>
                <c:pt idx="10671">
                  <c:v>10672</c:v>
                </c:pt>
                <c:pt idx="10672">
                  <c:v>10673</c:v>
                </c:pt>
                <c:pt idx="10673">
                  <c:v>10674</c:v>
                </c:pt>
                <c:pt idx="10674">
                  <c:v>10675</c:v>
                </c:pt>
                <c:pt idx="10675">
                  <c:v>10676</c:v>
                </c:pt>
                <c:pt idx="10676">
                  <c:v>10677</c:v>
                </c:pt>
                <c:pt idx="10677">
                  <c:v>10678</c:v>
                </c:pt>
                <c:pt idx="10678">
                  <c:v>10679</c:v>
                </c:pt>
                <c:pt idx="10679">
                  <c:v>10680</c:v>
                </c:pt>
                <c:pt idx="10680">
                  <c:v>10681</c:v>
                </c:pt>
                <c:pt idx="10681">
                  <c:v>10682</c:v>
                </c:pt>
                <c:pt idx="10682">
                  <c:v>10683</c:v>
                </c:pt>
                <c:pt idx="10683">
                  <c:v>10684</c:v>
                </c:pt>
                <c:pt idx="10684">
                  <c:v>10685</c:v>
                </c:pt>
                <c:pt idx="10685">
                  <c:v>10686</c:v>
                </c:pt>
                <c:pt idx="10686">
                  <c:v>10687</c:v>
                </c:pt>
                <c:pt idx="10687">
                  <c:v>10688</c:v>
                </c:pt>
                <c:pt idx="10688">
                  <c:v>10689</c:v>
                </c:pt>
                <c:pt idx="10689">
                  <c:v>10690</c:v>
                </c:pt>
                <c:pt idx="10690">
                  <c:v>10691</c:v>
                </c:pt>
                <c:pt idx="10691">
                  <c:v>10692</c:v>
                </c:pt>
                <c:pt idx="10692">
                  <c:v>10693</c:v>
                </c:pt>
                <c:pt idx="10693">
                  <c:v>10694</c:v>
                </c:pt>
                <c:pt idx="10694">
                  <c:v>10695</c:v>
                </c:pt>
                <c:pt idx="10695">
                  <c:v>10696</c:v>
                </c:pt>
                <c:pt idx="10696">
                  <c:v>10697</c:v>
                </c:pt>
                <c:pt idx="10697">
                  <c:v>10698</c:v>
                </c:pt>
                <c:pt idx="10698">
                  <c:v>10699</c:v>
                </c:pt>
                <c:pt idx="10699">
                  <c:v>10700</c:v>
                </c:pt>
                <c:pt idx="10700">
                  <c:v>10701</c:v>
                </c:pt>
                <c:pt idx="10701">
                  <c:v>10702</c:v>
                </c:pt>
                <c:pt idx="10702">
                  <c:v>10703</c:v>
                </c:pt>
                <c:pt idx="10703">
                  <c:v>10704</c:v>
                </c:pt>
                <c:pt idx="10704">
                  <c:v>10705</c:v>
                </c:pt>
                <c:pt idx="10705">
                  <c:v>10706</c:v>
                </c:pt>
                <c:pt idx="10706">
                  <c:v>10707</c:v>
                </c:pt>
                <c:pt idx="10707">
                  <c:v>10708</c:v>
                </c:pt>
                <c:pt idx="10708">
                  <c:v>10709</c:v>
                </c:pt>
                <c:pt idx="10709">
                  <c:v>10710</c:v>
                </c:pt>
                <c:pt idx="10710">
                  <c:v>10711</c:v>
                </c:pt>
                <c:pt idx="10711">
                  <c:v>10712</c:v>
                </c:pt>
                <c:pt idx="10712">
                  <c:v>10713</c:v>
                </c:pt>
                <c:pt idx="10713">
                  <c:v>10714</c:v>
                </c:pt>
                <c:pt idx="10714">
                  <c:v>10715</c:v>
                </c:pt>
                <c:pt idx="10715">
                  <c:v>10716</c:v>
                </c:pt>
                <c:pt idx="10716">
                  <c:v>10717</c:v>
                </c:pt>
                <c:pt idx="10717">
                  <c:v>10718</c:v>
                </c:pt>
                <c:pt idx="10718">
                  <c:v>10719</c:v>
                </c:pt>
                <c:pt idx="10719">
                  <c:v>10720</c:v>
                </c:pt>
                <c:pt idx="10720">
                  <c:v>10721</c:v>
                </c:pt>
                <c:pt idx="10721">
                  <c:v>10722</c:v>
                </c:pt>
                <c:pt idx="10722">
                  <c:v>10723</c:v>
                </c:pt>
                <c:pt idx="10723">
                  <c:v>10724</c:v>
                </c:pt>
                <c:pt idx="10724">
                  <c:v>10725</c:v>
                </c:pt>
                <c:pt idx="10725">
                  <c:v>10726</c:v>
                </c:pt>
                <c:pt idx="10726">
                  <c:v>10727</c:v>
                </c:pt>
                <c:pt idx="10727">
                  <c:v>10728</c:v>
                </c:pt>
                <c:pt idx="10728">
                  <c:v>10729</c:v>
                </c:pt>
                <c:pt idx="10729">
                  <c:v>10730</c:v>
                </c:pt>
                <c:pt idx="10730">
                  <c:v>10731</c:v>
                </c:pt>
                <c:pt idx="10731">
                  <c:v>10732</c:v>
                </c:pt>
                <c:pt idx="10732">
                  <c:v>10733</c:v>
                </c:pt>
                <c:pt idx="10733">
                  <c:v>10734</c:v>
                </c:pt>
                <c:pt idx="10734">
                  <c:v>10735</c:v>
                </c:pt>
                <c:pt idx="10735">
                  <c:v>10736</c:v>
                </c:pt>
                <c:pt idx="10736">
                  <c:v>10737</c:v>
                </c:pt>
                <c:pt idx="10737">
                  <c:v>10738</c:v>
                </c:pt>
                <c:pt idx="10738">
                  <c:v>10739</c:v>
                </c:pt>
                <c:pt idx="10739">
                  <c:v>10740</c:v>
                </c:pt>
                <c:pt idx="10740">
                  <c:v>10741</c:v>
                </c:pt>
                <c:pt idx="10741">
                  <c:v>10742</c:v>
                </c:pt>
                <c:pt idx="10742">
                  <c:v>10743</c:v>
                </c:pt>
                <c:pt idx="10743">
                  <c:v>10744</c:v>
                </c:pt>
                <c:pt idx="10744">
                  <c:v>10745</c:v>
                </c:pt>
                <c:pt idx="10745">
                  <c:v>10746</c:v>
                </c:pt>
                <c:pt idx="10746">
                  <c:v>10747</c:v>
                </c:pt>
                <c:pt idx="10747">
                  <c:v>10748</c:v>
                </c:pt>
                <c:pt idx="10748">
                  <c:v>10749</c:v>
                </c:pt>
                <c:pt idx="10749">
                  <c:v>10750</c:v>
                </c:pt>
                <c:pt idx="10750">
                  <c:v>10751</c:v>
                </c:pt>
                <c:pt idx="10751">
                  <c:v>10752</c:v>
                </c:pt>
                <c:pt idx="10752">
                  <c:v>10753</c:v>
                </c:pt>
                <c:pt idx="10753">
                  <c:v>10754</c:v>
                </c:pt>
                <c:pt idx="10754">
                  <c:v>10755</c:v>
                </c:pt>
                <c:pt idx="10755">
                  <c:v>10756</c:v>
                </c:pt>
                <c:pt idx="10756">
                  <c:v>10757</c:v>
                </c:pt>
                <c:pt idx="10757">
                  <c:v>10758</c:v>
                </c:pt>
                <c:pt idx="10758">
                  <c:v>10759</c:v>
                </c:pt>
                <c:pt idx="10759">
                  <c:v>10760</c:v>
                </c:pt>
                <c:pt idx="10760">
                  <c:v>10761</c:v>
                </c:pt>
                <c:pt idx="10761">
                  <c:v>10762</c:v>
                </c:pt>
                <c:pt idx="10762">
                  <c:v>10763</c:v>
                </c:pt>
                <c:pt idx="10763">
                  <c:v>10764</c:v>
                </c:pt>
                <c:pt idx="10764">
                  <c:v>10765</c:v>
                </c:pt>
                <c:pt idx="10765">
                  <c:v>10766</c:v>
                </c:pt>
                <c:pt idx="10766">
                  <c:v>10767</c:v>
                </c:pt>
                <c:pt idx="10767">
                  <c:v>10768</c:v>
                </c:pt>
                <c:pt idx="10768">
                  <c:v>10769</c:v>
                </c:pt>
                <c:pt idx="10769">
                  <c:v>10770</c:v>
                </c:pt>
                <c:pt idx="10770">
                  <c:v>10771</c:v>
                </c:pt>
                <c:pt idx="10771">
                  <c:v>10772</c:v>
                </c:pt>
                <c:pt idx="10772">
                  <c:v>10773</c:v>
                </c:pt>
                <c:pt idx="10773">
                  <c:v>10774</c:v>
                </c:pt>
                <c:pt idx="10774">
                  <c:v>10775</c:v>
                </c:pt>
                <c:pt idx="10775">
                  <c:v>10776</c:v>
                </c:pt>
                <c:pt idx="10776">
                  <c:v>10777</c:v>
                </c:pt>
                <c:pt idx="10777">
                  <c:v>10778</c:v>
                </c:pt>
                <c:pt idx="10778">
                  <c:v>10779</c:v>
                </c:pt>
                <c:pt idx="10779">
                  <c:v>10780</c:v>
                </c:pt>
                <c:pt idx="10780">
                  <c:v>10781</c:v>
                </c:pt>
                <c:pt idx="10781">
                  <c:v>10782</c:v>
                </c:pt>
                <c:pt idx="10782">
                  <c:v>10783</c:v>
                </c:pt>
                <c:pt idx="10783">
                  <c:v>10784</c:v>
                </c:pt>
                <c:pt idx="10784">
                  <c:v>10785</c:v>
                </c:pt>
                <c:pt idx="10785">
                  <c:v>10786</c:v>
                </c:pt>
                <c:pt idx="10786">
                  <c:v>10787</c:v>
                </c:pt>
                <c:pt idx="10787">
                  <c:v>10788</c:v>
                </c:pt>
                <c:pt idx="10788">
                  <c:v>10789</c:v>
                </c:pt>
                <c:pt idx="10789">
                  <c:v>10790</c:v>
                </c:pt>
                <c:pt idx="10790">
                  <c:v>10791</c:v>
                </c:pt>
                <c:pt idx="10791">
                  <c:v>10792</c:v>
                </c:pt>
                <c:pt idx="10792">
                  <c:v>10793</c:v>
                </c:pt>
                <c:pt idx="10793">
                  <c:v>10794</c:v>
                </c:pt>
                <c:pt idx="10794">
                  <c:v>10795</c:v>
                </c:pt>
                <c:pt idx="10795">
                  <c:v>10796</c:v>
                </c:pt>
                <c:pt idx="10796">
                  <c:v>10797</c:v>
                </c:pt>
                <c:pt idx="10797">
                  <c:v>10798</c:v>
                </c:pt>
                <c:pt idx="10798">
                  <c:v>10799</c:v>
                </c:pt>
                <c:pt idx="10799">
                  <c:v>10800</c:v>
                </c:pt>
                <c:pt idx="10800">
                  <c:v>10801</c:v>
                </c:pt>
                <c:pt idx="10801">
                  <c:v>10802</c:v>
                </c:pt>
                <c:pt idx="10802">
                  <c:v>10803</c:v>
                </c:pt>
                <c:pt idx="10803">
                  <c:v>10804</c:v>
                </c:pt>
                <c:pt idx="10804">
                  <c:v>10805</c:v>
                </c:pt>
                <c:pt idx="10805">
                  <c:v>10806</c:v>
                </c:pt>
                <c:pt idx="10806">
                  <c:v>10807</c:v>
                </c:pt>
                <c:pt idx="10807">
                  <c:v>10808</c:v>
                </c:pt>
                <c:pt idx="10808">
                  <c:v>10809</c:v>
                </c:pt>
                <c:pt idx="10809">
                  <c:v>10810</c:v>
                </c:pt>
                <c:pt idx="10810">
                  <c:v>10811</c:v>
                </c:pt>
                <c:pt idx="10811">
                  <c:v>10812</c:v>
                </c:pt>
                <c:pt idx="10812">
                  <c:v>10813</c:v>
                </c:pt>
                <c:pt idx="10813">
                  <c:v>10814</c:v>
                </c:pt>
                <c:pt idx="10814">
                  <c:v>10815</c:v>
                </c:pt>
                <c:pt idx="10815">
                  <c:v>10816</c:v>
                </c:pt>
                <c:pt idx="10816">
                  <c:v>10817</c:v>
                </c:pt>
                <c:pt idx="10817">
                  <c:v>10818</c:v>
                </c:pt>
                <c:pt idx="10818">
                  <c:v>10819</c:v>
                </c:pt>
                <c:pt idx="10819">
                  <c:v>10820</c:v>
                </c:pt>
                <c:pt idx="10820">
                  <c:v>10821</c:v>
                </c:pt>
                <c:pt idx="10821">
                  <c:v>10822</c:v>
                </c:pt>
                <c:pt idx="10822">
                  <c:v>10823</c:v>
                </c:pt>
                <c:pt idx="10823">
                  <c:v>10824</c:v>
                </c:pt>
                <c:pt idx="10824">
                  <c:v>10825</c:v>
                </c:pt>
                <c:pt idx="10825">
                  <c:v>10826</c:v>
                </c:pt>
                <c:pt idx="10826">
                  <c:v>10827</c:v>
                </c:pt>
                <c:pt idx="10827">
                  <c:v>10828</c:v>
                </c:pt>
                <c:pt idx="10828">
                  <c:v>10829</c:v>
                </c:pt>
                <c:pt idx="10829">
                  <c:v>10830</c:v>
                </c:pt>
                <c:pt idx="10830">
                  <c:v>10831</c:v>
                </c:pt>
                <c:pt idx="10831">
                  <c:v>10832</c:v>
                </c:pt>
                <c:pt idx="10832">
                  <c:v>10833</c:v>
                </c:pt>
                <c:pt idx="10833">
                  <c:v>10834</c:v>
                </c:pt>
                <c:pt idx="10834">
                  <c:v>10835</c:v>
                </c:pt>
                <c:pt idx="10835">
                  <c:v>10836</c:v>
                </c:pt>
                <c:pt idx="10836">
                  <c:v>10837</c:v>
                </c:pt>
                <c:pt idx="10837">
                  <c:v>10838</c:v>
                </c:pt>
                <c:pt idx="10838">
                  <c:v>10839</c:v>
                </c:pt>
                <c:pt idx="10839">
                  <c:v>10840</c:v>
                </c:pt>
                <c:pt idx="10840">
                  <c:v>10841</c:v>
                </c:pt>
                <c:pt idx="10841">
                  <c:v>10842</c:v>
                </c:pt>
                <c:pt idx="10842">
                  <c:v>10843</c:v>
                </c:pt>
                <c:pt idx="10843">
                  <c:v>10844</c:v>
                </c:pt>
                <c:pt idx="10844">
                  <c:v>10845</c:v>
                </c:pt>
                <c:pt idx="10845">
                  <c:v>10846</c:v>
                </c:pt>
                <c:pt idx="10846">
                  <c:v>10847</c:v>
                </c:pt>
                <c:pt idx="10847">
                  <c:v>10848</c:v>
                </c:pt>
                <c:pt idx="10848">
                  <c:v>10849</c:v>
                </c:pt>
                <c:pt idx="10849">
                  <c:v>10850</c:v>
                </c:pt>
                <c:pt idx="10850">
                  <c:v>10851</c:v>
                </c:pt>
                <c:pt idx="10851">
                  <c:v>10852</c:v>
                </c:pt>
                <c:pt idx="10852">
                  <c:v>10853</c:v>
                </c:pt>
                <c:pt idx="10853">
                  <c:v>10854</c:v>
                </c:pt>
                <c:pt idx="10854">
                  <c:v>10855</c:v>
                </c:pt>
                <c:pt idx="10855">
                  <c:v>10856</c:v>
                </c:pt>
                <c:pt idx="10856">
                  <c:v>10857</c:v>
                </c:pt>
                <c:pt idx="10857">
                  <c:v>10858</c:v>
                </c:pt>
                <c:pt idx="10858">
                  <c:v>10859</c:v>
                </c:pt>
                <c:pt idx="10859">
                  <c:v>10860</c:v>
                </c:pt>
                <c:pt idx="10860">
                  <c:v>10861</c:v>
                </c:pt>
                <c:pt idx="10861">
                  <c:v>10862</c:v>
                </c:pt>
                <c:pt idx="10862">
                  <c:v>10863</c:v>
                </c:pt>
                <c:pt idx="10863">
                  <c:v>10864</c:v>
                </c:pt>
                <c:pt idx="10864">
                  <c:v>10865</c:v>
                </c:pt>
                <c:pt idx="10865">
                  <c:v>10866</c:v>
                </c:pt>
                <c:pt idx="10866">
                  <c:v>10867</c:v>
                </c:pt>
                <c:pt idx="10867">
                  <c:v>10868</c:v>
                </c:pt>
                <c:pt idx="10868">
                  <c:v>10869</c:v>
                </c:pt>
                <c:pt idx="10869">
                  <c:v>10870</c:v>
                </c:pt>
                <c:pt idx="10870">
                  <c:v>10871</c:v>
                </c:pt>
                <c:pt idx="10871">
                  <c:v>10872</c:v>
                </c:pt>
                <c:pt idx="10872">
                  <c:v>10873</c:v>
                </c:pt>
                <c:pt idx="10873">
                  <c:v>10874</c:v>
                </c:pt>
                <c:pt idx="10874">
                  <c:v>10875</c:v>
                </c:pt>
                <c:pt idx="10875">
                  <c:v>10876</c:v>
                </c:pt>
                <c:pt idx="10876">
                  <c:v>10877</c:v>
                </c:pt>
                <c:pt idx="10877">
                  <c:v>10878</c:v>
                </c:pt>
                <c:pt idx="10878">
                  <c:v>10879</c:v>
                </c:pt>
                <c:pt idx="10879">
                  <c:v>10880</c:v>
                </c:pt>
                <c:pt idx="10880">
                  <c:v>10881</c:v>
                </c:pt>
                <c:pt idx="10881">
                  <c:v>10882</c:v>
                </c:pt>
                <c:pt idx="10882">
                  <c:v>10883</c:v>
                </c:pt>
                <c:pt idx="10883">
                  <c:v>10884</c:v>
                </c:pt>
                <c:pt idx="10884">
                  <c:v>10885</c:v>
                </c:pt>
                <c:pt idx="10885">
                  <c:v>10886</c:v>
                </c:pt>
                <c:pt idx="10886">
                  <c:v>10887</c:v>
                </c:pt>
                <c:pt idx="10887">
                  <c:v>10888</c:v>
                </c:pt>
                <c:pt idx="10888">
                  <c:v>10889</c:v>
                </c:pt>
                <c:pt idx="10889">
                  <c:v>10890</c:v>
                </c:pt>
                <c:pt idx="10890">
                  <c:v>10891</c:v>
                </c:pt>
                <c:pt idx="10891">
                  <c:v>10892</c:v>
                </c:pt>
                <c:pt idx="10892">
                  <c:v>10893</c:v>
                </c:pt>
                <c:pt idx="10893">
                  <c:v>10894</c:v>
                </c:pt>
                <c:pt idx="10894">
                  <c:v>10895</c:v>
                </c:pt>
                <c:pt idx="10895">
                  <c:v>10896</c:v>
                </c:pt>
                <c:pt idx="10896">
                  <c:v>10897</c:v>
                </c:pt>
                <c:pt idx="10897">
                  <c:v>10898</c:v>
                </c:pt>
                <c:pt idx="10898">
                  <c:v>10899</c:v>
                </c:pt>
                <c:pt idx="10899">
                  <c:v>10900</c:v>
                </c:pt>
                <c:pt idx="10900">
                  <c:v>10901</c:v>
                </c:pt>
                <c:pt idx="10901">
                  <c:v>10902</c:v>
                </c:pt>
                <c:pt idx="10902">
                  <c:v>10903</c:v>
                </c:pt>
                <c:pt idx="10903">
                  <c:v>10904</c:v>
                </c:pt>
                <c:pt idx="10904">
                  <c:v>10905</c:v>
                </c:pt>
                <c:pt idx="10905">
                  <c:v>10906</c:v>
                </c:pt>
                <c:pt idx="10906">
                  <c:v>10907</c:v>
                </c:pt>
                <c:pt idx="10907">
                  <c:v>10908</c:v>
                </c:pt>
                <c:pt idx="10908">
                  <c:v>10909</c:v>
                </c:pt>
                <c:pt idx="10909">
                  <c:v>10910</c:v>
                </c:pt>
                <c:pt idx="10910">
                  <c:v>10911</c:v>
                </c:pt>
                <c:pt idx="10911">
                  <c:v>10912</c:v>
                </c:pt>
                <c:pt idx="10912">
                  <c:v>10913</c:v>
                </c:pt>
                <c:pt idx="10913">
                  <c:v>10914</c:v>
                </c:pt>
                <c:pt idx="10914">
                  <c:v>10915</c:v>
                </c:pt>
                <c:pt idx="10915">
                  <c:v>10916</c:v>
                </c:pt>
                <c:pt idx="10916">
                  <c:v>10917</c:v>
                </c:pt>
                <c:pt idx="10917">
                  <c:v>10918</c:v>
                </c:pt>
                <c:pt idx="10918">
                  <c:v>10919</c:v>
                </c:pt>
                <c:pt idx="10919">
                  <c:v>10920</c:v>
                </c:pt>
                <c:pt idx="10920">
                  <c:v>10921</c:v>
                </c:pt>
                <c:pt idx="10921">
                  <c:v>10922</c:v>
                </c:pt>
                <c:pt idx="10922">
                  <c:v>10923</c:v>
                </c:pt>
                <c:pt idx="10923">
                  <c:v>10924</c:v>
                </c:pt>
                <c:pt idx="10924">
                  <c:v>10925</c:v>
                </c:pt>
                <c:pt idx="10925">
                  <c:v>10926</c:v>
                </c:pt>
                <c:pt idx="10926">
                  <c:v>10927</c:v>
                </c:pt>
                <c:pt idx="10927">
                  <c:v>10928</c:v>
                </c:pt>
                <c:pt idx="10928">
                  <c:v>10929</c:v>
                </c:pt>
                <c:pt idx="10929">
                  <c:v>10930</c:v>
                </c:pt>
                <c:pt idx="10930">
                  <c:v>10931</c:v>
                </c:pt>
                <c:pt idx="10931">
                  <c:v>10932</c:v>
                </c:pt>
                <c:pt idx="10932">
                  <c:v>10933</c:v>
                </c:pt>
                <c:pt idx="10933">
                  <c:v>10934</c:v>
                </c:pt>
                <c:pt idx="10934">
                  <c:v>10935</c:v>
                </c:pt>
                <c:pt idx="10935">
                  <c:v>10936</c:v>
                </c:pt>
                <c:pt idx="10936">
                  <c:v>10937</c:v>
                </c:pt>
                <c:pt idx="10937">
                  <c:v>10938</c:v>
                </c:pt>
                <c:pt idx="10938">
                  <c:v>10939</c:v>
                </c:pt>
                <c:pt idx="10939">
                  <c:v>10940</c:v>
                </c:pt>
                <c:pt idx="10940">
                  <c:v>10941</c:v>
                </c:pt>
                <c:pt idx="10941">
                  <c:v>10942</c:v>
                </c:pt>
                <c:pt idx="10942">
                  <c:v>10943</c:v>
                </c:pt>
                <c:pt idx="10943">
                  <c:v>10944</c:v>
                </c:pt>
                <c:pt idx="10944">
                  <c:v>10945</c:v>
                </c:pt>
                <c:pt idx="10945">
                  <c:v>10946</c:v>
                </c:pt>
                <c:pt idx="10946">
                  <c:v>10947</c:v>
                </c:pt>
                <c:pt idx="10947">
                  <c:v>10948</c:v>
                </c:pt>
                <c:pt idx="10948">
                  <c:v>10949</c:v>
                </c:pt>
                <c:pt idx="10949">
                  <c:v>10950</c:v>
                </c:pt>
                <c:pt idx="10950">
                  <c:v>10951</c:v>
                </c:pt>
                <c:pt idx="10951">
                  <c:v>10952</c:v>
                </c:pt>
                <c:pt idx="10952">
                  <c:v>10953</c:v>
                </c:pt>
                <c:pt idx="10953">
                  <c:v>10954</c:v>
                </c:pt>
                <c:pt idx="10954">
                  <c:v>10955</c:v>
                </c:pt>
                <c:pt idx="10955">
                  <c:v>10956</c:v>
                </c:pt>
                <c:pt idx="10956">
                  <c:v>10957</c:v>
                </c:pt>
                <c:pt idx="10957">
                  <c:v>10958</c:v>
                </c:pt>
                <c:pt idx="10958">
                  <c:v>10959</c:v>
                </c:pt>
                <c:pt idx="10959">
                  <c:v>10960</c:v>
                </c:pt>
                <c:pt idx="10960">
                  <c:v>10961</c:v>
                </c:pt>
                <c:pt idx="10961">
                  <c:v>10962</c:v>
                </c:pt>
                <c:pt idx="10962">
                  <c:v>10963</c:v>
                </c:pt>
                <c:pt idx="10963">
                  <c:v>10964</c:v>
                </c:pt>
                <c:pt idx="10964">
                  <c:v>10965</c:v>
                </c:pt>
                <c:pt idx="10965">
                  <c:v>10966</c:v>
                </c:pt>
                <c:pt idx="10966">
                  <c:v>10967</c:v>
                </c:pt>
                <c:pt idx="10967">
                  <c:v>10968</c:v>
                </c:pt>
                <c:pt idx="10968">
                  <c:v>10969</c:v>
                </c:pt>
                <c:pt idx="10969">
                  <c:v>10970</c:v>
                </c:pt>
                <c:pt idx="10970">
                  <c:v>10971</c:v>
                </c:pt>
                <c:pt idx="10971">
                  <c:v>10972</c:v>
                </c:pt>
                <c:pt idx="10972">
                  <c:v>10973</c:v>
                </c:pt>
                <c:pt idx="10973">
                  <c:v>10974</c:v>
                </c:pt>
                <c:pt idx="10974">
                  <c:v>10975</c:v>
                </c:pt>
                <c:pt idx="10975">
                  <c:v>10976</c:v>
                </c:pt>
                <c:pt idx="10976">
                  <c:v>10977</c:v>
                </c:pt>
                <c:pt idx="10977">
                  <c:v>10978</c:v>
                </c:pt>
                <c:pt idx="10978">
                  <c:v>10979</c:v>
                </c:pt>
                <c:pt idx="10979">
                  <c:v>10980</c:v>
                </c:pt>
                <c:pt idx="10980">
                  <c:v>10981</c:v>
                </c:pt>
                <c:pt idx="10981">
                  <c:v>10982</c:v>
                </c:pt>
                <c:pt idx="10982">
                  <c:v>10983</c:v>
                </c:pt>
                <c:pt idx="10983">
                  <c:v>10984</c:v>
                </c:pt>
                <c:pt idx="10984">
                  <c:v>10985</c:v>
                </c:pt>
                <c:pt idx="10985">
                  <c:v>10986</c:v>
                </c:pt>
                <c:pt idx="10986">
                  <c:v>10987</c:v>
                </c:pt>
                <c:pt idx="10987">
                  <c:v>10988</c:v>
                </c:pt>
                <c:pt idx="10988">
                  <c:v>10989</c:v>
                </c:pt>
                <c:pt idx="10989">
                  <c:v>10990</c:v>
                </c:pt>
                <c:pt idx="10990">
                  <c:v>10991</c:v>
                </c:pt>
                <c:pt idx="10991">
                  <c:v>10992</c:v>
                </c:pt>
                <c:pt idx="10992">
                  <c:v>10993</c:v>
                </c:pt>
                <c:pt idx="10993">
                  <c:v>10994</c:v>
                </c:pt>
                <c:pt idx="10994">
                  <c:v>10995</c:v>
                </c:pt>
                <c:pt idx="10995">
                  <c:v>10996</c:v>
                </c:pt>
                <c:pt idx="10996">
                  <c:v>10997</c:v>
                </c:pt>
                <c:pt idx="10997">
                  <c:v>10998</c:v>
                </c:pt>
                <c:pt idx="10998">
                  <c:v>10999</c:v>
                </c:pt>
                <c:pt idx="10999">
                  <c:v>11000</c:v>
                </c:pt>
                <c:pt idx="11000">
                  <c:v>11001</c:v>
                </c:pt>
                <c:pt idx="11001">
                  <c:v>11002</c:v>
                </c:pt>
                <c:pt idx="11002">
                  <c:v>11003</c:v>
                </c:pt>
                <c:pt idx="11003">
                  <c:v>11004</c:v>
                </c:pt>
                <c:pt idx="11004">
                  <c:v>11005</c:v>
                </c:pt>
                <c:pt idx="11005">
                  <c:v>11006</c:v>
                </c:pt>
                <c:pt idx="11006">
                  <c:v>11007</c:v>
                </c:pt>
                <c:pt idx="11007">
                  <c:v>11008</c:v>
                </c:pt>
                <c:pt idx="11008">
                  <c:v>11009</c:v>
                </c:pt>
                <c:pt idx="11009">
                  <c:v>11010</c:v>
                </c:pt>
                <c:pt idx="11010">
                  <c:v>11011</c:v>
                </c:pt>
                <c:pt idx="11011">
                  <c:v>11012</c:v>
                </c:pt>
                <c:pt idx="11012">
                  <c:v>11013</c:v>
                </c:pt>
                <c:pt idx="11013">
                  <c:v>11014</c:v>
                </c:pt>
                <c:pt idx="11014">
                  <c:v>11015</c:v>
                </c:pt>
                <c:pt idx="11015">
                  <c:v>11016</c:v>
                </c:pt>
                <c:pt idx="11016">
                  <c:v>11017</c:v>
                </c:pt>
                <c:pt idx="11017">
                  <c:v>11018</c:v>
                </c:pt>
                <c:pt idx="11018">
                  <c:v>11019</c:v>
                </c:pt>
                <c:pt idx="11019">
                  <c:v>11020</c:v>
                </c:pt>
                <c:pt idx="11020">
                  <c:v>11021</c:v>
                </c:pt>
                <c:pt idx="11021">
                  <c:v>11022</c:v>
                </c:pt>
                <c:pt idx="11022">
                  <c:v>11023</c:v>
                </c:pt>
                <c:pt idx="11023">
                  <c:v>11024</c:v>
                </c:pt>
                <c:pt idx="11024">
                  <c:v>11025</c:v>
                </c:pt>
                <c:pt idx="11025">
                  <c:v>11026</c:v>
                </c:pt>
                <c:pt idx="11026">
                  <c:v>11027</c:v>
                </c:pt>
                <c:pt idx="11027">
                  <c:v>11028</c:v>
                </c:pt>
                <c:pt idx="11028">
                  <c:v>11029</c:v>
                </c:pt>
                <c:pt idx="11029">
                  <c:v>11030</c:v>
                </c:pt>
                <c:pt idx="11030">
                  <c:v>11031</c:v>
                </c:pt>
                <c:pt idx="11031">
                  <c:v>11032</c:v>
                </c:pt>
                <c:pt idx="11032">
                  <c:v>11033</c:v>
                </c:pt>
                <c:pt idx="11033">
                  <c:v>11034</c:v>
                </c:pt>
                <c:pt idx="11034">
                  <c:v>11035</c:v>
                </c:pt>
                <c:pt idx="11035">
                  <c:v>11036</c:v>
                </c:pt>
                <c:pt idx="11036">
                  <c:v>11037</c:v>
                </c:pt>
                <c:pt idx="11037">
                  <c:v>11038</c:v>
                </c:pt>
                <c:pt idx="11038">
                  <c:v>11039</c:v>
                </c:pt>
                <c:pt idx="11039">
                  <c:v>11040</c:v>
                </c:pt>
                <c:pt idx="11040">
                  <c:v>11041</c:v>
                </c:pt>
                <c:pt idx="11041">
                  <c:v>11042</c:v>
                </c:pt>
                <c:pt idx="11042">
                  <c:v>11043</c:v>
                </c:pt>
                <c:pt idx="11043">
                  <c:v>11044</c:v>
                </c:pt>
                <c:pt idx="11044">
                  <c:v>11045</c:v>
                </c:pt>
                <c:pt idx="11045">
                  <c:v>11046</c:v>
                </c:pt>
                <c:pt idx="11046">
                  <c:v>11047</c:v>
                </c:pt>
                <c:pt idx="11047">
                  <c:v>11048</c:v>
                </c:pt>
                <c:pt idx="11048">
                  <c:v>11049</c:v>
                </c:pt>
                <c:pt idx="11049">
                  <c:v>11050</c:v>
                </c:pt>
                <c:pt idx="11050">
                  <c:v>11051</c:v>
                </c:pt>
                <c:pt idx="11051">
                  <c:v>11052</c:v>
                </c:pt>
                <c:pt idx="11052">
                  <c:v>11053</c:v>
                </c:pt>
                <c:pt idx="11053">
                  <c:v>11054</c:v>
                </c:pt>
                <c:pt idx="11054">
                  <c:v>11055</c:v>
                </c:pt>
                <c:pt idx="11055">
                  <c:v>11056</c:v>
                </c:pt>
                <c:pt idx="11056">
                  <c:v>11057</c:v>
                </c:pt>
                <c:pt idx="11057">
                  <c:v>11058</c:v>
                </c:pt>
                <c:pt idx="11058">
                  <c:v>11059</c:v>
                </c:pt>
                <c:pt idx="11059">
                  <c:v>11060</c:v>
                </c:pt>
                <c:pt idx="11060">
                  <c:v>11061</c:v>
                </c:pt>
                <c:pt idx="11061">
                  <c:v>11062</c:v>
                </c:pt>
                <c:pt idx="11062">
                  <c:v>11063</c:v>
                </c:pt>
                <c:pt idx="11063">
                  <c:v>11064</c:v>
                </c:pt>
                <c:pt idx="11064">
                  <c:v>11065</c:v>
                </c:pt>
                <c:pt idx="11065">
                  <c:v>11066</c:v>
                </c:pt>
                <c:pt idx="11066">
                  <c:v>11067</c:v>
                </c:pt>
                <c:pt idx="11067">
                  <c:v>11068</c:v>
                </c:pt>
                <c:pt idx="11068">
                  <c:v>11069</c:v>
                </c:pt>
                <c:pt idx="11069">
                  <c:v>11070</c:v>
                </c:pt>
                <c:pt idx="11070">
                  <c:v>11071</c:v>
                </c:pt>
                <c:pt idx="11071">
                  <c:v>11072</c:v>
                </c:pt>
                <c:pt idx="11072">
                  <c:v>11073</c:v>
                </c:pt>
                <c:pt idx="11073">
                  <c:v>11074</c:v>
                </c:pt>
                <c:pt idx="11074">
                  <c:v>11075</c:v>
                </c:pt>
                <c:pt idx="11075">
                  <c:v>11076</c:v>
                </c:pt>
                <c:pt idx="11076">
                  <c:v>11077</c:v>
                </c:pt>
                <c:pt idx="11077">
                  <c:v>11078</c:v>
                </c:pt>
                <c:pt idx="11078">
                  <c:v>11079</c:v>
                </c:pt>
                <c:pt idx="11079">
                  <c:v>11080</c:v>
                </c:pt>
                <c:pt idx="11080">
                  <c:v>11081</c:v>
                </c:pt>
                <c:pt idx="11081">
                  <c:v>11082</c:v>
                </c:pt>
                <c:pt idx="11082">
                  <c:v>11083</c:v>
                </c:pt>
                <c:pt idx="11083">
                  <c:v>11084</c:v>
                </c:pt>
                <c:pt idx="11084">
                  <c:v>11085</c:v>
                </c:pt>
                <c:pt idx="11085">
                  <c:v>11086</c:v>
                </c:pt>
                <c:pt idx="11086">
                  <c:v>11087</c:v>
                </c:pt>
                <c:pt idx="11087">
                  <c:v>11088</c:v>
                </c:pt>
                <c:pt idx="11088">
                  <c:v>11089</c:v>
                </c:pt>
                <c:pt idx="11089">
                  <c:v>11090</c:v>
                </c:pt>
                <c:pt idx="11090">
                  <c:v>11091</c:v>
                </c:pt>
                <c:pt idx="11091">
                  <c:v>11092</c:v>
                </c:pt>
                <c:pt idx="11092">
                  <c:v>11093</c:v>
                </c:pt>
                <c:pt idx="11093">
                  <c:v>11094</c:v>
                </c:pt>
                <c:pt idx="11094">
                  <c:v>11095</c:v>
                </c:pt>
                <c:pt idx="11095">
                  <c:v>11096</c:v>
                </c:pt>
                <c:pt idx="11096">
                  <c:v>11097</c:v>
                </c:pt>
                <c:pt idx="11097">
                  <c:v>11098</c:v>
                </c:pt>
                <c:pt idx="11098">
                  <c:v>11099</c:v>
                </c:pt>
                <c:pt idx="11099">
                  <c:v>11100</c:v>
                </c:pt>
                <c:pt idx="11100">
                  <c:v>11101</c:v>
                </c:pt>
                <c:pt idx="11101">
                  <c:v>11102</c:v>
                </c:pt>
                <c:pt idx="11102">
                  <c:v>11103</c:v>
                </c:pt>
                <c:pt idx="11103">
                  <c:v>11104</c:v>
                </c:pt>
                <c:pt idx="11104">
                  <c:v>11105</c:v>
                </c:pt>
                <c:pt idx="11105">
                  <c:v>11106</c:v>
                </c:pt>
                <c:pt idx="11106">
                  <c:v>11107</c:v>
                </c:pt>
                <c:pt idx="11107">
                  <c:v>11108</c:v>
                </c:pt>
                <c:pt idx="11108">
                  <c:v>11109</c:v>
                </c:pt>
                <c:pt idx="11109">
                  <c:v>11110</c:v>
                </c:pt>
                <c:pt idx="11110">
                  <c:v>11111</c:v>
                </c:pt>
                <c:pt idx="11111">
                  <c:v>11112</c:v>
                </c:pt>
                <c:pt idx="11112">
                  <c:v>11113</c:v>
                </c:pt>
                <c:pt idx="11113">
                  <c:v>11114</c:v>
                </c:pt>
                <c:pt idx="11114">
                  <c:v>11115</c:v>
                </c:pt>
                <c:pt idx="11115">
                  <c:v>11116</c:v>
                </c:pt>
                <c:pt idx="11116">
                  <c:v>11117</c:v>
                </c:pt>
                <c:pt idx="11117">
                  <c:v>11118</c:v>
                </c:pt>
                <c:pt idx="11118">
                  <c:v>11119</c:v>
                </c:pt>
                <c:pt idx="11119">
                  <c:v>11120</c:v>
                </c:pt>
                <c:pt idx="11120">
                  <c:v>11121</c:v>
                </c:pt>
                <c:pt idx="11121">
                  <c:v>11122</c:v>
                </c:pt>
                <c:pt idx="11122">
                  <c:v>11123</c:v>
                </c:pt>
                <c:pt idx="11123">
                  <c:v>11124</c:v>
                </c:pt>
                <c:pt idx="11124">
                  <c:v>11125</c:v>
                </c:pt>
                <c:pt idx="11125">
                  <c:v>11126</c:v>
                </c:pt>
                <c:pt idx="11126">
                  <c:v>11127</c:v>
                </c:pt>
                <c:pt idx="11127">
                  <c:v>11128</c:v>
                </c:pt>
                <c:pt idx="11128">
                  <c:v>11129</c:v>
                </c:pt>
                <c:pt idx="11129">
                  <c:v>11130</c:v>
                </c:pt>
                <c:pt idx="11130">
                  <c:v>11131</c:v>
                </c:pt>
                <c:pt idx="11131">
                  <c:v>11132</c:v>
                </c:pt>
                <c:pt idx="11132">
                  <c:v>11133</c:v>
                </c:pt>
                <c:pt idx="11133">
                  <c:v>11134</c:v>
                </c:pt>
                <c:pt idx="11134">
                  <c:v>11135</c:v>
                </c:pt>
                <c:pt idx="11135">
                  <c:v>11136</c:v>
                </c:pt>
                <c:pt idx="11136">
                  <c:v>11137</c:v>
                </c:pt>
                <c:pt idx="11137">
                  <c:v>11138</c:v>
                </c:pt>
                <c:pt idx="11138">
                  <c:v>11139</c:v>
                </c:pt>
                <c:pt idx="11139">
                  <c:v>11140</c:v>
                </c:pt>
                <c:pt idx="11140">
                  <c:v>11141</c:v>
                </c:pt>
                <c:pt idx="11141">
                  <c:v>11142</c:v>
                </c:pt>
                <c:pt idx="11142">
                  <c:v>11143</c:v>
                </c:pt>
                <c:pt idx="11143">
                  <c:v>11144</c:v>
                </c:pt>
                <c:pt idx="11144">
                  <c:v>11145</c:v>
                </c:pt>
                <c:pt idx="11145">
                  <c:v>11146</c:v>
                </c:pt>
                <c:pt idx="11146">
                  <c:v>11147</c:v>
                </c:pt>
                <c:pt idx="11147">
                  <c:v>11148</c:v>
                </c:pt>
                <c:pt idx="11148">
                  <c:v>11149</c:v>
                </c:pt>
                <c:pt idx="11149">
                  <c:v>11150</c:v>
                </c:pt>
                <c:pt idx="11150">
                  <c:v>11151</c:v>
                </c:pt>
                <c:pt idx="11151">
                  <c:v>11152</c:v>
                </c:pt>
                <c:pt idx="11152">
                  <c:v>11153</c:v>
                </c:pt>
                <c:pt idx="11153">
                  <c:v>11154</c:v>
                </c:pt>
                <c:pt idx="11154">
                  <c:v>11155</c:v>
                </c:pt>
                <c:pt idx="11155">
                  <c:v>11156</c:v>
                </c:pt>
                <c:pt idx="11156">
                  <c:v>11157</c:v>
                </c:pt>
                <c:pt idx="11157">
                  <c:v>11158</c:v>
                </c:pt>
                <c:pt idx="11158">
                  <c:v>11159</c:v>
                </c:pt>
                <c:pt idx="11159">
                  <c:v>11160</c:v>
                </c:pt>
                <c:pt idx="11160">
                  <c:v>11161</c:v>
                </c:pt>
                <c:pt idx="11161">
                  <c:v>11162</c:v>
                </c:pt>
                <c:pt idx="11162">
                  <c:v>11163</c:v>
                </c:pt>
                <c:pt idx="11163">
                  <c:v>11164</c:v>
                </c:pt>
                <c:pt idx="11164">
                  <c:v>11165</c:v>
                </c:pt>
                <c:pt idx="11165">
                  <c:v>11166</c:v>
                </c:pt>
                <c:pt idx="11166">
                  <c:v>11167</c:v>
                </c:pt>
                <c:pt idx="11167">
                  <c:v>11168</c:v>
                </c:pt>
                <c:pt idx="11168">
                  <c:v>11169</c:v>
                </c:pt>
                <c:pt idx="11169">
                  <c:v>11170</c:v>
                </c:pt>
                <c:pt idx="11170">
                  <c:v>11171</c:v>
                </c:pt>
                <c:pt idx="11171">
                  <c:v>11172</c:v>
                </c:pt>
                <c:pt idx="11172">
                  <c:v>11173</c:v>
                </c:pt>
                <c:pt idx="11173">
                  <c:v>11174</c:v>
                </c:pt>
                <c:pt idx="11174">
                  <c:v>11175</c:v>
                </c:pt>
                <c:pt idx="11175">
                  <c:v>11176</c:v>
                </c:pt>
                <c:pt idx="11176">
                  <c:v>11177</c:v>
                </c:pt>
                <c:pt idx="11177">
                  <c:v>11178</c:v>
                </c:pt>
                <c:pt idx="11178">
                  <c:v>11179</c:v>
                </c:pt>
                <c:pt idx="11179">
                  <c:v>11180</c:v>
                </c:pt>
                <c:pt idx="11180">
                  <c:v>11181</c:v>
                </c:pt>
                <c:pt idx="11181">
                  <c:v>11182</c:v>
                </c:pt>
                <c:pt idx="11182">
                  <c:v>11183</c:v>
                </c:pt>
                <c:pt idx="11183">
                  <c:v>11184</c:v>
                </c:pt>
                <c:pt idx="11184">
                  <c:v>11185</c:v>
                </c:pt>
                <c:pt idx="11185">
                  <c:v>11186</c:v>
                </c:pt>
                <c:pt idx="11186">
                  <c:v>11187</c:v>
                </c:pt>
                <c:pt idx="11187">
                  <c:v>11188</c:v>
                </c:pt>
                <c:pt idx="11188">
                  <c:v>11189</c:v>
                </c:pt>
                <c:pt idx="11189">
                  <c:v>11190</c:v>
                </c:pt>
                <c:pt idx="11190">
                  <c:v>11191</c:v>
                </c:pt>
                <c:pt idx="11191">
                  <c:v>11192</c:v>
                </c:pt>
                <c:pt idx="11192">
                  <c:v>11193</c:v>
                </c:pt>
                <c:pt idx="11193">
                  <c:v>11194</c:v>
                </c:pt>
                <c:pt idx="11194">
                  <c:v>11195</c:v>
                </c:pt>
                <c:pt idx="11195">
                  <c:v>11196</c:v>
                </c:pt>
                <c:pt idx="11196">
                  <c:v>11197</c:v>
                </c:pt>
                <c:pt idx="11197">
                  <c:v>11198</c:v>
                </c:pt>
                <c:pt idx="11198">
                  <c:v>11199</c:v>
                </c:pt>
                <c:pt idx="11199">
                  <c:v>11200</c:v>
                </c:pt>
                <c:pt idx="11200">
                  <c:v>11201</c:v>
                </c:pt>
                <c:pt idx="11201">
                  <c:v>11202</c:v>
                </c:pt>
                <c:pt idx="11202">
                  <c:v>11203</c:v>
                </c:pt>
                <c:pt idx="11203">
                  <c:v>11204</c:v>
                </c:pt>
                <c:pt idx="11204">
                  <c:v>11205</c:v>
                </c:pt>
                <c:pt idx="11205">
                  <c:v>11206</c:v>
                </c:pt>
                <c:pt idx="11206">
                  <c:v>11207</c:v>
                </c:pt>
                <c:pt idx="11207">
                  <c:v>11208</c:v>
                </c:pt>
                <c:pt idx="11208">
                  <c:v>11209</c:v>
                </c:pt>
                <c:pt idx="11209">
                  <c:v>11210</c:v>
                </c:pt>
                <c:pt idx="11210">
                  <c:v>11211</c:v>
                </c:pt>
                <c:pt idx="11211">
                  <c:v>11212</c:v>
                </c:pt>
                <c:pt idx="11212">
                  <c:v>11213</c:v>
                </c:pt>
                <c:pt idx="11213">
                  <c:v>11214</c:v>
                </c:pt>
                <c:pt idx="11214">
                  <c:v>11215</c:v>
                </c:pt>
                <c:pt idx="11215">
                  <c:v>11216</c:v>
                </c:pt>
                <c:pt idx="11216">
                  <c:v>11217</c:v>
                </c:pt>
                <c:pt idx="11217">
                  <c:v>11218</c:v>
                </c:pt>
                <c:pt idx="11218">
                  <c:v>11219</c:v>
                </c:pt>
                <c:pt idx="11219">
                  <c:v>11220</c:v>
                </c:pt>
                <c:pt idx="11220">
                  <c:v>11221</c:v>
                </c:pt>
                <c:pt idx="11221">
                  <c:v>11222</c:v>
                </c:pt>
                <c:pt idx="11222">
                  <c:v>11223</c:v>
                </c:pt>
                <c:pt idx="11223">
                  <c:v>11224</c:v>
                </c:pt>
                <c:pt idx="11224">
                  <c:v>11225</c:v>
                </c:pt>
                <c:pt idx="11225">
                  <c:v>11226</c:v>
                </c:pt>
                <c:pt idx="11226">
                  <c:v>11227</c:v>
                </c:pt>
                <c:pt idx="11227">
                  <c:v>11228</c:v>
                </c:pt>
                <c:pt idx="11228">
                  <c:v>11229</c:v>
                </c:pt>
                <c:pt idx="11229">
                  <c:v>11230</c:v>
                </c:pt>
                <c:pt idx="11230">
                  <c:v>11231</c:v>
                </c:pt>
                <c:pt idx="11231">
                  <c:v>11232</c:v>
                </c:pt>
                <c:pt idx="11232">
                  <c:v>11233</c:v>
                </c:pt>
                <c:pt idx="11233">
                  <c:v>11234</c:v>
                </c:pt>
                <c:pt idx="11234">
                  <c:v>11235</c:v>
                </c:pt>
                <c:pt idx="11235">
                  <c:v>11236</c:v>
                </c:pt>
                <c:pt idx="11236">
                  <c:v>11237</c:v>
                </c:pt>
                <c:pt idx="11237">
                  <c:v>11238</c:v>
                </c:pt>
                <c:pt idx="11238">
                  <c:v>11239</c:v>
                </c:pt>
                <c:pt idx="11239">
                  <c:v>11240</c:v>
                </c:pt>
                <c:pt idx="11240">
                  <c:v>11241</c:v>
                </c:pt>
                <c:pt idx="11241">
                  <c:v>11242</c:v>
                </c:pt>
                <c:pt idx="11242">
                  <c:v>11243</c:v>
                </c:pt>
                <c:pt idx="11243">
                  <c:v>11244</c:v>
                </c:pt>
                <c:pt idx="11244">
                  <c:v>11245</c:v>
                </c:pt>
                <c:pt idx="11245">
                  <c:v>11246</c:v>
                </c:pt>
                <c:pt idx="11246">
                  <c:v>11247</c:v>
                </c:pt>
                <c:pt idx="11247">
                  <c:v>11248</c:v>
                </c:pt>
                <c:pt idx="11248">
                  <c:v>11249</c:v>
                </c:pt>
                <c:pt idx="11249">
                  <c:v>11250</c:v>
                </c:pt>
                <c:pt idx="11250">
                  <c:v>11251</c:v>
                </c:pt>
                <c:pt idx="11251">
                  <c:v>11252</c:v>
                </c:pt>
                <c:pt idx="11252">
                  <c:v>11253</c:v>
                </c:pt>
                <c:pt idx="11253">
                  <c:v>11254</c:v>
                </c:pt>
                <c:pt idx="11254">
                  <c:v>11255</c:v>
                </c:pt>
                <c:pt idx="11255">
                  <c:v>11256</c:v>
                </c:pt>
                <c:pt idx="11256">
                  <c:v>11257</c:v>
                </c:pt>
                <c:pt idx="11257">
                  <c:v>11258</c:v>
                </c:pt>
                <c:pt idx="11258">
                  <c:v>11259</c:v>
                </c:pt>
                <c:pt idx="11259">
                  <c:v>11260</c:v>
                </c:pt>
                <c:pt idx="11260">
                  <c:v>11261</c:v>
                </c:pt>
                <c:pt idx="11261">
                  <c:v>11262</c:v>
                </c:pt>
                <c:pt idx="11262">
                  <c:v>11263</c:v>
                </c:pt>
                <c:pt idx="11263">
                  <c:v>11264</c:v>
                </c:pt>
                <c:pt idx="11264">
                  <c:v>11265</c:v>
                </c:pt>
                <c:pt idx="11265">
                  <c:v>11266</c:v>
                </c:pt>
                <c:pt idx="11266">
                  <c:v>11267</c:v>
                </c:pt>
                <c:pt idx="11267">
                  <c:v>11268</c:v>
                </c:pt>
                <c:pt idx="11268">
                  <c:v>11269</c:v>
                </c:pt>
                <c:pt idx="11269">
                  <c:v>11270</c:v>
                </c:pt>
                <c:pt idx="11270">
                  <c:v>11271</c:v>
                </c:pt>
                <c:pt idx="11271">
                  <c:v>11272</c:v>
                </c:pt>
                <c:pt idx="11272">
                  <c:v>11273</c:v>
                </c:pt>
                <c:pt idx="11273">
                  <c:v>11274</c:v>
                </c:pt>
                <c:pt idx="11274">
                  <c:v>11275</c:v>
                </c:pt>
                <c:pt idx="11275">
                  <c:v>11276</c:v>
                </c:pt>
                <c:pt idx="11276">
                  <c:v>11277</c:v>
                </c:pt>
                <c:pt idx="11277">
                  <c:v>11278</c:v>
                </c:pt>
                <c:pt idx="11278">
                  <c:v>11279</c:v>
                </c:pt>
                <c:pt idx="11279">
                  <c:v>11280</c:v>
                </c:pt>
                <c:pt idx="11280">
                  <c:v>11281</c:v>
                </c:pt>
                <c:pt idx="11281">
                  <c:v>11282</c:v>
                </c:pt>
                <c:pt idx="11282">
                  <c:v>11283</c:v>
                </c:pt>
                <c:pt idx="11283">
                  <c:v>11284</c:v>
                </c:pt>
                <c:pt idx="11284">
                  <c:v>11285</c:v>
                </c:pt>
                <c:pt idx="11285">
                  <c:v>11286</c:v>
                </c:pt>
                <c:pt idx="11286">
                  <c:v>11287</c:v>
                </c:pt>
                <c:pt idx="11287">
                  <c:v>11288</c:v>
                </c:pt>
                <c:pt idx="11288">
                  <c:v>11289</c:v>
                </c:pt>
                <c:pt idx="11289">
                  <c:v>11290</c:v>
                </c:pt>
                <c:pt idx="11290">
                  <c:v>11291</c:v>
                </c:pt>
                <c:pt idx="11291">
                  <c:v>11292</c:v>
                </c:pt>
                <c:pt idx="11292">
                  <c:v>11293</c:v>
                </c:pt>
                <c:pt idx="11293">
                  <c:v>11294</c:v>
                </c:pt>
                <c:pt idx="11294">
                  <c:v>11295</c:v>
                </c:pt>
                <c:pt idx="11295">
                  <c:v>11296</c:v>
                </c:pt>
                <c:pt idx="11296">
                  <c:v>11297</c:v>
                </c:pt>
                <c:pt idx="11297">
                  <c:v>11298</c:v>
                </c:pt>
                <c:pt idx="11298">
                  <c:v>11299</c:v>
                </c:pt>
                <c:pt idx="11299">
                  <c:v>11300</c:v>
                </c:pt>
                <c:pt idx="11300">
                  <c:v>11301</c:v>
                </c:pt>
                <c:pt idx="11301">
                  <c:v>11302</c:v>
                </c:pt>
                <c:pt idx="11302">
                  <c:v>11303</c:v>
                </c:pt>
                <c:pt idx="11303">
                  <c:v>11304</c:v>
                </c:pt>
                <c:pt idx="11304">
                  <c:v>11305</c:v>
                </c:pt>
                <c:pt idx="11305">
                  <c:v>11306</c:v>
                </c:pt>
                <c:pt idx="11306">
                  <c:v>11307</c:v>
                </c:pt>
                <c:pt idx="11307">
                  <c:v>11308</c:v>
                </c:pt>
                <c:pt idx="11308">
                  <c:v>11309</c:v>
                </c:pt>
                <c:pt idx="11309">
                  <c:v>11310</c:v>
                </c:pt>
                <c:pt idx="11310">
                  <c:v>11311</c:v>
                </c:pt>
                <c:pt idx="11311">
                  <c:v>11312</c:v>
                </c:pt>
                <c:pt idx="11312">
                  <c:v>11313</c:v>
                </c:pt>
                <c:pt idx="11313">
                  <c:v>11314</c:v>
                </c:pt>
                <c:pt idx="11314">
                  <c:v>11315</c:v>
                </c:pt>
                <c:pt idx="11315">
                  <c:v>11316</c:v>
                </c:pt>
                <c:pt idx="11316">
                  <c:v>11317</c:v>
                </c:pt>
                <c:pt idx="11317">
                  <c:v>11318</c:v>
                </c:pt>
                <c:pt idx="11318">
                  <c:v>11319</c:v>
                </c:pt>
                <c:pt idx="11319">
                  <c:v>11320</c:v>
                </c:pt>
                <c:pt idx="11320">
                  <c:v>11321</c:v>
                </c:pt>
                <c:pt idx="11321">
                  <c:v>11322</c:v>
                </c:pt>
                <c:pt idx="11322">
                  <c:v>11323</c:v>
                </c:pt>
                <c:pt idx="11323">
                  <c:v>11324</c:v>
                </c:pt>
                <c:pt idx="11324">
                  <c:v>11325</c:v>
                </c:pt>
                <c:pt idx="11325">
                  <c:v>11326</c:v>
                </c:pt>
                <c:pt idx="11326">
                  <c:v>11327</c:v>
                </c:pt>
                <c:pt idx="11327">
                  <c:v>11328</c:v>
                </c:pt>
                <c:pt idx="11328">
                  <c:v>11329</c:v>
                </c:pt>
                <c:pt idx="11329">
                  <c:v>11330</c:v>
                </c:pt>
                <c:pt idx="11330">
                  <c:v>11331</c:v>
                </c:pt>
                <c:pt idx="11331">
                  <c:v>11332</c:v>
                </c:pt>
                <c:pt idx="11332">
                  <c:v>11333</c:v>
                </c:pt>
                <c:pt idx="11333">
                  <c:v>11334</c:v>
                </c:pt>
                <c:pt idx="11334">
                  <c:v>11335</c:v>
                </c:pt>
                <c:pt idx="11335">
                  <c:v>11336</c:v>
                </c:pt>
                <c:pt idx="11336">
                  <c:v>11337</c:v>
                </c:pt>
                <c:pt idx="11337">
                  <c:v>11338</c:v>
                </c:pt>
                <c:pt idx="11338">
                  <c:v>11339</c:v>
                </c:pt>
                <c:pt idx="11339">
                  <c:v>11340</c:v>
                </c:pt>
                <c:pt idx="11340">
                  <c:v>11341</c:v>
                </c:pt>
                <c:pt idx="11341">
                  <c:v>11342</c:v>
                </c:pt>
                <c:pt idx="11342">
                  <c:v>11343</c:v>
                </c:pt>
                <c:pt idx="11343">
                  <c:v>11344</c:v>
                </c:pt>
                <c:pt idx="11344">
                  <c:v>11345</c:v>
                </c:pt>
                <c:pt idx="11345">
                  <c:v>11346</c:v>
                </c:pt>
                <c:pt idx="11346">
                  <c:v>11347</c:v>
                </c:pt>
                <c:pt idx="11347">
                  <c:v>11348</c:v>
                </c:pt>
                <c:pt idx="11348">
                  <c:v>11349</c:v>
                </c:pt>
                <c:pt idx="11349">
                  <c:v>11350</c:v>
                </c:pt>
                <c:pt idx="11350">
                  <c:v>11351</c:v>
                </c:pt>
                <c:pt idx="11351">
                  <c:v>11352</c:v>
                </c:pt>
                <c:pt idx="11352">
                  <c:v>11353</c:v>
                </c:pt>
                <c:pt idx="11353">
                  <c:v>11354</c:v>
                </c:pt>
                <c:pt idx="11354">
                  <c:v>11355</c:v>
                </c:pt>
                <c:pt idx="11355">
                  <c:v>11356</c:v>
                </c:pt>
                <c:pt idx="11356">
                  <c:v>11357</c:v>
                </c:pt>
                <c:pt idx="11357">
                  <c:v>11358</c:v>
                </c:pt>
                <c:pt idx="11358">
                  <c:v>11359</c:v>
                </c:pt>
                <c:pt idx="11359">
                  <c:v>11360</c:v>
                </c:pt>
                <c:pt idx="11360">
                  <c:v>11361</c:v>
                </c:pt>
                <c:pt idx="11361">
                  <c:v>11362</c:v>
                </c:pt>
                <c:pt idx="11362">
                  <c:v>11363</c:v>
                </c:pt>
                <c:pt idx="11363">
                  <c:v>11364</c:v>
                </c:pt>
                <c:pt idx="11364">
                  <c:v>11365</c:v>
                </c:pt>
                <c:pt idx="11365">
                  <c:v>11366</c:v>
                </c:pt>
                <c:pt idx="11366">
                  <c:v>11367</c:v>
                </c:pt>
                <c:pt idx="11367">
                  <c:v>11368</c:v>
                </c:pt>
                <c:pt idx="11368">
                  <c:v>11369</c:v>
                </c:pt>
                <c:pt idx="11369">
                  <c:v>11370</c:v>
                </c:pt>
                <c:pt idx="11370">
                  <c:v>11371</c:v>
                </c:pt>
                <c:pt idx="11371">
                  <c:v>11372</c:v>
                </c:pt>
                <c:pt idx="11372">
                  <c:v>11373</c:v>
                </c:pt>
                <c:pt idx="11373">
                  <c:v>11374</c:v>
                </c:pt>
                <c:pt idx="11374">
                  <c:v>11375</c:v>
                </c:pt>
                <c:pt idx="11375">
                  <c:v>11376</c:v>
                </c:pt>
                <c:pt idx="11376">
                  <c:v>11377</c:v>
                </c:pt>
                <c:pt idx="11377">
                  <c:v>11378</c:v>
                </c:pt>
                <c:pt idx="11378">
                  <c:v>11379</c:v>
                </c:pt>
                <c:pt idx="11379">
                  <c:v>11380</c:v>
                </c:pt>
                <c:pt idx="11380">
                  <c:v>11381</c:v>
                </c:pt>
                <c:pt idx="11381">
                  <c:v>11382</c:v>
                </c:pt>
                <c:pt idx="11382">
                  <c:v>11383</c:v>
                </c:pt>
                <c:pt idx="11383">
                  <c:v>11384</c:v>
                </c:pt>
                <c:pt idx="11384">
                  <c:v>11385</c:v>
                </c:pt>
                <c:pt idx="11385">
                  <c:v>11386</c:v>
                </c:pt>
                <c:pt idx="11386">
                  <c:v>11387</c:v>
                </c:pt>
                <c:pt idx="11387">
                  <c:v>11388</c:v>
                </c:pt>
                <c:pt idx="11388">
                  <c:v>11389</c:v>
                </c:pt>
                <c:pt idx="11389">
                  <c:v>11390</c:v>
                </c:pt>
                <c:pt idx="11390">
                  <c:v>11391</c:v>
                </c:pt>
                <c:pt idx="11391">
                  <c:v>11392</c:v>
                </c:pt>
                <c:pt idx="11392">
                  <c:v>11393</c:v>
                </c:pt>
                <c:pt idx="11393">
                  <c:v>11394</c:v>
                </c:pt>
                <c:pt idx="11394">
                  <c:v>11395</c:v>
                </c:pt>
                <c:pt idx="11395">
                  <c:v>11396</c:v>
                </c:pt>
                <c:pt idx="11396">
                  <c:v>11397</c:v>
                </c:pt>
                <c:pt idx="11397">
                  <c:v>11398</c:v>
                </c:pt>
                <c:pt idx="11398">
                  <c:v>11399</c:v>
                </c:pt>
                <c:pt idx="11399">
                  <c:v>11400</c:v>
                </c:pt>
                <c:pt idx="11400">
                  <c:v>11401</c:v>
                </c:pt>
                <c:pt idx="11401">
                  <c:v>11402</c:v>
                </c:pt>
                <c:pt idx="11402">
                  <c:v>11403</c:v>
                </c:pt>
                <c:pt idx="11403">
                  <c:v>11404</c:v>
                </c:pt>
                <c:pt idx="11404">
                  <c:v>11405</c:v>
                </c:pt>
                <c:pt idx="11405">
                  <c:v>11406</c:v>
                </c:pt>
                <c:pt idx="11406">
                  <c:v>11407</c:v>
                </c:pt>
                <c:pt idx="11407">
                  <c:v>11408</c:v>
                </c:pt>
                <c:pt idx="11408">
                  <c:v>11409</c:v>
                </c:pt>
                <c:pt idx="11409">
                  <c:v>11410</c:v>
                </c:pt>
                <c:pt idx="11410">
                  <c:v>11411</c:v>
                </c:pt>
                <c:pt idx="11411">
                  <c:v>11412</c:v>
                </c:pt>
                <c:pt idx="11412">
                  <c:v>11413</c:v>
                </c:pt>
                <c:pt idx="11413">
                  <c:v>11414</c:v>
                </c:pt>
                <c:pt idx="11414">
                  <c:v>11415</c:v>
                </c:pt>
                <c:pt idx="11415">
                  <c:v>11416</c:v>
                </c:pt>
                <c:pt idx="11416">
                  <c:v>11417</c:v>
                </c:pt>
                <c:pt idx="11417">
                  <c:v>11418</c:v>
                </c:pt>
                <c:pt idx="11418">
                  <c:v>11419</c:v>
                </c:pt>
                <c:pt idx="11419">
                  <c:v>11420</c:v>
                </c:pt>
                <c:pt idx="11420">
                  <c:v>11421</c:v>
                </c:pt>
                <c:pt idx="11421">
                  <c:v>11422</c:v>
                </c:pt>
                <c:pt idx="11422">
                  <c:v>11423</c:v>
                </c:pt>
                <c:pt idx="11423">
                  <c:v>11424</c:v>
                </c:pt>
                <c:pt idx="11424">
                  <c:v>11425</c:v>
                </c:pt>
                <c:pt idx="11425">
                  <c:v>11426</c:v>
                </c:pt>
                <c:pt idx="11426">
                  <c:v>11427</c:v>
                </c:pt>
                <c:pt idx="11427">
                  <c:v>11428</c:v>
                </c:pt>
                <c:pt idx="11428">
                  <c:v>11429</c:v>
                </c:pt>
                <c:pt idx="11429">
                  <c:v>11430</c:v>
                </c:pt>
                <c:pt idx="11430">
                  <c:v>11431</c:v>
                </c:pt>
                <c:pt idx="11431">
                  <c:v>11432</c:v>
                </c:pt>
                <c:pt idx="11432">
                  <c:v>11433</c:v>
                </c:pt>
                <c:pt idx="11433">
                  <c:v>11434</c:v>
                </c:pt>
                <c:pt idx="11434">
                  <c:v>11435</c:v>
                </c:pt>
                <c:pt idx="11435">
                  <c:v>11436</c:v>
                </c:pt>
                <c:pt idx="11436">
                  <c:v>11437</c:v>
                </c:pt>
                <c:pt idx="11437">
                  <c:v>11438</c:v>
                </c:pt>
                <c:pt idx="11438">
                  <c:v>11439</c:v>
                </c:pt>
                <c:pt idx="11439">
                  <c:v>11440</c:v>
                </c:pt>
                <c:pt idx="11440">
                  <c:v>11441</c:v>
                </c:pt>
                <c:pt idx="11441">
                  <c:v>11442</c:v>
                </c:pt>
                <c:pt idx="11442">
                  <c:v>11443</c:v>
                </c:pt>
                <c:pt idx="11443">
                  <c:v>11444</c:v>
                </c:pt>
                <c:pt idx="11444">
                  <c:v>11445</c:v>
                </c:pt>
                <c:pt idx="11445">
                  <c:v>11446</c:v>
                </c:pt>
                <c:pt idx="11446">
                  <c:v>11447</c:v>
                </c:pt>
                <c:pt idx="11447">
                  <c:v>11448</c:v>
                </c:pt>
                <c:pt idx="11448">
                  <c:v>11449</c:v>
                </c:pt>
                <c:pt idx="11449">
                  <c:v>11450</c:v>
                </c:pt>
                <c:pt idx="11450">
                  <c:v>11451</c:v>
                </c:pt>
                <c:pt idx="11451">
                  <c:v>11452</c:v>
                </c:pt>
                <c:pt idx="11452">
                  <c:v>11453</c:v>
                </c:pt>
                <c:pt idx="11453">
                  <c:v>11454</c:v>
                </c:pt>
                <c:pt idx="11454">
                  <c:v>11455</c:v>
                </c:pt>
                <c:pt idx="11455">
                  <c:v>11456</c:v>
                </c:pt>
                <c:pt idx="11456">
                  <c:v>11457</c:v>
                </c:pt>
                <c:pt idx="11457">
                  <c:v>11458</c:v>
                </c:pt>
                <c:pt idx="11458">
                  <c:v>11459</c:v>
                </c:pt>
                <c:pt idx="11459">
                  <c:v>11460</c:v>
                </c:pt>
                <c:pt idx="11460">
                  <c:v>11461</c:v>
                </c:pt>
                <c:pt idx="11461">
                  <c:v>11462</c:v>
                </c:pt>
                <c:pt idx="11462">
                  <c:v>11463</c:v>
                </c:pt>
                <c:pt idx="11463">
                  <c:v>11464</c:v>
                </c:pt>
                <c:pt idx="11464">
                  <c:v>11465</c:v>
                </c:pt>
                <c:pt idx="11465">
                  <c:v>11466</c:v>
                </c:pt>
                <c:pt idx="11466">
                  <c:v>11467</c:v>
                </c:pt>
                <c:pt idx="11467">
                  <c:v>11468</c:v>
                </c:pt>
                <c:pt idx="11468">
                  <c:v>11469</c:v>
                </c:pt>
                <c:pt idx="11469">
                  <c:v>11470</c:v>
                </c:pt>
                <c:pt idx="11470">
                  <c:v>11471</c:v>
                </c:pt>
                <c:pt idx="11471">
                  <c:v>11472</c:v>
                </c:pt>
                <c:pt idx="11472">
                  <c:v>11473</c:v>
                </c:pt>
                <c:pt idx="11473">
                  <c:v>11474</c:v>
                </c:pt>
                <c:pt idx="11474">
                  <c:v>11475</c:v>
                </c:pt>
                <c:pt idx="11475">
                  <c:v>11476</c:v>
                </c:pt>
                <c:pt idx="11476">
                  <c:v>11477</c:v>
                </c:pt>
                <c:pt idx="11477">
                  <c:v>11478</c:v>
                </c:pt>
                <c:pt idx="11478">
                  <c:v>11479</c:v>
                </c:pt>
                <c:pt idx="11479">
                  <c:v>11480</c:v>
                </c:pt>
                <c:pt idx="11480">
                  <c:v>11481</c:v>
                </c:pt>
                <c:pt idx="11481">
                  <c:v>11482</c:v>
                </c:pt>
                <c:pt idx="11482">
                  <c:v>11483</c:v>
                </c:pt>
                <c:pt idx="11483">
                  <c:v>11484</c:v>
                </c:pt>
                <c:pt idx="11484">
                  <c:v>11485</c:v>
                </c:pt>
                <c:pt idx="11485">
                  <c:v>11486</c:v>
                </c:pt>
                <c:pt idx="11486">
                  <c:v>11487</c:v>
                </c:pt>
                <c:pt idx="11487">
                  <c:v>11488</c:v>
                </c:pt>
                <c:pt idx="11488">
                  <c:v>11489</c:v>
                </c:pt>
                <c:pt idx="11489">
                  <c:v>11490</c:v>
                </c:pt>
                <c:pt idx="11490">
                  <c:v>11491</c:v>
                </c:pt>
                <c:pt idx="11491">
                  <c:v>11492</c:v>
                </c:pt>
                <c:pt idx="11492">
                  <c:v>11493</c:v>
                </c:pt>
                <c:pt idx="11493">
                  <c:v>11494</c:v>
                </c:pt>
                <c:pt idx="11494">
                  <c:v>11495</c:v>
                </c:pt>
                <c:pt idx="11495">
                  <c:v>11496</c:v>
                </c:pt>
                <c:pt idx="11496">
                  <c:v>11497</c:v>
                </c:pt>
                <c:pt idx="11497">
                  <c:v>11498</c:v>
                </c:pt>
                <c:pt idx="11498">
                  <c:v>11499</c:v>
                </c:pt>
                <c:pt idx="11499">
                  <c:v>11500</c:v>
                </c:pt>
                <c:pt idx="11500">
                  <c:v>11501</c:v>
                </c:pt>
                <c:pt idx="11501">
                  <c:v>11502</c:v>
                </c:pt>
                <c:pt idx="11502">
                  <c:v>11503</c:v>
                </c:pt>
                <c:pt idx="11503">
                  <c:v>11504</c:v>
                </c:pt>
                <c:pt idx="11504">
                  <c:v>11505</c:v>
                </c:pt>
                <c:pt idx="11505">
                  <c:v>11506</c:v>
                </c:pt>
                <c:pt idx="11506">
                  <c:v>11507</c:v>
                </c:pt>
                <c:pt idx="11507">
                  <c:v>11508</c:v>
                </c:pt>
                <c:pt idx="11508">
                  <c:v>11509</c:v>
                </c:pt>
                <c:pt idx="11509">
                  <c:v>11510</c:v>
                </c:pt>
                <c:pt idx="11510">
                  <c:v>11511</c:v>
                </c:pt>
                <c:pt idx="11511">
                  <c:v>11512</c:v>
                </c:pt>
                <c:pt idx="11512">
                  <c:v>11513</c:v>
                </c:pt>
                <c:pt idx="11513">
                  <c:v>11514</c:v>
                </c:pt>
                <c:pt idx="11514">
                  <c:v>11515</c:v>
                </c:pt>
                <c:pt idx="11515">
                  <c:v>11516</c:v>
                </c:pt>
                <c:pt idx="11516">
                  <c:v>11517</c:v>
                </c:pt>
                <c:pt idx="11517">
                  <c:v>11518</c:v>
                </c:pt>
                <c:pt idx="11518">
                  <c:v>11519</c:v>
                </c:pt>
                <c:pt idx="11519">
                  <c:v>11520</c:v>
                </c:pt>
                <c:pt idx="11520">
                  <c:v>11521</c:v>
                </c:pt>
                <c:pt idx="11521">
                  <c:v>11522</c:v>
                </c:pt>
                <c:pt idx="11522">
                  <c:v>11523</c:v>
                </c:pt>
                <c:pt idx="11523">
                  <c:v>11524</c:v>
                </c:pt>
                <c:pt idx="11524">
                  <c:v>11525</c:v>
                </c:pt>
                <c:pt idx="11525">
                  <c:v>11526</c:v>
                </c:pt>
                <c:pt idx="11526">
                  <c:v>11527</c:v>
                </c:pt>
                <c:pt idx="11527">
                  <c:v>11528</c:v>
                </c:pt>
                <c:pt idx="11528">
                  <c:v>11529</c:v>
                </c:pt>
                <c:pt idx="11529">
                  <c:v>11530</c:v>
                </c:pt>
                <c:pt idx="11530">
                  <c:v>11531</c:v>
                </c:pt>
                <c:pt idx="11531">
                  <c:v>11532</c:v>
                </c:pt>
                <c:pt idx="11532">
                  <c:v>11533</c:v>
                </c:pt>
                <c:pt idx="11533">
                  <c:v>11534</c:v>
                </c:pt>
                <c:pt idx="11534">
                  <c:v>11535</c:v>
                </c:pt>
                <c:pt idx="11535">
                  <c:v>11536</c:v>
                </c:pt>
                <c:pt idx="11536">
                  <c:v>11537</c:v>
                </c:pt>
                <c:pt idx="11537">
                  <c:v>11538</c:v>
                </c:pt>
                <c:pt idx="11538">
                  <c:v>11539</c:v>
                </c:pt>
                <c:pt idx="11539">
                  <c:v>11540</c:v>
                </c:pt>
                <c:pt idx="11540">
                  <c:v>11541</c:v>
                </c:pt>
                <c:pt idx="11541">
                  <c:v>11542</c:v>
                </c:pt>
                <c:pt idx="11542">
                  <c:v>11543</c:v>
                </c:pt>
                <c:pt idx="11543">
                  <c:v>11544</c:v>
                </c:pt>
                <c:pt idx="11544">
                  <c:v>11545</c:v>
                </c:pt>
                <c:pt idx="11545">
                  <c:v>11546</c:v>
                </c:pt>
                <c:pt idx="11546">
                  <c:v>11547</c:v>
                </c:pt>
                <c:pt idx="11547">
                  <c:v>11548</c:v>
                </c:pt>
                <c:pt idx="11548">
                  <c:v>11549</c:v>
                </c:pt>
                <c:pt idx="11549">
                  <c:v>11550</c:v>
                </c:pt>
                <c:pt idx="11550">
                  <c:v>11551</c:v>
                </c:pt>
                <c:pt idx="11551">
                  <c:v>11552</c:v>
                </c:pt>
                <c:pt idx="11552">
                  <c:v>11553</c:v>
                </c:pt>
                <c:pt idx="11553">
                  <c:v>11554</c:v>
                </c:pt>
                <c:pt idx="11554">
                  <c:v>11555</c:v>
                </c:pt>
                <c:pt idx="11555">
                  <c:v>11556</c:v>
                </c:pt>
                <c:pt idx="11556">
                  <c:v>11557</c:v>
                </c:pt>
                <c:pt idx="11557">
                  <c:v>11558</c:v>
                </c:pt>
                <c:pt idx="11558">
                  <c:v>11559</c:v>
                </c:pt>
                <c:pt idx="11559">
                  <c:v>11560</c:v>
                </c:pt>
                <c:pt idx="11560">
                  <c:v>11561</c:v>
                </c:pt>
                <c:pt idx="11561">
                  <c:v>11562</c:v>
                </c:pt>
                <c:pt idx="11562">
                  <c:v>11563</c:v>
                </c:pt>
                <c:pt idx="11563">
                  <c:v>11564</c:v>
                </c:pt>
                <c:pt idx="11564">
                  <c:v>11565</c:v>
                </c:pt>
                <c:pt idx="11565">
                  <c:v>11566</c:v>
                </c:pt>
                <c:pt idx="11566">
                  <c:v>11567</c:v>
                </c:pt>
                <c:pt idx="11567">
                  <c:v>11568</c:v>
                </c:pt>
                <c:pt idx="11568">
                  <c:v>11569</c:v>
                </c:pt>
                <c:pt idx="11569">
                  <c:v>11570</c:v>
                </c:pt>
                <c:pt idx="11570">
                  <c:v>11571</c:v>
                </c:pt>
                <c:pt idx="11571">
                  <c:v>11572</c:v>
                </c:pt>
                <c:pt idx="11572">
                  <c:v>11573</c:v>
                </c:pt>
                <c:pt idx="11573">
                  <c:v>11574</c:v>
                </c:pt>
                <c:pt idx="11574">
                  <c:v>11575</c:v>
                </c:pt>
                <c:pt idx="11575">
                  <c:v>11576</c:v>
                </c:pt>
                <c:pt idx="11576">
                  <c:v>11577</c:v>
                </c:pt>
                <c:pt idx="11577">
                  <c:v>11578</c:v>
                </c:pt>
                <c:pt idx="11578">
                  <c:v>11579</c:v>
                </c:pt>
                <c:pt idx="11579">
                  <c:v>11580</c:v>
                </c:pt>
                <c:pt idx="11580">
                  <c:v>11581</c:v>
                </c:pt>
                <c:pt idx="11581">
                  <c:v>11582</c:v>
                </c:pt>
                <c:pt idx="11582">
                  <c:v>11583</c:v>
                </c:pt>
                <c:pt idx="11583">
                  <c:v>11584</c:v>
                </c:pt>
                <c:pt idx="11584">
                  <c:v>11585</c:v>
                </c:pt>
                <c:pt idx="11585">
                  <c:v>11586</c:v>
                </c:pt>
                <c:pt idx="11586">
                  <c:v>11587</c:v>
                </c:pt>
                <c:pt idx="11587">
                  <c:v>11588</c:v>
                </c:pt>
                <c:pt idx="11588">
                  <c:v>11589</c:v>
                </c:pt>
                <c:pt idx="11589">
                  <c:v>11590</c:v>
                </c:pt>
                <c:pt idx="11590">
                  <c:v>11591</c:v>
                </c:pt>
                <c:pt idx="11591">
                  <c:v>11592</c:v>
                </c:pt>
                <c:pt idx="11592">
                  <c:v>11593</c:v>
                </c:pt>
                <c:pt idx="11593">
                  <c:v>11594</c:v>
                </c:pt>
                <c:pt idx="11594">
                  <c:v>11595</c:v>
                </c:pt>
                <c:pt idx="11595">
                  <c:v>11596</c:v>
                </c:pt>
                <c:pt idx="11596">
                  <c:v>11597</c:v>
                </c:pt>
                <c:pt idx="11597">
                  <c:v>11598</c:v>
                </c:pt>
                <c:pt idx="11598">
                  <c:v>11599</c:v>
                </c:pt>
                <c:pt idx="11599">
                  <c:v>11600</c:v>
                </c:pt>
                <c:pt idx="11600">
                  <c:v>11601</c:v>
                </c:pt>
                <c:pt idx="11601">
                  <c:v>11602</c:v>
                </c:pt>
                <c:pt idx="11602">
                  <c:v>11603</c:v>
                </c:pt>
                <c:pt idx="11603">
                  <c:v>11604</c:v>
                </c:pt>
                <c:pt idx="11604">
                  <c:v>11605</c:v>
                </c:pt>
                <c:pt idx="11605">
                  <c:v>11606</c:v>
                </c:pt>
                <c:pt idx="11606">
                  <c:v>11607</c:v>
                </c:pt>
                <c:pt idx="11607">
                  <c:v>11608</c:v>
                </c:pt>
                <c:pt idx="11608">
                  <c:v>11609</c:v>
                </c:pt>
                <c:pt idx="11609">
                  <c:v>11610</c:v>
                </c:pt>
                <c:pt idx="11610">
                  <c:v>11611</c:v>
                </c:pt>
                <c:pt idx="11611">
                  <c:v>11612</c:v>
                </c:pt>
                <c:pt idx="11612">
                  <c:v>11613</c:v>
                </c:pt>
                <c:pt idx="11613">
                  <c:v>11614</c:v>
                </c:pt>
                <c:pt idx="11614">
                  <c:v>11615</c:v>
                </c:pt>
                <c:pt idx="11615">
                  <c:v>11616</c:v>
                </c:pt>
                <c:pt idx="11616">
                  <c:v>11617</c:v>
                </c:pt>
                <c:pt idx="11617">
                  <c:v>11618</c:v>
                </c:pt>
                <c:pt idx="11618">
                  <c:v>11619</c:v>
                </c:pt>
                <c:pt idx="11619">
                  <c:v>11620</c:v>
                </c:pt>
                <c:pt idx="11620">
                  <c:v>11621</c:v>
                </c:pt>
                <c:pt idx="11621">
                  <c:v>11622</c:v>
                </c:pt>
                <c:pt idx="11622">
                  <c:v>11623</c:v>
                </c:pt>
                <c:pt idx="11623">
                  <c:v>11624</c:v>
                </c:pt>
                <c:pt idx="11624">
                  <c:v>11625</c:v>
                </c:pt>
                <c:pt idx="11625">
                  <c:v>11626</c:v>
                </c:pt>
                <c:pt idx="11626">
                  <c:v>11627</c:v>
                </c:pt>
                <c:pt idx="11627">
                  <c:v>11628</c:v>
                </c:pt>
                <c:pt idx="11628">
                  <c:v>11629</c:v>
                </c:pt>
                <c:pt idx="11629">
                  <c:v>11630</c:v>
                </c:pt>
                <c:pt idx="11630">
                  <c:v>11631</c:v>
                </c:pt>
                <c:pt idx="11631">
                  <c:v>11632</c:v>
                </c:pt>
                <c:pt idx="11632">
                  <c:v>11633</c:v>
                </c:pt>
                <c:pt idx="11633">
                  <c:v>11634</c:v>
                </c:pt>
                <c:pt idx="11634">
                  <c:v>11635</c:v>
                </c:pt>
                <c:pt idx="11635">
                  <c:v>11636</c:v>
                </c:pt>
                <c:pt idx="11636">
                  <c:v>11637</c:v>
                </c:pt>
                <c:pt idx="11637">
                  <c:v>11638</c:v>
                </c:pt>
                <c:pt idx="11638">
                  <c:v>11639</c:v>
                </c:pt>
                <c:pt idx="11639">
                  <c:v>11640</c:v>
                </c:pt>
                <c:pt idx="11640">
                  <c:v>11641</c:v>
                </c:pt>
                <c:pt idx="11641">
                  <c:v>11642</c:v>
                </c:pt>
                <c:pt idx="11642">
                  <c:v>11643</c:v>
                </c:pt>
                <c:pt idx="11643">
                  <c:v>11644</c:v>
                </c:pt>
                <c:pt idx="11644">
                  <c:v>11645</c:v>
                </c:pt>
                <c:pt idx="11645">
                  <c:v>11646</c:v>
                </c:pt>
                <c:pt idx="11646">
                  <c:v>11647</c:v>
                </c:pt>
                <c:pt idx="11647">
                  <c:v>11648</c:v>
                </c:pt>
                <c:pt idx="11648">
                  <c:v>11649</c:v>
                </c:pt>
                <c:pt idx="11649">
                  <c:v>11650</c:v>
                </c:pt>
                <c:pt idx="11650">
                  <c:v>11651</c:v>
                </c:pt>
                <c:pt idx="11651">
                  <c:v>11652</c:v>
                </c:pt>
                <c:pt idx="11652">
                  <c:v>11653</c:v>
                </c:pt>
                <c:pt idx="11653">
                  <c:v>11654</c:v>
                </c:pt>
                <c:pt idx="11654">
                  <c:v>11655</c:v>
                </c:pt>
                <c:pt idx="11655">
                  <c:v>11656</c:v>
                </c:pt>
                <c:pt idx="11656">
                  <c:v>11657</c:v>
                </c:pt>
                <c:pt idx="11657">
                  <c:v>11658</c:v>
                </c:pt>
                <c:pt idx="11658">
                  <c:v>11659</c:v>
                </c:pt>
                <c:pt idx="11659">
                  <c:v>11660</c:v>
                </c:pt>
                <c:pt idx="11660">
                  <c:v>11661</c:v>
                </c:pt>
                <c:pt idx="11661">
                  <c:v>11662</c:v>
                </c:pt>
                <c:pt idx="11662">
                  <c:v>11663</c:v>
                </c:pt>
                <c:pt idx="11663">
                  <c:v>11664</c:v>
                </c:pt>
                <c:pt idx="11664">
                  <c:v>11665</c:v>
                </c:pt>
                <c:pt idx="11665">
                  <c:v>11666</c:v>
                </c:pt>
                <c:pt idx="11666">
                  <c:v>11667</c:v>
                </c:pt>
                <c:pt idx="11667">
                  <c:v>11668</c:v>
                </c:pt>
                <c:pt idx="11668">
                  <c:v>11669</c:v>
                </c:pt>
                <c:pt idx="11669">
                  <c:v>11670</c:v>
                </c:pt>
                <c:pt idx="11670">
                  <c:v>11671</c:v>
                </c:pt>
                <c:pt idx="11671">
                  <c:v>11672</c:v>
                </c:pt>
                <c:pt idx="11672">
                  <c:v>11673</c:v>
                </c:pt>
                <c:pt idx="11673">
                  <c:v>11674</c:v>
                </c:pt>
                <c:pt idx="11674">
                  <c:v>11675</c:v>
                </c:pt>
                <c:pt idx="11675">
                  <c:v>11676</c:v>
                </c:pt>
                <c:pt idx="11676">
                  <c:v>11677</c:v>
                </c:pt>
                <c:pt idx="11677">
                  <c:v>11678</c:v>
                </c:pt>
                <c:pt idx="11678">
                  <c:v>11679</c:v>
                </c:pt>
                <c:pt idx="11679">
                  <c:v>11680</c:v>
                </c:pt>
                <c:pt idx="11680">
                  <c:v>11681</c:v>
                </c:pt>
                <c:pt idx="11681">
                  <c:v>11682</c:v>
                </c:pt>
                <c:pt idx="11682">
                  <c:v>11683</c:v>
                </c:pt>
                <c:pt idx="11683">
                  <c:v>11684</c:v>
                </c:pt>
                <c:pt idx="11684">
                  <c:v>11685</c:v>
                </c:pt>
                <c:pt idx="11685">
                  <c:v>11686</c:v>
                </c:pt>
                <c:pt idx="11686">
                  <c:v>11687</c:v>
                </c:pt>
                <c:pt idx="11687">
                  <c:v>11688</c:v>
                </c:pt>
                <c:pt idx="11688">
                  <c:v>11689</c:v>
                </c:pt>
                <c:pt idx="11689">
                  <c:v>11690</c:v>
                </c:pt>
                <c:pt idx="11690">
                  <c:v>11691</c:v>
                </c:pt>
                <c:pt idx="11691">
                  <c:v>11692</c:v>
                </c:pt>
                <c:pt idx="11692">
                  <c:v>11693</c:v>
                </c:pt>
                <c:pt idx="11693">
                  <c:v>11694</c:v>
                </c:pt>
                <c:pt idx="11694">
                  <c:v>11695</c:v>
                </c:pt>
                <c:pt idx="11695">
                  <c:v>11696</c:v>
                </c:pt>
                <c:pt idx="11696">
                  <c:v>11697</c:v>
                </c:pt>
                <c:pt idx="11697">
                  <c:v>11698</c:v>
                </c:pt>
                <c:pt idx="11698">
                  <c:v>11699</c:v>
                </c:pt>
                <c:pt idx="11699">
                  <c:v>11700</c:v>
                </c:pt>
                <c:pt idx="11700">
                  <c:v>11701</c:v>
                </c:pt>
                <c:pt idx="11701">
                  <c:v>11702</c:v>
                </c:pt>
                <c:pt idx="11702">
                  <c:v>11703</c:v>
                </c:pt>
                <c:pt idx="11703">
                  <c:v>11704</c:v>
                </c:pt>
                <c:pt idx="11704">
                  <c:v>11705</c:v>
                </c:pt>
                <c:pt idx="11705">
                  <c:v>11706</c:v>
                </c:pt>
                <c:pt idx="11706">
                  <c:v>11707</c:v>
                </c:pt>
                <c:pt idx="11707">
                  <c:v>11708</c:v>
                </c:pt>
                <c:pt idx="11708">
                  <c:v>11709</c:v>
                </c:pt>
                <c:pt idx="11709">
                  <c:v>11710</c:v>
                </c:pt>
                <c:pt idx="11710">
                  <c:v>11711</c:v>
                </c:pt>
                <c:pt idx="11711">
                  <c:v>11712</c:v>
                </c:pt>
                <c:pt idx="11712">
                  <c:v>11713</c:v>
                </c:pt>
                <c:pt idx="11713">
                  <c:v>11714</c:v>
                </c:pt>
                <c:pt idx="11714">
                  <c:v>11715</c:v>
                </c:pt>
                <c:pt idx="11715">
                  <c:v>11716</c:v>
                </c:pt>
                <c:pt idx="11716">
                  <c:v>11717</c:v>
                </c:pt>
                <c:pt idx="11717">
                  <c:v>11718</c:v>
                </c:pt>
                <c:pt idx="11718">
                  <c:v>11719</c:v>
                </c:pt>
                <c:pt idx="11719">
                  <c:v>11720</c:v>
                </c:pt>
                <c:pt idx="11720">
                  <c:v>11721</c:v>
                </c:pt>
                <c:pt idx="11721">
                  <c:v>11722</c:v>
                </c:pt>
                <c:pt idx="11722">
                  <c:v>11723</c:v>
                </c:pt>
                <c:pt idx="11723">
                  <c:v>11724</c:v>
                </c:pt>
                <c:pt idx="11724">
                  <c:v>11725</c:v>
                </c:pt>
                <c:pt idx="11725">
                  <c:v>11726</c:v>
                </c:pt>
                <c:pt idx="11726">
                  <c:v>11727</c:v>
                </c:pt>
                <c:pt idx="11727">
                  <c:v>11728</c:v>
                </c:pt>
                <c:pt idx="11728">
                  <c:v>11729</c:v>
                </c:pt>
                <c:pt idx="11729">
                  <c:v>11730</c:v>
                </c:pt>
                <c:pt idx="11730">
                  <c:v>11731</c:v>
                </c:pt>
                <c:pt idx="11731">
                  <c:v>11732</c:v>
                </c:pt>
                <c:pt idx="11732">
                  <c:v>11733</c:v>
                </c:pt>
                <c:pt idx="11733">
                  <c:v>11734</c:v>
                </c:pt>
                <c:pt idx="11734">
                  <c:v>11735</c:v>
                </c:pt>
                <c:pt idx="11735">
                  <c:v>11736</c:v>
                </c:pt>
                <c:pt idx="11736">
                  <c:v>11737</c:v>
                </c:pt>
                <c:pt idx="11737">
                  <c:v>11738</c:v>
                </c:pt>
                <c:pt idx="11738">
                  <c:v>11739</c:v>
                </c:pt>
                <c:pt idx="11739">
                  <c:v>11740</c:v>
                </c:pt>
                <c:pt idx="11740">
                  <c:v>11741</c:v>
                </c:pt>
                <c:pt idx="11741">
                  <c:v>11742</c:v>
                </c:pt>
                <c:pt idx="11742">
                  <c:v>11743</c:v>
                </c:pt>
                <c:pt idx="11743">
                  <c:v>11744</c:v>
                </c:pt>
                <c:pt idx="11744">
                  <c:v>11745</c:v>
                </c:pt>
                <c:pt idx="11745">
                  <c:v>11746</c:v>
                </c:pt>
                <c:pt idx="11746">
                  <c:v>11747</c:v>
                </c:pt>
                <c:pt idx="11747">
                  <c:v>11748</c:v>
                </c:pt>
                <c:pt idx="11748">
                  <c:v>11749</c:v>
                </c:pt>
                <c:pt idx="11749">
                  <c:v>11750</c:v>
                </c:pt>
                <c:pt idx="11750">
                  <c:v>11751</c:v>
                </c:pt>
                <c:pt idx="11751">
                  <c:v>11752</c:v>
                </c:pt>
                <c:pt idx="11752">
                  <c:v>11753</c:v>
                </c:pt>
                <c:pt idx="11753">
                  <c:v>11754</c:v>
                </c:pt>
                <c:pt idx="11754">
                  <c:v>11755</c:v>
                </c:pt>
                <c:pt idx="11755">
                  <c:v>11756</c:v>
                </c:pt>
                <c:pt idx="11756">
                  <c:v>11757</c:v>
                </c:pt>
                <c:pt idx="11757">
                  <c:v>11758</c:v>
                </c:pt>
                <c:pt idx="11758">
                  <c:v>11759</c:v>
                </c:pt>
                <c:pt idx="11759">
                  <c:v>11760</c:v>
                </c:pt>
                <c:pt idx="11760">
                  <c:v>11761</c:v>
                </c:pt>
                <c:pt idx="11761">
                  <c:v>11762</c:v>
                </c:pt>
                <c:pt idx="11762">
                  <c:v>11763</c:v>
                </c:pt>
                <c:pt idx="11763">
                  <c:v>11764</c:v>
                </c:pt>
                <c:pt idx="11764">
                  <c:v>11765</c:v>
                </c:pt>
                <c:pt idx="11765">
                  <c:v>11766</c:v>
                </c:pt>
                <c:pt idx="11766">
                  <c:v>11767</c:v>
                </c:pt>
                <c:pt idx="11767">
                  <c:v>11768</c:v>
                </c:pt>
                <c:pt idx="11768">
                  <c:v>11769</c:v>
                </c:pt>
                <c:pt idx="11769">
                  <c:v>11770</c:v>
                </c:pt>
                <c:pt idx="11770">
                  <c:v>11771</c:v>
                </c:pt>
                <c:pt idx="11771">
                  <c:v>11772</c:v>
                </c:pt>
                <c:pt idx="11772">
                  <c:v>11773</c:v>
                </c:pt>
                <c:pt idx="11773">
                  <c:v>11774</c:v>
                </c:pt>
                <c:pt idx="11774">
                  <c:v>11775</c:v>
                </c:pt>
                <c:pt idx="11775">
                  <c:v>11776</c:v>
                </c:pt>
                <c:pt idx="11776">
                  <c:v>11777</c:v>
                </c:pt>
                <c:pt idx="11777">
                  <c:v>11778</c:v>
                </c:pt>
                <c:pt idx="11778">
                  <c:v>11779</c:v>
                </c:pt>
                <c:pt idx="11779">
                  <c:v>11780</c:v>
                </c:pt>
                <c:pt idx="11780">
                  <c:v>11781</c:v>
                </c:pt>
                <c:pt idx="11781">
                  <c:v>11782</c:v>
                </c:pt>
                <c:pt idx="11782">
                  <c:v>11783</c:v>
                </c:pt>
                <c:pt idx="11783">
                  <c:v>11784</c:v>
                </c:pt>
                <c:pt idx="11784">
                  <c:v>11785</c:v>
                </c:pt>
                <c:pt idx="11785">
                  <c:v>11786</c:v>
                </c:pt>
                <c:pt idx="11786">
                  <c:v>11787</c:v>
                </c:pt>
                <c:pt idx="11787">
                  <c:v>11788</c:v>
                </c:pt>
                <c:pt idx="11788">
                  <c:v>11789</c:v>
                </c:pt>
                <c:pt idx="11789">
                  <c:v>11790</c:v>
                </c:pt>
                <c:pt idx="11790">
                  <c:v>11791</c:v>
                </c:pt>
                <c:pt idx="11791">
                  <c:v>11792</c:v>
                </c:pt>
                <c:pt idx="11792">
                  <c:v>11793</c:v>
                </c:pt>
                <c:pt idx="11793">
                  <c:v>11794</c:v>
                </c:pt>
                <c:pt idx="11794">
                  <c:v>11795</c:v>
                </c:pt>
                <c:pt idx="11795">
                  <c:v>11796</c:v>
                </c:pt>
                <c:pt idx="11796">
                  <c:v>11797</c:v>
                </c:pt>
                <c:pt idx="11797">
                  <c:v>11798</c:v>
                </c:pt>
                <c:pt idx="11798">
                  <c:v>11799</c:v>
                </c:pt>
                <c:pt idx="11799">
                  <c:v>11800</c:v>
                </c:pt>
                <c:pt idx="11800">
                  <c:v>11801</c:v>
                </c:pt>
                <c:pt idx="11801">
                  <c:v>11802</c:v>
                </c:pt>
                <c:pt idx="11802">
                  <c:v>11803</c:v>
                </c:pt>
                <c:pt idx="11803">
                  <c:v>11804</c:v>
                </c:pt>
                <c:pt idx="11804">
                  <c:v>11805</c:v>
                </c:pt>
                <c:pt idx="11805">
                  <c:v>11806</c:v>
                </c:pt>
                <c:pt idx="11806">
                  <c:v>11807</c:v>
                </c:pt>
                <c:pt idx="11807">
                  <c:v>11808</c:v>
                </c:pt>
                <c:pt idx="11808">
                  <c:v>11809</c:v>
                </c:pt>
                <c:pt idx="11809">
                  <c:v>11810</c:v>
                </c:pt>
                <c:pt idx="11810">
                  <c:v>11811</c:v>
                </c:pt>
                <c:pt idx="11811">
                  <c:v>11812</c:v>
                </c:pt>
                <c:pt idx="11812">
                  <c:v>11813</c:v>
                </c:pt>
                <c:pt idx="11813">
                  <c:v>11814</c:v>
                </c:pt>
                <c:pt idx="11814">
                  <c:v>11815</c:v>
                </c:pt>
                <c:pt idx="11815">
                  <c:v>11816</c:v>
                </c:pt>
                <c:pt idx="11816">
                  <c:v>11817</c:v>
                </c:pt>
                <c:pt idx="11817">
                  <c:v>11818</c:v>
                </c:pt>
                <c:pt idx="11818">
                  <c:v>11819</c:v>
                </c:pt>
                <c:pt idx="11819">
                  <c:v>11820</c:v>
                </c:pt>
                <c:pt idx="11820">
                  <c:v>11821</c:v>
                </c:pt>
                <c:pt idx="11821">
                  <c:v>11822</c:v>
                </c:pt>
                <c:pt idx="11822">
                  <c:v>11823</c:v>
                </c:pt>
                <c:pt idx="11823">
                  <c:v>11824</c:v>
                </c:pt>
                <c:pt idx="11824">
                  <c:v>11825</c:v>
                </c:pt>
                <c:pt idx="11825">
                  <c:v>11826</c:v>
                </c:pt>
                <c:pt idx="11826">
                  <c:v>11827</c:v>
                </c:pt>
                <c:pt idx="11827">
                  <c:v>11828</c:v>
                </c:pt>
                <c:pt idx="11828">
                  <c:v>11829</c:v>
                </c:pt>
                <c:pt idx="11829">
                  <c:v>11830</c:v>
                </c:pt>
                <c:pt idx="11830">
                  <c:v>11831</c:v>
                </c:pt>
                <c:pt idx="11831">
                  <c:v>11832</c:v>
                </c:pt>
                <c:pt idx="11832">
                  <c:v>11833</c:v>
                </c:pt>
                <c:pt idx="11833">
                  <c:v>11834</c:v>
                </c:pt>
                <c:pt idx="11834">
                  <c:v>11835</c:v>
                </c:pt>
                <c:pt idx="11835">
                  <c:v>11836</c:v>
                </c:pt>
                <c:pt idx="11836">
                  <c:v>11837</c:v>
                </c:pt>
                <c:pt idx="11837">
                  <c:v>11838</c:v>
                </c:pt>
                <c:pt idx="11838">
                  <c:v>11839</c:v>
                </c:pt>
                <c:pt idx="11839">
                  <c:v>11840</c:v>
                </c:pt>
                <c:pt idx="11840">
                  <c:v>11841</c:v>
                </c:pt>
                <c:pt idx="11841">
                  <c:v>11842</c:v>
                </c:pt>
                <c:pt idx="11842">
                  <c:v>11843</c:v>
                </c:pt>
                <c:pt idx="11843">
                  <c:v>11844</c:v>
                </c:pt>
                <c:pt idx="11844">
                  <c:v>11845</c:v>
                </c:pt>
                <c:pt idx="11845">
                  <c:v>11846</c:v>
                </c:pt>
                <c:pt idx="11846">
                  <c:v>11847</c:v>
                </c:pt>
                <c:pt idx="11847">
                  <c:v>11848</c:v>
                </c:pt>
                <c:pt idx="11848">
                  <c:v>11849</c:v>
                </c:pt>
                <c:pt idx="11849">
                  <c:v>11850</c:v>
                </c:pt>
                <c:pt idx="11850">
                  <c:v>11851</c:v>
                </c:pt>
                <c:pt idx="11851">
                  <c:v>11852</c:v>
                </c:pt>
                <c:pt idx="11852">
                  <c:v>11853</c:v>
                </c:pt>
                <c:pt idx="11853">
                  <c:v>11854</c:v>
                </c:pt>
                <c:pt idx="11854">
                  <c:v>11855</c:v>
                </c:pt>
                <c:pt idx="11855">
                  <c:v>11856</c:v>
                </c:pt>
                <c:pt idx="11856">
                  <c:v>11857</c:v>
                </c:pt>
                <c:pt idx="11857">
                  <c:v>11858</c:v>
                </c:pt>
                <c:pt idx="11858">
                  <c:v>11859</c:v>
                </c:pt>
                <c:pt idx="11859">
                  <c:v>11860</c:v>
                </c:pt>
                <c:pt idx="11860">
                  <c:v>11861</c:v>
                </c:pt>
                <c:pt idx="11861">
                  <c:v>11862</c:v>
                </c:pt>
                <c:pt idx="11862">
                  <c:v>11863</c:v>
                </c:pt>
                <c:pt idx="11863">
                  <c:v>11864</c:v>
                </c:pt>
                <c:pt idx="11864">
                  <c:v>11865</c:v>
                </c:pt>
                <c:pt idx="11865">
                  <c:v>11866</c:v>
                </c:pt>
                <c:pt idx="11866">
                  <c:v>11867</c:v>
                </c:pt>
                <c:pt idx="11867">
                  <c:v>11868</c:v>
                </c:pt>
                <c:pt idx="11868">
                  <c:v>11869</c:v>
                </c:pt>
                <c:pt idx="11869">
                  <c:v>11870</c:v>
                </c:pt>
                <c:pt idx="11870">
                  <c:v>11871</c:v>
                </c:pt>
                <c:pt idx="11871">
                  <c:v>11872</c:v>
                </c:pt>
                <c:pt idx="11872">
                  <c:v>11873</c:v>
                </c:pt>
                <c:pt idx="11873">
                  <c:v>11874</c:v>
                </c:pt>
                <c:pt idx="11874">
                  <c:v>11875</c:v>
                </c:pt>
                <c:pt idx="11875">
                  <c:v>11876</c:v>
                </c:pt>
                <c:pt idx="11876">
                  <c:v>11877</c:v>
                </c:pt>
                <c:pt idx="11877">
                  <c:v>11878</c:v>
                </c:pt>
                <c:pt idx="11878">
                  <c:v>11879</c:v>
                </c:pt>
                <c:pt idx="11879">
                  <c:v>11880</c:v>
                </c:pt>
                <c:pt idx="11880">
                  <c:v>11881</c:v>
                </c:pt>
                <c:pt idx="11881">
                  <c:v>11882</c:v>
                </c:pt>
                <c:pt idx="11882">
                  <c:v>11883</c:v>
                </c:pt>
                <c:pt idx="11883">
                  <c:v>11884</c:v>
                </c:pt>
                <c:pt idx="11884">
                  <c:v>11885</c:v>
                </c:pt>
                <c:pt idx="11885">
                  <c:v>11886</c:v>
                </c:pt>
                <c:pt idx="11886">
                  <c:v>11887</c:v>
                </c:pt>
                <c:pt idx="11887">
                  <c:v>11888</c:v>
                </c:pt>
                <c:pt idx="11888">
                  <c:v>11889</c:v>
                </c:pt>
                <c:pt idx="11889">
                  <c:v>11890</c:v>
                </c:pt>
                <c:pt idx="11890">
                  <c:v>11891</c:v>
                </c:pt>
                <c:pt idx="11891">
                  <c:v>11892</c:v>
                </c:pt>
                <c:pt idx="11892">
                  <c:v>11893</c:v>
                </c:pt>
                <c:pt idx="11893">
                  <c:v>11894</c:v>
                </c:pt>
                <c:pt idx="11894">
                  <c:v>11895</c:v>
                </c:pt>
                <c:pt idx="11895">
                  <c:v>11896</c:v>
                </c:pt>
                <c:pt idx="11896">
                  <c:v>11897</c:v>
                </c:pt>
                <c:pt idx="11897">
                  <c:v>11898</c:v>
                </c:pt>
                <c:pt idx="11898">
                  <c:v>11899</c:v>
                </c:pt>
                <c:pt idx="11899">
                  <c:v>11900</c:v>
                </c:pt>
                <c:pt idx="11900">
                  <c:v>11901</c:v>
                </c:pt>
                <c:pt idx="11901">
                  <c:v>11902</c:v>
                </c:pt>
                <c:pt idx="11902">
                  <c:v>11903</c:v>
                </c:pt>
                <c:pt idx="11903">
                  <c:v>11904</c:v>
                </c:pt>
                <c:pt idx="11904">
                  <c:v>11905</c:v>
                </c:pt>
                <c:pt idx="11905">
                  <c:v>11906</c:v>
                </c:pt>
                <c:pt idx="11906">
                  <c:v>11907</c:v>
                </c:pt>
                <c:pt idx="11907">
                  <c:v>11908</c:v>
                </c:pt>
                <c:pt idx="11908">
                  <c:v>11909</c:v>
                </c:pt>
                <c:pt idx="11909">
                  <c:v>11910</c:v>
                </c:pt>
                <c:pt idx="11910">
                  <c:v>11911</c:v>
                </c:pt>
                <c:pt idx="11911">
                  <c:v>11912</c:v>
                </c:pt>
                <c:pt idx="11912">
                  <c:v>11913</c:v>
                </c:pt>
                <c:pt idx="11913">
                  <c:v>11914</c:v>
                </c:pt>
                <c:pt idx="11914">
                  <c:v>11915</c:v>
                </c:pt>
                <c:pt idx="11915">
                  <c:v>11916</c:v>
                </c:pt>
                <c:pt idx="11916">
                  <c:v>11917</c:v>
                </c:pt>
                <c:pt idx="11917">
                  <c:v>11918</c:v>
                </c:pt>
                <c:pt idx="11918">
                  <c:v>11919</c:v>
                </c:pt>
                <c:pt idx="11919">
                  <c:v>11920</c:v>
                </c:pt>
                <c:pt idx="11920">
                  <c:v>11921</c:v>
                </c:pt>
                <c:pt idx="11921">
                  <c:v>11922</c:v>
                </c:pt>
                <c:pt idx="11922">
                  <c:v>11923</c:v>
                </c:pt>
                <c:pt idx="11923">
                  <c:v>11924</c:v>
                </c:pt>
                <c:pt idx="11924">
                  <c:v>11925</c:v>
                </c:pt>
                <c:pt idx="11925">
                  <c:v>11926</c:v>
                </c:pt>
                <c:pt idx="11926">
                  <c:v>11927</c:v>
                </c:pt>
                <c:pt idx="11927">
                  <c:v>11928</c:v>
                </c:pt>
                <c:pt idx="11928">
                  <c:v>11929</c:v>
                </c:pt>
                <c:pt idx="11929">
                  <c:v>11930</c:v>
                </c:pt>
                <c:pt idx="11930">
                  <c:v>11931</c:v>
                </c:pt>
                <c:pt idx="11931">
                  <c:v>11932</c:v>
                </c:pt>
                <c:pt idx="11932">
                  <c:v>11933</c:v>
                </c:pt>
                <c:pt idx="11933">
                  <c:v>11934</c:v>
                </c:pt>
                <c:pt idx="11934">
                  <c:v>11935</c:v>
                </c:pt>
                <c:pt idx="11935">
                  <c:v>11936</c:v>
                </c:pt>
                <c:pt idx="11936">
                  <c:v>11937</c:v>
                </c:pt>
                <c:pt idx="11937">
                  <c:v>11938</c:v>
                </c:pt>
                <c:pt idx="11938">
                  <c:v>11939</c:v>
                </c:pt>
                <c:pt idx="11939">
                  <c:v>11940</c:v>
                </c:pt>
                <c:pt idx="11940">
                  <c:v>11941</c:v>
                </c:pt>
                <c:pt idx="11941">
                  <c:v>11942</c:v>
                </c:pt>
                <c:pt idx="11942">
                  <c:v>11943</c:v>
                </c:pt>
                <c:pt idx="11943">
                  <c:v>11944</c:v>
                </c:pt>
                <c:pt idx="11944">
                  <c:v>11945</c:v>
                </c:pt>
                <c:pt idx="11945">
                  <c:v>11946</c:v>
                </c:pt>
                <c:pt idx="11946">
                  <c:v>11947</c:v>
                </c:pt>
                <c:pt idx="11947">
                  <c:v>11948</c:v>
                </c:pt>
                <c:pt idx="11948">
                  <c:v>11949</c:v>
                </c:pt>
                <c:pt idx="11949">
                  <c:v>11950</c:v>
                </c:pt>
                <c:pt idx="11950">
                  <c:v>11951</c:v>
                </c:pt>
                <c:pt idx="11951">
                  <c:v>11952</c:v>
                </c:pt>
                <c:pt idx="11952">
                  <c:v>11953</c:v>
                </c:pt>
                <c:pt idx="11953">
                  <c:v>11954</c:v>
                </c:pt>
                <c:pt idx="11954">
                  <c:v>11955</c:v>
                </c:pt>
                <c:pt idx="11955">
                  <c:v>11956</c:v>
                </c:pt>
                <c:pt idx="11956">
                  <c:v>11957</c:v>
                </c:pt>
                <c:pt idx="11957">
                  <c:v>11958</c:v>
                </c:pt>
                <c:pt idx="11958">
                  <c:v>11959</c:v>
                </c:pt>
                <c:pt idx="11959">
                  <c:v>11960</c:v>
                </c:pt>
                <c:pt idx="11960">
                  <c:v>11961</c:v>
                </c:pt>
                <c:pt idx="11961">
                  <c:v>11962</c:v>
                </c:pt>
                <c:pt idx="11962">
                  <c:v>11963</c:v>
                </c:pt>
                <c:pt idx="11963">
                  <c:v>11964</c:v>
                </c:pt>
                <c:pt idx="11964">
                  <c:v>11965</c:v>
                </c:pt>
                <c:pt idx="11965">
                  <c:v>11966</c:v>
                </c:pt>
                <c:pt idx="11966">
                  <c:v>11967</c:v>
                </c:pt>
                <c:pt idx="11967">
                  <c:v>11968</c:v>
                </c:pt>
                <c:pt idx="11968">
                  <c:v>11969</c:v>
                </c:pt>
                <c:pt idx="11969">
                  <c:v>11970</c:v>
                </c:pt>
                <c:pt idx="11970">
                  <c:v>11971</c:v>
                </c:pt>
                <c:pt idx="11971">
                  <c:v>11972</c:v>
                </c:pt>
                <c:pt idx="11972">
                  <c:v>11973</c:v>
                </c:pt>
                <c:pt idx="11973">
                  <c:v>11974</c:v>
                </c:pt>
                <c:pt idx="11974">
                  <c:v>11975</c:v>
                </c:pt>
                <c:pt idx="11975">
                  <c:v>11976</c:v>
                </c:pt>
                <c:pt idx="11976">
                  <c:v>11977</c:v>
                </c:pt>
                <c:pt idx="11977">
                  <c:v>11978</c:v>
                </c:pt>
                <c:pt idx="11978">
                  <c:v>11979</c:v>
                </c:pt>
                <c:pt idx="11979">
                  <c:v>11980</c:v>
                </c:pt>
                <c:pt idx="11980">
                  <c:v>11981</c:v>
                </c:pt>
                <c:pt idx="11981">
                  <c:v>11982</c:v>
                </c:pt>
                <c:pt idx="11982">
                  <c:v>11983</c:v>
                </c:pt>
                <c:pt idx="11983">
                  <c:v>11984</c:v>
                </c:pt>
                <c:pt idx="11984">
                  <c:v>11985</c:v>
                </c:pt>
                <c:pt idx="11985">
                  <c:v>11986</c:v>
                </c:pt>
                <c:pt idx="11986">
                  <c:v>11987</c:v>
                </c:pt>
                <c:pt idx="11987">
                  <c:v>11988</c:v>
                </c:pt>
                <c:pt idx="11988">
                  <c:v>11989</c:v>
                </c:pt>
                <c:pt idx="11989">
                  <c:v>11990</c:v>
                </c:pt>
                <c:pt idx="11990">
                  <c:v>11991</c:v>
                </c:pt>
                <c:pt idx="11991">
                  <c:v>11992</c:v>
                </c:pt>
                <c:pt idx="11992">
                  <c:v>11993</c:v>
                </c:pt>
                <c:pt idx="11993">
                  <c:v>11994</c:v>
                </c:pt>
                <c:pt idx="11994">
                  <c:v>11995</c:v>
                </c:pt>
                <c:pt idx="11995">
                  <c:v>11996</c:v>
                </c:pt>
                <c:pt idx="11996">
                  <c:v>11997</c:v>
                </c:pt>
                <c:pt idx="11997">
                  <c:v>11998</c:v>
                </c:pt>
                <c:pt idx="11998">
                  <c:v>11999</c:v>
                </c:pt>
                <c:pt idx="11999">
                  <c:v>12000</c:v>
                </c:pt>
                <c:pt idx="12000">
                  <c:v>12001</c:v>
                </c:pt>
                <c:pt idx="12001">
                  <c:v>12002</c:v>
                </c:pt>
                <c:pt idx="12002">
                  <c:v>12003</c:v>
                </c:pt>
                <c:pt idx="12003">
                  <c:v>12004</c:v>
                </c:pt>
                <c:pt idx="12004">
                  <c:v>12005</c:v>
                </c:pt>
                <c:pt idx="12005">
                  <c:v>12006</c:v>
                </c:pt>
                <c:pt idx="12006">
                  <c:v>12007</c:v>
                </c:pt>
                <c:pt idx="12007">
                  <c:v>12008</c:v>
                </c:pt>
                <c:pt idx="12008">
                  <c:v>12009</c:v>
                </c:pt>
                <c:pt idx="12009">
                  <c:v>12010</c:v>
                </c:pt>
                <c:pt idx="12010">
                  <c:v>12011</c:v>
                </c:pt>
                <c:pt idx="12011">
                  <c:v>12012</c:v>
                </c:pt>
                <c:pt idx="12012">
                  <c:v>12013</c:v>
                </c:pt>
                <c:pt idx="12013">
                  <c:v>12014</c:v>
                </c:pt>
                <c:pt idx="12014">
                  <c:v>12015</c:v>
                </c:pt>
                <c:pt idx="12015">
                  <c:v>12016</c:v>
                </c:pt>
                <c:pt idx="12016">
                  <c:v>12017</c:v>
                </c:pt>
                <c:pt idx="12017">
                  <c:v>12018</c:v>
                </c:pt>
                <c:pt idx="12018">
                  <c:v>12019</c:v>
                </c:pt>
                <c:pt idx="12019">
                  <c:v>12020</c:v>
                </c:pt>
                <c:pt idx="12020">
                  <c:v>12021</c:v>
                </c:pt>
                <c:pt idx="12021">
                  <c:v>12022</c:v>
                </c:pt>
                <c:pt idx="12022">
                  <c:v>12023</c:v>
                </c:pt>
                <c:pt idx="12023">
                  <c:v>12024</c:v>
                </c:pt>
                <c:pt idx="12024">
                  <c:v>12025</c:v>
                </c:pt>
                <c:pt idx="12025">
                  <c:v>12026</c:v>
                </c:pt>
                <c:pt idx="12026">
                  <c:v>12027</c:v>
                </c:pt>
                <c:pt idx="12027">
                  <c:v>12028</c:v>
                </c:pt>
                <c:pt idx="12028">
                  <c:v>12029</c:v>
                </c:pt>
                <c:pt idx="12029">
                  <c:v>12030</c:v>
                </c:pt>
                <c:pt idx="12030">
                  <c:v>12031</c:v>
                </c:pt>
                <c:pt idx="12031">
                  <c:v>12032</c:v>
                </c:pt>
                <c:pt idx="12032">
                  <c:v>12033</c:v>
                </c:pt>
                <c:pt idx="12033">
                  <c:v>12034</c:v>
                </c:pt>
                <c:pt idx="12034">
                  <c:v>12035</c:v>
                </c:pt>
                <c:pt idx="12035">
                  <c:v>12036</c:v>
                </c:pt>
                <c:pt idx="12036">
                  <c:v>12037</c:v>
                </c:pt>
                <c:pt idx="12037">
                  <c:v>12038</c:v>
                </c:pt>
                <c:pt idx="12038">
                  <c:v>12039</c:v>
                </c:pt>
                <c:pt idx="12039">
                  <c:v>12040</c:v>
                </c:pt>
                <c:pt idx="12040">
                  <c:v>12041</c:v>
                </c:pt>
                <c:pt idx="12041">
                  <c:v>12042</c:v>
                </c:pt>
                <c:pt idx="12042">
                  <c:v>12043</c:v>
                </c:pt>
                <c:pt idx="12043">
                  <c:v>12044</c:v>
                </c:pt>
                <c:pt idx="12044">
                  <c:v>12045</c:v>
                </c:pt>
                <c:pt idx="12045">
                  <c:v>12046</c:v>
                </c:pt>
                <c:pt idx="12046">
                  <c:v>12047</c:v>
                </c:pt>
                <c:pt idx="12047">
                  <c:v>12048</c:v>
                </c:pt>
                <c:pt idx="12048">
                  <c:v>12049</c:v>
                </c:pt>
                <c:pt idx="12049">
                  <c:v>12050</c:v>
                </c:pt>
                <c:pt idx="12050">
                  <c:v>12051</c:v>
                </c:pt>
                <c:pt idx="12051">
                  <c:v>12052</c:v>
                </c:pt>
                <c:pt idx="12052">
                  <c:v>12053</c:v>
                </c:pt>
                <c:pt idx="12053">
                  <c:v>12054</c:v>
                </c:pt>
                <c:pt idx="12054">
                  <c:v>12055</c:v>
                </c:pt>
                <c:pt idx="12055">
                  <c:v>12056</c:v>
                </c:pt>
                <c:pt idx="12056">
                  <c:v>12057</c:v>
                </c:pt>
                <c:pt idx="12057">
                  <c:v>12058</c:v>
                </c:pt>
                <c:pt idx="12058">
                  <c:v>12059</c:v>
                </c:pt>
                <c:pt idx="12059">
                  <c:v>12060</c:v>
                </c:pt>
                <c:pt idx="12060">
                  <c:v>12061</c:v>
                </c:pt>
                <c:pt idx="12061">
                  <c:v>12062</c:v>
                </c:pt>
                <c:pt idx="12062">
                  <c:v>12063</c:v>
                </c:pt>
                <c:pt idx="12063">
                  <c:v>12064</c:v>
                </c:pt>
                <c:pt idx="12064">
                  <c:v>12065</c:v>
                </c:pt>
                <c:pt idx="12065">
                  <c:v>12066</c:v>
                </c:pt>
                <c:pt idx="12066">
                  <c:v>12067</c:v>
                </c:pt>
                <c:pt idx="12067">
                  <c:v>12068</c:v>
                </c:pt>
                <c:pt idx="12068">
                  <c:v>12069</c:v>
                </c:pt>
                <c:pt idx="12069">
                  <c:v>12070</c:v>
                </c:pt>
                <c:pt idx="12070">
                  <c:v>12071</c:v>
                </c:pt>
                <c:pt idx="12071">
                  <c:v>12072</c:v>
                </c:pt>
                <c:pt idx="12072">
                  <c:v>12073</c:v>
                </c:pt>
                <c:pt idx="12073">
                  <c:v>12074</c:v>
                </c:pt>
                <c:pt idx="12074">
                  <c:v>12075</c:v>
                </c:pt>
                <c:pt idx="12075">
                  <c:v>12076</c:v>
                </c:pt>
                <c:pt idx="12076">
                  <c:v>12077</c:v>
                </c:pt>
                <c:pt idx="12077">
                  <c:v>12078</c:v>
                </c:pt>
                <c:pt idx="12078">
                  <c:v>12079</c:v>
                </c:pt>
                <c:pt idx="12079">
                  <c:v>12080</c:v>
                </c:pt>
                <c:pt idx="12080">
                  <c:v>12081</c:v>
                </c:pt>
                <c:pt idx="12081">
                  <c:v>12082</c:v>
                </c:pt>
                <c:pt idx="12082">
                  <c:v>12083</c:v>
                </c:pt>
                <c:pt idx="12083">
                  <c:v>12084</c:v>
                </c:pt>
                <c:pt idx="12084">
                  <c:v>12085</c:v>
                </c:pt>
                <c:pt idx="12085">
                  <c:v>12086</c:v>
                </c:pt>
                <c:pt idx="12086">
                  <c:v>12087</c:v>
                </c:pt>
                <c:pt idx="12087">
                  <c:v>12088</c:v>
                </c:pt>
                <c:pt idx="12088">
                  <c:v>12089</c:v>
                </c:pt>
                <c:pt idx="12089">
                  <c:v>12090</c:v>
                </c:pt>
                <c:pt idx="12090">
                  <c:v>12091</c:v>
                </c:pt>
                <c:pt idx="12091">
                  <c:v>12092</c:v>
                </c:pt>
                <c:pt idx="12092">
                  <c:v>12093</c:v>
                </c:pt>
                <c:pt idx="12093">
                  <c:v>12094</c:v>
                </c:pt>
                <c:pt idx="12094">
                  <c:v>12095</c:v>
                </c:pt>
                <c:pt idx="12095">
                  <c:v>12096</c:v>
                </c:pt>
                <c:pt idx="12096">
                  <c:v>12097</c:v>
                </c:pt>
                <c:pt idx="12097">
                  <c:v>12098</c:v>
                </c:pt>
                <c:pt idx="12098">
                  <c:v>12099</c:v>
                </c:pt>
                <c:pt idx="12099">
                  <c:v>12100</c:v>
                </c:pt>
                <c:pt idx="12100">
                  <c:v>12101</c:v>
                </c:pt>
                <c:pt idx="12101">
                  <c:v>12102</c:v>
                </c:pt>
                <c:pt idx="12102">
                  <c:v>12103</c:v>
                </c:pt>
                <c:pt idx="12103">
                  <c:v>12104</c:v>
                </c:pt>
                <c:pt idx="12104">
                  <c:v>12105</c:v>
                </c:pt>
                <c:pt idx="12105">
                  <c:v>12106</c:v>
                </c:pt>
                <c:pt idx="12106">
                  <c:v>12107</c:v>
                </c:pt>
                <c:pt idx="12107">
                  <c:v>12108</c:v>
                </c:pt>
                <c:pt idx="12108">
                  <c:v>12109</c:v>
                </c:pt>
                <c:pt idx="12109">
                  <c:v>12110</c:v>
                </c:pt>
                <c:pt idx="12110">
                  <c:v>12111</c:v>
                </c:pt>
                <c:pt idx="12111">
                  <c:v>12112</c:v>
                </c:pt>
                <c:pt idx="12112">
                  <c:v>12113</c:v>
                </c:pt>
                <c:pt idx="12113">
                  <c:v>12114</c:v>
                </c:pt>
                <c:pt idx="12114">
                  <c:v>12115</c:v>
                </c:pt>
                <c:pt idx="12115">
                  <c:v>12116</c:v>
                </c:pt>
                <c:pt idx="12116">
                  <c:v>12117</c:v>
                </c:pt>
                <c:pt idx="12117">
                  <c:v>12118</c:v>
                </c:pt>
                <c:pt idx="12118">
                  <c:v>12119</c:v>
                </c:pt>
                <c:pt idx="12119">
                  <c:v>12120</c:v>
                </c:pt>
                <c:pt idx="12120">
                  <c:v>12121</c:v>
                </c:pt>
                <c:pt idx="12121">
                  <c:v>12122</c:v>
                </c:pt>
                <c:pt idx="12122">
                  <c:v>12123</c:v>
                </c:pt>
                <c:pt idx="12123">
                  <c:v>12124</c:v>
                </c:pt>
                <c:pt idx="12124">
                  <c:v>12125</c:v>
                </c:pt>
                <c:pt idx="12125">
                  <c:v>12126</c:v>
                </c:pt>
                <c:pt idx="12126">
                  <c:v>12127</c:v>
                </c:pt>
                <c:pt idx="12127">
                  <c:v>12128</c:v>
                </c:pt>
                <c:pt idx="12128">
                  <c:v>12129</c:v>
                </c:pt>
                <c:pt idx="12129">
                  <c:v>12130</c:v>
                </c:pt>
                <c:pt idx="12130">
                  <c:v>12131</c:v>
                </c:pt>
                <c:pt idx="12131">
                  <c:v>12132</c:v>
                </c:pt>
                <c:pt idx="12132">
                  <c:v>12133</c:v>
                </c:pt>
                <c:pt idx="12133">
                  <c:v>12134</c:v>
                </c:pt>
                <c:pt idx="12134">
                  <c:v>12135</c:v>
                </c:pt>
                <c:pt idx="12135">
                  <c:v>12136</c:v>
                </c:pt>
                <c:pt idx="12136">
                  <c:v>12137</c:v>
                </c:pt>
                <c:pt idx="12137">
                  <c:v>12138</c:v>
                </c:pt>
                <c:pt idx="12138">
                  <c:v>12139</c:v>
                </c:pt>
                <c:pt idx="12139">
                  <c:v>12140</c:v>
                </c:pt>
                <c:pt idx="12140">
                  <c:v>12141</c:v>
                </c:pt>
                <c:pt idx="12141">
                  <c:v>12142</c:v>
                </c:pt>
                <c:pt idx="12142">
                  <c:v>12143</c:v>
                </c:pt>
                <c:pt idx="12143">
                  <c:v>12144</c:v>
                </c:pt>
                <c:pt idx="12144">
                  <c:v>12145</c:v>
                </c:pt>
                <c:pt idx="12145">
                  <c:v>12146</c:v>
                </c:pt>
                <c:pt idx="12146">
                  <c:v>12147</c:v>
                </c:pt>
                <c:pt idx="12147">
                  <c:v>12148</c:v>
                </c:pt>
                <c:pt idx="12148">
                  <c:v>12149</c:v>
                </c:pt>
                <c:pt idx="12149">
                  <c:v>12150</c:v>
                </c:pt>
                <c:pt idx="12150">
                  <c:v>12151</c:v>
                </c:pt>
                <c:pt idx="12151">
                  <c:v>12152</c:v>
                </c:pt>
                <c:pt idx="12152">
                  <c:v>12153</c:v>
                </c:pt>
                <c:pt idx="12153">
                  <c:v>12154</c:v>
                </c:pt>
                <c:pt idx="12154">
                  <c:v>12155</c:v>
                </c:pt>
                <c:pt idx="12155">
                  <c:v>12156</c:v>
                </c:pt>
                <c:pt idx="12156">
                  <c:v>12157</c:v>
                </c:pt>
                <c:pt idx="12157">
                  <c:v>12158</c:v>
                </c:pt>
                <c:pt idx="12158">
                  <c:v>12159</c:v>
                </c:pt>
                <c:pt idx="12159">
                  <c:v>12160</c:v>
                </c:pt>
                <c:pt idx="12160">
                  <c:v>12161</c:v>
                </c:pt>
                <c:pt idx="12161">
                  <c:v>12162</c:v>
                </c:pt>
                <c:pt idx="12162">
                  <c:v>12163</c:v>
                </c:pt>
                <c:pt idx="12163">
                  <c:v>12164</c:v>
                </c:pt>
                <c:pt idx="12164">
                  <c:v>12165</c:v>
                </c:pt>
                <c:pt idx="12165">
                  <c:v>12166</c:v>
                </c:pt>
                <c:pt idx="12166">
                  <c:v>12167</c:v>
                </c:pt>
                <c:pt idx="12167">
                  <c:v>12168</c:v>
                </c:pt>
                <c:pt idx="12168">
                  <c:v>12169</c:v>
                </c:pt>
                <c:pt idx="12169">
                  <c:v>12170</c:v>
                </c:pt>
                <c:pt idx="12170">
                  <c:v>12171</c:v>
                </c:pt>
                <c:pt idx="12171">
                  <c:v>12172</c:v>
                </c:pt>
                <c:pt idx="12172">
                  <c:v>12173</c:v>
                </c:pt>
                <c:pt idx="12173">
                  <c:v>12174</c:v>
                </c:pt>
                <c:pt idx="12174">
                  <c:v>12175</c:v>
                </c:pt>
                <c:pt idx="12175">
                  <c:v>12176</c:v>
                </c:pt>
                <c:pt idx="12176">
                  <c:v>12177</c:v>
                </c:pt>
                <c:pt idx="12177">
                  <c:v>12178</c:v>
                </c:pt>
                <c:pt idx="12178">
                  <c:v>12179</c:v>
                </c:pt>
                <c:pt idx="12179">
                  <c:v>12180</c:v>
                </c:pt>
                <c:pt idx="12180">
                  <c:v>12181</c:v>
                </c:pt>
                <c:pt idx="12181">
                  <c:v>12182</c:v>
                </c:pt>
                <c:pt idx="12182">
                  <c:v>12183</c:v>
                </c:pt>
                <c:pt idx="12183">
                  <c:v>12184</c:v>
                </c:pt>
                <c:pt idx="12184">
                  <c:v>12185</c:v>
                </c:pt>
                <c:pt idx="12185">
                  <c:v>12186</c:v>
                </c:pt>
                <c:pt idx="12186">
                  <c:v>12187</c:v>
                </c:pt>
                <c:pt idx="12187">
                  <c:v>12188</c:v>
                </c:pt>
                <c:pt idx="12188">
                  <c:v>12189</c:v>
                </c:pt>
                <c:pt idx="12189">
                  <c:v>12190</c:v>
                </c:pt>
                <c:pt idx="12190">
                  <c:v>12191</c:v>
                </c:pt>
                <c:pt idx="12191">
                  <c:v>12192</c:v>
                </c:pt>
                <c:pt idx="12192">
                  <c:v>12193</c:v>
                </c:pt>
                <c:pt idx="12193">
                  <c:v>12194</c:v>
                </c:pt>
                <c:pt idx="12194">
                  <c:v>12195</c:v>
                </c:pt>
                <c:pt idx="12195">
                  <c:v>12196</c:v>
                </c:pt>
                <c:pt idx="12196">
                  <c:v>12197</c:v>
                </c:pt>
                <c:pt idx="12197">
                  <c:v>12198</c:v>
                </c:pt>
                <c:pt idx="12198">
                  <c:v>12199</c:v>
                </c:pt>
                <c:pt idx="12199">
                  <c:v>12200</c:v>
                </c:pt>
                <c:pt idx="12200">
                  <c:v>12201</c:v>
                </c:pt>
                <c:pt idx="12201">
                  <c:v>12202</c:v>
                </c:pt>
                <c:pt idx="12202">
                  <c:v>12203</c:v>
                </c:pt>
                <c:pt idx="12203">
                  <c:v>12204</c:v>
                </c:pt>
                <c:pt idx="12204">
                  <c:v>12205</c:v>
                </c:pt>
                <c:pt idx="12205">
                  <c:v>12206</c:v>
                </c:pt>
                <c:pt idx="12206">
                  <c:v>12207</c:v>
                </c:pt>
                <c:pt idx="12207">
                  <c:v>12208</c:v>
                </c:pt>
                <c:pt idx="12208">
                  <c:v>12209</c:v>
                </c:pt>
                <c:pt idx="12209">
                  <c:v>12210</c:v>
                </c:pt>
                <c:pt idx="12210">
                  <c:v>12211</c:v>
                </c:pt>
                <c:pt idx="12211">
                  <c:v>12212</c:v>
                </c:pt>
                <c:pt idx="12212">
                  <c:v>12213</c:v>
                </c:pt>
                <c:pt idx="12213">
                  <c:v>12214</c:v>
                </c:pt>
                <c:pt idx="12214">
                  <c:v>12215</c:v>
                </c:pt>
                <c:pt idx="12215">
                  <c:v>12216</c:v>
                </c:pt>
                <c:pt idx="12216">
                  <c:v>12217</c:v>
                </c:pt>
                <c:pt idx="12217">
                  <c:v>12218</c:v>
                </c:pt>
                <c:pt idx="12218">
                  <c:v>12219</c:v>
                </c:pt>
                <c:pt idx="12219">
                  <c:v>12220</c:v>
                </c:pt>
                <c:pt idx="12220">
                  <c:v>12221</c:v>
                </c:pt>
                <c:pt idx="12221">
                  <c:v>12222</c:v>
                </c:pt>
                <c:pt idx="12222">
                  <c:v>12223</c:v>
                </c:pt>
                <c:pt idx="12223">
                  <c:v>12224</c:v>
                </c:pt>
                <c:pt idx="12224">
                  <c:v>12225</c:v>
                </c:pt>
                <c:pt idx="12225">
                  <c:v>12226</c:v>
                </c:pt>
                <c:pt idx="12226">
                  <c:v>12227</c:v>
                </c:pt>
                <c:pt idx="12227">
                  <c:v>12228</c:v>
                </c:pt>
                <c:pt idx="12228">
                  <c:v>12229</c:v>
                </c:pt>
                <c:pt idx="12229">
                  <c:v>12230</c:v>
                </c:pt>
                <c:pt idx="12230">
                  <c:v>12231</c:v>
                </c:pt>
                <c:pt idx="12231">
                  <c:v>12232</c:v>
                </c:pt>
                <c:pt idx="12232">
                  <c:v>12233</c:v>
                </c:pt>
                <c:pt idx="12233">
                  <c:v>12234</c:v>
                </c:pt>
                <c:pt idx="12234">
                  <c:v>12235</c:v>
                </c:pt>
                <c:pt idx="12235">
                  <c:v>12236</c:v>
                </c:pt>
                <c:pt idx="12236">
                  <c:v>12237</c:v>
                </c:pt>
                <c:pt idx="12237">
                  <c:v>12238</c:v>
                </c:pt>
                <c:pt idx="12238">
                  <c:v>12239</c:v>
                </c:pt>
                <c:pt idx="12239">
                  <c:v>12240</c:v>
                </c:pt>
                <c:pt idx="12240">
                  <c:v>12241</c:v>
                </c:pt>
                <c:pt idx="12241">
                  <c:v>12242</c:v>
                </c:pt>
                <c:pt idx="12242">
                  <c:v>12243</c:v>
                </c:pt>
                <c:pt idx="12243">
                  <c:v>12244</c:v>
                </c:pt>
                <c:pt idx="12244">
                  <c:v>12245</c:v>
                </c:pt>
                <c:pt idx="12245">
                  <c:v>12246</c:v>
                </c:pt>
                <c:pt idx="12246">
                  <c:v>12247</c:v>
                </c:pt>
                <c:pt idx="12247">
                  <c:v>12248</c:v>
                </c:pt>
                <c:pt idx="12248">
                  <c:v>12249</c:v>
                </c:pt>
                <c:pt idx="12249">
                  <c:v>12250</c:v>
                </c:pt>
                <c:pt idx="12250">
                  <c:v>12251</c:v>
                </c:pt>
                <c:pt idx="12251">
                  <c:v>12252</c:v>
                </c:pt>
                <c:pt idx="12252">
                  <c:v>12253</c:v>
                </c:pt>
                <c:pt idx="12253">
                  <c:v>12254</c:v>
                </c:pt>
                <c:pt idx="12254">
                  <c:v>12255</c:v>
                </c:pt>
                <c:pt idx="12255">
                  <c:v>12256</c:v>
                </c:pt>
                <c:pt idx="12256">
                  <c:v>12257</c:v>
                </c:pt>
                <c:pt idx="12257">
                  <c:v>12258</c:v>
                </c:pt>
                <c:pt idx="12258">
                  <c:v>12259</c:v>
                </c:pt>
                <c:pt idx="12259">
                  <c:v>12260</c:v>
                </c:pt>
                <c:pt idx="12260">
                  <c:v>12261</c:v>
                </c:pt>
                <c:pt idx="12261">
                  <c:v>12262</c:v>
                </c:pt>
                <c:pt idx="12262">
                  <c:v>12263</c:v>
                </c:pt>
                <c:pt idx="12263">
                  <c:v>12264</c:v>
                </c:pt>
                <c:pt idx="12264">
                  <c:v>12265</c:v>
                </c:pt>
                <c:pt idx="12265">
                  <c:v>12266</c:v>
                </c:pt>
                <c:pt idx="12266">
                  <c:v>12267</c:v>
                </c:pt>
                <c:pt idx="12267">
                  <c:v>12268</c:v>
                </c:pt>
                <c:pt idx="12268">
                  <c:v>12269</c:v>
                </c:pt>
                <c:pt idx="12269">
                  <c:v>12270</c:v>
                </c:pt>
                <c:pt idx="12270">
                  <c:v>12271</c:v>
                </c:pt>
                <c:pt idx="12271">
                  <c:v>12272</c:v>
                </c:pt>
                <c:pt idx="12272">
                  <c:v>12273</c:v>
                </c:pt>
                <c:pt idx="12273">
                  <c:v>12274</c:v>
                </c:pt>
                <c:pt idx="12274">
                  <c:v>12275</c:v>
                </c:pt>
                <c:pt idx="12275">
                  <c:v>12276</c:v>
                </c:pt>
                <c:pt idx="12276">
                  <c:v>12277</c:v>
                </c:pt>
                <c:pt idx="12277">
                  <c:v>12278</c:v>
                </c:pt>
                <c:pt idx="12278">
                  <c:v>12279</c:v>
                </c:pt>
                <c:pt idx="12279">
                  <c:v>12280</c:v>
                </c:pt>
                <c:pt idx="12280">
                  <c:v>12281</c:v>
                </c:pt>
                <c:pt idx="12281">
                  <c:v>12282</c:v>
                </c:pt>
                <c:pt idx="12282">
                  <c:v>12283</c:v>
                </c:pt>
                <c:pt idx="12283">
                  <c:v>12284</c:v>
                </c:pt>
                <c:pt idx="12284">
                  <c:v>12285</c:v>
                </c:pt>
                <c:pt idx="12285">
                  <c:v>12286</c:v>
                </c:pt>
                <c:pt idx="12286">
                  <c:v>12287</c:v>
                </c:pt>
                <c:pt idx="12287">
                  <c:v>12288</c:v>
                </c:pt>
                <c:pt idx="12288">
                  <c:v>12289</c:v>
                </c:pt>
                <c:pt idx="12289">
                  <c:v>12290</c:v>
                </c:pt>
                <c:pt idx="12290">
                  <c:v>12291</c:v>
                </c:pt>
                <c:pt idx="12291">
                  <c:v>12292</c:v>
                </c:pt>
                <c:pt idx="12292">
                  <c:v>12293</c:v>
                </c:pt>
                <c:pt idx="12293">
                  <c:v>12294</c:v>
                </c:pt>
                <c:pt idx="12294">
                  <c:v>12295</c:v>
                </c:pt>
                <c:pt idx="12295">
                  <c:v>12296</c:v>
                </c:pt>
                <c:pt idx="12296">
                  <c:v>12297</c:v>
                </c:pt>
                <c:pt idx="12297">
                  <c:v>12298</c:v>
                </c:pt>
                <c:pt idx="12298">
                  <c:v>12299</c:v>
                </c:pt>
                <c:pt idx="12299">
                  <c:v>12300</c:v>
                </c:pt>
                <c:pt idx="12300">
                  <c:v>12301</c:v>
                </c:pt>
                <c:pt idx="12301">
                  <c:v>12302</c:v>
                </c:pt>
                <c:pt idx="12302">
                  <c:v>12303</c:v>
                </c:pt>
                <c:pt idx="12303">
                  <c:v>12304</c:v>
                </c:pt>
                <c:pt idx="12304">
                  <c:v>12305</c:v>
                </c:pt>
                <c:pt idx="12305">
                  <c:v>12306</c:v>
                </c:pt>
                <c:pt idx="12306">
                  <c:v>12307</c:v>
                </c:pt>
                <c:pt idx="12307">
                  <c:v>12308</c:v>
                </c:pt>
                <c:pt idx="12308">
                  <c:v>12309</c:v>
                </c:pt>
                <c:pt idx="12309">
                  <c:v>12310</c:v>
                </c:pt>
                <c:pt idx="12310">
                  <c:v>12311</c:v>
                </c:pt>
                <c:pt idx="12311">
                  <c:v>12312</c:v>
                </c:pt>
                <c:pt idx="12312">
                  <c:v>12313</c:v>
                </c:pt>
                <c:pt idx="12313">
                  <c:v>12314</c:v>
                </c:pt>
                <c:pt idx="12314">
                  <c:v>12315</c:v>
                </c:pt>
                <c:pt idx="12315">
                  <c:v>12316</c:v>
                </c:pt>
                <c:pt idx="12316">
                  <c:v>12317</c:v>
                </c:pt>
                <c:pt idx="12317">
                  <c:v>12318</c:v>
                </c:pt>
                <c:pt idx="12318">
                  <c:v>12319</c:v>
                </c:pt>
                <c:pt idx="12319">
                  <c:v>12320</c:v>
                </c:pt>
                <c:pt idx="12320">
                  <c:v>12321</c:v>
                </c:pt>
                <c:pt idx="12321">
                  <c:v>12322</c:v>
                </c:pt>
                <c:pt idx="12322">
                  <c:v>12323</c:v>
                </c:pt>
                <c:pt idx="12323">
                  <c:v>12324</c:v>
                </c:pt>
                <c:pt idx="12324">
                  <c:v>12325</c:v>
                </c:pt>
                <c:pt idx="12325">
                  <c:v>12326</c:v>
                </c:pt>
                <c:pt idx="12326">
                  <c:v>12327</c:v>
                </c:pt>
                <c:pt idx="12327">
                  <c:v>12328</c:v>
                </c:pt>
                <c:pt idx="12328">
                  <c:v>12329</c:v>
                </c:pt>
                <c:pt idx="12329">
                  <c:v>12330</c:v>
                </c:pt>
                <c:pt idx="12330">
                  <c:v>12331</c:v>
                </c:pt>
                <c:pt idx="12331">
                  <c:v>12332</c:v>
                </c:pt>
                <c:pt idx="12332">
                  <c:v>12333</c:v>
                </c:pt>
                <c:pt idx="12333">
                  <c:v>12334</c:v>
                </c:pt>
                <c:pt idx="12334">
                  <c:v>12335</c:v>
                </c:pt>
                <c:pt idx="12335">
                  <c:v>12336</c:v>
                </c:pt>
                <c:pt idx="12336">
                  <c:v>12337</c:v>
                </c:pt>
                <c:pt idx="12337">
                  <c:v>12338</c:v>
                </c:pt>
                <c:pt idx="12338">
                  <c:v>12339</c:v>
                </c:pt>
                <c:pt idx="12339">
                  <c:v>12340</c:v>
                </c:pt>
                <c:pt idx="12340">
                  <c:v>12341</c:v>
                </c:pt>
                <c:pt idx="12341">
                  <c:v>12342</c:v>
                </c:pt>
                <c:pt idx="12342">
                  <c:v>12343</c:v>
                </c:pt>
                <c:pt idx="12343">
                  <c:v>12344</c:v>
                </c:pt>
                <c:pt idx="12344">
                  <c:v>12345</c:v>
                </c:pt>
                <c:pt idx="12345">
                  <c:v>12346</c:v>
                </c:pt>
                <c:pt idx="12346">
                  <c:v>12347</c:v>
                </c:pt>
                <c:pt idx="12347">
                  <c:v>12348</c:v>
                </c:pt>
                <c:pt idx="12348">
                  <c:v>12349</c:v>
                </c:pt>
                <c:pt idx="12349">
                  <c:v>12350</c:v>
                </c:pt>
                <c:pt idx="12350">
                  <c:v>12351</c:v>
                </c:pt>
                <c:pt idx="12351">
                  <c:v>12352</c:v>
                </c:pt>
                <c:pt idx="12352">
                  <c:v>12353</c:v>
                </c:pt>
                <c:pt idx="12353">
                  <c:v>12354</c:v>
                </c:pt>
                <c:pt idx="12354">
                  <c:v>12355</c:v>
                </c:pt>
                <c:pt idx="12355">
                  <c:v>12356</c:v>
                </c:pt>
                <c:pt idx="12356">
                  <c:v>12357</c:v>
                </c:pt>
                <c:pt idx="12357">
                  <c:v>12358</c:v>
                </c:pt>
                <c:pt idx="12358">
                  <c:v>12359</c:v>
                </c:pt>
                <c:pt idx="12359">
                  <c:v>12360</c:v>
                </c:pt>
                <c:pt idx="12360">
                  <c:v>12361</c:v>
                </c:pt>
                <c:pt idx="12361">
                  <c:v>12362</c:v>
                </c:pt>
                <c:pt idx="12362">
                  <c:v>12363</c:v>
                </c:pt>
                <c:pt idx="12363">
                  <c:v>12364</c:v>
                </c:pt>
                <c:pt idx="12364">
                  <c:v>12365</c:v>
                </c:pt>
                <c:pt idx="12365">
                  <c:v>12366</c:v>
                </c:pt>
                <c:pt idx="12366">
                  <c:v>12367</c:v>
                </c:pt>
                <c:pt idx="12367">
                  <c:v>12368</c:v>
                </c:pt>
                <c:pt idx="12368">
                  <c:v>12369</c:v>
                </c:pt>
                <c:pt idx="12369">
                  <c:v>12370</c:v>
                </c:pt>
                <c:pt idx="12370">
                  <c:v>12371</c:v>
                </c:pt>
                <c:pt idx="12371">
                  <c:v>12372</c:v>
                </c:pt>
                <c:pt idx="12372">
                  <c:v>12373</c:v>
                </c:pt>
                <c:pt idx="12373">
                  <c:v>12374</c:v>
                </c:pt>
                <c:pt idx="12374">
                  <c:v>12375</c:v>
                </c:pt>
                <c:pt idx="12375">
                  <c:v>12376</c:v>
                </c:pt>
                <c:pt idx="12376">
                  <c:v>12377</c:v>
                </c:pt>
                <c:pt idx="12377">
                  <c:v>12378</c:v>
                </c:pt>
                <c:pt idx="12378">
                  <c:v>12379</c:v>
                </c:pt>
                <c:pt idx="12379">
                  <c:v>12380</c:v>
                </c:pt>
                <c:pt idx="12380">
                  <c:v>12381</c:v>
                </c:pt>
                <c:pt idx="12381">
                  <c:v>12382</c:v>
                </c:pt>
                <c:pt idx="12382">
                  <c:v>12383</c:v>
                </c:pt>
                <c:pt idx="12383">
                  <c:v>12384</c:v>
                </c:pt>
                <c:pt idx="12384">
                  <c:v>12385</c:v>
                </c:pt>
                <c:pt idx="12385">
                  <c:v>12386</c:v>
                </c:pt>
                <c:pt idx="12386">
                  <c:v>12387</c:v>
                </c:pt>
                <c:pt idx="12387">
                  <c:v>12388</c:v>
                </c:pt>
                <c:pt idx="12388">
                  <c:v>12389</c:v>
                </c:pt>
                <c:pt idx="12389">
                  <c:v>12390</c:v>
                </c:pt>
                <c:pt idx="12390">
                  <c:v>12391</c:v>
                </c:pt>
                <c:pt idx="12391">
                  <c:v>12392</c:v>
                </c:pt>
                <c:pt idx="12392">
                  <c:v>12393</c:v>
                </c:pt>
                <c:pt idx="12393">
                  <c:v>12394</c:v>
                </c:pt>
                <c:pt idx="12394">
                  <c:v>12395</c:v>
                </c:pt>
                <c:pt idx="12395">
                  <c:v>12396</c:v>
                </c:pt>
                <c:pt idx="12396">
                  <c:v>12397</c:v>
                </c:pt>
                <c:pt idx="12397">
                  <c:v>12398</c:v>
                </c:pt>
                <c:pt idx="12398">
                  <c:v>12399</c:v>
                </c:pt>
                <c:pt idx="12399">
                  <c:v>12400</c:v>
                </c:pt>
                <c:pt idx="12400">
                  <c:v>12401</c:v>
                </c:pt>
                <c:pt idx="12401">
                  <c:v>12402</c:v>
                </c:pt>
                <c:pt idx="12402">
                  <c:v>12403</c:v>
                </c:pt>
                <c:pt idx="12403">
                  <c:v>12404</c:v>
                </c:pt>
                <c:pt idx="12404">
                  <c:v>12405</c:v>
                </c:pt>
                <c:pt idx="12405">
                  <c:v>12406</c:v>
                </c:pt>
                <c:pt idx="12406">
                  <c:v>12407</c:v>
                </c:pt>
                <c:pt idx="12407">
                  <c:v>12408</c:v>
                </c:pt>
                <c:pt idx="12408">
                  <c:v>12409</c:v>
                </c:pt>
                <c:pt idx="12409">
                  <c:v>12410</c:v>
                </c:pt>
                <c:pt idx="12410">
                  <c:v>12411</c:v>
                </c:pt>
                <c:pt idx="12411">
                  <c:v>12412</c:v>
                </c:pt>
                <c:pt idx="12412">
                  <c:v>12413</c:v>
                </c:pt>
                <c:pt idx="12413">
                  <c:v>12414</c:v>
                </c:pt>
                <c:pt idx="12414">
                  <c:v>12415</c:v>
                </c:pt>
                <c:pt idx="12415">
                  <c:v>12416</c:v>
                </c:pt>
                <c:pt idx="12416">
                  <c:v>12417</c:v>
                </c:pt>
                <c:pt idx="12417">
                  <c:v>12418</c:v>
                </c:pt>
                <c:pt idx="12418">
                  <c:v>12419</c:v>
                </c:pt>
                <c:pt idx="12419">
                  <c:v>12420</c:v>
                </c:pt>
                <c:pt idx="12420">
                  <c:v>12421</c:v>
                </c:pt>
                <c:pt idx="12421">
                  <c:v>12422</c:v>
                </c:pt>
                <c:pt idx="12422">
                  <c:v>12423</c:v>
                </c:pt>
                <c:pt idx="12423">
                  <c:v>12424</c:v>
                </c:pt>
                <c:pt idx="12424">
                  <c:v>12425</c:v>
                </c:pt>
                <c:pt idx="12425">
                  <c:v>12426</c:v>
                </c:pt>
                <c:pt idx="12426">
                  <c:v>12427</c:v>
                </c:pt>
                <c:pt idx="12427">
                  <c:v>12428</c:v>
                </c:pt>
                <c:pt idx="12428">
                  <c:v>12429</c:v>
                </c:pt>
                <c:pt idx="12429">
                  <c:v>12430</c:v>
                </c:pt>
                <c:pt idx="12430">
                  <c:v>12431</c:v>
                </c:pt>
                <c:pt idx="12431">
                  <c:v>12432</c:v>
                </c:pt>
                <c:pt idx="12432">
                  <c:v>12433</c:v>
                </c:pt>
                <c:pt idx="12433">
                  <c:v>12434</c:v>
                </c:pt>
                <c:pt idx="12434">
                  <c:v>12435</c:v>
                </c:pt>
                <c:pt idx="12435">
                  <c:v>12436</c:v>
                </c:pt>
                <c:pt idx="12436">
                  <c:v>12437</c:v>
                </c:pt>
                <c:pt idx="12437">
                  <c:v>12438</c:v>
                </c:pt>
                <c:pt idx="12438">
                  <c:v>12439</c:v>
                </c:pt>
                <c:pt idx="12439">
                  <c:v>12440</c:v>
                </c:pt>
                <c:pt idx="12440">
                  <c:v>12441</c:v>
                </c:pt>
                <c:pt idx="12441">
                  <c:v>12442</c:v>
                </c:pt>
                <c:pt idx="12442">
                  <c:v>12443</c:v>
                </c:pt>
                <c:pt idx="12443">
                  <c:v>12444</c:v>
                </c:pt>
                <c:pt idx="12444">
                  <c:v>12445</c:v>
                </c:pt>
                <c:pt idx="12445">
                  <c:v>12446</c:v>
                </c:pt>
                <c:pt idx="12446">
                  <c:v>12447</c:v>
                </c:pt>
                <c:pt idx="12447">
                  <c:v>12448</c:v>
                </c:pt>
                <c:pt idx="12448">
                  <c:v>12449</c:v>
                </c:pt>
                <c:pt idx="12449">
                  <c:v>12450</c:v>
                </c:pt>
                <c:pt idx="12450">
                  <c:v>12451</c:v>
                </c:pt>
                <c:pt idx="12451">
                  <c:v>12452</c:v>
                </c:pt>
                <c:pt idx="12452">
                  <c:v>12453</c:v>
                </c:pt>
                <c:pt idx="12453">
                  <c:v>12454</c:v>
                </c:pt>
                <c:pt idx="12454">
                  <c:v>12455</c:v>
                </c:pt>
                <c:pt idx="12455">
                  <c:v>12456</c:v>
                </c:pt>
                <c:pt idx="12456">
                  <c:v>12457</c:v>
                </c:pt>
                <c:pt idx="12457">
                  <c:v>12458</c:v>
                </c:pt>
                <c:pt idx="12458">
                  <c:v>12459</c:v>
                </c:pt>
                <c:pt idx="12459">
                  <c:v>12460</c:v>
                </c:pt>
                <c:pt idx="12460">
                  <c:v>12461</c:v>
                </c:pt>
                <c:pt idx="12461">
                  <c:v>12462</c:v>
                </c:pt>
                <c:pt idx="12462">
                  <c:v>12463</c:v>
                </c:pt>
                <c:pt idx="12463">
                  <c:v>12464</c:v>
                </c:pt>
                <c:pt idx="12464">
                  <c:v>12465</c:v>
                </c:pt>
                <c:pt idx="12465">
                  <c:v>12466</c:v>
                </c:pt>
                <c:pt idx="12466">
                  <c:v>12467</c:v>
                </c:pt>
                <c:pt idx="12467">
                  <c:v>12468</c:v>
                </c:pt>
                <c:pt idx="12468">
                  <c:v>12469</c:v>
                </c:pt>
                <c:pt idx="12469">
                  <c:v>12470</c:v>
                </c:pt>
                <c:pt idx="12470">
                  <c:v>12471</c:v>
                </c:pt>
                <c:pt idx="12471">
                  <c:v>12472</c:v>
                </c:pt>
                <c:pt idx="12472">
                  <c:v>12473</c:v>
                </c:pt>
                <c:pt idx="12473">
                  <c:v>12474</c:v>
                </c:pt>
                <c:pt idx="12474">
                  <c:v>12475</c:v>
                </c:pt>
                <c:pt idx="12475">
                  <c:v>12476</c:v>
                </c:pt>
                <c:pt idx="12476">
                  <c:v>12477</c:v>
                </c:pt>
                <c:pt idx="12477">
                  <c:v>12478</c:v>
                </c:pt>
                <c:pt idx="12478">
                  <c:v>12479</c:v>
                </c:pt>
                <c:pt idx="12479">
                  <c:v>12480</c:v>
                </c:pt>
                <c:pt idx="12480">
                  <c:v>12481</c:v>
                </c:pt>
                <c:pt idx="12481">
                  <c:v>12482</c:v>
                </c:pt>
                <c:pt idx="12482">
                  <c:v>12483</c:v>
                </c:pt>
                <c:pt idx="12483">
                  <c:v>12484</c:v>
                </c:pt>
                <c:pt idx="12484">
                  <c:v>12485</c:v>
                </c:pt>
                <c:pt idx="12485">
                  <c:v>12486</c:v>
                </c:pt>
                <c:pt idx="12486">
                  <c:v>12487</c:v>
                </c:pt>
                <c:pt idx="12487">
                  <c:v>12488</c:v>
                </c:pt>
                <c:pt idx="12488">
                  <c:v>12489</c:v>
                </c:pt>
                <c:pt idx="12489">
                  <c:v>12490</c:v>
                </c:pt>
                <c:pt idx="12490">
                  <c:v>12491</c:v>
                </c:pt>
                <c:pt idx="12491">
                  <c:v>12492</c:v>
                </c:pt>
                <c:pt idx="12492">
                  <c:v>12493</c:v>
                </c:pt>
                <c:pt idx="12493">
                  <c:v>12494</c:v>
                </c:pt>
                <c:pt idx="12494">
                  <c:v>12495</c:v>
                </c:pt>
                <c:pt idx="12495">
                  <c:v>12496</c:v>
                </c:pt>
                <c:pt idx="12496">
                  <c:v>12497</c:v>
                </c:pt>
                <c:pt idx="12497">
                  <c:v>12498</c:v>
                </c:pt>
                <c:pt idx="12498">
                  <c:v>12499</c:v>
                </c:pt>
                <c:pt idx="12499">
                  <c:v>12500</c:v>
                </c:pt>
                <c:pt idx="12500">
                  <c:v>12501</c:v>
                </c:pt>
                <c:pt idx="12501">
                  <c:v>12502</c:v>
                </c:pt>
                <c:pt idx="12502">
                  <c:v>12503</c:v>
                </c:pt>
                <c:pt idx="12503">
                  <c:v>12504</c:v>
                </c:pt>
                <c:pt idx="12504">
                  <c:v>12505</c:v>
                </c:pt>
                <c:pt idx="12505">
                  <c:v>12506</c:v>
                </c:pt>
                <c:pt idx="12506">
                  <c:v>12507</c:v>
                </c:pt>
                <c:pt idx="12507">
                  <c:v>12508</c:v>
                </c:pt>
                <c:pt idx="12508">
                  <c:v>12509</c:v>
                </c:pt>
                <c:pt idx="12509">
                  <c:v>12510</c:v>
                </c:pt>
                <c:pt idx="12510">
                  <c:v>12511</c:v>
                </c:pt>
                <c:pt idx="12511">
                  <c:v>12512</c:v>
                </c:pt>
                <c:pt idx="12512">
                  <c:v>12513</c:v>
                </c:pt>
                <c:pt idx="12513">
                  <c:v>12514</c:v>
                </c:pt>
                <c:pt idx="12514">
                  <c:v>12515</c:v>
                </c:pt>
                <c:pt idx="12515">
                  <c:v>12516</c:v>
                </c:pt>
                <c:pt idx="12516">
                  <c:v>12517</c:v>
                </c:pt>
                <c:pt idx="12517">
                  <c:v>12518</c:v>
                </c:pt>
                <c:pt idx="12518">
                  <c:v>12519</c:v>
                </c:pt>
                <c:pt idx="12519">
                  <c:v>12520</c:v>
                </c:pt>
                <c:pt idx="12520">
                  <c:v>12521</c:v>
                </c:pt>
                <c:pt idx="12521">
                  <c:v>12522</c:v>
                </c:pt>
                <c:pt idx="12522">
                  <c:v>12523</c:v>
                </c:pt>
                <c:pt idx="12523">
                  <c:v>12524</c:v>
                </c:pt>
                <c:pt idx="12524">
                  <c:v>12525</c:v>
                </c:pt>
                <c:pt idx="12525">
                  <c:v>12526</c:v>
                </c:pt>
                <c:pt idx="12526">
                  <c:v>12527</c:v>
                </c:pt>
                <c:pt idx="12527">
                  <c:v>12528</c:v>
                </c:pt>
                <c:pt idx="12528">
                  <c:v>12529</c:v>
                </c:pt>
                <c:pt idx="12529">
                  <c:v>12530</c:v>
                </c:pt>
                <c:pt idx="12530">
                  <c:v>12531</c:v>
                </c:pt>
                <c:pt idx="12531">
                  <c:v>12532</c:v>
                </c:pt>
                <c:pt idx="12532">
                  <c:v>12533</c:v>
                </c:pt>
                <c:pt idx="12533">
                  <c:v>12534</c:v>
                </c:pt>
                <c:pt idx="12534">
                  <c:v>12535</c:v>
                </c:pt>
                <c:pt idx="12535">
                  <c:v>12536</c:v>
                </c:pt>
                <c:pt idx="12536">
                  <c:v>12537</c:v>
                </c:pt>
                <c:pt idx="12537">
                  <c:v>12538</c:v>
                </c:pt>
                <c:pt idx="12538">
                  <c:v>12539</c:v>
                </c:pt>
                <c:pt idx="12539">
                  <c:v>12540</c:v>
                </c:pt>
                <c:pt idx="12540">
                  <c:v>12541</c:v>
                </c:pt>
                <c:pt idx="12541">
                  <c:v>12542</c:v>
                </c:pt>
                <c:pt idx="12542">
                  <c:v>12543</c:v>
                </c:pt>
                <c:pt idx="12543">
                  <c:v>12544</c:v>
                </c:pt>
                <c:pt idx="12544">
                  <c:v>12545</c:v>
                </c:pt>
                <c:pt idx="12545">
                  <c:v>12546</c:v>
                </c:pt>
                <c:pt idx="12546">
                  <c:v>12547</c:v>
                </c:pt>
                <c:pt idx="12547">
                  <c:v>12548</c:v>
                </c:pt>
                <c:pt idx="12548">
                  <c:v>12549</c:v>
                </c:pt>
                <c:pt idx="12549">
                  <c:v>12550</c:v>
                </c:pt>
                <c:pt idx="12550">
                  <c:v>12551</c:v>
                </c:pt>
                <c:pt idx="12551">
                  <c:v>12552</c:v>
                </c:pt>
                <c:pt idx="12552">
                  <c:v>12553</c:v>
                </c:pt>
                <c:pt idx="12553">
                  <c:v>12554</c:v>
                </c:pt>
                <c:pt idx="12554">
                  <c:v>12555</c:v>
                </c:pt>
                <c:pt idx="12555">
                  <c:v>12556</c:v>
                </c:pt>
                <c:pt idx="12556">
                  <c:v>12557</c:v>
                </c:pt>
                <c:pt idx="12557">
                  <c:v>12558</c:v>
                </c:pt>
                <c:pt idx="12558">
                  <c:v>12559</c:v>
                </c:pt>
                <c:pt idx="12559">
                  <c:v>12560</c:v>
                </c:pt>
                <c:pt idx="12560">
                  <c:v>12561</c:v>
                </c:pt>
                <c:pt idx="12561">
                  <c:v>12562</c:v>
                </c:pt>
                <c:pt idx="12562">
                  <c:v>12563</c:v>
                </c:pt>
                <c:pt idx="12563">
                  <c:v>12564</c:v>
                </c:pt>
                <c:pt idx="12564">
                  <c:v>12565</c:v>
                </c:pt>
                <c:pt idx="12565">
                  <c:v>12566</c:v>
                </c:pt>
                <c:pt idx="12566">
                  <c:v>12567</c:v>
                </c:pt>
                <c:pt idx="12567">
                  <c:v>12568</c:v>
                </c:pt>
                <c:pt idx="12568">
                  <c:v>12569</c:v>
                </c:pt>
                <c:pt idx="12569">
                  <c:v>12570</c:v>
                </c:pt>
                <c:pt idx="12570">
                  <c:v>12571</c:v>
                </c:pt>
                <c:pt idx="12571">
                  <c:v>12572</c:v>
                </c:pt>
                <c:pt idx="12572">
                  <c:v>12573</c:v>
                </c:pt>
                <c:pt idx="12573">
                  <c:v>12574</c:v>
                </c:pt>
                <c:pt idx="12574">
                  <c:v>12575</c:v>
                </c:pt>
                <c:pt idx="12575">
                  <c:v>12576</c:v>
                </c:pt>
                <c:pt idx="12576">
                  <c:v>12577</c:v>
                </c:pt>
                <c:pt idx="12577">
                  <c:v>12578</c:v>
                </c:pt>
                <c:pt idx="12578">
                  <c:v>12579</c:v>
                </c:pt>
                <c:pt idx="12579">
                  <c:v>12580</c:v>
                </c:pt>
                <c:pt idx="12580">
                  <c:v>12581</c:v>
                </c:pt>
                <c:pt idx="12581">
                  <c:v>12582</c:v>
                </c:pt>
                <c:pt idx="12582">
                  <c:v>12583</c:v>
                </c:pt>
                <c:pt idx="12583">
                  <c:v>12584</c:v>
                </c:pt>
                <c:pt idx="12584">
                  <c:v>12585</c:v>
                </c:pt>
                <c:pt idx="12585">
                  <c:v>12586</c:v>
                </c:pt>
                <c:pt idx="12586">
                  <c:v>12587</c:v>
                </c:pt>
                <c:pt idx="12587">
                  <c:v>12588</c:v>
                </c:pt>
                <c:pt idx="12588">
                  <c:v>12589</c:v>
                </c:pt>
                <c:pt idx="12589">
                  <c:v>12590</c:v>
                </c:pt>
                <c:pt idx="12590">
                  <c:v>12591</c:v>
                </c:pt>
                <c:pt idx="12591">
                  <c:v>12592</c:v>
                </c:pt>
                <c:pt idx="12592">
                  <c:v>12593</c:v>
                </c:pt>
                <c:pt idx="12593">
                  <c:v>12594</c:v>
                </c:pt>
                <c:pt idx="12594">
                  <c:v>12595</c:v>
                </c:pt>
                <c:pt idx="12595">
                  <c:v>12596</c:v>
                </c:pt>
                <c:pt idx="12596">
                  <c:v>12597</c:v>
                </c:pt>
                <c:pt idx="12597">
                  <c:v>12598</c:v>
                </c:pt>
                <c:pt idx="12598">
                  <c:v>12599</c:v>
                </c:pt>
                <c:pt idx="12599">
                  <c:v>12600</c:v>
                </c:pt>
                <c:pt idx="12600">
                  <c:v>12601</c:v>
                </c:pt>
                <c:pt idx="12601">
                  <c:v>12602</c:v>
                </c:pt>
                <c:pt idx="12602">
                  <c:v>12603</c:v>
                </c:pt>
                <c:pt idx="12603">
                  <c:v>12604</c:v>
                </c:pt>
                <c:pt idx="12604">
                  <c:v>12605</c:v>
                </c:pt>
                <c:pt idx="12605">
                  <c:v>12606</c:v>
                </c:pt>
                <c:pt idx="12606">
                  <c:v>12607</c:v>
                </c:pt>
                <c:pt idx="12607">
                  <c:v>12608</c:v>
                </c:pt>
                <c:pt idx="12608">
                  <c:v>12609</c:v>
                </c:pt>
                <c:pt idx="12609">
                  <c:v>12610</c:v>
                </c:pt>
                <c:pt idx="12610">
                  <c:v>12611</c:v>
                </c:pt>
                <c:pt idx="12611">
                  <c:v>12612</c:v>
                </c:pt>
                <c:pt idx="12612">
                  <c:v>12613</c:v>
                </c:pt>
                <c:pt idx="12613">
                  <c:v>12614</c:v>
                </c:pt>
                <c:pt idx="12614">
                  <c:v>12615</c:v>
                </c:pt>
                <c:pt idx="12615">
                  <c:v>12616</c:v>
                </c:pt>
                <c:pt idx="12616">
                  <c:v>12617</c:v>
                </c:pt>
                <c:pt idx="12617">
                  <c:v>12618</c:v>
                </c:pt>
                <c:pt idx="12618">
                  <c:v>12619</c:v>
                </c:pt>
                <c:pt idx="12619">
                  <c:v>12620</c:v>
                </c:pt>
                <c:pt idx="12620">
                  <c:v>12621</c:v>
                </c:pt>
                <c:pt idx="12621">
                  <c:v>12622</c:v>
                </c:pt>
                <c:pt idx="12622">
                  <c:v>12623</c:v>
                </c:pt>
                <c:pt idx="12623">
                  <c:v>12624</c:v>
                </c:pt>
                <c:pt idx="12624">
                  <c:v>12625</c:v>
                </c:pt>
                <c:pt idx="12625">
                  <c:v>12626</c:v>
                </c:pt>
                <c:pt idx="12626">
                  <c:v>12627</c:v>
                </c:pt>
                <c:pt idx="12627">
                  <c:v>12628</c:v>
                </c:pt>
                <c:pt idx="12628">
                  <c:v>12629</c:v>
                </c:pt>
                <c:pt idx="12629">
                  <c:v>12630</c:v>
                </c:pt>
                <c:pt idx="12630">
                  <c:v>12631</c:v>
                </c:pt>
                <c:pt idx="12631">
                  <c:v>12632</c:v>
                </c:pt>
                <c:pt idx="12632">
                  <c:v>12633</c:v>
                </c:pt>
                <c:pt idx="12633">
                  <c:v>12634</c:v>
                </c:pt>
                <c:pt idx="12634">
                  <c:v>12635</c:v>
                </c:pt>
                <c:pt idx="12635">
                  <c:v>12636</c:v>
                </c:pt>
                <c:pt idx="12636">
                  <c:v>12637</c:v>
                </c:pt>
                <c:pt idx="12637">
                  <c:v>12638</c:v>
                </c:pt>
                <c:pt idx="12638">
                  <c:v>12639</c:v>
                </c:pt>
                <c:pt idx="12639">
                  <c:v>12640</c:v>
                </c:pt>
                <c:pt idx="12640">
                  <c:v>12641</c:v>
                </c:pt>
                <c:pt idx="12641">
                  <c:v>12642</c:v>
                </c:pt>
                <c:pt idx="12642">
                  <c:v>12643</c:v>
                </c:pt>
                <c:pt idx="12643">
                  <c:v>12644</c:v>
                </c:pt>
                <c:pt idx="12644">
                  <c:v>12645</c:v>
                </c:pt>
                <c:pt idx="12645">
                  <c:v>12646</c:v>
                </c:pt>
                <c:pt idx="12646">
                  <c:v>12647</c:v>
                </c:pt>
                <c:pt idx="12647">
                  <c:v>12648</c:v>
                </c:pt>
                <c:pt idx="12648">
                  <c:v>12649</c:v>
                </c:pt>
                <c:pt idx="12649">
                  <c:v>12650</c:v>
                </c:pt>
                <c:pt idx="12650">
                  <c:v>12651</c:v>
                </c:pt>
                <c:pt idx="12651">
                  <c:v>12652</c:v>
                </c:pt>
                <c:pt idx="12652">
                  <c:v>12653</c:v>
                </c:pt>
                <c:pt idx="12653">
                  <c:v>12654</c:v>
                </c:pt>
                <c:pt idx="12654">
                  <c:v>12655</c:v>
                </c:pt>
                <c:pt idx="12655">
                  <c:v>12656</c:v>
                </c:pt>
                <c:pt idx="12656">
                  <c:v>12657</c:v>
                </c:pt>
                <c:pt idx="12657">
                  <c:v>12658</c:v>
                </c:pt>
                <c:pt idx="12658">
                  <c:v>12659</c:v>
                </c:pt>
                <c:pt idx="12659">
                  <c:v>12660</c:v>
                </c:pt>
                <c:pt idx="12660">
                  <c:v>12661</c:v>
                </c:pt>
                <c:pt idx="12661">
                  <c:v>12662</c:v>
                </c:pt>
                <c:pt idx="12662">
                  <c:v>12663</c:v>
                </c:pt>
                <c:pt idx="12663">
                  <c:v>12664</c:v>
                </c:pt>
                <c:pt idx="12664">
                  <c:v>12665</c:v>
                </c:pt>
                <c:pt idx="12665">
                  <c:v>12666</c:v>
                </c:pt>
                <c:pt idx="12666">
                  <c:v>12667</c:v>
                </c:pt>
                <c:pt idx="12667">
                  <c:v>12668</c:v>
                </c:pt>
                <c:pt idx="12668">
                  <c:v>12669</c:v>
                </c:pt>
                <c:pt idx="12669">
                  <c:v>12670</c:v>
                </c:pt>
                <c:pt idx="12670">
                  <c:v>12671</c:v>
                </c:pt>
                <c:pt idx="12671">
                  <c:v>12672</c:v>
                </c:pt>
                <c:pt idx="12672">
                  <c:v>12673</c:v>
                </c:pt>
                <c:pt idx="12673">
                  <c:v>12674</c:v>
                </c:pt>
                <c:pt idx="12674">
                  <c:v>12675</c:v>
                </c:pt>
                <c:pt idx="12675">
                  <c:v>12676</c:v>
                </c:pt>
                <c:pt idx="12676">
                  <c:v>12677</c:v>
                </c:pt>
                <c:pt idx="12677">
                  <c:v>12678</c:v>
                </c:pt>
                <c:pt idx="12678">
                  <c:v>12679</c:v>
                </c:pt>
                <c:pt idx="12679">
                  <c:v>12680</c:v>
                </c:pt>
                <c:pt idx="12680">
                  <c:v>12681</c:v>
                </c:pt>
                <c:pt idx="12681">
                  <c:v>12682</c:v>
                </c:pt>
                <c:pt idx="12682">
                  <c:v>12683</c:v>
                </c:pt>
                <c:pt idx="12683">
                  <c:v>12684</c:v>
                </c:pt>
                <c:pt idx="12684">
                  <c:v>12685</c:v>
                </c:pt>
                <c:pt idx="12685">
                  <c:v>12686</c:v>
                </c:pt>
                <c:pt idx="12686">
                  <c:v>12687</c:v>
                </c:pt>
                <c:pt idx="12687">
                  <c:v>12688</c:v>
                </c:pt>
                <c:pt idx="12688">
                  <c:v>12689</c:v>
                </c:pt>
                <c:pt idx="12689">
                  <c:v>12690</c:v>
                </c:pt>
                <c:pt idx="12690">
                  <c:v>12691</c:v>
                </c:pt>
                <c:pt idx="12691">
                  <c:v>12692</c:v>
                </c:pt>
                <c:pt idx="12692">
                  <c:v>12693</c:v>
                </c:pt>
                <c:pt idx="12693">
                  <c:v>12694</c:v>
                </c:pt>
                <c:pt idx="12694">
                  <c:v>12695</c:v>
                </c:pt>
                <c:pt idx="12695">
                  <c:v>12696</c:v>
                </c:pt>
                <c:pt idx="12696">
                  <c:v>12697</c:v>
                </c:pt>
                <c:pt idx="12697">
                  <c:v>12698</c:v>
                </c:pt>
                <c:pt idx="12698">
                  <c:v>12699</c:v>
                </c:pt>
                <c:pt idx="12699">
                  <c:v>12700</c:v>
                </c:pt>
                <c:pt idx="12700">
                  <c:v>12701</c:v>
                </c:pt>
                <c:pt idx="12701">
                  <c:v>12702</c:v>
                </c:pt>
                <c:pt idx="12702">
                  <c:v>12703</c:v>
                </c:pt>
                <c:pt idx="12703">
                  <c:v>12704</c:v>
                </c:pt>
                <c:pt idx="12704">
                  <c:v>12705</c:v>
                </c:pt>
                <c:pt idx="12705">
                  <c:v>12706</c:v>
                </c:pt>
                <c:pt idx="12706">
                  <c:v>12707</c:v>
                </c:pt>
                <c:pt idx="12707">
                  <c:v>12708</c:v>
                </c:pt>
                <c:pt idx="12708">
                  <c:v>12709</c:v>
                </c:pt>
                <c:pt idx="12709">
                  <c:v>12710</c:v>
                </c:pt>
                <c:pt idx="12710">
                  <c:v>12711</c:v>
                </c:pt>
                <c:pt idx="12711">
                  <c:v>12712</c:v>
                </c:pt>
                <c:pt idx="12712">
                  <c:v>12713</c:v>
                </c:pt>
                <c:pt idx="12713">
                  <c:v>12714</c:v>
                </c:pt>
                <c:pt idx="12714">
                  <c:v>12715</c:v>
                </c:pt>
                <c:pt idx="12715">
                  <c:v>12716</c:v>
                </c:pt>
                <c:pt idx="12716">
                  <c:v>12717</c:v>
                </c:pt>
                <c:pt idx="12717">
                  <c:v>12718</c:v>
                </c:pt>
                <c:pt idx="12718">
                  <c:v>12719</c:v>
                </c:pt>
                <c:pt idx="12719">
                  <c:v>12720</c:v>
                </c:pt>
                <c:pt idx="12720">
                  <c:v>12721</c:v>
                </c:pt>
                <c:pt idx="12721">
                  <c:v>12722</c:v>
                </c:pt>
                <c:pt idx="12722">
                  <c:v>12723</c:v>
                </c:pt>
                <c:pt idx="12723">
                  <c:v>12724</c:v>
                </c:pt>
                <c:pt idx="12724">
                  <c:v>12725</c:v>
                </c:pt>
                <c:pt idx="12725">
                  <c:v>12726</c:v>
                </c:pt>
                <c:pt idx="12726">
                  <c:v>12727</c:v>
                </c:pt>
                <c:pt idx="12727">
                  <c:v>12728</c:v>
                </c:pt>
                <c:pt idx="12728">
                  <c:v>12729</c:v>
                </c:pt>
                <c:pt idx="12729">
                  <c:v>12730</c:v>
                </c:pt>
                <c:pt idx="12730">
                  <c:v>12731</c:v>
                </c:pt>
                <c:pt idx="12731">
                  <c:v>12732</c:v>
                </c:pt>
                <c:pt idx="12732">
                  <c:v>12733</c:v>
                </c:pt>
                <c:pt idx="12733">
                  <c:v>12734</c:v>
                </c:pt>
                <c:pt idx="12734">
                  <c:v>12735</c:v>
                </c:pt>
                <c:pt idx="12735">
                  <c:v>12736</c:v>
                </c:pt>
                <c:pt idx="12736">
                  <c:v>12737</c:v>
                </c:pt>
                <c:pt idx="12737">
                  <c:v>12738</c:v>
                </c:pt>
                <c:pt idx="12738">
                  <c:v>12739</c:v>
                </c:pt>
                <c:pt idx="12739">
                  <c:v>12740</c:v>
                </c:pt>
                <c:pt idx="12740">
                  <c:v>12741</c:v>
                </c:pt>
                <c:pt idx="12741">
                  <c:v>12742</c:v>
                </c:pt>
                <c:pt idx="12742">
                  <c:v>12743</c:v>
                </c:pt>
                <c:pt idx="12743">
                  <c:v>12744</c:v>
                </c:pt>
                <c:pt idx="12744">
                  <c:v>12745</c:v>
                </c:pt>
                <c:pt idx="12745">
                  <c:v>12746</c:v>
                </c:pt>
                <c:pt idx="12746">
                  <c:v>12747</c:v>
                </c:pt>
                <c:pt idx="12747">
                  <c:v>12748</c:v>
                </c:pt>
                <c:pt idx="12748">
                  <c:v>12749</c:v>
                </c:pt>
                <c:pt idx="12749">
                  <c:v>12750</c:v>
                </c:pt>
                <c:pt idx="12750">
                  <c:v>12751</c:v>
                </c:pt>
                <c:pt idx="12751">
                  <c:v>12752</c:v>
                </c:pt>
                <c:pt idx="12752">
                  <c:v>12753</c:v>
                </c:pt>
                <c:pt idx="12753">
                  <c:v>12754</c:v>
                </c:pt>
                <c:pt idx="12754">
                  <c:v>12755</c:v>
                </c:pt>
                <c:pt idx="12755">
                  <c:v>12756</c:v>
                </c:pt>
                <c:pt idx="12756">
                  <c:v>12757</c:v>
                </c:pt>
                <c:pt idx="12757">
                  <c:v>12758</c:v>
                </c:pt>
                <c:pt idx="12758">
                  <c:v>12759</c:v>
                </c:pt>
                <c:pt idx="12759">
                  <c:v>12760</c:v>
                </c:pt>
                <c:pt idx="12760">
                  <c:v>12761</c:v>
                </c:pt>
                <c:pt idx="12761">
                  <c:v>12762</c:v>
                </c:pt>
                <c:pt idx="12762">
                  <c:v>12763</c:v>
                </c:pt>
                <c:pt idx="12763">
                  <c:v>12764</c:v>
                </c:pt>
                <c:pt idx="12764">
                  <c:v>12765</c:v>
                </c:pt>
                <c:pt idx="12765">
                  <c:v>12766</c:v>
                </c:pt>
                <c:pt idx="12766">
                  <c:v>12767</c:v>
                </c:pt>
                <c:pt idx="12767">
                  <c:v>12768</c:v>
                </c:pt>
                <c:pt idx="12768">
                  <c:v>12769</c:v>
                </c:pt>
                <c:pt idx="12769">
                  <c:v>12770</c:v>
                </c:pt>
                <c:pt idx="12770">
                  <c:v>12771</c:v>
                </c:pt>
                <c:pt idx="12771">
                  <c:v>12772</c:v>
                </c:pt>
                <c:pt idx="12772">
                  <c:v>12773</c:v>
                </c:pt>
                <c:pt idx="12773">
                  <c:v>12774</c:v>
                </c:pt>
                <c:pt idx="12774">
                  <c:v>12775</c:v>
                </c:pt>
                <c:pt idx="12775">
                  <c:v>12776</c:v>
                </c:pt>
                <c:pt idx="12776">
                  <c:v>12777</c:v>
                </c:pt>
                <c:pt idx="12777">
                  <c:v>12778</c:v>
                </c:pt>
                <c:pt idx="12778">
                  <c:v>12779</c:v>
                </c:pt>
                <c:pt idx="12779">
                  <c:v>12780</c:v>
                </c:pt>
                <c:pt idx="12780">
                  <c:v>12781</c:v>
                </c:pt>
                <c:pt idx="12781">
                  <c:v>12782</c:v>
                </c:pt>
                <c:pt idx="12782">
                  <c:v>12783</c:v>
                </c:pt>
                <c:pt idx="12783">
                  <c:v>12784</c:v>
                </c:pt>
                <c:pt idx="12784">
                  <c:v>12785</c:v>
                </c:pt>
                <c:pt idx="12785">
                  <c:v>12786</c:v>
                </c:pt>
                <c:pt idx="12786">
                  <c:v>12787</c:v>
                </c:pt>
                <c:pt idx="12787">
                  <c:v>12788</c:v>
                </c:pt>
                <c:pt idx="12788">
                  <c:v>12789</c:v>
                </c:pt>
                <c:pt idx="12789">
                  <c:v>12790</c:v>
                </c:pt>
                <c:pt idx="12790">
                  <c:v>12791</c:v>
                </c:pt>
                <c:pt idx="12791">
                  <c:v>12792</c:v>
                </c:pt>
                <c:pt idx="12792">
                  <c:v>12793</c:v>
                </c:pt>
                <c:pt idx="12793">
                  <c:v>12794</c:v>
                </c:pt>
                <c:pt idx="12794">
                  <c:v>12795</c:v>
                </c:pt>
                <c:pt idx="12795">
                  <c:v>12796</c:v>
                </c:pt>
                <c:pt idx="12796">
                  <c:v>12797</c:v>
                </c:pt>
                <c:pt idx="12797">
                  <c:v>12798</c:v>
                </c:pt>
                <c:pt idx="12798">
                  <c:v>12799</c:v>
                </c:pt>
                <c:pt idx="12799">
                  <c:v>12800</c:v>
                </c:pt>
                <c:pt idx="12800">
                  <c:v>12801</c:v>
                </c:pt>
                <c:pt idx="12801">
                  <c:v>12802</c:v>
                </c:pt>
                <c:pt idx="12802">
                  <c:v>12803</c:v>
                </c:pt>
                <c:pt idx="12803">
                  <c:v>12804</c:v>
                </c:pt>
                <c:pt idx="12804">
                  <c:v>12805</c:v>
                </c:pt>
                <c:pt idx="12805">
                  <c:v>12806</c:v>
                </c:pt>
                <c:pt idx="12806">
                  <c:v>12807</c:v>
                </c:pt>
                <c:pt idx="12807">
                  <c:v>12808</c:v>
                </c:pt>
                <c:pt idx="12808">
                  <c:v>12809</c:v>
                </c:pt>
                <c:pt idx="12809">
                  <c:v>12810</c:v>
                </c:pt>
                <c:pt idx="12810">
                  <c:v>12811</c:v>
                </c:pt>
                <c:pt idx="12811">
                  <c:v>12812</c:v>
                </c:pt>
                <c:pt idx="12812">
                  <c:v>12813</c:v>
                </c:pt>
                <c:pt idx="12813">
                  <c:v>12814</c:v>
                </c:pt>
                <c:pt idx="12814">
                  <c:v>12815</c:v>
                </c:pt>
                <c:pt idx="12815">
                  <c:v>12816</c:v>
                </c:pt>
                <c:pt idx="12816">
                  <c:v>12817</c:v>
                </c:pt>
                <c:pt idx="12817">
                  <c:v>12818</c:v>
                </c:pt>
                <c:pt idx="12818">
                  <c:v>12819</c:v>
                </c:pt>
                <c:pt idx="12819">
                  <c:v>12820</c:v>
                </c:pt>
                <c:pt idx="12820">
                  <c:v>12821</c:v>
                </c:pt>
                <c:pt idx="12821">
                  <c:v>12822</c:v>
                </c:pt>
                <c:pt idx="12822">
                  <c:v>12823</c:v>
                </c:pt>
                <c:pt idx="12823">
                  <c:v>12824</c:v>
                </c:pt>
                <c:pt idx="12824">
                  <c:v>12825</c:v>
                </c:pt>
                <c:pt idx="12825">
                  <c:v>12826</c:v>
                </c:pt>
                <c:pt idx="12826">
                  <c:v>12827</c:v>
                </c:pt>
                <c:pt idx="12827">
                  <c:v>12828</c:v>
                </c:pt>
                <c:pt idx="12828">
                  <c:v>12829</c:v>
                </c:pt>
                <c:pt idx="12829">
                  <c:v>12830</c:v>
                </c:pt>
                <c:pt idx="12830">
                  <c:v>12831</c:v>
                </c:pt>
                <c:pt idx="12831">
                  <c:v>12832</c:v>
                </c:pt>
                <c:pt idx="12832">
                  <c:v>12833</c:v>
                </c:pt>
                <c:pt idx="12833">
                  <c:v>12834</c:v>
                </c:pt>
                <c:pt idx="12834">
                  <c:v>12835</c:v>
                </c:pt>
                <c:pt idx="12835">
                  <c:v>12836</c:v>
                </c:pt>
                <c:pt idx="12836">
                  <c:v>12837</c:v>
                </c:pt>
                <c:pt idx="12837">
                  <c:v>12838</c:v>
                </c:pt>
                <c:pt idx="12838">
                  <c:v>12839</c:v>
                </c:pt>
                <c:pt idx="12839">
                  <c:v>12840</c:v>
                </c:pt>
                <c:pt idx="12840">
                  <c:v>12841</c:v>
                </c:pt>
                <c:pt idx="12841">
                  <c:v>12842</c:v>
                </c:pt>
                <c:pt idx="12842">
                  <c:v>12843</c:v>
                </c:pt>
                <c:pt idx="12843">
                  <c:v>12844</c:v>
                </c:pt>
                <c:pt idx="12844">
                  <c:v>12845</c:v>
                </c:pt>
                <c:pt idx="12845">
                  <c:v>12846</c:v>
                </c:pt>
                <c:pt idx="12846">
                  <c:v>12847</c:v>
                </c:pt>
                <c:pt idx="12847">
                  <c:v>12848</c:v>
                </c:pt>
                <c:pt idx="12848">
                  <c:v>12849</c:v>
                </c:pt>
                <c:pt idx="12849">
                  <c:v>12850</c:v>
                </c:pt>
                <c:pt idx="12850">
                  <c:v>12851</c:v>
                </c:pt>
                <c:pt idx="12851">
                  <c:v>12852</c:v>
                </c:pt>
                <c:pt idx="12852">
                  <c:v>12853</c:v>
                </c:pt>
                <c:pt idx="12853">
                  <c:v>12854</c:v>
                </c:pt>
                <c:pt idx="12854">
                  <c:v>12855</c:v>
                </c:pt>
                <c:pt idx="12855">
                  <c:v>12856</c:v>
                </c:pt>
                <c:pt idx="12856">
                  <c:v>12857</c:v>
                </c:pt>
                <c:pt idx="12857">
                  <c:v>12858</c:v>
                </c:pt>
                <c:pt idx="12858">
                  <c:v>12859</c:v>
                </c:pt>
                <c:pt idx="12859">
                  <c:v>12860</c:v>
                </c:pt>
                <c:pt idx="12860">
                  <c:v>12861</c:v>
                </c:pt>
                <c:pt idx="12861">
                  <c:v>12862</c:v>
                </c:pt>
                <c:pt idx="12862">
                  <c:v>12863</c:v>
                </c:pt>
                <c:pt idx="12863">
                  <c:v>12864</c:v>
                </c:pt>
                <c:pt idx="12864">
                  <c:v>12865</c:v>
                </c:pt>
                <c:pt idx="12865">
                  <c:v>12866</c:v>
                </c:pt>
                <c:pt idx="12866">
                  <c:v>12867</c:v>
                </c:pt>
                <c:pt idx="12867">
                  <c:v>12868</c:v>
                </c:pt>
                <c:pt idx="12868">
                  <c:v>12869</c:v>
                </c:pt>
                <c:pt idx="12869">
                  <c:v>12870</c:v>
                </c:pt>
                <c:pt idx="12870">
                  <c:v>12871</c:v>
                </c:pt>
                <c:pt idx="12871">
                  <c:v>12872</c:v>
                </c:pt>
                <c:pt idx="12872">
                  <c:v>12873</c:v>
                </c:pt>
                <c:pt idx="12873">
                  <c:v>12874</c:v>
                </c:pt>
                <c:pt idx="12874">
                  <c:v>12875</c:v>
                </c:pt>
                <c:pt idx="12875">
                  <c:v>12876</c:v>
                </c:pt>
                <c:pt idx="12876">
                  <c:v>12877</c:v>
                </c:pt>
                <c:pt idx="12877">
                  <c:v>12878</c:v>
                </c:pt>
                <c:pt idx="12878">
                  <c:v>12879</c:v>
                </c:pt>
                <c:pt idx="12879">
                  <c:v>12880</c:v>
                </c:pt>
                <c:pt idx="12880">
                  <c:v>12881</c:v>
                </c:pt>
                <c:pt idx="12881">
                  <c:v>12882</c:v>
                </c:pt>
                <c:pt idx="12882">
                  <c:v>12883</c:v>
                </c:pt>
                <c:pt idx="12883">
                  <c:v>12884</c:v>
                </c:pt>
                <c:pt idx="12884">
                  <c:v>12885</c:v>
                </c:pt>
                <c:pt idx="12885">
                  <c:v>12886</c:v>
                </c:pt>
                <c:pt idx="12886">
                  <c:v>12887</c:v>
                </c:pt>
                <c:pt idx="12887">
                  <c:v>12888</c:v>
                </c:pt>
                <c:pt idx="12888">
                  <c:v>12889</c:v>
                </c:pt>
                <c:pt idx="12889">
                  <c:v>12890</c:v>
                </c:pt>
                <c:pt idx="12890">
                  <c:v>12891</c:v>
                </c:pt>
                <c:pt idx="12891">
                  <c:v>12892</c:v>
                </c:pt>
                <c:pt idx="12892">
                  <c:v>12893</c:v>
                </c:pt>
                <c:pt idx="12893">
                  <c:v>12894</c:v>
                </c:pt>
                <c:pt idx="12894">
                  <c:v>12895</c:v>
                </c:pt>
                <c:pt idx="12895">
                  <c:v>12896</c:v>
                </c:pt>
                <c:pt idx="12896">
                  <c:v>12897</c:v>
                </c:pt>
                <c:pt idx="12897">
                  <c:v>12898</c:v>
                </c:pt>
                <c:pt idx="12898">
                  <c:v>12899</c:v>
                </c:pt>
                <c:pt idx="12899">
                  <c:v>12900</c:v>
                </c:pt>
                <c:pt idx="12900">
                  <c:v>12901</c:v>
                </c:pt>
                <c:pt idx="12901">
                  <c:v>12902</c:v>
                </c:pt>
                <c:pt idx="12902">
                  <c:v>12903</c:v>
                </c:pt>
                <c:pt idx="12903">
                  <c:v>12904</c:v>
                </c:pt>
                <c:pt idx="12904">
                  <c:v>12905</c:v>
                </c:pt>
                <c:pt idx="12905">
                  <c:v>12906</c:v>
                </c:pt>
                <c:pt idx="12906">
                  <c:v>12907</c:v>
                </c:pt>
                <c:pt idx="12907">
                  <c:v>12908</c:v>
                </c:pt>
                <c:pt idx="12908">
                  <c:v>12909</c:v>
                </c:pt>
                <c:pt idx="12909">
                  <c:v>12910</c:v>
                </c:pt>
                <c:pt idx="12910">
                  <c:v>12911</c:v>
                </c:pt>
                <c:pt idx="12911">
                  <c:v>12912</c:v>
                </c:pt>
                <c:pt idx="12912">
                  <c:v>12913</c:v>
                </c:pt>
                <c:pt idx="12913">
                  <c:v>12914</c:v>
                </c:pt>
                <c:pt idx="12914">
                  <c:v>12915</c:v>
                </c:pt>
                <c:pt idx="12915">
                  <c:v>12916</c:v>
                </c:pt>
                <c:pt idx="12916">
                  <c:v>12917</c:v>
                </c:pt>
                <c:pt idx="12917">
                  <c:v>12918</c:v>
                </c:pt>
                <c:pt idx="12918">
                  <c:v>12919</c:v>
                </c:pt>
                <c:pt idx="12919">
                  <c:v>12920</c:v>
                </c:pt>
                <c:pt idx="12920">
                  <c:v>12921</c:v>
                </c:pt>
                <c:pt idx="12921">
                  <c:v>12922</c:v>
                </c:pt>
                <c:pt idx="12922">
                  <c:v>12923</c:v>
                </c:pt>
                <c:pt idx="12923">
                  <c:v>12924</c:v>
                </c:pt>
                <c:pt idx="12924">
                  <c:v>12925</c:v>
                </c:pt>
                <c:pt idx="12925">
                  <c:v>12926</c:v>
                </c:pt>
                <c:pt idx="12926">
                  <c:v>12927</c:v>
                </c:pt>
                <c:pt idx="12927">
                  <c:v>12928</c:v>
                </c:pt>
                <c:pt idx="12928">
                  <c:v>12929</c:v>
                </c:pt>
                <c:pt idx="12929">
                  <c:v>12930</c:v>
                </c:pt>
                <c:pt idx="12930">
                  <c:v>12931</c:v>
                </c:pt>
                <c:pt idx="12931">
                  <c:v>12932</c:v>
                </c:pt>
                <c:pt idx="12932">
                  <c:v>12933</c:v>
                </c:pt>
                <c:pt idx="12933">
                  <c:v>12934</c:v>
                </c:pt>
                <c:pt idx="12934">
                  <c:v>12935</c:v>
                </c:pt>
                <c:pt idx="12935">
                  <c:v>12936</c:v>
                </c:pt>
                <c:pt idx="12936">
                  <c:v>12937</c:v>
                </c:pt>
                <c:pt idx="12937">
                  <c:v>12938</c:v>
                </c:pt>
                <c:pt idx="12938">
                  <c:v>12939</c:v>
                </c:pt>
                <c:pt idx="12939">
                  <c:v>12940</c:v>
                </c:pt>
                <c:pt idx="12940">
                  <c:v>12941</c:v>
                </c:pt>
                <c:pt idx="12941">
                  <c:v>12942</c:v>
                </c:pt>
                <c:pt idx="12942">
                  <c:v>12943</c:v>
                </c:pt>
                <c:pt idx="12943">
                  <c:v>12944</c:v>
                </c:pt>
                <c:pt idx="12944">
                  <c:v>12945</c:v>
                </c:pt>
                <c:pt idx="12945">
                  <c:v>12946</c:v>
                </c:pt>
                <c:pt idx="12946">
                  <c:v>12947</c:v>
                </c:pt>
                <c:pt idx="12947">
                  <c:v>12948</c:v>
                </c:pt>
                <c:pt idx="12948">
                  <c:v>12949</c:v>
                </c:pt>
                <c:pt idx="12949">
                  <c:v>12950</c:v>
                </c:pt>
                <c:pt idx="12950">
                  <c:v>12951</c:v>
                </c:pt>
                <c:pt idx="12951">
                  <c:v>12952</c:v>
                </c:pt>
                <c:pt idx="12952">
                  <c:v>12953</c:v>
                </c:pt>
                <c:pt idx="12953">
                  <c:v>12954</c:v>
                </c:pt>
                <c:pt idx="12954">
                  <c:v>12955</c:v>
                </c:pt>
                <c:pt idx="12955">
                  <c:v>12956</c:v>
                </c:pt>
                <c:pt idx="12956">
                  <c:v>12957</c:v>
                </c:pt>
                <c:pt idx="12957">
                  <c:v>12958</c:v>
                </c:pt>
                <c:pt idx="12958">
                  <c:v>12959</c:v>
                </c:pt>
                <c:pt idx="12959">
                  <c:v>12960</c:v>
                </c:pt>
                <c:pt idx="12960">
                  <c:v>12961</c:v>
                </c:pt>
                <c:pt idx="12961">
                  <c:v>12962</c:v>
                </c:pt>
                <c:pt idx="12962">
                  <c:v>12963</c:v>
                </c:pt>
                <c:pt idx="12963">
                  <c:v>12964</c:v>
                </c:pt>
                <c:pt idx="12964">
                  <c:v>12965</c:v>
                </c:pt>
                <c:pt idx="12965">
                  <c:v>12966</c:v>
                </c:pt>
                <c:pt idx="12966">
                  <c:v>12967</c:v>
                </c:pt>
                <c:pt idx="12967">
                  <c:v>12968</c:v>
                </c:pt>
                <c:pt idx="12968">
                  <c:v>12969</c:v>
                </c:pt>
                <c:pt idx="12969">
                  <c:v>12970</c:v>
                </c:pt>
                <c:pt idx="12970">
                  <c:v>12971</c:v>
                </c:pt>
                <c:pt idx="12971">
                  <c:v>12972</c:v>
                </c:pt>
                <c:pt idx="12972">
                  <c:v>12973</c:v>
                </c:pt>
                <c:pt idx="12973">
                  <c:v>12974</c:v>
                </c:pt>
                <c:pt idx="12974">
                  <c:v>12975</c:v>
                </c:pt>
                <c:pt idx="12975">
                  <c:v>12976</c:v>
                </c:pt>
                <c:pt idx="12976">
                  <c:v>12977</c:v>
                </c:pt>
                <c:pt idx="12977">
                  <c:v>12978</c:v>
                </c:pt>
                <c:pt idx="12978">
                  <c:v>12979</c:v>
                </c:pt>
                <c:pt idx="12979">
                  <c:v>12980</c:v>
                </c:pt>
                <c:pt idx="12980">
                  <c:v>12981</c:v>
                </c:pt>
                <c:pt idx="12981">
                  <c:v>12982</c:v>
                </c:pt>
                <c:pt idx="12982">
                  <c:v>12983</c:v>
                </c:pt>
                <c:pt idx="12983">
                  <c:v>12984</c:v>
                </c:pt>
                <c:pt idx="12984">
                  <c:v>12985</c:v>
                </c:pt>
                <c:pt idx="12985">
                  <c:v>12986</c:v>
                </c:pt>
                <c:pt idx="12986">
                  <c:v>12987</c:v>
                </c:pt>
                <c:pt idx="12987">
                  <c:v>12988</c:v>
                </c:pt>
                <c:pt idx="12988">
                  <c:v>12989</c:v>
                </c:pt>
                <c:pt idx="12989">
                  <c:v>12990</c:v>
                </c:pt>
                <c:pt idx="12990">
                  <c:v>12991</c:v>
                </c:pt>
                <c:pt idx="12991">
                  <c:v>12992</c:v>
                </c:pt>
                <c:pt idx="12992">
                  <c:v>12993</c:v>
                </c:pt>
                <c:pt idx="12993">
                  <c:v>12994</c:v>
                </c:pt>
                <c:pt idx="12994">
                  <c:v>12995</c:v>
                </c:pt>
                <c:pt idx="12995">
                  <c:v>12996</c:v>
                </c:pt>
                <c:pt idx="12996">
                  <c:v>12997</c:v>
                </c:pt>
                <c:pt idx="12997">
                  <c:v>12998</c:v>
                </c:pt>
                <c:pt idx="12998">
                  <c:v>12999</c:v>
                </c:pt>
                <c:pt idx="12999">
                  <c:v>13000</c:v>
                </c:pt>
                <c:pt idx="13000">
                  <c:v>13001</c:v>
                </c:pt>
                <c:pt idx="13001">
                  <c:v>13002</c:v>
                </c:pt>
                <c:pt idx="13002">
                  <c:v>13003</c:v>
                </c:pt>
                <c:pt idx="13003">
                  <c:v>13004</c:v>
                </c:pt>
                <c:pt idx="13004">
                  <c:v>13005</c:v>
                </c:pt>
                <c:pt idx="13005">
                  <c:v>13006</c:v>
                </c:pt>
                <c:pt idx="13006">
                  <c:v>13007</c:v>
                </c:pt>
                <c:pt idx="13007">
                  <c:v>13008</c:v>
                </c:pt>
                <c:pt idx="13008">
                  <c:v>13009</c:v>
                </c:pt>
                <c:pt idx="13009">
                  <c:v>13010</c:v>
                </c:pt>
                <c:pt idx="13010">
                  <c:v>13011</c:v>
                </c:pt>
                <c:pt idx="13011">
                  <c:v>13012</c:v>
                </c:pt>
                <c:pt idx="13012">
                  <c:v>13013</c:v>
                </c:pt>
                <c:pt idx="13013">
                  <c:v>13014</c:v>
                </c:pt>
                <c:pt idx="13014">
                  <c:v>13015</c:v>
                </c:pt>
                <c:pt idx="13015">
                  <c:v>13016</c:v>
                </c:pt>
                <c:pt idx="13016">
                  <c:v>13017</c:v>
                </c:pt>
                <c:pt idx="13017">
                  <c:v>13018</c:v>
                </c:pt>
                <c:pt idx="13018">
                  <c:v>13019</c:v>
                </c:pt>
                <c:pt idx="13019">
                  <c:v>13020</c:v>
                </c:pt>
                <c:pt idx="13020">
                  <c:v>13021</c:v>
                </c:pt>
                <c:pt idx="13021">
                  <c:v>13022</c:v>
                </c:pt>
                <c:pt idx="13022">
                  <c:v>13023</c:v>
                </c:pt>
                <c:pt idx="13023">
                  <c:v>13024</c:v>
                </c:pt>
                <c:pt idx="13024">
                  <c:v>13025</c:v>
                </c:pt>
                <c:pt idx="13025">
                  <c:v>13026</c:v>
                </c:pt>
                <c:pt idx="13026">
                  <c:v>13027</c:v>
                </c:pt>
                <c:pt idx="13027">
                  <c:v>13028</c:v>
                </c:pt>
                <c:pt idx="13028">
                  <c:v>13029</c:v>
                </c:pt>
                <c:pt idx="13029">
                  <c:v>13030</c:v>
                </c:pt>
                <c:pt idx="13030">
                  <c:v>13031</c:v>
                </c:pt>
                <c:pt idx="13031">
                  <c:v>13032</c:v>
                </c:pt>
                <c:pt idx="13032">
                  <c:v>13033</c:v>
                </c:pt>
                <c:pt idx="13033">
                  <c:v>13034</c:v>
                </c:pt>
                <c:pt idx="13034">
                  <c:v>13035</c:v>
                </c:pt>
                <c:pt idx="13035">
                  <c:v>13036</c:v>
                </c:pt>
                <c:pt idx="13036">
                  <c:v>13037</c:v>
                </c:pt>
                <c:pt idx="13037">
                  <c:v>13038</c:v>
                </c:pt>
                <c:pt idx="13038">
                  <c:v>13039</c:v>
                </c:pt>
                <c:pt idx="13039">
                  <c:v>13040</c:v>
                </c:pt>
                <c:pt idx="13040">
                  <c:v>13041</c:v>
                </c:pt>
                <c:pt idx="13041">
                  <c:v>13042</c:v>
                </c:pt>
                <c:pt idx="13042">
                  <c:v>13043</c:v>
                </c:pt>
                <c:pt idx="13043">
                  <c:v>13044</c:v>
                </c:pt>
                <c:pt idx="13044">
                  <c:v>13045</c:v>
                </c:pt>
                <c:pt idx="13045">
                  <c:v>13046</c:v>
                </c:pt>
                <c:pt idx="13046">
                  <c:v>13047</c:v>
                </c:pt>
                <c:pt idx="13047">
                  <c:v>13048</c:v>
                </c:pt>
                <c:pt idx="13048">
                  <c:v>13049</c:v>
                </c:pt>
                <c:pt idx="13049">
                  <c:v>13050</c:v>
                </c:pt>
                <c:pt idx="13050">
                  <c:v>13051</c:v>
                </c:pt>
                <c:pt idx="13051">
                  <c:v>13052</c:v>
                </c:pt>
                <c:pt idx="13052">
                  <c:v>13053</c:v>
                </c:pt>
                <c:pt idx="13053">
                  <c:v>13054</c:v>
                </c:pt>
                <c:pt idx="13054">
                  <c:v>13055</c:v>
                </c:pt>
                <c:pt idx="13055">
                  <c:v>13056</c:v>
                </c:pt>
                <c:pt idx="13056">
                  <c:v>13057</c:v>
                </c:pt>
                <c:pt idx="13057">
                  <c:v>13058</c:v>
                </c:pt>
                <c:pt idx="13058">
                  <c:v>13059</c:v>
                </c:pt>
                <c:pt idx="13059">
                  <c:v>13060</c:v>
                </c:pt>
                <c:pt idx="13060">
                  <c:v>13061</c:v>
                </c:pt>
                <c:pt idx="13061">
                  <c:v>13062</c:v>
                </c:pt>
                <c:pt idx="13062">
                  <c:v>13063</c:v>
                </c:pt>
                <c:pt idx="13063">
                  <c:v>13064</c:v>
                </c:pt>
                <c:pt idx="13064">
                  <c:v>13065</c:v>
                </c:pt>
                <c:pt idx="13065">
                  <c:v>13066</c:v>
                </c:pt>
                <c:pt idx="13066">
                  <c:v>13067</c:v>
                </c:pt>
                <c:pt idx="13067">
                  <c:v>13068</c:v>
                </c:pt>
                <c:pt idx="13068">
                  <c:v>13069</c:v>
                </c:pt>
                <c:pt idx="13069">
                  <c:v>13070</c:v>
                </c:pt>
                <c:pt idx="13070">
                  <c:v>13071</c:v>
                </c:pt>
                <c:pt idx="13071">
                  <c:v>13072</c:v>
                </c:pt>
                <c:pt idx="13072">
                  <c:v>13073</c:v>
                </c:pt>
                <c:pt idx="13073">
                  <c:v>13074</c:v>
                </c:pt>
                <c:pt idx="13074">
                  <c:v>13075</c:v>
                </c:pt>
                <c:pt idx="13075">
                  <c:v>13076</c:v>
                </c:pt>
                <c:pt idx="13076">
                  <c:v>13077</c:v>
                </c:pt>
                <c:pt idx="13077">
                  <c:v>13078</c:v>
                </c:pt>
                <c:pt idx="13078">
                  <c:v>13079</c:v>
                </c:pt>
                <c:pt idx="13079">
                  <c:v>13080</c:v>
                </c:pt>
                <c:pt idx="13080">
                  <c:v>13081</c:v>
                </c:pt>
                <c:pt idx="13081">
                  <c:v>13082</c:v>
                </c:pt>
                <c:pt idx="13082">
                  <c:v>13083</c:v>
                </c:pt>
                <c:pt idx="13083">
                  <c:v>13084</c:v>
                </c:pt>
                <c:pt idx="13084">
                  <c:v>13085</c:v>
                </c:pt>
                <c:pt idx="13085">
                  <c:v>13086</c:v>
                </c:pt>
                <c:pt idx="13086">
                  <c:v>13087</c:v>
                </c:pt>
                <c:pt idx="13087">
                  <c:v>13088</c:v>
                </c:pt>
                <c:pt idx="13088">
                  <c:v>13089</c:v>
                </c:pt>
                <c:pt idx="13089">
                  <c:v>13090</c:v>
                </c:pt>
                <c:pt idx="13090">
                  <c:v>13091</c:v>
                </c:pt>
                <c:pt idx="13091">
                  <c:v>13092</c:v>
                </c:pt>
                <c:pt idx="13092">
                  <c:v>13093</c:v>
                </c:pt>
                <c:pt idx="13093">
                  <c:v>13094</c:v>
                </c:pt>
                <c:pt idx="13094">
                  <c:v>13095</c:v>
                </c:pt>
                <c:pt idx="13095">
                  <c:v>13096</c:v>
                </c:pt>
                <c:pt idx="13096">
                  <c:v>13097</c:v>
                </c:pt>
                <c:pt idx="13097">
                  <c:v>13098</c:v>
                </c:pt>
                <c:pt idx="13098">
                  <c:v>13099</c:v>
                </c:pt>
                <c:pt idx="13099">
                  <c:v>13100</c:v>
                </c:pt>
                <c:pt idx="13100">
                  <c:v>13101</c:v>
                </c:pt>
                <c:pt idx="13101">
                  <c:v>13102</c:v>
                </c:pt>
                <c:pt idx="13102">
                  <c:v>13103</c:v>
                </c:pt>
                <c:pt idx="13103">
                  <c:v>13104</c:v>
                </c:pt>
                <c:pt idx="13104">
                  <c:v>13105</c:v>
                </c:pt>
                <c:pt idx="13105">
                  <c:v>13106</c:v>
                </c:pt>
                <c:pt idx="13106">
                  <c:v>13107</c:v>
                </c:pt>
                <c:pt idx="13107">
                  <c:v>13108</c:v>
                </c:pt>
                <c:pt idx="13108">
                  <c:v>13109</c:v>
                </c:pt>
                <c:pt idx="13109">
                  <c:v>13110</c:v>
                </c:pt>
                <c:pt idx="13110">
                  <c:v>13111</c:v>
                </c:pt>
                <c:pt idx="13111">
                  <c:v>13112</c:v>
                </c:pt>
                <c:pt idx="13112">
                  <c:v>13113</c:v>
                </c:pt>
                <c:pt idx="13113">
                  <c:v>13114</c:v>
                </c:pt>
                <c:pt idx="13114">
                  <c:v>13115</c:v>
                </c:pt>
                <c:pt idx="13115">
                  <c:v>13116</c:v>
                </c:pt>
                <c:pt idx="13116">
                  <c:v>13117</c:v>
                </c:pt>
                <c:pt idx="13117">
                  <c:v>13118</c:v>
                </c:pt>
                <c:pt idx="13118">
                  <c:v>13119</c:v>
                </c:pt>
                <c:pt idx="13119">
                  <c:v>13120</c:v>
                </c:pt>
                <c:pt idx="13120">
                  <c:v>13121</c:v>
                </c:pt>
                <c:pt idx="13121">
                  <c:v>13122</c:v>
                </c:pt>
                <c:pt idx="13122">
                  <c:v>13123</c:v>
                </c:pt>
                <c:pt idx="13123">
                  <c:v>13124</c:v>
                </c:pt>
                <c:pt idx="13124">
                  <c:v>13125</c:v>
                </c:pt>
                <c:pt idx="13125">
                  <c:v>13126</c:v>
                </c:pt>
                <c:pt idx="13126">
                  <c:v>13127</c:v>
                </c:pt>
                <c:pt idx="13127">
                  <c:v>13128</c:v>
                </c:pt>
                <c:pt idx="13128">
                  <c:v>13129</c:v>
                </c:pt>
                <c:pt idx="13129">
                  <c:v>13130</c:v>
                </c:pt>
                <c:pt idx="13130">
                  <c:v>13131</c:v>
                </c:pt>
                <c:pt idx="13131">
                  <c:v>13132</c:v>
                </c:pt>
                <c:pt idx="13132">
                  <c:v>13133</c:v>
                </c:pt>
                <c:pt idx="13133">
                  <c:v>13134</c:v>
                </c:pt>
                <c:pt idx="13134">
                  <c:v>13135</c:v>
                </c:pt>
                <c:pt idx="13135">
                  <c:v>13136</c:v>
                </c:pt>
                <c:pt idx="13136">
                  <c:v>13137</c:v>
                </c:pt>
                <c:pt idx="13137">
                  <c:v>13138</c:v>
                </c:pt>
                <c:pt idx="13138">
                  <c:v>13139</c:v>
                </c:pt>
                <c:pt idx="13139">
                  <c:v>13140</c:v>
                </c:pt>
                <c:pt idx="13140">
                  <c:v>13141</c:v>
                </c:pt>
                <c:pt idx="13141">
                  <c:v>13142</c:v>
                </c:pt>
                <c:pt idx="13142">
                  <c:v>13143</c:v>
                </c:pt>
                <c:pt idx="13143">
                  <c:v>13144</c:v>
                </c:pt>
                <c:pt idx="13144">
                  <c:v>13145</c:v>
                </c:pt>
                <c:pt idx="13145">
                  <c:v>13146</c:v>
                </c:pt>
                <c:pt idx="13146">
                  <c:v>13147</c:v>
                </c:pt>
                <c:pt idx="13147">
                  <c:v>13148</c:v>
                </c:pt>
                <c:pt idx="13148">
                  <c:v>13149</c:v>
                </c:pt>
                <c:pt idx="13149">
                  <c:v>13150</c:v>
                </c:pt>
                <c:pt idx="13150">
                  <c:v>13151</c:v>
                </c:pt>
                <c:pt idx="13151">
                  <c:v>13152</c:v>
                </c:pt>
                <c:pt idx="13152">
                  <c:v>13153</c:v>
                </c:pt>
                <c:pt idx="13153">
                  <c:v>13154</c:v>
                </c:pt>
                <c:pt idx="13154">
                  <c:v>13155</c:v>
                </c:pt>
                <c:pt idx="13155">
                  <c:v>13156</c:v>
                </c:pt>
                <c:pt idx="13156">
                  <c:v>13157</c:v>
                </c:pt>
                <c:pt idx="13157">
                  <c:v>13158</c:v>
                </c:pt>
                <c:pt idx="13158">
                  <c:v>13159</c:v>
                </c:pt>
                <c:pt idx="13159">
                  <c:v>13160</c:v>
                </c:pt>
                <c:pt idx="13160">
                  <c:v>13161</c:v>
                </c:pt>
                <c:pt idx="13161">
                  <c:v>13162</c:v>
                </c:pt>
                <c:pt idx="13162">
                  <c:v>13163</c:v>
                </c:pt>
                <c:pt idx="13163">
                  <c:v>13164</c:v>
                </c:pt>
                <c:pt idx="13164">
                  <c:v>13165</c:v>
                </c:pt>
                <c:pt idx="13165">
                  <c:v>13166</c:v>
                </c:pt>
                <c:pt idx="13166">
                  <c:v>13167</c:v>
                </c:pt>
                <c:pt idx="13167">
                  <c:v>13168</c:v>
                </c:pt>
                <c:pt idx="13168">
                  <c:v>13169</c:v>
                </c:pt>
                <c:pt idx="13169">
                  <c:v>13170</c:v>
                </c:pt>
                <c:pt idx="13170">
                  <c:v>13171</c:v>
                </c:pt>
                <c:pt idx="13171">
                  <c:v>13172</c:v>
                </c:pt>
                <c:pt idx="13172">
                  <c:v>13173</c:v>
                </c:pt>
                <c:pt idx="13173">
                  <c:v>13174</c:v>
                </c:pt>
                <c:pt idx="13174">
                  <c:v>13175</c:v>
                </c:pt>
                <c:pt idx="13175">
                  <c:v>13176</c:v>
                </c:pt>
                <c:pt idx="13176">
                  <c:v>13177</c:v>
                </c:pt>
                <c:pt idx="13177">
                  <c:v>13178</c:v>
                </c:pt>
                <c:pt idx="13178">
                  <c:v>13179</c:v>
                </c:pt>
                <c:pt idx="13179">
                  <c:v>13180</c:v>
                </c:pt>
                <c:pt idx="13180">
                  <c:v>13181</c:v>
                </c:pt>
                <c:pt idx="13181">
                  <c:v>13182</c:v>
                </c:pt>
                <c:pt idx="13182">
                  <c:v>13183</c:v>
                </c:pt>
                <c:pt idx="13183">
                  <c:v>13184</c:v>
                </c:pt>
                <c:pt idx="13184">
                  <c:v>13185</c:v>
                </c:pt>
                <c:pt idx="13185">
                  <c:v>13186</c:v>
                </c:pt>
                <c:pt idx="13186">
                  <c:v>13187</c:v>
                </c:pt>
                <c:pt idx="13187">
                  <c:v>13188</c:v>
                </c:pt>
                <c:pt idx="13188">
                  <c:v>13189</c:v>
                </c:pt>
                <c:pt idx="13189">
                  <c:v>13190</c:v>
                </c:pt>
                <c:pt idx="13190">
                  <c:v>13191</c:v>
                </c:pt>
                <c:pt idx="13191">
                  <c:v>13192</c:v>
                </c:pt>
                <c:pt idx="13192">
                  <c:v>13193</c:v>
                </c:pt>
                <c:pt idx="13193">
                  <c:v>13194</c:v>
                </c:pt>
                <c:pt idx="13194">
                  <c:v>13195</c:v>
                </c:pt>
                <c:pt idx="13195">
                  <c:v>13196</c:v>
                </c:pt>
                <c:pt idx="13196">
                  <c:v>13197</c:v>
                </c:pt>
                <c:pt idx="13197">
                  <c:v>13198</c:v>
                </c:pt>
                <c:pt idx="13198">
                  <c:v>13199</c:v>
                </c:pt>
                <c:pt idx="13199">
                  <c:v>13200</c:v>
                </c:pt>
                <c:pt idx="13200">
                  <c:v>13201</c:v>
                </c:pt>
                <c:pt idx="13201">
                  <c:v>13202</c:v>
                </c:pt>
                <c:pt idx="13202">
                  <c:v>13203</c:v>
                </c:pt>
                <c:pt idx="13203">
                  <c:v>13204</c:v>
                </c:pt>
                <c:pt idx="13204">
                  <c:v>13205</c:v>
                </c:pt>
                <c:pt idx="13205">
                  <c:v>13206</c:v>
                </c:pt>
                <c:pt idx="13206">
                  <c:v>13207</c:v>
                </c:pt>
                <c:pt idx="13207">
                  <c:v>13208</c:v>
                </c:pt>
                <c:pt idx="13208">
                  <c:v>13209</c:v>
                </c:pt>
                <c:pt idx="13209">
                  <c:v>13210</c:v>
                </c:pt>
                <c:pt idx="13210">
                  <c:v>13211</c:v>
                </c:pt>
                <c:pt idx="13211">
                  <c:v>13212</c:v>
                </c:pt>
                <c:pt idx="13212">
                  <c:v>13213</c:v>
                </c:pt>
                <c:pt idx="13213">
                  <c:v>13214</c:v>
                </c:pt>
                <c:pt idx="13214">
                  <c:v>13215</c:v>
                </c:pt>
                <c:pt idx="13215">
                  <c:v>13216</c:v>
                </c:pt>
                <c:pt idx="13216">
                  <c:v>13217</c:v>
                </c:pt>
                <c:pt idx="13217">
                  <c:v>13218</c:v>
                </c:pt>
                <c:pt idx="13218">
                  <c:v>13219</c:v>
                </c:pt>
                <c:pt idx="13219">
                  <c:v>13220</c:v>
                </c:pt>
                <c:pt idx="13220">
                  <c:v>13221</c:v>
                </c:pt>
                <c:pt idx="13221">
                  <c:v>13222</c:v>
                </c:pt>
                <c:pt idx="13222">
                  <c:v>13223</c:v>
                </c:pt>
                <c:pt idx="13223">
                  <c:v>13224</c:v>
                </c:pt>
                <c:pt idx="13224">
                  <c:v>13225</c:v>
                </c:pt>
                <c:pt idx="13225">
                  <c:v>13226</c:v>
                </c:pt>
                <c:pt idx="13226">
                  <c:v>13227</c:v>
                </c:pt>
                <c:pt idx="13227">
                  <c:v>13228</c:v>
                </c:pt>
                <c:pt idx="13228">
                  <c:v>13229</c:v>
                </c:pt>
                <c:pt idx="13229">
                  <c:v>13230</c:v>
                </c:pt>
                <c:pt idx="13230">
                  <c:v>13231</c:v>
                </c:pt>
                <c:pt idx="13231">
                  <c:v>13232</c:v>
                </c:pt>
                <c:pt idx="13232">
                  <c:v>13233</c:v>
                </c:pt>
                <c:pt idx="13233">
                  <c:v>13234</c:v>
                </c:pt>
                <c:pt idx="13234">
                  <c:v>13235</c:v>
                </c:pt>
                <c:pt idx="13235">
                  <c:v>13236</c:v>
                </c:pt>
                <c:pt idx="13236">
                  <c:v>13237</c:v>
                </c:pt>
                <c:pt idx="13237">
                  <c:v>13238</c:v>
                </c:pt>
                <c:pt idx="13238">
                  <c:v>13239</c:v>
                </c:pt>
                <c:pt idx="13239">
                  <c:v>13240</c:v>
                </c:pt>
                <c:pt idx="13240">
                  <c:v>13241</c:v>
                </c:pt>
                <c:pt idx="13241">
                  <c:v>13242</c:v>
                </c:pt>
                <c:pt idx="13242">
                  <c:v>13243</c:v>
                </c:pt>
                <c:pt idx="13243">
                  <c:v>13244</c:v>
                </c:pt>
                <c:pt idx="13244">
                  <c:v>13245</c:v>
                </c:pt>
                <c:pt idx="13245">
                  <c:v>13246</c:v>
                </c:pt>
                <c:pt idx="13246">
                  <c:v>13247</c:v>
                </c:pt>
                <c:pt idx="13247">
                  <c:v>13248</c:v>
                </c:pt>
                <c:pt idx="13248">
                  <c:v>13249</c:v>
                </c:pt>
                <c:pt idx="13249">
                  <c:v>13250</c:v>
                </c:pt>
                <c:pt idx="13250">
                  <c:v>13251</c:v>
                </c:pt>
                <c:pt idx="13251">
                  <c:v>13252</c:v>
                </c:pt>
                <c:pt idx="13252">
                  <c:v>13253</c:v>
                </c:pt>
                <c:pt idx="13253">
                  <c:v>13254</c:v>
                </c:pt>
                <c:pt idx="13254">
                  <c:v>13255</c:v>
                </c:pt>
                <c:pt idx="13255">
                  <c:v>13256</c:v>
                </c:pt>
                <c:pt idx="13256">
                  <c:v>13257</c:v>
                </c:pt>
                <c:pt idx="13257">
                  <c:v>13258</c:v>
                </c:pt>
                <c:pt idx="13258">
                  <c:v>13259</c:v>
                </c:pt>
                <c:pt idx="13259">
                  <c:v>13260</c:v>
                </c:pt>
                <c:pt idx="13260">
                  <c:v>13261</c:v>
                </c:pt>
                <c:pt idx="13261">
                  <c:v>13262</c:v>
                </c:pt>
                <c:pt idx="13262">
                  <c:v>13263</c:v>
                </c:pt>
                <c:pt idx="13263">
                  <c:v>13264</c:v>
                </c:pt>
                <c:pt idx="13264">
                  <c:v>13265</c:v>
                </c:pt>
                <c:pt idx="13265">
                  <c:v>13266</c:v>
                </c:pt>
                <c:pt idx="13266">
                  <c:v>13267</c:v>
                </c:pt>
                <c:pt idx="13267">
                  <c:v>13268</c:v>
                </c:pt>
                <c:pt idx="13268">
                  <c:v>13269</c:v>
                </c:pt>
                <c:pt idx="13269">
                  <c:v>13270</c:v>
                </c:pt>
                <c:pt idx="13270">
                  <c:v>13271</c:v>
                </c:pt>
                <c:pt idx="13271">
                  <c:v>13272</c:v>
                </c:pt>
                <c:pt idx="13272">
                  <c:v>13273</c:v>
                </c:pt>
                <c:pt idx="13273">
                  <c:v>13274</c:v>
                </c:pt>
                <c:pt idx="13274">
                  <c:v>13275</c:v>
                </c:pt>
                <c:pt idx="13275">
                  <c:v>13276</c:v>
                </c:pt>
                <c:pt idx="13276">
                  <c:v>13277</c:v>
                </c:pt>
                <c:pt idx="13277">
                  <c:v>13278</c:v>
                </c:pt>
                <c:pt idx="13278">
                  <c:v>13279</c:v>
                </c:pt>
                <c:pt idx="13279">
                  <c:v>13280</c:v>
                </c:pt>
                <c:pt idx="13280">
                  <c:v>13281</c:v>
                </c:pt>
                <c:pt idx="13281">
                  <c:v>13282</c:v>
                </c:pt>
                <c:pt idx="13282">
                  <c:v>13283</c:v>
                </c:pt>
                <c:pt idx="13283">
                  <c:v>13284</c:v>
                </c:pt>
                <c:pt idx="13284">
                  <c:v>13285</c:v>
                </c:pt>
                <c:pt idx="13285">
                  <c:v>13286</c:v>
                </c:pt>
                <c:pt idx="13286">
                  <c:v>13287</c:v>
                </c:pt>
                <c:pt idx="13287">
                  <c:v>13288</c:v>
                </c:pt>
                <c:pt idx="13288">
                  <c:v>13289</c:v>
                </c:pt>
                <c:pt idx="13289">
                  <c:v>13290</c:v>
                </c:pt>
                <c:pt idx="13290">
                  <c:v>13291</c:v>
                </c:pt>
                <c:pt idx="13291">
                  <c:v>13292</c:v>
                </c:pt>
                <c:pt idx="13292">
                  <c:v>13293</c:v>
                </c:pt>
                <c:pt idx="13293">
                  <c:v>13294</c:v>
                </c:pt>
                <c:pt idx="13294">
                  <c:v>13295</c:v>
                </c:pt>
                <c:pt idx="13295">
                  <c:v>13296</c:v>
                </c:pt>
                <c:pt idx="13296">
                  <c:v>13297</c:v>
                </c:pt>
                <c:pt idx="13297">
                  <c:v>13298</c:v>
                </c:pt>
                <c:pt idx="13298">
                  <c:v>13299</c:v>
                </c:pt>
                <c:pt idx="13299">
                  <c:v>13300</c:v>
                </c:pt>
                <c:pt idx="13300">
                  <c:v>13301</c:v>
                </c:pt>
                <c:pt idx="13301">
                  <c:v>13302</c:v>
                </c:pt>
                <c:pt idx="13302">
                  <c:v>13303</c:v>
                </c:pt>
                <c:pt idx="13303">
                  <c:v>13304</c:v>
                </c:pt>
                <c:pt idx="13304">
                  <c:v>13305</c:v>
                </c:pt>
                <c:pt idx="13305">
                  <c:v>13306</c:v>
                </c:pt>
                <c:pt idx="13306">
                  <c:v>13307</c:v>
                </c:pt>
                <c:pt idx="13307">
                  <c:v>13308</c:v>
                </c:pt>
                <c:pt idx="13308">
                  <c:v>13309</c:v>
                </c:pt>
                <c:pt idx="13309">
                  <c:v>13310</c:v>
                </c:pt>
                <c:pt idx="13310">
                  <c:v>13311</c:v>
                </c:pt>
                <c:pt idx="13311">
                  <c:v>13312</c:v>
                </c:pt>
                <c:pt idx="13312">
                  <c:v>13313</c:v>
                </c:pt>
                <c:pt idx="13313">
                  <c:v>13314</c:v>
                </c:pt>
                <c:pt idx="13314">
                  <c:v>13315</c:v>
                </c:pt>
                <c:pt idx="13315">
                  <c:v>13316</c:v>
                </c:pt>
                <c:pt idx="13316">
                  <c:v>13317</c:v>
                </c:pt>
                <c:pt idx="13317">
                  <c:v>13318</c:v>
                </c:pt>
                <c:pt idx="13318">
                  <c:v>13319</c:v>
                </c:pt>
                <c:pt idx="13319">
                  <c:v>13320</c:v>
                </c:pt>
                <c:pt idx="13320">
                  <c:v>13321</c:v>
                </c:pt>
                <c:pt idx="13321">
                  <c:v>13322</c:v>
                </c:pt>
                <c:pt idx="13322">
                  <c:v>13323</c:v>
                </c:pt>
                <c:pt idx="13323">
                  <c:v>13324</c:v>
                </c:pt>
                <c:pt idx="13324">
                  <c:v>13325</c:v>
                </c:pt>
                <c:pt idx="13325">
                  <c:v>13326</c:v>
                </c:pt>
                <c:pt idx="13326">
                  <c:v>13327</c:v>
                </c:pt>
                <c:pt idx="13327">
                  <c:v>13328</c:v>
                </c:pt>
                <c:pt idx="13328">
                  <c:v>13329</c:v>
                </c:pt>
                <c:pt idx="13329">
                  <c:v>13330</c:v>
                </c:pt>
                <c:pt idx="13330">
                  <c:v>13331</c:v>
                </c:pt>
                <c:pt idx="13331">
                  <c:v>13332</c:v>
                </c:pt>
                <c:pt idx="13332">
                  <c:v>13333</c:v>
                </c:pt>
                <c:pt idx="13333">
                  <c:v>13334</c:v>
                </c:pt>
                <c:pt idx="13334">
                  <c:v>13335</c:v>
                </c:pt>
                <c:pt idx="13335">
                  <c:v>13336</c:v>
                </c:pt>
                <c:pt idx="13336">
                  <c:v>13337</c:v>
                </c:pt>
                <c:pt idx="13337">
                  <c:v>13338</c:v>
                </c:pt>
                <c:pt idx="13338">
                  <c:v>13339</c:v>
                </c:pt>
                <c:pt idx="13339">
                  <c:v>13340</c:v>
                </c:pt>
                <c:pt idx="13340">
                  <c:v>13341</c:v>
                </c:pt>
                <c:pt idx="13341">
                  <c:v>13342</c:v>
                </c:pt>
                <c:pt idx="13342">
                  <c:v>13343</c:v>
                </c:pt>
                <c:pt idx="13343">
                  <c:v>13344</c:v>
                </c:pt>
                <c:pt idx="13344">
                  <c:v>13345</c:v>
                </c:pt>
                <c:pt idx="13345">
                  <c:v>13346</c:v>
                </c:pt>
                <c:pt idx="13346">
                  <c:v>13347</c:v>
                </c:pt>
                <c:pt idx="13347">
                  <c:v>13348</c:v>
                </c:pt>
                <c:pt idx="13348">
                  <c:v>13349</c:v>
                </c:pt>
                <c:pt idx="13349">
                  <c:v>13350</c:v>
                </c:pt>
                <c:pt idx="13350">
                  <c:v>13351</c:v>
                </c:pt>
                <c:pt idx="13351">
                  <c:v>13352</c:v>
                </c:pt>
                <c:pt idx="13352">
                  <c:v>13353</c:v>
                </c:pt>
                <c:pt idx="13353">
                  <c:v>13354</c:v>
                </c:pt>
                <c:pt idx="13354">
                  <c:v>13355</c:v>
                </c:pt>
                <c:pt idx="13355">
                  <c:v>13356</c:v>
                </c:pt>
                <c:pt idx="13356">
                  <c:v>13357</c:v>
                </c:pt>
                <c:pt idx="13357">
                  <c:v>13358</c:v>
                </c:pt>
                <c:pt idx="13358">
                  <c:v>13359</c:v>
                </c:pt>
                <c:pt idx="13359">
                  <c:v>13360</c:v>
                </c:pt>
                <c:pt idx="13360">
                  <c:v>13361</c:v>
                </c:pt>
                <c:pt idx="13361">
                  <c:v>13362</c:v>
                </c:pt>
                <c:pt idx="13362">
                  <c:v>13363</c:v>
                </c:pt>
                <c:pt idx="13363">
                  <c:v>13364</c:v>
                </c:pt>
                <c:pt idx="13364">
                  <c:v>13365</c:v>
                </c:pt>
                <c:pt idx="13365">
                  <c:v>13366</c:v>
                </c:pt>
                <c:pt idx="13366">
                  <c:v>13367</c:v>
                </c:pt>
                <c:pt idx="13367">
                  <c:v>13368</c:v>
                </c:pt>
                <c:pt idx="13368">
                  <c:v>13369</c:v>
                </c:pt>
                <c:pt idx="13369">
                  <c:v>13370</c:v>
                </c:pt>
                <c:pt idx="13370">
                  <c:v>13371</c:v>
                </c:pt>
                <c:pt idx="13371">
                  <c:v>13372</c:v>
                </c:pt>
                <c:pt idx="13372">
                  <c:v>13373</c:v>
                </c:pt>
                <c:pt idx="13373">
                  <c:v>13374</c:v>
                </c:pt>
                <c:pt idx="13374">
                  <c:v>13375</c:v>
                </c:pt>
                <c:pt idx="13375">
                  <c:v>13376</c:v>
                </c:pt>
                <c:pt idx="13376">
                  <c:v>13377</c:v>
                </c:pt>
                <c:pt idx="13377">
                  <c:v>13378</c:v>
                </c:pt>
                <c:pt idx="13378">
                  <c:v>13379</c:v>
                </c:pt>
                <c:pt idx="13379">
                  <c:v>13380</c:v>
                </c:pt>
                <c:pt idx="13380">
                  <c:v>13381</c:v>
                </c:pt>
                <c:pt idx="13381">
                  <c:v>13382</c:v>
                </c:pt>
                <c:pt idx="13382">
                  <c:v>13383</c:v>
                </c:pt>
                <c:pt idx="13383">
                  <c:v>13384</c:v>
                </c:pt>
                <c:pt idx="13384">
                  <c:v>13385</c:v>
                </c:pt>
                <c:pt idx="13385">
                  <c:v>13386</c:v>
                </c:pt>
                <c:pt idx="13386">
                  <c:v>13387</c:v>
                </c:pt>
                <c:pt idx="13387">
                  <c:v>13388</c:v>
                </c:pt>
                <c:pt idx="13388">
                  <c:v>13389</c:v>
                </c:pt>
                <c:pt idx="13389">
                  <c:v>13390</c:v>
                </c:pt>
                <c:pt idx="13390">
                  <c:v>13391</c:v>
                </c:pt>
                <c:pt idx="13391">
                  <c:v>13392</c:v>
                </c:pt>
                <c:pt idx="13392">
                  <c:v>13393</c:v>
                </c:pt>
                <c:pt idx="13393">
                  <c:v>13394</c:v>
                </c:pt>
                <c:pt idx="13394">
                  <c:v>13395</c:v>
                </c:pt>
                <c:pt idx="13395">
                  <c:v>13396</c:v>
                </c:pt>
                <c:pt idx="13396">
                  <c:v>13397</c:v>
                </c:pt>
                <c:pt idx="13397">
                  <c:v>13398</c:v>
                </c:pt>
                <c:pt idx="13398">
                  <c:v>13399</c:v>
                </c:pt>
                <c:pt idx="13399">
                  <c:v>13400</c:v>
                </c:pt>
                <c:pt idx="13400">
                  <c:v>13401</c:v>
                </c:pt>
                <c:pt idx="13401">
                  <c:v>13402</c:v>
                </c:pt>
                <c:pt idx="13402">
                  <c:v>13403</c:v>
                </c:pt>
                <c:pt idx="13403">
                  <c:v>13404</c:v>
                </c:pt>
                <c:pt idx="13404">
                  <c:v>13405</c:v>
                </c:pt>
                <c:pt idx="13405">
                  <c:v>13406</c:v>
                </c:pt>
                <c:pt idx="13406">
                  <c:v>13407</c:v>
                </c:pt>
                <c:pt idx="13407">
                  <c:v>13408</c:v>
                </c:pt>
                <c:pt idx="13408">
                  <c:v>13409</c:v>
                </c:pt>
                <c:pt idx="13409">
                  <c:v>13410</c:v>
                </c:pt>
                <c:pt idx="13410">
                  <c:v>13411</c:v>
                </c:pt>
                <c:pt idx="13411">
                  <c:v>13412</c:v>
                </c:pt>
                <c:pt idx="13412">
                  <c:v>13413</c:v>
                </c:pt>
                <c:pt idx="13413">
                  <c:v>13414</c:v>
                </c:pt>
                <c:pt idx="13414">
                  <c:v>13415</c:v>
                </c:pt>
                <c:pt idx="13415">
                  <c:v>13416</c:v>
                </c:pt>
                <c:pt idx="13416">
                  <c:v>13417</c:v>
                </c:pt>
                <c:pt idx="13417">
                  <c:v>13418</c:v>
                </c:pt>
                <c:pt idx="13418">
                  <c:v>13419</c:v>
                </c:pt>
                <c:pt idx="13419">
                  <c:v>13420</c:v>
                </c:pt>
                <c:pt idx="13420">
                  <c:v>13421</c:v>
                </c:pt>
                <c:pt idx="13421">
                  <c:v>13422</c:v>
                </c:pt>
                <c:pt idx="13422">
                  <c:v>13423</c:v>
                </c:pt>
                <c:pt idx="13423">
                  <c:v>13424</c:v>
                </c:pt>
                <c:pt idx="13424">
                  <c:v>13425</c:v>
                </c:pt>
                <c:pt idx="13425">
                  <c:v>13426</c:v>
                </c:pt>
                <c:pt idx="13426">
                  <c:v>13427</c:v>
                </c:pt>
                <c:pt idx="13427">
                  <c:v>13428</c:v>
                </c:pt>
                <c:pt idx="13428">
                  <c:v>13429</c:v>
                </c:pt>
                <c:pt idx="13429">
                  <c:v>13430</c:v>
                </c:pt>
                <c:pt idx="13430">
                  <c:v>13431</c:v>
                </c:pt>
                <c:pt idx="13431">
                  <c:v>13432</c:v>
                </c:pt>
                <c:pt idx="13432">
                  <c:v>13433</c:v>
                </c:pt>
                <c:pt idx="13433">
                  <c:v>13434</c:v>
                </c:pt>
                <c:pt idx="13434">
                  <c:v>13435</c:v>
                </c:pt>
                <c:pt idx="13435">
                  <c:v>13436</c:v>
                </c:pt>
                <c:pt idx="13436">
                  <c:v>13437</c:v>
                </c:pt>
                <c:pt idx="13437">
                  <c:v>13438</c:v>
                </c:pt>
                <c:pt idx="13438">
                  <c:v>13439</c:v>
                </c:pt>
                <c:pt idx="13439">
                  <c:v>13440</c:v>
                </c:pt>
                <c:pt idx="13440">
                  <c:v>13441</c:v>
                </c:pt>
                <c:pt idx="13441">
                  <c:v>13442</c:v>
                </c:pt>
                <c:pt idx="13442">
                  <c:v>13443</c:v>
                </c:pt>
                <c:pt idx="13443">
                  <c:v>13444</c:v>
                </c:pt>
                <c:pt idx="13444">
                  <c:v>13445</c:v>
                </c:pt>
                <c:pt idx="13445">
                  <c:v>13446</c:v>
                </c:pt>
                <c:pt idx="13446">
                  <c:v>13447</c:v>
                </c:pt>
                <c:pt idx="13447">
                  <c:v>13448</c:v>
                </c:pt>
                <c:pt idx="13448">
                  <c:v>13449</c:v>
                </c:pt>
                <c:pt idx="13449">
                  <c:v>13450</c:v>
                </c:pt>
                <c:pt idx="13450">
                  <c:v>13451</c:v>
                </c:pt>
                <c:pt idx="13451">
                  <c:v>13452</c:v>
                </c:pt>
                <c:pt idx="13452">
                  <c:v>13453</c:v>
                </c:pt>
                <c:pt idx="13453">
                  <c:v>13454</c:v>
                </c:pt>
                <c:pt idx="13454">
                  <c:v>13455</c:v>
                </c:pt>
                <c:pt idx="13455">
                  <c:v>13456</c:v>
                </c:pt>
                <c:pt idx="13456">
                  <c:v>13457</c:v>
                </c:pt>
                <c:pt idx="13457">
                  <c:v>13458</c:v>
                </c:pt>
                <c:pt idx="13458">
                  <c:v>13459</c:v>
                </c:pt>
                <c:pt idx="13459">
                  <c:v>13460</c:v>
                </c:pt>
                <c:pt idx="13460">
                  <c:v>13461</c:v>
                </c:pt>
                <c:pt idx="13461">
                  <c:v>13462</c:v>
                </c:pt>
                <c:pt idx="13462">
                  <c:v>13463</c:v>
                </c:pt>
                <c:pt idx="13463">
                  <c:v>13464</c:v>
                </c:pt>
                <c:pt idx="13464">
                  <c:v>13465</c:v>
                </c:pt>
                <c:pt idx="13465">
                  <c:v>13466</c:v>
                </c:pt>
                <c:pt idx="13466">
                  <c:v>13467</c:v>
                </c:pt>
                <c:pt idx="13467">
                  <c:v>13468</c:v>
                </c:pt>
                <c:pt idx="13468">
                  <c:v>13469</c:v>
                </c:pt>
                <c:pt idx="13469">
                  <c:v>13470</c:v>
                </c:pt>
                <c:pt idx="13470">
                  <c:v>13471</c:v>
                </c:pt>
                <c:pt idx="13471">
                  <c:v>13472</c:v>
                </c:pt>
                <c:pt idx="13472">
                  <c:v>13473</c:v>
                </c:pt>
                <c:pt idx="13473">
                  <c:v>13474</c:v>
                </c:pt>
                <c:pt idx="13474">
                  <c:v>13475</c:v>
                </c:pt>
                <c:pt idx="13475">
                  <c:v>13476</c:v>
                </c:pt>
                <c:pt idx="13476">
                  <c:v>13477</c:v>
                </c:pt>
                <c:pt idx="13477">
                  <c:v>13478</c:v>
                </c:pt>
                <c:pt idx="13478">
                  <c:v>13479</c:v>
                </c:pt>
                <c:pt idx="13479">
                  <c:v>13480</c:v>
                </c:pt>
                <c:pt idx="13480">
                  <c:v>13481</c:v>
                </c:pt>
                <c:pt idx="13481">
                  <c:v>13482</c:v>
                </c:pt>
                <c:pt idx="13482">
                  <c:v>13483</c:v>
                </c:pt>
                <c:pt idx="13483">
                  <c:v>13484</c:v>
                </c:pt>
                <c:pt idx="13484">
                  <c:v>13485</c:v>
                </c:pt>
                <c:pt idx="13485">
                  <c:v>13486</c:v>
                </c:pt>
                <c:pt idx="13486">
                  <c:v>13487</c:v>
                </c:pt>
                <c:pt idx="13487">
                  <c:v>13488</c:v>
                </c:pt>
                <c:pt idx="13488">
                  <c:v>13489</c:v>
                </c:pt>
                <c:pt idx="13489">
                  <c:v>13490</c:v>
                </c:pt>
                <c:pt idx="13490">
                  <c:v>13491</c:v>
                </c:pt>
                <c:pt idx="13491">
                  <c:v>13492</c:v>
                </c:pt>
                <c:pt idx="13492">
                  <c:v>13493</c:v>
                </c:pt>
                <c:pt idx="13493">
                  <c:v>13494</c:v>
                </c:pt>
                <c:pt idx="13494">
                  <c:v>13495</c:v>
                </c:pt>
                <c:pt idx="13495">
                  <c:v>13496</c:v>
                </c:pt>
                <c:pt idx="13496">
                  <c:v>13497</c:v>
                </c:pt>
                <c:pt idx="13497">
                  <c:v>13498</c:v>
                </c:pt>
                <c:pt idx="13498">
                  <c:v>13499</c:v>
                </c:pt>
                <c:pt idx="13499">
                  <c:v>13500</c:v>
                </c:pt>
                <c:pt idx="13500">
                  <c:v>13501</c:v>
                </c:pt>
                <c:pt idx="13501">
                  <c:v>13502</c:v>
                </c:pt>
                <c:pt idx="13502">
                  <c:v>13503</c:v>
                </c:pt>
                <c:pt idx="13503">
                  <c:v>13504</c:v>
                </c:pt>
                <c:pt idx="13504">
                  <c:v>13505</c:v>
                </c:pt>
                <c:pt idx="13505">
                  <c:v>13506</c:v>
                </c:pt>
                <c:pt idx="13506">
                  <c:v>13507</c:v>
                </c:pt>
                <c:pt idx="13507">
                  <c:v>13508</c:v>
                </c:pt>
                <c:pt idx="13508">
                  <c:v>13509</c:v>
                </c:pt>
                <c:pt idx="13509">
                  <c:v>13510</c:v>
                </c:pt>
                <c:pt idx="13510">
                  <c:v>13511</c:v>
                </c:pt>
                <c:pt idx="13511">
                  <c:v>13512</c:v>
                </c:pt>
                <c:pt idx="13512">
                  <c:v>13513</c:v>
                </c:pt>
                <c:pt idx="13513">
                  <c:v>13514</c:v>
                </c:pt>
                <c:pt idx="13514">
                  <c:v>13515</c:v>
                </c:pt>
                <c:pt idx="13515">
                  <c:v>13516</c:v>
                </c:pt>
                <c:pt idx="13516">
                  <c:v>13517</c:v>
                </c:pt>
                <c:pt idx="13517">
                  <c:v>13518</c:v>
                </c:pt>
                <c:pt idx="13518">
                  <c:v>13519</c:v>
                </c:pt>
                <c:pt idx="13519">
                  <c:v>13520</c:v>
                </c:pt>
                <c:pt idx="13520">
                  <c:v>13521</c:v>
                </c:pt>
                <c:pt idx="13521">
                  <c:v>13522</c:v>
                </c:pt>
                <c:pt idx="13522">
                  <c:v>13523</c:v>
                </c:pt>
                <c:pt idx="13523">
                  <c:v>13524</c:v>
                </c:pt>
                <c:pt idx="13524">
                  <c:v>13525</c:v>
                </c:pt>
                <c:pt idx="13525">
                  <c:v>13526</c:v>
                </c:pt>
                <c:pt idx="13526">
                  <c:v>13527</c:v>
                </c:pt>
                <c:pt idx="13527">
                  <c:v>13528</c:v>
                </c:pt>
                <c:pt idx="13528">
                  <c:v>13529</c:v>
                </c:pt>
                <c:pt idx="13529">
                  <c:v>13530</c:v>
                </c:pt>
                <c:pt idx="13530">
                  <c:v>13531</c:v>
                </c:pt>
                <c:pt idx="13531">
                  <c:v>13532</c:v>
                </c:pt>
                <c:pt idx="13532">
                  <c:v>13533</c:v>
                </c:pt>
                <c:pt idx="13533">
                  <c:v>13534</c:v>
                </c:pt>
                <c:pt idx="13534">
                  <c:v>13535</c:v>
                </c:pt>
                <c:pt idx="13535">
                  <c:v>13536</c:v>
                </c:pt>
                <c:pt idx="13536">
                  <c:v>13537</c:v>
                </c:pt>
                <c:pt idx="13537">
                  <c:v>13538</c:v>
                </c:pt>
                <c:pt idx="13538">
                  <c:v>13539</c:v>
                </c:pt>
                <c:pt idx="13539">
                  <c:v>13540</c:v>
                </c:pt>
                <c:pt idx="13540">
                  <c:v>13541</c:v>
                </c:pt>
                <c:pt idx="13541">
                  <c:v>13542</c:v>
                </c:pt>
                <c:pt idx="13542">
                  <c:v>13543</c:v>
                </c:pt>
                <c:pt idx="13543">
                  <c:v>13544</c:v>
                </c:pt>
                <c:pt idx="13544">
                  <c:v>13545</c:v>
                </c:pt>
                <c:pt idx="13545">
                  <c:v>13546</c:v>
                </c:pt>
                <c:pt idx="13546">
                  <c:v>13547</c:v>
                </c:pt>
                <c:pt idx="13547">
                  <c:v>13548</c:v>
                </c:pt>
                <c:pt idx="13548">
                  <c:v>13549</c:v>
                </c:pt>
                <c:pt idx="13549">
                  <c:v>13550</c:v>
                </c:pt>
                <c:pt idx="13550">
                  <c:v>13551</c:v>
                </c:pt>
                <c:pt idx="13551">
                  <c:v>13552</c:v>
                </c:pt>
                <c:pt idx="13552">
                  <c:v>13553</c:v>
                </c:pt>
                <c:pt idx="13553">
                  <c:v>13554</c:v>
                </c:pt>
                <c:pt idx="13554">
                  <c:v>13555</c:v>
                </c:pt>
                <c:pt idx="13555">
                  <c:v>13556</c:v>
                </c:pt>
                <c:pt idx="13556">
                  <c:v>13557</c:v>
                </c:pt>
                <c:pt idx="13557">
                  <c:v>13558</c:v>
                </c:pt>
                <c:pt idx="13558">
                  <c:v>13559</c:v>
                </c:pt>
                <c:pt idx="13559">
                  <c:v>13560</c:v>
                </c:pt>
                <c:pt idx="13560">
                  <c:v>13561</c:v>
                </c:pt>
                <c:pt idx="13561">
                  <c:v>13562</c:v>
                </c:pt>
                <c:pt idx="13562">
                  <c:v>13563</c:v>
                </c:pt>
                <c:pt idx="13563">
                  <c:v>13564</c:v>
                </c:pt>
                <c:pt idx="13564">
                  <c:v>13565</c:v>
                </c:pt>
                <c:pt idx="13565">
                  <c:v>13566</c:v>
                </c:pt>
                <c:pt idx="13566">
                  <c:v>13567</c:v>
                </c:pt>
                <c:pt idx="13567">
                  <c:v>13568</c:v>
                </c:pt>
                <c:pt idx="13568">
                  <c:v>13569</c:v>
                </c:pt>
                <c:pt idx="13569">
                  <c:v>13570</c:v>
                </c:pt>
                <c:pt idx="13570">
                  <c:v>13571</c:v>
                </c:pt>
                <c:pt idx="13571">
                  <c:v>13572</c:v>
                </c:pt>
                <c:pt idx="13572">
                  <c:v>13573</c:v>
                </c:pt>
                <c:pt idx="13573">
                  <c:v>13574</c:v>
                </c:pt>
                <c:pt idx="13574">
                  <c:v>13575</c:v>
                </c:pt>
                <c:pt idx="13575">
                  <c:v>13576</c:v>
                </c:pt>
                <c:pt idx="13576">
                  <c:v>13577</c:v>
                </c:pt>
                <c:pt idx="13577">
                  <c:v>13578</c:v>
                </c:pt>
                <c:pt idx="13578">
                  <c:v>13579</c:v>
                </c:pt>
                <c:pt idx="13579">
                  <c:v>13580</c:v>
                </c:pt>
                <c:pt idx="13580">
                  <c:v>13581</c:v>
                </c:pt>
                <c:pt idx="13581">
                  <c:v>13582</c:v>
                </c:pt>
                <c:pt idx="13582">
                  <c:v>13583</c:v>
                </c:pt>
                <c:pt idx="13583">
                  <c:v>13584</c:v>
                </c:pt>
                <c:pt idx="13584">
                  <c:v>13585</c:v>
                </c:pt>
                <c:pt idx="13585">
                  <c:v>13586</c:v>
                </c:pt>
                <c:pt idx="13586">
                  <c:v>13587</c:v>
                </c:pt>
                <c:pt idx="13587">
                  <c:v>13588</c:v>
                </c:pt>
                <c:pt idx="13588">
                  <c:v>13589</c:v>
                </c:pt>
                <c:pt idx="13589">
                  <c:v>13590</c:v>
                </c:pt>
                <c:pt idx="13590">
                  <c:v>13591</c:v>
                </c:pt>
                <c:pt idx="13591">
                  <c:v>13592</c:v>
                </c:pt>
                <c:pt idx="13592">
                  <c:v>13593</c:v>
                </c:pt>
                <c:pt idx="13593">
                  <c:v>13594</c:v>
                </c:pt>
                <c:pt idx="13594">
                  <c:v>13595</c:v>
                </c:pt>
                <c:pt idx="13595">
                  <c:v>13596</c:v>
                </c:pt>
                <c:pt idx="13596">
                  <c:v>13597</c:v>
                </c:pt>
                <c:pt idx="13597">
                  <c:v>13598</c:v>
                </c:pt>
                <c:pt idx="13598">
                  <c:v>13599</c:v>
                </c:pt>
                <c:pt idx="13599">
                  <c:v>13600</c:v>
                </c:pt>
                <c:pt idx="13600">
                  <c:v>13601</c:v>
                </c:pt>
                <c:pt idx="13601">
                  <c:v>13602</c:v>
                </c:pt>
                <c:pt idx="13602">
                  <c:v>13603</c:v>
                </c:pt>
                <c:pt idx="13603">
                  <c:v>13604</c:v>
                </c:pt>
                <c:pt idx="13604">
                  <c:v>13605</c:v>
                </c:pt>
                <c:pt idx="13605">
                  <c:v>13606</c:v>
                </c:pt>
                <c:pt idx="13606">
                  <c:v>13607</c:v>
                </c:pt>
                <c:pt idx="13607">
                  <c:v>13608</c:v>
                </c:pt>
                <c:pt idx="13608">
                  <c:v>13609</c:v>
                </c:pt>
                <c:pt idx="13609">
                  <c:v>13610</c:v>
                </c:pt>
                <c:pt idx="13610">
                  <c:v>13611</c:v>
                </c:pt>
                <c:pt idx="13611">
                  <c:v>13612</c:v>
                </c:pt>
                <c:pt idx="13612">
                  <c:v>13613</c:v>
                </c:pt>
                <c:pt idx="13613">
                  <c:v>13614</c:v>
                </c:pt>
                <c:pt idx="13614">
                  <c:v>13615</c:v>
                </c:pt>
                <c:pt idx="13615">
                  <c:v>13616</c:v>
                </c:pt>
                <c:pt idx="13616">
                  <c:v>13617</c:v>
                </c:pt>
                <c:pt idx="13617">
                  <c:v>13618</c:v>
                </c:pt>
                <c:pt idx="13618">
                  <c:v>13619</c:v>
                </c:pt>
                <c:pt idx="13619">
                  <c:v>13620</c:v>
                </c:pt>
                <c:pt idx="13620">
                  <c:v>13621</c:v>
                </c:pt>
                <c:pt idx="13621">
                  <c:v>13622</c:v>
                </c:pt>
                <c:pt idx="13622">
                  <c:v>13623</c:v>
                </c:pt>
                <c:pt idx="13623">
                  <c:v>13624</c:v>
                </c:pt>
                <c:pt idx="13624">
                  <c:v>13625</c:v>
                </c:pt>
                <c:pt idx="13625">
                  <c:v>13626</c:v>
                </c:pt>
                <c:pt idx="13626">
                  <c:v>13627</c:v>
                </c:pt>
                <c:pt idx="13627">
                  <c:v>13628</c:v>
                </c:pt>
                <c:pt idx="13628">
                  <c:v>13629</c:v>
                </c:pt>
                <c:pt idx="13629">
                  <c:v>13630</c:v>
                </c:pt>
                <c:pt idx="13630">
                  <c:v>13631</c:v>
                </c:pt>
                <c:pt idx="13631">
                  <c:v>13632</c:v>
                </c:pt>
                <c:pt idx="13632">
                  <c:v>13633</c:v>
                </c:pt>
                <c:pt idx="13633">
                  <c:v>13634</c:v>
                </c:pt>
                <c:pt idx="13634">
                  <c:v>13635</c:v>
                </c:pt>
                <c:pt idx="13635">
                  <c:v>13636</c:v>
                </c:pt>
                <c:pt idx="13636">
                  <c:v>13637</c:v>
                </c:pt>
                <c:pt idx="13637">
                  <c:v>13638</c:v>
                </c:pt>
                <c:pt idx="13638">
                  <c:v>13639</c:v>
                </c:pt>
                <c:pt idx="13639">
                  <c:v>13640</c:v>
                </c:pt>
                <c:pt idx="13640">
                  <c:v>13641</c:v>
                </c:pt>
                <c:pt idx="13641">
                  <c:v>13642</c:v>
                </c:pt>
                <c:pt idx="13642">
                  <c:v>13643</c:v>
                </c:pt>
                <c:pt idx="13643">
                  <c:v>13644</c:v>
                </c:pt>
                <c:pt idx="13644">
                  <c:v>13645</c:v>
                </c:pt>
                <c:pt idx="13645">
                  <c:v>13646</c:v>
                </c:pt>
                <c:pt idx="13646">
                  <c:v>13647</c:v>
                </c:pt>
                <c:pt idx="13647">
                  <c:v>13648</c:v>
                </c:pt>
                <c:pt idx="13648">
                  <c:v>13649</c:v>
                </c:pt>
                <c:pt idx="13649">
                  <c:v>13650</c:v>
                </c:pt>
                <c:pt idx="13650">
                  <c:v>13651</c:v>
                </c:pt>
                <c:pt idx="13651">
                  <c:v>13652</c:v>
                </c:pt>
                <c:pt idx="13652">
                  <c:v>13653</c:v>
                </c:pt>
                <c:pt idx="13653">
                  <c:v>13654</c:v>
                </c:pt>
                <c:pt idx="13654">
                  <c:v>13655</c:v>
                </c:pt>
                <c:pt idx="13655">
                  <c:v>13656</c:v>
                </c:pt>
                <c:pt idx="13656">
                  <c:v>13657</c:v>
                </c:pt>
                <c:pt idx="13657">
                  <c:v>13658</c:v>
                </c:pt>
                <c:pt idx="13658">
                  <c:v>13659</c:v>
                </c:pt>
                <c:pt idx="13659">
                  <c:v>13660</c:v>
                </c:pt>
                <c:pt idx="13660">
                  <c:v>13661</c:v>
                </c:pt>
                <c:pt idx="13661">
                  <c:v>13662</c:v>
                </c:pt>
                <c:pt idx="13662">
                  <c:v>13663</c:v>
                </c:pt>
                <c:pt idx="13663">
                  <c:v>13664</c:v>
                </c:pt>
                <c:pt idx="13664">
                  <c:v>13665</c:v>
                </c:pt>
                <c:pt idx="13665">
                  <c:v>13666</c:v>
                </c:pt>
                <c:pt idx="13666">
                  <c:v>13667</c:v>
                </c:pt>
                <c:pt idx="13667">
                  <c:v>13668</c:v>
                </c:pt>
                <c:pt idx="13668">
                  <c:v>13669</c:v>
                </c:pt>
                <c:pt idx="13669">
                  <c:v>13670</c:v>
                </c:pt>
                <c:pt idx="13670">
                  <c:v>13671</c:v>
                </c:pt>
                <c:pt idx="13671">
                  <c:v>13672</c:v>
                </c:pt>
                <c:pt idx="13672">
                  <c:v>13673</c:v>
                </c:pt>
                <c:pt idx="13673">
                  <c:v>13674</c:v>
                </c:pt>
                <c:pt idx="13674">
                  <c:v>13675</c:v>
                </c:pt>
                <c:pt idx="13675">
                  <c:v>13676</c:v>
                </c:pt>
                <c:pt idx="13676">
                  <c:v>13677</c:v>
                </c:pt>
                <c:pt idx="13677">
                  <c:v>13678</c:v>
                </c:pt>
                <c:pt idx="13678">
                  <c:v>13679</c:v>
                </c:pt>
                <c:pt idx="13679">
                  <c:v>13680</c:v>
                </c:pt>
                <c:pt idx="13680">
                  <c:v>13681</c:v>
                </c:pt>
                <c:pt idx="13681">
                  <c:v>13682</c:v>
                </c:pt>
                <c:pt idx="13682">
                  <c:v>13683</c:v>
                </c:pt>
                <c:pt idx="13683">
                  <c:v>13684</c:v>
                </c:pt>
                <c:pt idx="13684">
                  <c:v>13685</c:v>
                </c:pt>
                <c:pt idx="13685">
                  <c:v>13686</c:v>
                </c:pt>
                <c:pt idx="13686">
                  <c:v>13687</c:v>
                </c:pt>
                <c:pt idx="13687">
                  <c:v>13688</c:v>
                </c:pt>
                <c:pt idx="13688">
                  <c:v>13689</c:v>
                </c:pt>
                <c:pt idx="13689">
                  <c:v>13690</c:v>
                </c:pt>
                <c:pt idx="13690">
                  <c:v>13691</c:v>
                </c:pt>
                <c:pt idx="13691">
                  <c:v>13692</c:v>
                </c:pt>
                <c:pt idx="13692">
                  <c:v>13693</c:v>
                </c:pt>
                <c:pt idx="13693">
                  <c:v>13694</c:v>
                </c:pt>
                <c:pt idx="13694">
                  <c:v>13695</c:v>
                </c:pt>
                <c:pt idx="13695">
                  <c:v>13696</c:v>
                </c:pt>
                <c:pt idx="13696">
                  <c:v>13697</c:v>
                </c:pt>
                <c:pt idx="13697">
                  <c:v>13698</c:v>
                </c:pt>
                <c:pt idx="13698">
                  <c:v>13699</c:v>
                </c:pt>
                <c:pt idx="13699">
                  <c:v>13700</c:v>
                </c:pt>
                <c:pt idx="13700">
                  <c:v>13701</c:v>
                </c:pt>
                <c:pt idx="13701">
                  <c:v>13702</c:v>
                </c:pt>
                <c:pt idx="13702">
                  <c:v>13703</c:v>
                </c:pt>
                <c:pt idx="13703">
                  <c:v>13704</c:v>
                </c:pt>
                <c:pt idx="13704">
                  <c:v>13705</c:v>
                </c:pt>
                <c:pt idx="13705">
                  <c:v>13706</c:v>
                </c:pt>
                <c:pt idx="13706">
                  <c:v>13707</c:v>
                </c:pt>
                <c:pt idx="13707">
                  <c:v>13708</c:v>
                </c:pt>
                <c:pt idx="13708">
                  <c:v>13709</c:v>
                </c:pt>
                <c:pt idx="13709">
                  <c:v>13710</c:v>
                </c:pt>
                <c:pt idx="13710">
                  <c:v>13711</c:v>
                </c:pt>
                <c:pt idx="13711">
                  <c:v>13712</c:v>
                </c:pt>
                <c:pt idx="13712">
                  <c:v>13713</c:v>
                </c:pt>
                <c:pt idx="13713">
                  <c:v>13714</c:v>
                </c:pt>
                <c:pt idx="13714">
                  <c:v>13715</c:v>
                </c:pt>
                <c:pt idx="13715">
                  <c:v>13716</c:v>
                </c:pt>
                <c:pt idx="13716">
                  <c:v>13717</c:v>
                </c:pt>
                <c:pt idx="13717">
                  <c:v>13718</c:v>
                </c:pt>
                <c:pt idx="13718">
                  <c:v>13719</c:v>
                </c:pt>
                <c:pt idx="13719">
                  <c:v>13720</c:v>
                </c:pt>
                <c:pt idx="13720">
                  <c:v>13721</c:v>
                </c:pt>
                <c:pt idx="13721">
                  <c:v>13722</c:v>
                </c:pt>
                <c:pt idx="13722">
                  <c:v>13723</c:v>
                </c:pt>
                <c:pt idx="13723">
                  <c:v>13724</c:v>
                </c:pt>
                <c:pt idx="13724">
                  <c:v>13725</c:v>
                </c:pt>
                <c:pt idx="13725">
                  <c:v>13726</c:v>
                </c:pt>
                <c:pt idx="13726">
                  <c:v>13727</c:v>
                </c:pt>
                <c:pt idx="13727">
                  <c:v>13728</c:v>
                </c:pt>
                <c:pt idx="13728">
                  <c:v>13729</c:v>
                </c:pt>
                <c:pt idx="13729">
                  <c:v>13730</c:v>
                </c:pt>
                <c:pt idx="13730">
                  <c:v>13731</c:v>
                </c:pt>
                <c:pt idx="13731">
                  <c:v>13732</c:v>
                </c:pt>
                <c:pt idx="13732">
                  <c:v>13733</c:v>
                </c:pt>
                <c:pt idx="13733">
                  <c:v>13734</c:v>
                </c:pt>
                <c:pt idx="13734">
                  <c:v>13735</c:v>
                </c:pt>
                <c:pt idx="13735">
                  <c:v>13736</c:v>
                </c:pt>
                <c:pt idx="13736">
                  <c:v>13737</c:v>
                </c:pt>
                <c:pt idx="13737">
                  <c:v>13738</c:v>
                </c:pt>
                <c:pt idx="13738">
                  <c:v>13739</c:v>
                </c:pt>
                <c:pt idx="13739">
                  <c:v>13740</c:v>
                </c:pt>
                <c:pt idx="13740">
                  <c:v>13741</c:v>
                </c:pt>
                <c:pt idx="13741">
                  <c:v>13742</c:v>
                </c:pt>
                <c:pt idx="13742">
                  <c:v>13743</c:v>
                </c:pt>
                <c:pt idx="13743">
                  <c:v>13744</c:v>
                </c:pt>
                <c:pt idx="13744">
                  <c:v>13745</c:v>
                </c:pt>
                <c:pt idx="13745">
                  <c:v>13746</c:v>
                </c:pt>
                <c:pt idx="13746">
                  <c:v>13747</c:v>
                </c:pt>
                <c:pt idx="13747">
                  <c:v>13748</c:v>
                </c:pt>
                <c:pt idx="13748">
                  <c:v>13749</c:v>
                </c:pt>
                <c:pt idx="13749">
                  <c:v>13750</c:v>
                </c:pt>
                <c:pt idx="13750">
                  <c:v>13751</c:v>
                </c:pt>
                <c:pt idx="13751">
                  <c:v>13752</c:v>
                </c:pt>
                <c:pt idx="13752">
                  <c:v>13753</c:v>
                </c:pt>
                <c:pt idx="13753">
                  <c:v>13754</c:v>
                </c:pt>
                <c:pt idx="13754">
                  <c:v>13755</c:v>
                </c:pt>
                <c:pt idx="13755">
                  <c:v>13756</c:v>
                </c:pt>
                <c:pt idx="13756">
                  <c:v>13757</c:v>
                </c:pt>
                <c:pt idx="13757">
                  <c:v>13758</c:v>
                </c:pt>
                <c:pt idx="13758">
                  <c:v>13759</c:v>
                </c:pt>
                <c:pt idx="13759">
                  <c:v>13760</c:v>
                </c:pt>
                <c:pt idx="13760">
                  <c:v>13761</c:v>
                </c:pt>
                <c:pt idx="13761">
                  <c:v>13762</c:v>
                </c:pt>
                <c:pt idx="13762">
                  <c:v>13763</c:v>
                </c:pt>
                <c:pt idx="13763">
                  <c:v>13764</c:v>
                </c:pt>
                <c:pt idx="13764">
                  <c:v>13765</c:v>
                </c:pt>
                <c:pt idx="13765">
                  <c:v>13766</c:v>
                </c:pt>
                <c:pt idx="13766">
                  <c:v>13767</c:v>
                </c:pt>
                <c:pt idx="13767">
                  <c:v>13768</c:v>
                </c:pt>
                <c:pt idx="13768">
                  <c:v>13769</c:v>
                </c:pt>
                <c:pt idx="13769">
                  <c:v>13770</c:v>
                </c:pt>
                <c:pt idx="13770">
                  <c:v>13771</c:v>
                </c:pt>
                <c:pt idx="13771">
                  <c:v>13772</c:v>
                </c:pt>
                <c:pt idx="13772">
                  <c:v>13773</c:v>
                </c:pt>
                <c:pt idx="13773">
                  <c:v>13774</c:v>
                </c:pt>
                <c:pt idx="13774">
                  <c:v>13775</c:v>
                </c:pt>
                <c:pt idx="13775">
                  <c:v>13776</c:v>
                </c:pt>
                <c:pt idx="13776">
                  <c:v>13777</c:v>
                </c:pt>
                <c:pt idx="13777">
                  <c:v>13778</c:v>
                </c:pt>
                <c:pt idx="13778">
                  <c:v>13779</c:v>
                </c:pt>
                <c:pt idx="13779">
                  <c:v>13780</c:v>
                </c:pt>
                <c:pt idx="13780">
                  <c:v>13781</c:v>
                </c:pt>
                <c:pt idx="13781">
                  <c:v>13782</c:v>
                </c:pt>
                <c:pt idx="13782">
                  <c:v>13783</c:v>
                </c:pt>
                <c:pt idx="13783">
                  <c:v>13784</c:v>
                </c:pt>
                <c:pt idx="13784">
                  <c:v>13785</c:v>
                </c:pt>
                <c:pt idx="13785">
                  <c:v>13786</c:v>
                </c:pt>
                <c:pt idx="13786">
                  <c:v>13787</c:v>
                </c:pt>
                <c:pt idx="13787">
                  <c:v>13788</c:v>
                </c:pt>
                <c:pt idx="13788">
                  <c:v>13789</c:v>
                </c:pt>
                <c:pt idx="13789">
                  <c:v>13790</c:v>
                </c:pt>
                <c:pt idx="13790">
                  <c:v>13791</c:v>
                </c:pt>
                <c:pt idx="13791">
                  <c:v>13792</c:v>
                </c:pt>
                <c:pt idx="13792">
                  <c:v>13793</c:v>
                </c:pt>
                <c:pt idx="13793">
                  <c:v>13794</c:v>
                </c:pt>
                <c:pt idx="13794">
                  <c:v>13795</c:v>
                </c:pt>
                <c:pt idx="13795">
                  <c:v>13796</c:v>
                </c:pt>
                <c:pt idx="13796">
                  <c:v>13797</c:v>
                </c:pt>
                <c:pt idx="13797">
                  <c:v>13798</c:v>
                </c:pt>
                <c:pt idx="13798">
                  <c:v>13799</c:v>
                </c:pt>
                <c:pt idx="13799">
                  <c:v>13800</c:v>
                </c:pt>
                <c:pt idx="13800">
                  <c:v>13801</c:v>
                </c:pt>
                <c:pt idx="13801">
                  <c:v>13802</c:v>
                </c:pt>
                <c:pt idx="13802">
                  <c:v>13803</c:v>
                </c:pt>
                <c:pt idx="13803">
                  <c:v>13804</c:v>
                </c:pt>
                <c:pt idx="13804">
                  <c:v>13805</c:v>
                </c:pt>
                <c:pt idx="13805">
                  <c:v>13806</c:v>
                </c:pt>
                <c:pt idx="13806">
                  <c:v>13807</c:v>
                </c:pt>
                <c:pt idx="13807">
                  <c:v>13808</c:v>
                </c:pt>
                <c:pt idx="13808">
                  <c:v>13809</c:v>
                </c:pt>
                <c:pt idx="13809">
                  <c:v>13810</c:v>
                </c:pt>
                <c:pt idx="13810">
                  <c:v>13811</c:v>
                </c:pt>
                <c:pt idx="13811">
                  <c:v>13812</c:v>
                </c:pt>
                <c:pt idx="13812">
                  <c:v>13813</c:v>
                </c:pt>
                <c:pt idx="13813">
                  <c:v>13814</c:v>
                </c:pt>
                <c:pt idx="13814">
                  <c:v>13815</c:v>
                </c:pt>
                <c:pt idx="13815">
                  <c:v>13816</c:v>
                </c:pt>
                <c:pt idx="13816">
                  <c:v>13817</c:v>
                </c:pt>
                <c:pt idx="13817">
                  <c:v>13818</c:v>
                </c:pt>
                <c:pt idx="13818">
                  <c:v>13819</c:v>
                </c:pt>
                <c:pt idx="13819">
                  <c:v>13820</c:v>
                </c:pt>
                <c:pt idx="13820">
                  <c:v>13821</c:v>
                </c:pt>
                <c:pt idx="13821">
                  <c:v>13822</c:v>
                </c:pt>
                <c:pt idx="13822">
                  <c:v>13823</c:v>
                </c:pt>
                <c:pt idx="13823">
                  <c:v>13824</c:v>
                </c:pt>
                <c:pt idx="13824">
                  <c:v>13825</c:v>
                </c:pt>
                <c:pt idx="13825">
                  <c:v>13826</c:v>
                </c:pt>
                <c:pt idx="13826">
                  <c:v>13827</c:v>
                </c:pt>
                <c:pt idx="13827">
                  <c:v>13828</c:v>
                </c:pt>
                <c:pt idx="13828">
                  <c:v>13829</c:v>
                </c:pt>
                <c:pt idx="13829">
                  <c:v>13830</c:v>
                </c:pt>
                <c:pt idx="13830">
                  <c:v>13831</c:v>
                </c:pt>
                <c:pt idx="13831">
                  <c:v>13832</c:v>
                </c:pt>
                <c:pt idx="13832">
                  <c:v>13833</c:v>
                </c:pt>
                <c:pt idx="13833">
                  <c:v>13834</c:v>
                </c:pt>
                <c:pt idx="13834">
                  <c:v>13835</c:v>
                </c:pt>
                <c:pt idx="13835">
                  <c:v>13836</c:v>
                </c:pt>
                <c:pt idx="13836">
                  <c:v>13837</c:v>
                </c:pt>
                <c:pt idx="13837">
                  <c:v>13838</c:v>
                </c:pt>
                <c:pt idx="13838">
                  <c:v>13839</c:v>
                </c:pt>
                <c:pt idx="13839">
                  <c:v>13840</c:v>
                </c:pt>
                <c:pt idx="13840">
                  <c:v>13841</c:v>
                </c:pt>
                <c:pt idx="13841">
                  <c:v>13842</c:v>
                </c:pt>
                <c:pt idx="13842">
                  <c:v>13843</c:v>
                </c:pt>
                <c:pt idx="13843">
                  <c:v>13844</c:v>
                </c:pt>
                <c:pt idx="13844">
                  <c:v>13845</c:v>
                </c:pt>
                <c:pt idx="13845">
                  <c:v>13846</c:v>
                </c:pt>
                <c:pt idx="13846">
                  <c:v>13847</c:v>
                </c:pt>
                <c:pt idx="13847">
                  <c:v>13848</c:v>
                </c:pt>
                <c:pt idx="13848">
                  <c:v>13849</c:v>
                </c:pt>
                <c:pt idx="13849">
                  <c:v>13850</c:v>
                </c:pt>
                <c:pt idx="13850">
                  <c:v>13851</c:v>
                </c:pt>
                <c:pt idx="13851">
                  <c:v>13852</c:v>
                </c:pt>
                <c:pt idx="13852">
                  <c:v>13853</c:v>
                </c:pt>
                <c:pt idx="13853">
                  <c:v>13854</c:v>
                </c:pt>
                <c:pt idx="13854">
                  <c:v>13855</c:v>
                </c:pt>
                <c:pt idx="13855">
                  <c:v>13856</c:v>
                </c:pt>
                <c:pt idx="13856">
                  <c:v>13857</c:v>
                </c:pt>
                <c:pt idx="13857">
                  <c:v>13858</c:v>
                </c:pt>
                <c:pt idx="13858">
                  <c:v>13859</c:v>
                </c:pt>
                <c:pt idx="13859">
                  <c:v>13860</c:v>
                </c:pt>
                <c:pt idx="13860">
                  <c:v>13861</c:v>
                </c:pt>
                <c:pt idx="13861">
                  <c:v>13862</c:v>
                </c:pt>
                <c:pt idx="13862">
                  <c:v>13863</c:v>
                </c:pt>
                <c:pt idx="13863">
                  <c:v>13864</c:v>
                </c:pt>
                <c:pt idx="13864">
                  <c:v>13865</c:v>
                </c:pt>
                <c:pt idx="13865">
                  <c:v>13866</c:v>
                </c:pt>
                <c:pt idx="13866">
                  <c:v>13867</c:v>
                </c:pt>
                <c:pt idx="13867">
                  <c:v>13868</c:v>
                </c:pt>
                <c:pt idx="13868">
                  <c:v>13869</c:v>
                </c:pt>
                <c:pt idx="13869">
                  <c:v>13870</c:v>
                </c:pt>
                <c:pt idx="13870">
                  <c:v>13871</c:v>
                </c:pt>
                <c:pt idx="13871">
                  <c:v>13872</c:v>
                </c:pt>
                <c:pt idx="13872">
                  <c:v>13873</c:v>
                </c:pt>
                <c:pt idx="13873">
                  <c:v>13874</c:v>
                </c:pt>
                <c:pt idx="13874">
                  <c:v>13875</c:v>
                </c:pt>
                <c:pt idx="13875">
                  <c:v>13876</c:v>
                </c:pt>
                <c:pt idx="13876">
                  <c:v>13877</c:v>
                </c:pt>
                <c:pt idx="13877">
                  <c:v>13878</c:v>
                </c:pt>
                <c:pt idx="13878">
                  <c:v>13879</c:v>
                </c:pt>
                <c:pt idx="13879">
                  <c:v>13880</c:v>
                </c:pt>
                <c:pt idx="13880">
                  <c:v>13881</c:v>
                </c:pt>
                <c:pt idx="13881">
                  <c:v>13882</c:v>
                </c:pt>
                <c:pt idx="13882">
                  <c:v>13883</c:v>
                </c:pt>
                <c:pt idx="13883">
                  <c:v>13884</c:v>
                </c:pt>
                <c:pt idx="13884">
                  <c:v>13885</c:v>
                </c:pt>
                <c:pt idx="13885">
                  <c:v>13886</c:v>
                </c:pt>
                <c:pt idx="13886">
                  <c:v>13887</c:v>
                </c:pt>
                <c:pt idx="13887">
                  <c:v>13888</c:v>
                </c:pt>
                <c:pt idx="13888">
                  <c:v>13889</c:v>
                </c:pt>
                <c:pt idx="13889">
                  <c:v>13890</c:v>
                </c:pt>
                <c:pt idx="13890">
                  <c:v>13891</c:v>
                </c:pt>
                <c:pt idx="13891">
                  <c:v>13892</c:v>
                </c:pt>
                <c:pt idx="13892">
                  <c:v>13893</c:v>
                </c:pt>
                <c:pt idx="13893">
                  <c:v>13894</c:v>
                </c:pt>
                <c:pt idx="13894">
                  <c:v>13895</c:v>
                </c:pt>
                <c:pt idx="13895">
                  <c:v>13896</c:v>
                </c:pt>
                <c:pt idx="13896">
                  <c:v>13897</c:v>
                </c:pt>
                <c:pt idx="13897">
                  <c:v>13898</c:v>
                </c:pt>
                <c:pt idx="13898">
                  <c:v>13899</c:v>
                </c:pt>
                <c:pt idx="13899">
                  <c:v>13900</c:v>
                </c:pt>
                <c:pt idx="13900">
                  <c:v>13901</c:v>
                </c:pt>
                <c:pt idx="13901">
                  <c:v>13902</c:v>
                </c:pt>
                <c:pt idx="13902">
                  <c:v>13903</c:v>
                </c:pt>
                <c:pt idx="13903">
                  <c:v>13904</c:v>
                </c:pt>
                <c:pt idx="13904">
                  <c:v>13905</c:v>
                </c:pt>
                <c:pt idx="13905">
                  <c:v>13906</c:v>
                </c:pt>
                <c:pt idx="13906">
                  <c:v>13907</c:v>
                </c:pt>
                <c:pt idx="13907">
                  <c:v>13908</c:v>
                </c:pt>
                <c:pt idx="13908">
                  <c:v>13909</c:v>
                </c:pt>
                <c:pt idx="13909">
                  <c:v>13910</c:v>
                </c:pt>
                <c:pt idx="13910">
                  <c:v>13911</c:v>
                </c:pt>
                <c:pt idx="13911">
                  <c:v>13912</c:v>
                </c:pt>
                <c:pt idx="13912">
                  <c:v>13913</c:v>
                </c:pt>
                <c:pt idx="13913">
                  <c:v>13914</c:v>
                </c:pt>
                <c:pt idx="13914">
                  <c:v>13915</c:v>
                </c:pt>
                <c:pt idx="13915">
                  <c:v>13916</c:v>
                </c:pt>
                <c:pt idx="13916">
                  <c:v>13917</c:v>
                </c:pt>
                <c:pt idx="13917">
                  <c:v>13918</c:v>
                </c:pt>
                <c:pt idx="13918">
                  <c:v>13919</c:v>
                </c:pt>
                <c:pt idx="13919">
                  <c:v>13920</c:v>
                </c:pt>
                <c:pt idx="13920">
                  <c:v>13921</c:v>
                </c:pt>
                <c:pt idx="13921">
                  <c:v>13922</c:v>
                </c:pt>
                <c:pt idx="13922">
                  <c:v>13923</c:v>
                </c:pt>
                <c:pt idx="13923">
                  <c:v>13924</c:v>
                </c:pt>
                <c:pt idx="13924">
                  <c:v>13925</c:v>
                </c:pt>
                <c:pt idx="13925">
                  <c:v>13926</c:v>
                </c:pt>
                <c:pt idx="13926">
                  <c:v>13927</c:v>
                </c:pt>
                <c:pt idx="13927">
                  <c:v>13928</c:v>
                </c:pt>
                <c:pt idx="13928">
                  <c:v>13929</c:v>
                </c:pt>
                <c:pt idx="13929">
                  <c:v>13930</c:v>
                </c:pt>
                <c:pt idx="13930">
                  <c:v>13931</c:v>
                </c:pt>
                <c:pt idx="13931">
                  <c:v>13932</c:v>
                </c:pt>
                <c:pt idx="13932">
                  <c:v>13933</c:v>
                </c:pt>
                <c:pt idx="13933">
                  <c:v>13934</c:v>
                </c:pt>
                <c:pt idx="13934">
                  <c:v>13935</c:v>
                </c:pt>
                <c:pt idx="13935">
                  <c:v>13936</c:v>
                </c:pt>
                <c:pt idx="13936">
                  <c:v>13937</c:v>
                </c:pt>
                <c:pt idx="13937">
                  <c:v>13938</c:v>
                </c:pt>
                <c:pt idx="13938">
                  <c:v>13939</c:v>
                </c:pt>
                <c:pt idx="13939">
                  <c:v>13940</c:v>
                </c:pt>
                <c:pt idx="13940">
                  <c:v>13941</c:v>
                </c:pt>
                <c:pt idx="13941">
                  <c:v>13942</c:v>
                </c:pt>
                <c:pt idx="13942">
                  <c:v>13943</c:v>
                </c:pt>
                <c:pt idx="13943">
                  <c:v>13944</c:v>
                </c:pt>
                <c:pt idx="13944">
                  <c:v>13945</c:v>
                </c:pt>
                <c:pt idx="13945">
                  <c:v>13946</c:v>
                </c:pt>
                <c:pt idx="13946">
                  <c:v>13947</c:v>
                </c:pt>
                <c:pt idx="13947">
                  <c:v>13948</c:v>
                </c:pt>
                <c:pt idx="13948">
                  <c:v>13949</c:v>
                </c:pt>
                <c:pt idx="13949">
                  <c:v>13950</c:v>
                </c:pt>
                <c:pt idx="13950">
                  <c:v>13951</c:v>
                </c:pt>
                <c:pt idx="13951">
                  <c:v>13952</c:v>
                </c:pt>
                <c:pt idx="13952">
                  <c:v>13953</c:v>
                </c:pt>
                <c:pt idx="13953">
                  <c:v>13954</c:v>
                </c:pt>
                <c:pt idx="13954">
                  <c:v>13955</c:v>
                </c:pt>
                <c:pt idx="13955">
                  <c:v>13956</c:v>
                </c:pt>
                <c:pt idx="13956">
                  <c:v>13957</c:v>
                </c:pt>
                <c:pt idx="13957">
                  <c:v>13958</c:v>
                </c:pt>
                <c:pt idx="13958">
                  <c:v>13959</c:v>
                </c:pt>
                <c:pt idx="13959">
                  <c:v>13960</c:v>
                </c:pt>
                <c:pt idx="13960">
                  <c:v>13961</c:v>
                </c:pt>
                <c:pt idx="13961">
                  <c:v>13962</c:v>
                </c:pt>
                <c:pt idx="13962">
                  <c:v>13963</c:v>
                </c:pt>
                <c:pt idx="13963">
                  <c:v>13964</c:v>
                </c:pt>
                <c:pt idx="13964">
                  <c:v>13965</c:v>
                </c:pt>
                <c:pt idx="13965">
                  <c:v>13966</c:v>
                </c:pt>
                <c:pt idx="13966">
                  <c:v>13967</c:v>
                </c:pt>
                <c:pt idx="13967">
                  <c:v>13968</c:v>
                </c:pt>
                <c:pt idx="13968">
                  <c:v>13969</c:v>
                </c:pt>
                <c:pt idx="13969">
                  <c:v>13970</c:v>
                </c:pt>
                <c:pt idx="13970">
                  <c:v>13971</c:v>
                </c:pt>
                <c:pt idx="13971">
                  <c:v>13972</c:v>
                </c:pt>
                <c:pt idx="13972">
                  <c:v>13973</c:v>
                </c:pt>
                <c:pt idx="13973">
                  <c:v>13974</c:v>
                </c:pt>
                <c:pt idx="13974">
                  <c:v>13975</c:v>
                </c:pt>
                <c:pt idx="13975">
                  <c:v>13976</c:v>
                </c:pt>
                <c:pt idx="13976">
                  <c:v>13977</c:v>
                </c:pt>
                <c:pt idx="13977">
                  <c:v>13978</c:v>
                </c:pt>
                <c:pt idx="13978">
                  <c:v>13979</c:v>
                </c:pt>
                <c:pt idx="13979">
                  <c:v>13980</c:v>
                </c:pt>
                <c:pt idx="13980">
                  <c:v>13981</c:v>
                </c:pt>
                <c:pt idx="13981">
                  <c:v>13982</c:v>
                </c:pt>
                <c:pt idx="13982">
                  <c:v>13983</c:v>
                </c:pt>
                <c:pt idx="13983">
                  <c:v>13984</c:v>
                </c:pt>
                <c:pt idx="13984">
                  <c:v>13985</c:v>
                </c:pt>
                <c:pt idx="13985">
                  <c:v>13986</c:v>
                </c:pt>
                <c:pt idx="13986">
                  <c:v>13987</c:v>
                </c:pt>
                <c:pt idx="13987">
                  <c:v>13988</c:v>
                </c:pt>
                <c:pt idx="13988">
                  <c:v>13989</c:v>
                </c:pt>
                <c:pt idx="13989">
                  <c:v>13990</c:v>
                </c:pt>
                <c:pt idx="13990">
                  <c:v>13991</c:v>
                </c:pt>
                <c:pt idx="13991">
                  <c:v>13992</c:v>
                </c:pt>
                <c:pt idx="13992">
                  <c:v>13993</c:v>
                </c:pt>
                <c:pt idx="13993">
                  <c:v>13994</c:v>
                </c:pt>
                <c:pt idx="13994">
                  <c:v>13995</c:v>
                </c:pt>
                <c:pt idx="13995">
                  <c:v>13996</c:v>
                </c:pt>
                <c:pt idx="13996">
                  <c:v>13997</c:v>
                </c:pt>
                <c:pt idx="13997">
                  <c:v>13998</c:v>
                </c:pt>
                <c:pt idx="13998">
                  <c:v>13999</c:v>
                </c:pt>
                <c:pt idx="13999">
                  <c:v>14000</c:v>
                </c:pt>
                <c:pt idx="14000">
                  <c:v>14001</c:v>
                </c:pt>
                <c:pt idx="14001">
                  <c:v>14002</c:v>
                </c:pt>
                <c:pt idx="14002">
                  <c:v>14003</c:v>
                </c:pt>
                <c:pt idx="14003">
                  <c:v>14004</c:v>
                </c:pt>
                <c:pt idx="14004">
                  <c:v>14005</c:v>
                </c:pt>
                <c:pt idx="14005">
                  <c:v>14006</c:v>
                </c:pt>
                <c:pt idx="14006">
                  <c:v>14007</c:v>
                </c:pt>
                <c:pt idx="14007">
                  <c:v>14008</c:v>
                </c:pt>
                <c:pt idx="14008">
                  <c:v>14009</c:v>
                </c:pt>
                <c:pt idx="14009">
                  <c:v>14010</c:v>
                </c:pt>
                <c:pt idx="14010">
                  <c:v>14011</c:v>
                </c:pt>
                <c:pt idx="14011">
                  <c:v>14012</c:v>
                </c:pt>
                <c:pt idx="14012">
                  <c:v>14013</c:v>
                </c:pt>
                <c:pt idx="14013">
                  <c:v>14014</c:v>
                </c:pt>
                <c:pt idx="14014">
                  <c:v>14015</c:v>
                </c:pt>
                <c:pt idx="14015">
                  <c:v>14016</c:v>
                </c:pt>
                <c:pt idx="14016">
                  <c:v>14017</c:v>
                </c:pt>
                <c:pt idx="14017">
                  <c:v>14018</c:v>
                </c:pt>
                <c:pt idx="14018">
                  <c:v>14019</c:v>
                </c:pt>
                <c:pt idx="14019">
                  <c:v>14020</c:v>
                </c:pt>
                <c:pt idx="14020">
                  <c:v>14021</c:v>
                </c:pt>
                <c:pt idx="14021">
                  <c:v>14022</c:v>
                </c:pt>
                <c:pt idx="14022">
                  <c:v>14023</c:v>
                </c:pt>
                <c:pt idx="14023">
                  <c:v>14024</c:v>
                </c:pt>
                <c:pt idx="14024">
                  <c:v>14025</c:v>
                </c:pt>
                <c:pt idx="14025">
                  <c:v>14026</c:v>
                </c:pt>
                <c:pt idx="14026">
                  <c:v>14027</c:v>
                </c:pt>
                <c:pt idx="14027">
                  <c:v>14028</c:v>
                </c:pt>
                <c:pt idx="14028">
                  <c:v>14029</c:v>
                </c:pt>
                <c:pt idx="14029">
                  <c:v>14030</c:v>
                </c:pt>
                <c:pt idx="14030">
                  <c:v>14031</c:v>
                </c:pt>
                <c:pt idx="14031">
                  <c:v>14032</c:v>
                </c:pt>
                <c:pt idx="14032">
                  <c:v>14033</c:v>
                </c:pt>
                <c:pt idx="14033">
                  <c:v>14034</c:v>
                </c:pt>
                <c:pt idx="14034">
                  <c:v>14035</c:v>
                </c:pt>
                <c:pt idx="14035">
                  <c:v>14036</c:v>
                </c:pt>
                <c:pt idx="14036">
                  <c:v>14037</c:v>
                </c:pt>
                <c:pt idx="14037">
                  <c:v>14038</c:v>
                </c:pt>
                <c:pt idx="14038">
                  <c:v>14039</c:v>
                </c:pt>
                <c:pt idx="14039">
                  <c:v>14040</c:v>
                </c:pt>
                <c:pt idx="14040">
                  <c:v>14041</c:v>
                </c:pt>
                <c:pt idx="14041">
                  <c:v>14042</c:v>
                </c:pt>
                <c:pt idx="14042">
                  <c:v>14043</c:v>
                </c:pt>
                <c:pt idx="14043">
                  <c:v>14044</c:v>
                </c:pt>
                <c:pt idx="14044">
                  <c:v>14045</c:v>
                </c:pt>
                <c:pt idx="14045">
                  <c:v>14046</c:v>
                </c:pt>
                <c:pt idx="14046">
                  <c:v>14047</c:v>
                </c:pt>
                <c:pt idx="14047">
                  <c:v>14048</c:v>
                </c:pt>
                <c:pt idx="14048">
                  <c:v>14049</c:v>
                </c:pt>
                <c:pt idx="14049">
                  <c:v>14050</c:v>
                </c:pt>
                <c:pt idx="14050">
                  <c:v>14051</c:v>
                </c:pt>
                <c:pt idx="14051">
                  <c:v>14052</c:v>
                </c:pt>
                <c:pt idx="14052">
                  <c:v>14053</c:v>
                </c:pt>
                <c:pt idx="14053">
                  <c:v>14054</c:v>
                </c:pt>
                <c:pt idx="14054">
                  <c:v>14055</c:v>
                </c:pt>
                <c:pt idx="14055">
                  <c:v>14056</c:v>
                </c:pt>
                <c:pt idx="14056">
                  <c:v>14057</c:v>
                </c:pt>
                <c:pt idx="14057">
                  <c:v>14058</c:v>
                </c:pt>
                <c:pt idx="14058">
                  <c:v>14059</c:v>
                </c:pt>
                <c:pt idx="14059">
                  <c:v>14060</c:v>
                </c:pt>
                <c:pt idx="14060">
                  <c:v>14061</c:v>
                </c:pt>
                <c:pt idx="14061">
                  <c:v>14062</c:v>
                </c:pt>
                <c:pt idx="14062">
                  <c:v>14063</c:v>
                </c:pt>
                <c:pt idx="14063">
                  <c:v>14064</c:v>
                </c:pt>
                <c:pt idx="14064">
                  <c:v>14065</c:v>
                </c:pt>
                <c:pt idx="14065">
                  <c:v>14066</c:v>
                </c:pt>
                <c:pt idx="14066">
                  <c:v>14067</c:v>
                </c:pt>
                <c:pt idx="14067">
                  <c:v>14068</c:v>
                </c:pt>
                <c:pt idx="14068">
                  <c:v>14069</c:v>
                </c:pt>
                <c:pt idx="14069">
                  <c:v>14070</c:v>
                </c:pt>
                <c:pt idx="14070">
                  <c:v>14071</c:v>
                </c:pt>
                <c:pt idx="14071">
                  <c:v>14072</c:v>
                </c:pt>
                <c:pt idx="14072">
                  <c:v>14073</c:v>
                </c:pt>
                <c:pt idx="14073">
                  <c:v>14074</c:v>
                </c:pt>
                <c:pt idx="14074">
                  <c:v>14075</c:v>
                </c:pt>
                <c:pt idx="14075">
                  <c:v>14076</c:v>
                </c:pt>
                <c:pt idx="14076">
                  <c:v>14077</c:v>
                </c:pt>
                <c:pt idx="14077">
                  <c:v>14078</c:v>
                </c:pt>
                <c:pt idx="14078">
                  <c:v>14079</c:v>
                </c:pt>
                <c:pt idx="14079">
                  <c:v>14080</c:v>
                </c:pt>
                <c:pt idx="14080">
                  <c:v>14081</c:v>
                </c:pt>
                <c:pt idx="14081">
                  <c:v>14082</c:v>
                </c:pt>
                <c:pt idx="14082">
                  <c:v>14083</c:v>
                </c:pt>
                <c:pt idx="14083">
                  <c:v>14084</c:v>
                </c:pt>
                <c:pt idx="14084">
                  <c:v>14085</c:v>
                </c:pt>
                <c:pt idx="14085">
                  <c:v>14086</c:v>
                </c:pt>
                <c:pt idx="14086">
                  <c:v>14087</c:v>
                </c:pt>
                <c:pt idx="14087">
                  <c:v>14088</c:v>
                </c:pt>
                <c:pt idx="14088">
                  <c:v>14089</c:v>
                </c:pt>
                <c:pt idx="14089">
                  <c:v>14090</c:v>
                </c:pt>
                <c:pt idx="14090">
                  <c:v>14091</c:v>
                </c:pt>
                <c:pt idx="14091">
                  <c:v>14092</c:v>
                </c:pt>
                <c:pt idx="14092">
                  <c:v>14093</c:v>
                </c:pt>
                <c:pt idx="14093">
                  <c:v>14094</c:v>
                </c:pt>
                <c:pt idx="14094">
                  <c:v>14095</c:v>
                </c:pt>
                <c:pt idx="14095">
                  <c:v>14096</c:v>
                </c:pt>
                <c:pt idx="14096">
                  <c:v>14097</c:v>
                </c:pt>
                <c:pt idx="14097">
                  <c:v>14098</c:v>
                </c:pt>
                <c:pt idx="14098">
                  <c:v>14099</c:v>
                </c:pt>
                <c:pt idx="14099">
                  <c:v>14100</c:v>
                </c:pt>
                <c:pt idx="14100">
                  <c:v>14101</c:v>
                </c:pt>
                <c:pt idx="14101">
                  <c:v>14102</c:v>
                </c:pt>
                <c:pt idx="14102">
                  <c:v>14103</c:v>
                </c:pt>
                <c:pt idx="14103">
                  <c:v>14104</c:v>
                </c:pt>
                <c:pt idx="14104">
                  <c:v>14105</c:v>
                </c:pt>
                <c:pt idx="14105">
                  <c:v>14106</c:v>
                </c:pt>
                <c:pt idx="14106">
                  <c:v>14107</c:v>
                </c:pt>
                <c:pt idx="14107">
                  <c:v>14108</c:v>
                </c:pt>
                <c:pt idx="14108">
                  <c:v>14109</c:v>
                </c:pt>
                <c:pt idx="14109">
                  <c:v>14110</c:v>
                </c:pt>
                <c:pt idx="14110">
                  <c:v>14111</c:v>
                </c:pt>
                <c:pt idx="14111">
                  <c:v>14112</c:v>
                </c:pt>
                <c:pt idx="14112">
                  <c:v>14113</c:v>
                </c:pt>
                <c:pt idx="14113">
                  <c:v>14114</c:v>
                </c:pt>
                <c:pt idx="14114">
                  <c:v>14115</c:v>
                </c:pt>
                <c:pt idx="14115">
                  <c:v>14116</c:v>
                </c:pt>
                <c:pt idx="14116">
                  <c:v>14117</c:v>
                </c:pt>
                <c:pt idx="14117">
                  <c:v>14118</c:v>
                </c:pt>
                <c:pt idx="14118">
                  <c:v>14119</c:v>
                </c:pt>
                <c:pt idx="14119">
                  <c:v>14120</c:v>
                </c:pt>
                <c:pt idx="14120">
                  <c:v>14121</c:v>
                </c:pt>
                <c:pt idx="14121">
                  <c:v>14122</c:v>
                </c:pt>
                <c:pt idx="14122">
                  <c:v>14123</c:v>
                </c:pt>
                <c:pt idx="14123">
                  <c:v>14124</c:v>
                </c:pt>
                <c:pt idx="14124">
                  <c:v>14125</c:v>
                </c:pt>
                <c:pt idx="14125">
                  <c:v>14126</c:v>
                </c:pt>
                <c:pt idx="14126">
                  <c:v>14127</c:v>
                </c:pt>
                <c:pt idx="14127">
                  <c:v>14128</c:v>
                </c:pt>
                <c:pt idx="14128">
                  <c:v>14129</c:v>
                </c:pt>
                <c:pt idx="14129">
                  <c:v>14130</c:v>
                </c:pt>
                <c:pt idx="14130">
                  <c:v>14131</c:v>
                </c:pt>
                <c:pt idx="14131">
                  <c:v>14132</c:v>
                </c:pt>
                <c:pt idx="14132">
                  <c:v>14133</c:v>
                </c:pt>
                <c:pt idx="14133">
                  <c:v>14134</c:v>
                </c:pt>
                <c:pt idx="14134">
                  <c:v>14135</c:v>
                </c:pt>
                <c:pt idx="14135">
                  <c:v>14136</c:v>
                </c:pt>
                <c:pt idx="14136">
                  <c:v>14137</c:v>
                </c:pt>
                <c:pt idx="14137">
                  <c:v>14138</c:v>
                </c:pt>
                <c:pt idx="14138">
                  <c:v>14139</c:v>
                </c:pt>
                <c:pt idx="14139">
                  <c:v>14140</c:v>
                </c:pt>
                <c:pt idx="14140">
                  <c:v>14141</c:v>
                </c:pt>
                <c:pt idx="14141">
                  <c:v>14142</c:v>
                </c:pt>
                <c:pt idx="14142">
                  <c:v>14143</c:v>
                </c:pt>
                <c:pt idx="14143">
                  <c:v>14144</c:v>
                </c:pt>
                <c:pt idx="14144">
                  <c:v>14145</c:v>
                </c:pt>
                <c:pt idx="14145">
                  <c:v>14146</c:v>
                </c:pt>
                <c:pt idx="14146">
                  <c:v>14147</c:v>
                </c:pt>
                <c:pt idx="14147">
                  <c:v>14148</c:v>
                </c:pt>
                <c:pt idx="14148">
                  <c:v>14149</c:v>
                </c:pt>
                <c:pt idx="14149">
                  <c:v>14150</c:v>
                </c:pt>
                <c:pt idx="14150">
                  <c:v>14151</c:v>
                </c:pt>
                <c:pt idx="14151">
                  <c:v>14152</c:v>
                </c:pt>
                <c:pt idx="14152">
                  <c:v>14153</c:v>
                </c:pt>
                <c:pt idx="14153">
                  <c:v>14154</c:v>
                </c:pt>
                <c:pt idx="14154">
                  <c:v>14155</c:v>
                </c:pt>
                <c:pt idx="14155">
                  <c:v>14156</c:v>
                </c:pt>
                <c:pt idx="14156">
                  <c:v>14157</c:v>
                </c:pt>
                <c:pt idx="14157">
                  <c:v>14158</c:v>
                </c:pt>
                <c:pt idx="14158">
                  <c:v>14159</c:v>
                </c:pt>
                <c:pt idx="14159">
                  <c:v>14160</c:v>
                </c:pt>
                <c:pt idx="14160">
                  <c:v>14161</c:v>
                </c:pt>
                <c:pt idx="14161">
                  <c:v>14162</c:v>
                </c:pt>
                <c:pt idx="14162">
                  <c:v>14163</c:v>
                </c:pt>
                <c:pt idx="14163">
                  <c:v>14164</c:v>
                </c:pt>
                <c:pt idx="14164">
                  <c:v>14165</c:v>
                </c:pt>
                <c:pt idx="14165">
                  <c:v>14166</c:v>
                </c:pt>
                <c:pt idx="14166">
                  <c:v>14167</c:v>
                </c:pt>
                <c:pt idx="14167">
                  <c:v>14168</c:v>
                </c:pt>
                <c:pt idx="14168">
                  <c:v>14169</c:v>
                </c:pt>
                <c:pt idx="14169">
                  <c:v>14170</c:v>
                </c:pt>
                <c:pt idx="14170">
                  <c:v>14171</c:v>
                </c:pt>
                <c:pt idx="14171">
                  <c:v>14172</c:v>
                </c:pt>
                <c:pt idx="14172">
                  <c:v>14173</c:v>
                </c:pt>
                <c:pt idx="14173">
                  <c:v>14174</c:v>
                </c:pt>
                <c:pt idx="14174">
                  <c:v>14175</c:v>
                </c:pt>
                <c:pt idx="14175">
                  <c:v>14176</c:v>
                </c:pt>
                <c:pt idx="14176">
                  <c:v>14177</c:v>
                </c:pt>
                <c:pt idx="14177">
                  <c:v>14178</c:v>
                </c:pt>
                <c:pt idx="14178">
                  <c:v>14179</c:v>
                </c:pt>
                <c:pt idx="14179">
                  <c:v>14180</c:v>
                </c:pt>
                <c:pt idx="14180">
                  <c:v>14181</c:v>
                </c:pt>
                <c:pt idx="14181">
                  <c:v>14182</c:v>
                </c:pt>
                <c:pt idx="14182">
                  <c:v>14183</c:v>
                </c:pt>
                <c:pt idx="14183">
                  <c:v>14184</c:v>
                </c:pt>
                <c:pt idx="14184">
                  <c:v>14185</c:v>
                </c:pt>
                <c:pt idx="14185">
                  <c:v>14186</c:v>
                </c:pt>
                <c:pt idx="14186">
                  <c:v>14187</c:v>
                </c:pt>
                <c:pt idx="14187">
                  <c:v>14188</c:v>
                </c:pt>
                <c:pt idx="14188">
                  <c:v>14189</c:v>
                </c:pt>
                <c:pt idx="14189">
                  <c:v>14190</c:v>
                </c:pt>
                <c:pt idx="14190">
                  <c:v>14191</c:v>
                </c:pt>
                <c:pt idx="14191">
                  <c:v>14192</c:v>
                </c:pt>
                <c:pt idx="14192">
                  <c:v>14193</c:v>
                </c:pt>
                <c:pt idx="14193">
                  <c:v>14194</c:v>
                </c:pt>
                <c:pt idx="14194">
                  <c:v>14195</c:v>
                </c:pt>
                <c:pt idx="14195">
                  <c:v>14196</c:v>
                </c:pt>
                <c:pt idx="14196">
                  <c:v>14197</c:v>
                </c:pt>
                <c:pt idx="14197">
                  <c:v>14198</c:v>
                </c:pt>
                <c:pt idx="14198">
                  <c:v>14199</c:v>
                </c:pt>
                <c:pt idx="14199">
                  <c:v>14200</c:v>
                </c:pt>
                <c:pt idx="14200">
                  <c:v>14201</c:v>
                </c:pt>
                <c:pt idx="14201">
                  <c:v>14202</c:v>
                </c:pt>
                <c:pt idx="14202">
                  <c:v>14203</c:v>
                </c:pt>
                <c:pt idx="14203">
                  <c:v>14204</c:v>
                </c:pt>
                <c:pt idx="14204">
                  <c:v>14205</c:v>
                </c:pt>
                <c:pt idx="14205">
                  <c:v>14206</c:v>
                </c:pt>
                <c:pt idx="14206">
                  <c:v>14207</c:v>
                </c:pt>
                <c:pt idx="14207">
                  <c:v>14208</c:v>
                </c:pt>
                <c:pt idx="14208">
                  <c:v>14209</c:v>
                </c:pt>
                <c:pt idx="14209">
                  <c:v>14210</c:v>
                </c:pt>
                <c:pt idx="14210">
                  <c:v>14211</c:v>
                </c:pt>
                <c:pt idx="14211">
                  <c:v>14212</c:v>
                </c:pt>
                <c:pt idx="14212">
                  <c:v>14213</c:v>
                </c:pt>
                <c:pt idx="14213">
                  <c:v>14214</c:v>
                </c:pt>
                <c:pt idx="14214">
                  <c:v>14215</c:v>
                </c:pt>
                <c:pt idx="14215">
                  <c:v>14216</c:v>
                </c:pt>
                <c:pt idx="14216">
                  <c:v>14217</c:v>
                </c:pt>
                <c:pt idx="14217">
                  <c:v>14218</c:v>
                </c:pt>
                <c:pt idx="14218">
                  <c:v>14219</c:v>
                </c:pt>
                <c:pt idx="14219">
                  <c:v>14220</c:v>
                </c:pt>
                <c:pt idx="14220">
                  <c:v>14221</c:v>
                </c:pt>
                <c:pt idx="14221">
                  <c:v>14222</c:v>
                </c:pt>
                <c:pt idx="14222">
                  <c:v>14223</c:v>
                </c:pt>
                <c:pt idx="14223">
                  <c:v>14224</c:v>
                </c:pt>
                <c:pt idx="14224">
                  <c:v>14225</c:v>
                </c:pt>
                <c:pt idx="14225">
                  <c:v>14226</c:v>
                </c:pt>
                <c:pt idx="14226">
                  <c:v>14227</c:v>
                </c:pt>
                <c:pt idx="14227">
                  <c:v>14228</c:v>
                </c:pt>
                <c:pt idx="14228">
                  <c:v>14229</c:v>
                </c:pt>
                <c:pt idx="14229">
                  <c:v>14230</c:v>
                </c:pt>
                <c:pt idx="14230">
                  <c:v>14231</c:v>
                </c:pt>
                <c:pt idx="14231">
                  <c:v>14232</c:v>
                </c:pt>
                <c:pt idx="14232">
                  <c:v>14233</c:v>
                </c:pt>
                <c:pt idx="14233">
                  <c:v>14234</c:v>
                </c:pt>
                <c:pt idx="14234">
                  <c:v>14235</c:v>
                </c:pt>
                <c:pt idx="14235">
                  <c:v>14236</c:v>
                </c:pt>
                <c:pt idx="14236">
                  <c:v>14237</c:v>
                </c:pt>
                <c:pt idx="14237">
                  <c:v>14238</c:v>
                </c:pt>
                <c:pt idx="14238">
                  <c:v>14239</c:v>
                </c:pt>
                <c:pt idx="14239">
                  <c:v>14240</c:v>
                </c:pt>
                <c:pt idx="14240">
                  <c:v>14241</c:v>
                </c:pt>
                <c:pt idx="14241">
                  <c:v>14242</c:v>
                </c:pt>
                <c:pt idx="14242">
                  <c:v>14243</c:v>
                </c:pt>
                <c:pt idx="14243">
                  <c:v>14244</c:v>
                </c:pt>
                <c:pt idx="14244">
                  <c:v>14245</c:v>
                </c:pt>
                <c:pt idx="14245">
                  <c:v>14246</c:v>
                </c:pt>
                <c:pt idx="14246">
                  <c:v>14247</c:v>
                </c:pt>
                <c:pt idx="14247">
                  <c:v>14248</c:v>
                </c:pt>
                <c:pt idx="14248">
                  <c:v>14249</c:v>
                </c:pt>
                <c:pt idx="14249">
                  <c:v>14250</c:v>
                </c:pt>
                <c:pt idx="14250">
                  <c:v>14251</c:v>
                </c:pt>
                <c:pt idx="14251">
                  <c:v>14252</c:v>
                </c:pt>
                <c:pt idx="14252">
                  <c:v>14253</c:v>
                </c:pt>
                <c:pt idx="14253">
                  <c:v>14254</c:v>
                </c:pt>
                <c:pt idx="14254">
                  <c:v>14255</c:v>
                </c:pt>
                <c:pt idx="14255">
                  <c:v>14256</c:v>
                </c:pt>
                <c:pt idx="14256">
                  <c:v>14257</c:v>
                </c:pt>
                <c:pt idx="14257">
                  <c:v>14258</c:v>
                </c:pt>
                <c:pt idx="14258">
                  <c:v>14259</c:v>
                </c:pt>
                <c:pt idx="14259">
                  <c:v>14260</c:v>
                </c:pt>
                <c:pt idx="14260">
                  <c:v>14261</c:v>
                </c:pt>
                <c:pt idx="14261">
                  <c:v>14262</c:v>
                </c:pt>
                <c:pt idx="14262">
                  <c:v>14263</c:v>
                </c:pt>
                <c:pt idx="14263">
                  <c:v>14264</c:v>
                </c:pt>
                <c:pt idx="14264">
                  <c:v>14265</c:v>
                </c:pt>
                <c:pt idx="14265">
                  <c:v>14266</c:v>
                </c:pt>
                <c:pt idx="14266">
                  <c:v>14267</c:v>
                </c:pt>
                <c:pt idx="14267">
                  <c:v>14268</c:v>
                </c:pt>
                <c:pt idx="14268">
                  <c:v>14269</c:v>
                </c:pt>
                <c:pt idx="14269">
                  <c:v>14270</c:v>
                </c:pt>
                <c:pt idx="14270">
                  <c:v>14271</c:v>
                </c:pt>
                <c:pt idx="14271">
                  <c:v>14272</c:v>
                </c:pt>
                <c:pt idx="14272">
                  <c:v>14273</c:v>
                </c:pt>
                <c:pt idx="14273">
                  <c:v>14274</c:v>
                </c:pt>
                <c:pt idx="14274">
                  <c:v>14275</c:v>
                </c:pt>
                <c:pt idx="14275">
                  <c:v>14276</c:v>
                </c:pt>
                <c:pt idx="14276">
                  <c:v>14277</c:v>
                </c:pt>
                <c:pt idx="14277">
                  <c:v>14278</c:v>
                </c:pt>
                <c:pt idx="14278">
                  <c:v>14279</c:v>
                </c:pt>
                <c:pt idx="14279">
                  <c:v>14280</c:v>
                </c:pt>
                <c:pt idx="14280">
                  <c:v>14281</c:v>
                </c:pt>
                <c:pt idx="14281">
                  <c:v>14282</c:v>
                </c:pt>
                <c:pt idx="14282">
                  <c:v>14283</c:v>
                </c:pt>
                <c:pt idx="14283">
                  <c:v>14284</c:v>
                </c:pt>
                <c:pt idx="14284">
                  <c:v>14285</c:v>
                </c:pt>
                <c:pt idx="14285">
                  <c:v>14286</c:v>
                </c:pt>
                <c:pt idx="14286">
                  <c:v>14287</c:v>
                </c:pt>
                <c:pt idx="14287">
                  <c:v>14288</c:v>
                </c:pt>
                <c:pt idx="14288">
                  <c:v>14289</c:v>
                </c:pt>
                <c:pt idx="14289">
                  <c:v>14290</c:v>
                </c:pt>
                <c:pt idx="14290">
                  <c:v>14291</c:v>
                </c:pt>
                <c:pt idx="14291">
                  <c:v>14292</c:v>
                </c:pt>
                <c:pt idx="14292">
                  <c:v>14293</c:v>
                </c:pt>
                <c:pt idx="14293">
                  <c:v>14294</c:v>
                </c:pt>
                <c:pt idx="14294">
                  <c:v>14295</c:v>
                </c:pt>
                <c:pt idx="14295">
                  <c:v>14296</c:v>
                </c:pt>
                <c:pt idx="14296">
                  <c:v>14297</c:v>
                </c:pt>
                <c:pt idx="14297">
                  <c:v>14298</c:v>
                </c:pt>
                <c:pt idx="14298">
                  <c:v>14299</c:v>
                </c:pt>
                <c:pt idx="14299">
                  <c:v>14300</c:v>
                </c:pt>
                <c:pt idx="14300">
                  <c:v>14301</c:v>
                </c:pt>
                <c:pt idx="14301">
                  <c:v>14302</c:v>
                </c:pt>
                <c:pt idx="14302">
                  <c:v>14303</c:v>
                </c:pt>
                <c:pt idx="14303">
                  <c:v>14304</c:v>
                </c:pt>
                <c:pt idx="14304">
                  <c:v>14305</c:v>
                </c:pt>
                <c:pt idx="14305">
                  <c:v>14306</c:v>
                </c:pt>
                <c:pt idx="14306">
                  <c:v>14307</c:v>
                </c:pt>
                <c:pt idx="14307">
                  <c:v>14308</c:v>
                </c:pt>
                <c:pt idx="14308">
                  <c:v>14309</c:v>
                </c:pt>
                <c:pt idx="14309">
                  <c:v>14310</c:v>
                </c:pt>
                <c:pt idx="14310">
                  <c:v>14311</c:v>
                </c:pt>
                <c:pt idx="14311">
                  <c:v>14312</c:v>
                </c:pt>
                <c:pt idx="14312">
                  <c:v>14313</c:v>
                </c:pt>
                <c:pt idx="14313">
                  <c:v>14314</c:v>
                </c:pt>
                <c:pt idx="14314">
                  <c:v>14315</c:v>
                </c:pt>
                <c:pt idx="14315">
                  <c:v>14316</c:v>
                </c:pt>
                <c:pt idx="14316">
                  <c:v>14317</c:v>
                </c:pt>
                <c:pt idx="14317">
                  <c:v>14318</c:v>
                </c:pt>
                <c:pt idx="14318">
                  <c:v>14319</c:v>
                </c:pt>
                <c:pt idx="14319">
                  <c:v>14320</c:v>
                </c:pt>
                <c:pt idx="14320">
                  <c:v>14321</c:v>
                </c:pt>
                <c:pt idx="14321">
                  <c:v>14322</c:v>
                </c:pt>
                <c:pt idx="14322">
                  <c:v>14323</c:v>
                </c:pt>
                <c:pt idx="14323">
                  <c:v>14324</c:v>
                </c:pt>
                <c:pt idx="14324">
                  <c:v>14325</c:v>
                </c:pt>
                <c:pt idx="14325">
                  <c:v>14326</c:v>
                </c:pt>
                <c:pt idx="14326">
                  <c:v>14327</c:v>
                </c:pt>
                <c:pt idx="14327">
                  <c:v>14328</c:v>
                </c:pt>
                <c:pt idx="14328">
                  <c:v>14329</c:v>
                </c:pt>
                <c:pt idx="14329">
                  <c:v>14330</c:v>
                </c:pt>
                <c:pt idx="14330">
                  <c:v>14331</c:v>
                </c:pt>
                <c:pt idx="14331">
                  <c:v>14332</c:v>
                </c:pt>
                <c:pt idx="14332">
                  <c:v>14333</c:v>
                </c:pt>
                <c:pt idx="14333">
                  <c:v>14334</c:v>
                </c:pt>
                <c:pt idx="14334">
                  <c:v>14335</c:v>
                </c:pt>
                <c:pt idx="14335">
                  <c:v>14336</c:v>
                </c:pt>
                <c:pt idx="14336">
                  <c:v>14337</c:v>
                </c:pt>
                <c:pt idx="14337">
                  <c:v>14338</c:v>
                </c:pt>
                <c:pt idx="14338">
                  <c:v>14339</c:v>
                </c:pt>
                <c:pt idx="14339">
                  <c:v>14340</c:v>
                </c:pt>
                <c:pt idx="14340">
                  <c:v>14341</c:v>
                </c:pt>
                <c:pt idx="14341">
                  <c:v>14342</c:v>
                </c:pt>
                <c:pt idx="14342">
                  <c:v>14343</c:v>
                </c:pt>
                <c:pt idx="14343">
                  <c:v>14344</c:v>
                </c:pt>
                <c:pt idx="14344">
                  <c:v>14345</c:v>
                </c:pt>
                <c:pt idx="14345">
                  <c:v>14346</c:v>
                </c:pt>
                <c:pt idx="14346">
                  <c:v>14347</c:v>
                </c:pt>
                <c:pt idx="14347">
                  <c:v>14348</c:v>
                </c:pt>
                <c:pt idx="14348">
                  <c:v>14349</c:v>
                </c:pt>
                <c:pt idx="14349">
                  <c:v>14350</c:v>
                </c:pt>
                <c:pt idx="14350">
                  <c:v>14351</c:v>
                </c:pt>
                <c:pt idx="14351">
                  <c:v>14352</c:v>
                </c:pt>
                <c:pt idx="14352">
                  <c:v>14353</c:v>
                </c:pt>
                <c:pt idx="14353">
                  <c:v>14354</c:v>
                </c:pt>
                <c:pt idx="14354">
                  <c:v>14355</c:v>
                </c:pt>
                <c:pt idx="14355">
                  <c:v>14356</c:v>
                </c:pt>
                <c:pt idx="14356">
                  <c:v>14357</c:v>
                </c:pt>
                <c:pt idx="14357">
                  <c:v>14358</c:v>
                </c:pt>
                <c:pt idx="14358">
                  <c:v>14359</c:v>
                </c:pt>
                <c:pt idx="14359">
                  <c:v>14360</c:v>
                </c:pt>
                <c:pt idx="14360">
                  <c:v>14361</c:v>
                </c:pt>
                <c:pt idx="14361">
                  <c:v>14362</c:v>
                </c:pt>
                <c:pt idx="14362">
                  <c:v>14363</c:v>
                </c:pt>
                <c:pt idx="14363">
                  <c:v>14364</c:v>
                </c:pt>
                <c:pt idx="14364">
                  <c:v>14365</c:v>
                </c:pt>
                <c:pt idx="14365">
                  <c:v>14366</c:v>
                </c:pt>
                <c:pt idx="14366">
                  <c:v>14367</c:v>
                </c:pt>
                <c:pt idx="14367">
                  <c:v>14368</c:v>
                </c:pt>
                <c:pt idx="14368">
                  <c:v>14369</c:v>
                </c:pt>
                <c:pt idx="14369">
                  <c:v>14370</c:v>
                </c:pt>
                <c:pt idx="14370">
                  <c:v>14371</c:v>
                </c:pt>
                <c:pt idx="14371">
                  <c:v>14372</c:v>
                </c:pt>
                <c:pt idx="14372">
                  <c:v>14373</c:v>
                </c:pt>
                <c:pt idx="14373">
                  <c:v>14374</c:v>
                </c:pt>
                <c:pt idx="14374">
                  <c:v>14375</c:v>
                </c:pt>
                <c:pt idx="14375">
                  <c:v>14376</c:v>
                </c:pt>
                <c:pt idx="14376">
                  <c:v>14377</c:v>
                </c:pt>
                <c:pt idx="14377">
                  <c:v>14378</c:v>
                </c:pt>
                <c:pt idx="14378">
                  <c:v>14379</c:v>
                </c:pt>
                <c:pt idx="14379">
                  <c:v>14380</c:v>
                </c:pt>
                <c:pt idx="14380">
                  <c:v>14381</c:v>
                </c:pt>
                <c:pt idx="14381">
                  <c:v>14382</c:v>
                </c:pt>
                <c:pt idx="14382">
                  <c:v>14383</c:v>
                </c:pt>
                <c:pt idx="14383">
                  <c:v>14384</c:v>
                </c:pt>
                <c:pt idx="14384">
                  <c:v>14385</c:v>
                </c:pt>
                <c:pt idx="14385">
                  <c:v>14386</c:v>
                </c:pt>
                <c:pt idx="14386">
                  <c:v>14387</c:v>
                </c:pt>
                <c:pt idx="14387">
                  <c:v>14388</c:v>
                </c:pt>
                <c:pt idx="14388">
                  <c:v>14389</c:v>
                </c:pt>
                <c:pt idx="14389">
                  <c:v>14390</c:v>
                </c:pt>
                <c:pt idx="14390">
                  <c:v>14391</c:v>
                </c:pt>
                <c:pt idx="14391">
                  <c:v>14392</c:v>
                </c:pt>
                <c:pt idx="14392">
                  <c:v>14393</c:v>
                </c:pt>
                <c:pt idx="14393">
                  <c:v>14394</c:v>
                </c:pt>
                <c:pt idx="14394">
                  <c:v>14395</c:v>
                </c:pt>
                <c:pt idx="14395">
                  <c:v>14396</c:v>
                </c:pt>
                <c:pt idx="14396">
                  <c:v>14397</c:v>
                </c:pt>
                <c:pt idx="14397">
                  <c:v>14398</c:v>
                </c:pt>
                <c:pt idx="14398">
                  <c:v>14399</c:v>
                </c:pt>
                <c:pt idx="14399">
                  <c:v>14400</c:v>
                </c:pt>
                <c:pt idx="14400">
                  <c:v>14401</c:v>
                </c:pt>
                <c:pt idx="14401">
                  <c:v>14402</c:v>
                </c:pt>
                <c:pt idx="14402">
                  <c:v>14403</c:v>
                </c:pt>
                <c:pt idx="14403">
                  <c:v>14404</c:v>
                </c:pt>
                <c:pt idx="14404">
                  <c:v>14405</c:v>
                </c:pt>
                <c:pt idx="14405">
                  <c:v>14406</c:v>
                </c:pt>
                <c:pt idx="14406">
                  <c:v>14407</c:v>
                </c:pt>
                <c:pt idx="14407">
                  <c:v>14408</c:v>
                </c:pt>
                <c:pt idx="14408">
                  <c:v>14409</c:v>
                </c:pt>
                <c:pt idx="14409">
                  <c:v>14410</c:v>
                </c:pt>
                <c:pt idx="14410">
                  <c:v>14411</c:v>
                </c:pt>
                <c:pt idx="14411">
                  <c:v>14412</c:v>
                </c:pt>
                <c:pt idx="14412">
                  <c:v>14413</c:v>
                </c:pt>
                <c:pt idx="14413">
                  <c:v>14414</c:v>
                </c:pt>
                <c:pt idx="14414">
                  <c:v>14415</c:v>
                </c:pt>
                <c:pt idx="14415">
                  <c:v>14416</c:v>
                </c:pt>
                <c:pt idx="14416">
                  <c:v>14417</c:v>
                </c:pt>
                <c:pt idx="14417">
                  <c:v>14418</c:v>
                </c:pt>
                <c:pt idx="14418">
                  <c:v>14419</c:v>
                </c:pt>
                <c:pt idx="14419">
                  <c:v>14420</c:v>
                </c:pt>
                <c:pt idx="14420">
                  <c:v>14421</c:v>
                </c:pt>
                <c:pt idx="14421">
                  <c:v>14422</c:v>
                </c:pt>
                <c:pt idx="14422">
                  <c:v>14423</c:v>
                </c:pt>
                <c:pt idx="14423">
                  <c:v>14424</c:v>
                </c:pt>
                <c:pt idx="14424">
                  <c:v>14425</c:v>
                </c:pt>
                <c:pt idx="14425">
                  <c:v>14426</c:v>
                </c:pt>
                <c:pt idx="14426">
                  <c:v>14427</c:v>
                </c:pt>
                <c:pt idx="14427">
                  <c:v>14428</c:v>
                </c:pt>
                <c:pt idx="14428">
                  <c:v>14429</c:v>
                </c:pt>
                <c:pt idx="14429">
                  <c:v>14430</c:v>
                </c:pt>
                <c:pt idx="14430">
                  <c:v>14431</c:v>
                </c:pt>
                <c:pt idx="14431">
                  <c:v>14432</c:v>
                </c:pt>
                <c:pt idx="14432">
                  <c:v>14433</c:v>
                </c:pt>
                <c:pt idx="14433">
                  <c:v>14434</c:v>
                </c:pt>
                <c:pt idx="14434">
                  <c:v>14435</c:v>
                </c:pt>
                <c:pt idx="14435">
                  <c:v>14436</c:v>
                </c:pt>
                <c:pt idx="14436">
                  <c:v>14437</c:v>
                </c:pt>
                <c:pt idx="14437">
                  <c:v>14438</c:v>
                </c:pt>
                <c:pt idx="14438">
                  <c:v>14439</c:v>
                </c:pt>
                <c:pt idx="14439">
                  <c:v>14440</c:v>
                </c:pt>
                <c:pt idx="14440">
                  <c:v>14441</c:v>
                </c:pt>
                <c:pt idx="14441">
                  <c:v>14442</c:v>
                </c:pt>
                <c:pt idx="14442">
                  <c:v>14443</c:v>
                </c:pt>
                <c:pt idx="14443">
                  <c:v>14444</c:v>
                </c:pt>
                <c:pt idx="14444">
                  <c:v>14445</c:v>
                </c:pt>
                <c:pt idx="14445">
                  <c:v>14446</c:v>
                </c:pt>
                <c:pt idx="14446">
                  <c:v>14447</c:v>
                </c:pt>
                <c:pt idx="14447">
                  <c:v>14448</c:v>
                </c:pt>
                <c:pt idx="14448">
                  <c:v>14449</c:v>
                </c:pt>
                <c:pt idx="14449">
                  <c:v>14450</c:v>
                </c:pt>
                <c:pt idx="14450">
                  <c:v>14451</c:v>
                </c:pt>
                <c:pt idx="14451">
                  <c:v>14452</c:v>
                </c:pt>
                <c:pt idx="14452">
                  <c:v>14453</c:v>
                </c:pt>
                <c:pt idx="14453">
                  <c:v>14454</c:v>
                </c:pt>
                <c:pt idx="14454">
                  <c:v>14455</c:v>
                </c:pt>
                <c:pt idx="14455">
                  <c:v>14456</c:v>
                </c:pt>
                <c:pt idx="14456">
                  <c:v>14457</c:v>
                </c:pt>
                <c:pt idx="14457">
                  <c:v>14458</c:v>
                </c:pt>
                <c:pt idx="14458">
                  <c:v>14459</c:v>
                </c:pt>
                <c:pt idx="14459">
                  <c:v>14460</c:v>
                </c:pt>
                <c:pt idx="14460">
                  <c:v>14461</c:v>
                </c:pt>
                <c:pt idx="14461">
                  <c:v>14462</c:v>
                </c:pt>
                <c:pt idx="14462">
                  <c:v>14463</c:v>
                </c:pt>
                <c:pt idx="14463">
                  <c:v>14464</c:v>
                </c:pt>
                <c:pt idx="14464">
                  <c:v>14465</c:v>
                </c:pt>
                <c:pt idx="14465">
                  <c:v>14466</c:v>
                </c:pt>
                <c:pt idx="14466">
                  <c:v>14467</c:v>
                </c:pt>
                <c:pt idx="14467">
                  <c:v>14468</c:v>
                </c:pt>
                <c:pt idx="14468">
                  <c:v>14469</c:v>
                </c:pt>
                <c:pt idx="14469">
                  <c:v>14470</c:v>
                </c:pt>
                <c:pt idx="14470">
                  <c:v>14471</c:v>
                </c:pt>
                <c:pt idx="14471">
                  <c:v>14472</c:v>
                </c:pt>
                <c:pt idx="14472">
                  <c:v>14473</c:v>
                </c:pt>
                <c:pt idx="14473">
                  <c:v>14474</c:v>
                </c:pt>
                <c:pt idx="14474">
                  <c:v>14475</c:v>
                </c:pt>
                <c:pt idx="14475">
                  <c:v>14476</c:v>
                </c:pt>
                <c:pt idx="14476">
                  <c:v>14477</c:v>
                </c:pt>
                <c:pt idx="14477">
                  <c:v>14478</c:v>
                </c:pt>
                <c:pt idx="14478">
                  <c:v>14479</c:v>
                </c:pt>
                <c:pt idx="14479">
                  <c:v>14480</c:v>
                </c:pt>
                <c:pt idx="14480">
                  <c:v>14481</c:v>
                </c:pt>
                <c:pt idx="14481">
                  <c:v>14482</c:v>
                </c:pt>
                <c:pt idx="14482">
                  <c:v>14483</c:v>
                </c:pt>
                <c:pt idx="14483">
                  <c:v>14484</c:v>
                </c:pt>
                <c:pt idx="14484">
                  <c:v>14485</c:v>
                </c:pt>
                <c:pt idx="14485">
                  <c:v>14486</c:v>
                </c:pt>
                <c:pt idx="14486">
                  <c:v>14487</c:v>
                </c:pt>
                <c:pt idx="14487">
                  <c:v>14488</c:v>
                </c:pt>
                <c:pt idx="14488">
                  <c:v>14489</c:v>
                </c:pt>
                <c:pt idx="14489">
                  <c:v>14490</c:v>
                </c:pt>
                <c:pt idx="14490">
                  <c:v>14491</c:v>
                </c:pt>
                <c:pt idx="14491">
                  <c:v>14492</c:v>
                </c:pt>
                <c:pt idx="14492">
                  <c:v>14493</c:v>
                </c:pt>
                <c:pt idx="14493">
                  <c:v>14494</c:v>
                </c:pt>
                <c:pt idx="14494">
                  <c:v>14495</c:v>
                </c:pt>
                <c:pt idx="14495">
                  <c:v>14496</c:v>
                </c:pt>
                <c:pt idx="14496">
                  <c:v>14497</c:v>
                </c:pt>
                <c:pt idx="14497">
                  <c:v>14498</c:v>
                </c:pt>
                <c:pt idx="14498">
                  <c:v>14499</c:v>
                </c:pt>
                <c:pt idx="14499">
                  <c:v>14500</c:v>
                </c:pt>
                <c:pt idx="14500">
                  <c:v>14501</c:v>
                </c:pt>
                <c:pt idx="14501">
                  <c:v>14502</c:v>
                </c:pt>
                <c:pt idx="14502">
                  <c:v>14503</c:v>
                </c:pt>
                <c:pt idx="14503">
                  <c:v>14504</c:v>
                </c:pt>
                <c:pt idx="14504">
                  <c:v>14505</c:v>
                </c:pt>
                <c:pt idx="14505">
                  <c:v>14506</c:v>
                </c:pt>
                <c:pt idx="14506">
                  <c:v>14507</c:v>
                </c:pt>
                <c:pt idx="14507">
                  <c:v>14508</c:v>
                </c:pt>
                <c:pt idx="14508">
                  <c:v>14509</c:v>
                </c:pt>
                <c:pt idx="14509">
                  <c:v>14510</c:v>
                </c:pt>
                <c:pt idx="14510">
                  <c:v>14511</c:v>
                </c:pt>
                <c:pt idx="14511">
                  <c:v>14512</c:v>
                </c:pt>
                <c:pt idx="14512">
                  <c:v>14513</c:v>
                </c:pt>
                <c:pt idx="14513">
                  <c:v>14514</c:v>
                </c:pt>
                <c:pt idx="14514">
                  <c:v>14515</c:v>
                </c:pt>
                <c:pt idx="14515">
                  <c:v>14516</c:v>
                </c:pt>
                <c:pt idx="14516">
                  <c:v>14517</c:v>
                </c:pt>
                <c:pt idx="14517">
                  <c:v>14518</c:v>
                </c:pt>
                <c:pt idx="14518">
                  <c:v>14519</c:v>
                </c:pt>
                <c:pt idx="14519">
                  <c:v>14520</c:v>
                </c:pt>
                <c:pt idx="14520">
                  <c:v>14521</c:v>
                </c:pt>
                <c:pt idx="14521">
                  <c:v>14522</c:v>
                </c:pt>
                <c:pt idx="14522">
                  <c:v>14523</c:v>
                </c:pt>
                <c:pt idx="14523">
                  <c:v>14524</c:v>
                </c:pt>
                <c:pt idx="14524">
                  <c:v>14525</c:v>
                </c:pt>
                <c:pt idx="14525">
                  <c:v>14526</c:v>
                </c:pt>
                <c:pt idx="14526">
                  <c:v>14527</c:v>
                </c:pt>
                <c:pt idx="14527">
                  <c:v>14528</c:v>
                </c:pt>
                <c:pt idx="14528">
                  <c:v>14529</c:v>
                </c:pt>
                <c:pt idx="14529">
                  <c:v>14530</c:v>
                </c:pt>
                <c:pt idx="14530">
                  <c:v>14531</c:v>
                </c:pt>
                <c:pt idx="14531">
                  <c:v>14532</c:v>
                </c:pt>
                <c:pt idx="14532">
                  <c:v>14533</c:v>
                </c:pt>
                <c:pt idx="14533">
                  <c:v>14534</c:v>
                </c:pt>
                <c:pt idx="14534">
                  <c:v>14535</c:v>
                </c:pt>
                <c:pt idx="14535">
                  <c:v>14536</c:v>
                </c:pt>
                <c:pt idx="14536">
                  <c:v>14537</c:v>
                </c:pt>
                <c:pt idx="14537">
                  <c:v>14538</c:v>
                </c:pt>
                <c:pt idx="14538">
                  <c:v>14539</c:v>
                </c:pt>
                <c:pt idx="14539">
                  <c:v>14540</c:v>
                </c:pt>
                <c:pt idx="14540">
                  <c:v>14541</c:v>
                </c:pt>
                <c:pt idx="14541">
                  <c:v>14542</c:v>
                </c:pt>
                <c:pt idx="14542">
                  <c:v>14543</c:v>
                </c:pt>
                <c:pt idx="14543">
                  <c:v>14544</c:v>
                </c:pt>
                <c:pt idx="14544">
                  <c:v>14545</c:v>
                </c:pt>
                <c:pt idx="14545">
                  <c:v>14546</c:v>
                </c:pt>
                <c:pt idx="14546">
                  <c:v>14547</c:v>
                </c:pt>
                <c:pt idx="14547">
                  <c:v>14548</c:v>
                </c:pt>
                <c:pt idx="14548">
                  <c:v>14549</c:v>
                </c:pt>
                <c:pt idx="14549">
                  <c:v>14550</c:v>
                </c:pt>
                <c:pt idx="14550">
                  <c:v>14551</c:v>
                </c:pt>
                <c:pt idx="14551">
                  <c:v>14552</c:v>
                </c:pt>
                <c:pt idx="14552">
                  <c:v>14553</c:v>
                </c:pt>
                <c:pt idx="14553">
                  <c:v>14554</c:v>
                </c:pt>
                <c:pt idx="14554">
                  <c:v>14555</c:v>
                </c:pt>
                <c:pt idx="14555">
                  <c:v>14556</c:v>
                </c:pt>
                <c:pt idx="14556">
                  <c:v>14557</c:v>
                </c:pt>
                <c:pt idx="14557">
                  <c:v>14558</c:v>
                </c:pt>
                <c:pt idx="14558">
                  <c:v>14559</c:v>
                </c:pt>
                <c:pt idx="14559">
                  <c:v>14560</c:v>
                </c:pt>
                <c:pt idx="14560">
                  <c:v>14561</c:v>
                </c:pt>
                <c:pt idx="14561">
                  <c:v>14562</c:v>
                </c:pt>
                <c:pt idx="14562">
                  <c:v>14563</c:v>
                </c:pt>
                <c:pt idx="14563">
                  <c:v>14564</c:v>
                </c:pt>
                <c:pt idx="14564">
                  <c:v>14565</c:v>
                </c:pt>
                <c:pt idx="14565">
                  <c:v>14566</c:v>
                </c:pt>
                <c:pt idx="14566">
                  <c:v>14567</c:v>
                </c:pt>
                <c:pt idx="14567">
                  <c:v>14568</c:v>
                </c:pt>
                <c:pt idx="14568">
                  <c:v>14569</c:v>
                </c:pt>
                <c:pt idx="14569">
                  <c:v>14570</c:v>
                </c:pt>
                <c:pt idx="14570">
                  <c:v>14571</c:v>
                </c:pt>
                <c:pt idx="14571">
                  <c:v>14572</c:v>
                </c:pt>
                <c:pt idx="14572">
                  <c:v>14573</c:v>
                </c:pt>
                <c:pt idx="14573">
                  <c:v>14574</c:v>
                </c:pt>
                <c:pt idx="14574">
                  <c:v>14575</c:v>
                </c:pt>
                <c:pt idx="14575">
                  <c:v>14576</c:v>
                </c:pt>
                <c:pt idx="14576">
                  <c:v>14577</c:v>
                </c:pt>
                <c:pt idx="14577">
                  <c:v>14578</c:v>
                </c:pt>
                <c:pt idx="14578">
                  <c:v>14579</c:v>
                </c:pt>
                <c:pt idx="14579">
                  <c:v>14580</c:v>
                </c:pt>
                <c:pt idx="14580">
                  <c:v>14581</c:v>
                </c:pt>
                <c:pt idx="14581">
                  <c:v>14582</c:v>
                </c:pt>
                <c:pt idx="14582">
                  <c:v>14583</c:v>
                </c:pt>
                <c:pt idx="14583">
                  <c:v>14584</c:v>
                </c:pt>
                <c:pt idx="14584">
                  <c:v>14585</c:v>
                </c:pt>
                <c:pt idx="14585">
                  <c:v>14586</c:v>
                </c:pt>
                <c:pt idx="14586">
                  <c:v>14587</c:v>
                </c:pt>
                <c:pt idx="14587">
                  <c:v>14588</c:v>
                </c:pt>
                <c:pt idx="14588">
                  <c:v>14589</c:v>
                </c:pt>
                <c:pt idx="14589">
                  <c:v>14590</c:v>
                </c:pt>
                <c:pt idx="14590">
                  <c:v>14591</c:v>
                </c:pt>
                <c:pt idx="14591">
                  <c:v>14592</c:v>
                </c:pt>
                <c:pt idx="14592">
                  <c:v>14593</c:v>
                </c:pt>
                <c:pt idx="14593">
                  <c:v>14594</c:v>
                </c:pt>
                <c:pt idx="14594">
                  <c:v>14595</c:v>
                </c:pt>
                <c:pt idx="14595">
                  <c:v>14596</c:v>
                </c:pt>
                <c:pt idx="14596">
                  <c:v>14597</c:v>
                </c:pt>
                <c:pt idx="14597">
                  <c:v>14598</c:v>
                </c:pt>
                <c:pt idx="14598">
                  <c:v>14599</c:v>
                </c:pt>
                <c:pt idx="14599">
                  <c:v>14600</c:v>
                </c:pt>
                <c:pt idx="14600">
                  <c:v>14601</c:v>
                </c:pt>
                <c:pt idx="14601">
                  <c:v>14602</c:v>
                </c:pt>
                <c:pt idx="14602">
                  <c:v>14603</c:v>
                </c:pt>
                <c:pt idx="14603">
                  <c:v>14604</c:v>
                </c:pt>
                <c:pt idx="14604">
                  <c:v>14605</c:v>
                </c:pt>
                <c:pt idx="14605">
                  <c:v>14606</c:v>
                </c:pt>
                <c:pt idx="14606">
                  <c:v>14607</c:v>
                </c:pt>
                <c:pt idx="14607">
                  <c:v>14608</c:v>
                </c:pt>
                <c:pt idx="14608">
                  <c:v>14609</c:v>
                </c:pt>
                <c:pt idx="14609">
                  <c:v>14610</c:v>
                </c:pt>
                <c:pt idx="14610">
                  <c:v>14611</c:v>
                </c:pt>
                <c:pt idx="14611">
                  <c:v>14612</c:v>
                </c:pt>
                <c:pt idx="14612">
                  <c:v>14613</c:v>
                </c:pt>
                <c:pt idx="14613">
                  <c:v>14614</c:v>
                </c:pt>
                <c:pt idx="14614">
                  <c:v>14615</c:v>
                </c:pt>
                <c:pt idx="14615">
                  <c:v>14616</c:v>
                </c:pt>
                <c:pt idx="14616">
                  <c:v>14617</c:v>
                </c:pt>
                <c:pt idx="14617">
                  <c:v>14618</c:v>
                </c:pt>
                <c:pt idx="14618">
                  <c:v>14619</c:v>
                </c:pt>
                <c:pt idx="14619">
                  <c:v>14620</c:v>
                </c:pt>
                <c:pt idx="14620">
                  <c:v>14621</c:v>
                </c:pt>
                <c:pt idx="14621">
                  <c:v>14622</c:v>
                </c:pt>
                <c:pt idx="14622">
                  <c:v>14623</c:v>
                </c:pt>
                <c:pt idx="14623">
                  <c:v>14624</c:v>
                </c:pt>
                <c:pt idx="14624">
                  <c:v>14625</c:v>
                </c:pt>
                <c:pt idx="14625">
                  <c:v>14626</c:v>
                </c:pt>
                <c:pt idx="14626">
                  <c:v>14627</c:v>
                </c:pt>
                <c:pt idx="14627">
                  <c:v>14628</c:v>
                </c:pt>
                <c:pt idx="14628">
                  <c:v>14629</c:v>
                </c:pt>
                <c:pt idx="14629">
                  <c:v>14630</c:v>
                </c:pt>
                <c:pt idx="14630">
                  <c:v>14631</c:v>
                </c:pt>
                <c:pt idx="14631">
                  <c:v>14632</c:v>
                </c:pt>
                <c:pt idx="14632">
                  <c:v>14633</c:v>
                </c:pt>
                <c:pt idx="14633">
                  <c:v>14634</c:v>
                </c:pt>
                <c:pt idx="14634">
                  <c:v>14635</c:v>
                </c:pt>
                <c:pt idx="14635">
                  <c:v>14636</c:v>
                </c:pt>
                <c:pt idx="14636">
                  <c:v>14637</c:v>
                </c:pt>
                <c:pt idx="14637">
                  <c:v>14638</c:v>
                </c:pt>
                <c:pt idx="14638">
                  <c:v>14639</c:v>
                </c:pt>
                <c:pt idx="14639">
                  <c:v>14640</c:v>
                </c:pt>
                <c:pt idx="14640">
                  <c:v>14641</c:v>
                </c:pt>
                <c:pt idx="14641">
                  <c:v>14642</c:v>
                </c:pt>
                <c:pt idx="14642">
                  <c:v>14643</c:v>
                </c:pt>
                <c:pt idx="14643">
                  <c:v>14644</c:v>
                </c:pt>
                <c:pt idx="14644">
                  <c:v>14645</c:v>
                </c:pt>
                <c:pt idx="14645">
                  <c:v>14646</c:v>
                </c:pt>
                <c:pt idx="14646">
                  <c:v>14647</c:v>
                </c:pt>
                <c:pt idx="14647">
                  <c:v>14648</c:v>
                </c:pt>
                <c:pt idx="14648">
                  <c:v>14649</c:v>
                </c:pt>
                <c:pt idx="14649">
                  <c:v>14650</c:v>
                </c:pt>
                <c:pt idx="14650">
                  <c:v>14651</c:v>
                </c:pt>
                <c:pt idx="14651">
                  <c:v>14652</c:v>
                </c:pt>
                <c:pt idx="14652">
                  <c:v>14653</c:v>
                </c:pt>
                <c:pt idx="14653">
                  <c:v>14654</c:v>
                </c:pt>
                <c:pt idx="14654">
                  <c:v>14655</c:v>
                </c:pt>
                <c:pt idx="14655">
                  <c:v>14656</c:v>
                </c:pt>
                <c:pt idx="14656">
                  <c:v>14657</c:v>
                </c:pt>
                <c:pt idx="14657">
                  <c:v>14658</c:v>
                </c:pt>
                <c:pt idx="14658">
                  <c:v>14659</c:v>
                </c:pt>
                <c:pt idx="14659">
                  <c:v>14660</c:v>
                </c:pt>
                <c:pt idx="14660">
                  <c:v>14661</c:v>
                </c:pt>
                <c:pt idx="14661">
                  <c:v>14662</c:v>
                </c:pt>
                <c:pt idx="14662">
                  <c:v>14663</c:v>
                </c:pt>
                <c:pt idx="14663">
                  <c:v>14664</c:v>
                </c:pt>
                <c:pt idx="14664">
                  <c:v>14665</c:v>
                </c:pt>
                <c:pt idx="14665">
                  <c:v>14666</c:v>
                </c:pt>
                <c:pt idx="14666">
                  <c:v>14667</c:v>
                </c:pt>
                <c:pt idx="14667">
                  <c:v>14668</c:v>
                </c:pt>
                <c:pt idx="14668">
                  <c:v>14669</c:v>
                </c:pt>
                <c:pt idx="14669">
                  <c:v>14670</c:v>
                </c:pt>
                <c:pt idx="14670">
                  <c:v>14671</c:v>
                </c:pt>
                <c:pt idx="14671">
                  <c:v>14672</c:v>
                </c:pt>
                <c:pt idx="14672">
                  <c:v>14673</c:v>
                </c:pt>
                <c:pt idx="14673">
                  <c:v>14674</c:v>
                </c:pt>
                <c:pt idx="14674">
                  <c:v>14675</c:v>
                </c:pt>
                <c:pt idx="14675">
                  <c:v>14676</c:v>
                </c:pt>
                <c:pt idx="14676">
                  <c:v>14677</c:v>
                </c:pt>
                <c:pt idx="14677">
                  <c:v>14678</c:v>
                </c:pt>
                <c:pt idx="14678">
                  <c:v>14679</c:v>
                </c:pt>
                <c:pt idx="14679">
                  <c:v>14680</c:v>
                </c:pt>
                <c:pt idx="14680">
                  <c:v>14681</c:v>
                </c:pt>
                <c:pt idx="14681">
                  <c:v>14682</c:v>
                </c:pt>
                <c:pt idx="14682">
                  <c:v>14683</c:v>
                </c:pt>
                <c:pt idx="14683">
                  <c:v>14684</c:v>
                </c:pt>
                <c:pt idx="14684">
                  <c:v>14685</c:v>
                </c:pt>
                <c:pt idx="14685">
                  <c:v>14686</c:v>
                </c:pt>
                <c:pt idx="14686">
                  <c:v>14687</c:v>
                </c:pt>
                <c:pt idx="14687">
                  <c:v>14688</c:v>
                </c:pt>
                <c:pt idx="14688">
                  <c:v>14689</c:v>
                </c:pt>
                <c:pt idx="14689">
                  <c:v>14690</c:v>
                </c:pt>
                <c:pt idx="14690">
                  <c:v>14691</c:v>
                </c:pt>
                <c:pt idx="14691">
                  <c:v>14692</c:v>
                </c:pt>
                <c:pt idx="14692">
                  <c:v>14693</c:v>
                </c:pt>
                <c:pt idx="14693">
                  <c:v>14694</c:v>
                </c:pt>
                <c:pt idx="14694">
                  <c:v>14695</c:v>
                </c:pt>
                <c:pt idx="14695">
                  <c:v>14696</c:v>
                </c:pt>
                <c:pt idx="14696">
                  <c:v>14697</c:v>
                </c:pt>
                <c:pt idx="14697">
                  <c:v>14698</c:v>
                </c:pt>
                <c:pt idx="14698">
                  <c:v>14699</c:v>
                </c:pt>
                <c:pt idx="14699">
                  <c:v>14700</c:v>
                </c:pt>
                <c:pt idx="14700">
                  <c:v>14701</c:v>
                </c:pt>
                <c:pt idx="14701">
                  <c:v>14702</c:v>
                </c:pt>
                <c:pt idx="14702">
                  <c:v>14703</c:v>
                </c:pt>
                <c:pt idx="14703">
                  <c:v>14704</c:v>
                </c:pt>
                <c:pt idx="14704">
                  <c:v>14705</c:v>
                </c:pt>
                <c:pt idx="14705">
                  <c:v>14706</c:v>
                </c:pt>
                <c:pt idx="14706">
                  <c:v>14707</c:v>
                </c:pt>
                <c:pt idx="14707">
                  <c:v>14708</c:v>
                </c:pt>
                <c:pt idx="14708">
                  <c:v>14709</c:v>
                </c:pt>
                <c:pt idx="14709">
                  <c:v>14710</c:v>
                </c:pt>
                <c:pt idx="14710">
                  <c:v>14711</c:v>
                </c:pt>
                <c:pt idx="14711">
                  <c:v>14712</c:v>
                </c:pt>
                <c:pt idx="14712">
                  <c:v>14713</c:v>
                </c:pt>
                <c:pt idx="14713">
                  <c:v>14714</c:v>
                </c:pt>
                <c:pt idx="14714">
                  <c:v>14715</c:v>
                </c:pt>
                <c:pt idx="14715">
                  <c:v>14716</c:v>
                </c:pt>
                <c:pt idx="14716">
                  <c:v>14717</c:v>
                </c:pt>
                <c:pt idx="14717">
                  <c:v>14718</c:v>
                </c:pt>
                <c:pt idx="14718">
                  <c:v>14719</c:v>
                </c:pt>
                <c:pt idx="14719">
                  <c:v>14720</c:v>
                </c:pt>
                <c:pt idx="14720">
                  <c:v>14721</c:v>
                </c:pt>
                <c:pt idx="14721">
                  <c:v>14722</c:v>
                </c:pt>
                <c:pt idx="14722">
                  <c:v>14723</c:v>
                </c:pt>
                <c:pt idx="14723">
                  <c:v>14724</c:v>
                </c:pt>
                <c:pt idx="14724">
                  <c:v>14725</c:v>
                </c:pt>
                <c:pt idx="14725">
                  <c:v>14726</c:v>
                </c:pt>
                <c:pt idx="14726">
                  <c:v>14727</c:v>
                </c:pt>
                <c:pt idx="14727">
                  <c:v>14728</c:v>
                </c:pt>
                <c:pt idx="14728">
                  <c:v>14729</c:v>
                </c:pt>
                <c:pt idx="14729">
                  <c:v>14730</c:v>
                </c:pt>
                <c:pt idx="14730">
                  <c:v>14731</c:v>
                </c:pt>
                <c:pt idx="14731">
                  <c:v>14732</c:v>
                </c:pt>
                <c:pt idx="14732">
                  <c:v>14733</c:v>
                </c:pt>
                <c:pt idx="14733">
                  <c:v>14734</c:v>
                </c:pt>
                <c:pt idx="14734">
                  <c:v>14735</c:v>
                </c:pt>
                <c:pt idx="14735">
                  <c:v>14736</c:v>
                </c:pt>
                <c:pt idx="14736">
                  <c:v>14737</c:v>
                </c:pt>
                <c:pt idx="14737">
                  <c:v>14738</c:v>
                </c:pt>
                <c:pt idx="14738">
                  <c:v>14739</c:v>
                </c:pt>
                <c:pt idx="14739">
                  <c:v>14740</c:v>
                </c:pt>
                <c:pt idx="14740">
                  <c:v>14741</c:v>
                </c:pt>
                <c:pt idx="14741">
                  <c:v>14742</c:v>
                </c:pt>
                <c:pt idx="14742">
                  <c:v>14743</c:v>
                </c:pt>
                <c:pt idx="14743">
                  <c:v>14744</c:v>
                </c:pt>
                <c:pt idx="14744">
                  <c:v>14745</c:v>
                </c:pt>
                <c:pt idx="14745">
                  <c:v>14746</c:v>
                </c:pt>
                <c:pt idx="14746">
                  <c:v>14747</c:v>
                </c:pt>
                <c:pt idx="14747">
                  <c:v>14748</c:v>
                </c:pt>
                <c:pt idx="14748">
                  <c:v>14749</c:v>
                </c:pt>
                <c:pt idx="14749">
                  <c:v>14750</c:v>
                </c:pt>
                <c:pt idx="14750">
                  <c:v>14751</c:v>
                </c:pt>
                <c:pt idx="14751">
                  <c:v>14752</c:v>
                </c:pt>
                <c:pt idx="14752">
                  <c:v>14753</c:v>
                </c:pt>
                <c:pt idx="14753">
                  <c:v>14754</c:v>
                </c:pt>
                <c:pt idx="14754">
                  <c:v>14755</c:v>
                </c:pt>
                <c:pt idx="14755">
                  <c:v>14756</c:v>
                </c:pt>
                <c:pt idx="14756">
                  <c:v>14757</c:v>
                </c:pt>
                <c:pt idx="14757">
                  <c:v>14758</c:v>
                </c:pt>
                <c:pt idx="14758">
                  <c:v>14759</c:v>
                </c:pt>
                <c:pt idx="14759">
                  <c:v>14760</c:v>
                </c:pt>
                <c:pt idx="14760">
                  <c:v>14761</c:v>
                </c:pt>
                <c:pt idx="14761">
                  <c:v>14762</c:v>
                </c:pt>
                <c:pt idx="14762">
                  <c:v>14763</c:v>
                </c:pt>
                <c:pt idx="14763">
                  <c:v>14764</c:v>
                </c:pt>
                <c:pt idx="14764">
                  <c:v>14765</c:v>
                </c:pt>
                <c:pt idx="14765">
                  <c:v>14766</c:v>
                </c:pt>
                <c:pt idx="14766">
                  <c:v>14767</c:v>
                </c:pt>
                <c:pt idx="14767">
                  <c:v>14768</c:v>
                </c:pt>
                <c:pt idx="14768">
                  <c:v>14769</c:v>
                </c:pt>
                <c:pt idx="14769">
                  <c:v>14770</c:v>
                </c:pt>
                <c:pt idx="14770">
                  <c:v>14771</c:v>
                </c:pt>
                <c:pt idx="14771">
                  <c:v>14772</c:v>
                </c:pt>
                <c:pt idx="14772">
                  <c:v>14773</c:v>
                </c:pt>
                <c:pt idx="14773">
                  <c:v>14774</c:v>
                </c:pt>
                <c:pt idx="14774">
                  <c:v>14775</c:v>
                </c:pt>
                <c:pt idx="14775">
                  <c:v>14776</c:v>
                </c:pt>
                <c:pt idx="14776">
                  <c:v>14777</c:v>
                </c:pt>
                <c:pt idx="14777">
                  <c:v>14778</c:v>
                </c:pt>
                <c:pt idx="14778">
                  <c:v>14779</c:v>
                </c:pt>
                <c:pt idx="14779">
                  <c:v>14780</c:v>
                </c:pt>
                <c:pt idx="14780">
                  <c:v>14781</c:v>
                </c:pt>
                <c:pt idx="14781">
                  <c:v>14782</c:v>
                </c:pt>
                <c:pt idx="14782">
                  <c:v>14783</c:v>
                </c:pt>
                <c:pt idx="14783">
                  <c:v>14784</c:v>
                </c:pt>
                <c:pt idx="14784">
                  <c:v>14785</c:v>
                </c:pt>
                <c:pt idx="14785">
                  <c:v>14786</c:v>
                </c:pt>
                <c:pt idx="14786">
                  <c:v>14787</c:v>
                </c:pt>
                <c:pt idx="14787">
                  <c:v>14788</c:v>
                </c:pt>
                <c:pt idx="14788">
                  <c:v>14789</c:v>
                </c:pt>
                <c:pt idx="14789">
                  <c:v>14790</c:v>
                </c:pt>
                <c:pt idx="14790">
                  <c:v>14791</c:v>
                </c:pt>
                <c:pt idx="14791">
                  <c:v>14792</c:v>
                </c:pt>
                <c:pt idx="14792">
                  <c:v>14793</c:v>
                </c:pt>
                <c:pt idx="14793">
                  <c:v>14794</c:v>
                </c:pt>
                <c:pt idx="14794">
                  <c:v>14795</c:v>
                </c:pt>
                <c:pt idx="14795">
                  <c:v>14796</c:v>
                </c:pt>
                <c:pt idx="14796">
                  <c:v>14797</c:v>
                </c:pt>
                <c:pt idx="14797">
                  <c:v>14798</c:v>
                </c:pt>
                <c:pt idx="14798">
                  <c:v>14799</c:v>
                </c:pt>
                <c:pt idx="14799">
                  <c:v>14800</c:v>
                </c:pt>
                <c:pt idx="14800">
                  <c:v>14801</c:v>
                </c:pt>
                <c:pt idx="14801">
                  <c:v>14802</c:v>
                </c:pt>
                <c:pt idx="14802">
                  <c:v>14803</c:v>
                </c:pt>
                <c:pt idx="14803">
                  <c:v>14804</c:v>
                </c:pt>
                <c:pt idx="14804">
                  <c:v>14805</c:v>
                </c:pt>
                <c:pt idx="14805">
                  <c:v>14806</c:v>
                </c:pt>
                <c:pt idx="14806">
                  <c:v>14807</c:v>
                </c:pt>
                <c:pt idx="14807">
                  <c:v>14808</c:v>
                </c:pt>
                <c:pt idx="14808">
                  <c:v>14809</c:v>
                </c:pt>
                <c:pt idx="14809">
                  <c:v>14810</c:v>
                </c:pt>
                <c:pt idx="14810">
                  <c:v>14811</c:v>
                </c:pt>
                <c:pt idx="14811">
                  <c:v>14812</c:v>
                </c:pt>
                <c:pt idx="14812">
                  <c:v>14813</c:v>
                </c:pt>
                <c:pt idx="14813">
                  <c:v>14814</c:v>
                </c:pt>
                <c:pt idx="14814">
                  <c:v>14815</c:v>
                </c:pt>
                <c:pt idx="14815">
                  <c:v>14816</c:v>
                </c:pt>
                <c:pt idx="14816">
                  <c:v>14817</c:v>
                </c:pt>
                <c:pt idx="14817">
                  <c:v>14818</c:v>
                </c:pt>
                <c:pt idx="14818">
                  <c:v>14819</c:v>
                </c:pt>
                <c:pt idx="14819">
                  <c:v>14820</c:v>
                </c:pt>
                <c:pt idx="14820">
                  <c:v>14821</c:v>
                </c:pt>
                <c:pt idx="14821">
                  <c:v>14822</c:v>
                </c:pt>
                <c:pt idx="14822">
                  <c:v>14823</c:v>
                </c:pt>
                <c:pt idx="14823">
                  <c:v>14824</c:v>
                </c:pt>
                <c:pt idx="14824">
                  <c:v>14825</c:v>
                </c:pt>
                <c:pt idx="14825">
                  <c:v>14826</c:v>
                </c:pt>
                <c:pt idx="14826">
                  <c:v>14827</c:v>
                </c:pt>
                <c:pt idx="14827">
                  <c:v>14828</c:v>
                </c:pt>
                <c:pt idx="14828">
                  <c:v>14829</c:v>
                </c:pt>
                <c:pt idx="14829">
                  <c:v>14830</c:v>
                </c:pt>
                <c:pt idx="14830">
                  <c:v>14831</c:v>
                </c:pt>
                <c:pt idx="14831">
                  <c:v>14832</c:v>
                </c:pt>
                <c:pt idx="14832">
                  <c:v>14833</c:v>
                </c:pt>
                <c:pt idx="14833">
                  <c:v>14834</c:v>
                </c:pt>
                <c:pt idx="14834">
                  <c:v>14835</c:v>
                </c:pt>
                <c:pt idx="14835">
                  <c:v>14836</c:v>
                </c:pt>
                <c:pt idx="14836">
                  <c:v>14837</c:v>
                </c:pt>
                <c:pt idx="14837">
                  <c:v>14838</c:v>
                </c:pt>
                <c:pt idx="14838">
                  <c:v>14839</c:v>
                </c:pt>
                <c:pt idx="14839">
                  <c:v>14840</c:v>
                </c:pt>
                <c:pt idx="14840">
                  <c:v>14841</c:v>
                </c:pt>
                <c:pt idx="14841">
                  <c:v>14842</c:v>
                </c:pt>
                <c:pt idx="14842">
                  <c:v>14843</c:v>
                </c:pt>
                <c:pt idx="14843">
                  <c:v>14844</c:v>
                </c:pt>
                <c:pt idx="14844">
                  <c:v>14845</c:v>
                </c:pt>
                <c:pt idx="14845">
                  <c:v>14846</c:v>
                </c:pt>
                <c:pt idx="14846">
                  <c:v>14847</c:v>
                </c:pt>
                <c:pt idx="14847">
                  <c:v>14848</c:v>
                </c:pt>
                <c:pt idx="14848">
                  <c:v>14849</c:v>
                </c:pt>
                <c:pt idx="14849">
                  <c:v>14850</c:v>
                </c:pt>
                <c:pt idx="14850">
                  <c:v>14851</c:v>
                </c:pt>
                <c:pt idx="14851">
                  <c:v>14852</c:v>
                </c:pt>
                <c:pt idx="14852">
                  <c:v>14853</c:v>
                </c:pt>
                <c:pt idx="14853">
                  <c:v>14854</c:v>
                </c:pt>
                <c:pt idx="14854">
                  <c:v>14855</c:v>
                </c:pt>
                <c:pt idx="14855">
                  <c:v>14856</c:v>
                </c:pt>
                <c:pt idx="14856">
                  <c:v>14857</c:v>
                </c:pt>
                <c:pt idx="14857">
                  <c:v>14858</c:v>
                </c:pt>
                <c:pt idx="14858">
                  <c:v>14859</c:v>
                </c:pt>
                <c:pt idx="14859">
                  <c:v>14860</c:v>
                </c:pt>
                <c:pt idx="14860">
                  <c:v>14861</c:v>
                </c:pt>
                <c:pt idx="14861">
                  <c:v>14862</c:v>
                </c:pt>
                <c:pt idx="14862">
                  <c:v>14863</c:v>
                </c:pt>
                <c:pt idx="14863">
                  <c:v>14864</c:v>
                </c:pt>
                <c:pt idx="14864">
                  <c:v>14865</c:v>
                </c:pt>
                <c:pt idx="14865">
                  <c:v>14866</c:v>
                </c:pt>
                <c:pt idx="14866">
                  <c:v>14867</c:v>
                </c:pt>
                <c:pt idx="14867">
                  <c:v>14868</c:v>
                </c:pt>
                <c:pt idx="14868">
                  <c:v>14869</c:v>
                </c:pt>
                <c:pt idx="14869">
                  <c:v>14870</c:v>
                </c:pt>
                <c:pt idx="14870">
                  <c:v>14871</c:v>
                </c:pt>
                <c:pt idx="14871">
                  <c:v>14872</c:v>
                </c:pt>
                <c:pt idx="14872">
                  <c:v>14873</c:v>
                </c:pt>
                <c:pt idx="14873">
                  <c:v>14874</c:v>
                </c:pt>
                <c:pt idx="14874">
                  <c:v>14875</c:v>
                </c:pt>
                <c:pt idx="14875">
                  <c:v>14876</c:v>
                </c:pt>
                <c:pt idx="14876">
                  <c:v>14877</c:v>
                </c:pt>
                <c:pt idx="14877">
                  <c:v>14878</c:v>
                </c:pt>
                <c:pt idx="14878">
                  <c:v>14879</c:v>
                </c:pt>
                <c:pt idx="14879">
                  <c:v>14880</c:v>
                </c:pt>
                <c:pt idx="14880">
                  <c:v>14881</c:v>
                </c:pt>
                <c:pt idx="14881">
                  <c:v>14882</c:v>
                </c:pt>
                <c:pt idx="14882">
                  <c:v>14883</c:v>
                </c:pt>
                <c:pt idx="14883">
                  <c:v>14884</c:v>
                </c:pt>
                <c:pt idx="14884">
                  <c:v>14885</c:v>
                </c:pt>
                <c:pt idx="14885">
                  <c:v>14886</c:v>
                </c:pt>
                <c:pt idx="14886">
                  <c:v>14887</c:v>
                </c:pt>
                <c:pt idx="14887">
                  <c:v>14888</c:v>
                </c:pt>
                <c:pt idx="14888">
                  <c:v>14889</c:v>
                </c:pt>
                <c:pt idx="14889">
                  <c:v>14890</c:v>
                </c:pt>
                <c:pt idx="14890">
                  <c:v>14891</c:v>
                </c:pt>
                <c:pt idx="14891">
                  <c:v>14892</c:v>
                </c:pt>
                <c:pt idx="14892">
                  <c:v>14893</c:v>
                </c:pt>
                <c:pt idx="14893">
                  <c:v>14894</c:v>
                </c:pt>
                <c:pt idx="14894">
                  <c:v>14895</c:v>
                </c:pt>
                <c:pt idx="14895">
                  <c:v>14896</c:v>
                </c:pt>
                <c:pt idx="14896">
                  <c:v>14897</c:v>
                </c:pt>
                <c:pt idx="14897">
                  <c:v>14898</c:v>
                </c:pt>
                <c:pt idx="14898">
                  <c:v>14899</c:v>
                </c:pt>
                <c:pt idx="14899">
                  <c:v>14900</c:v>
                </c:pt>
                <c:pt idx="14900">
                  <c:v>14901</c:v>
                </c:pt>
                <c:pt idx="14901">
                  <c:v>14902</c:v>
                </c:pt>
                <c:pt idx="14902">
                  <c:v>14903</c:v>
                </c:pt>
                <c:pt idx="14903">
                  <c:v>14904</c:v>
                </c:pt>
                <c:pt idx="14904">
                  <c:v>14905</c:v>
                </c:pt>
                <c:pt idx="14905">
                  <c:v>14906</c:v>
                </c:pt>
                <c:pt idx="14906">
                  <c:v>14907</c:v>
                </c:pt>
                <c:pt idx="14907">
                  <c:v>14908</c:v>
                </c:pt>
                <c:pt idx="14908">
                  <c:v>14909</c:v>
                </c:pt>
                <c:pt idx="14909">
                  <c:v>14910</c:v>
                </c:pt>
                <c:pt idx="14910">
                  <c:v>14911</c:v>
                </c:pt>
                <c:pt idx="14911">
                  <c:v>14912</c:v>
                </c:pt>
                <c:pt idx="14912">
                  <c:v>14913</c:v>
                </c:pt>
                <c:pt idx="14913">
                  <c:v>14914</c:v>
                </c:pt>
                <c:pt idx="14914">
                  <c:v>14915</c:v>
                </c:pt>
                <c:pt idx="14915">
                  <c:v>14916</c:v>
                </c:pt>
                <c:pt idx="14916">
                  <c:v>14917</c:v>
                </c:pt>
                <c:pt idx="14917">
                  <c:v>14918</c:v>
                </c:pt>
                <c:pt idx="14918">
                  <c:v>14919</c:v>
                </c:pt>
                <c:pt idx="14919">
                  <c:v>14920</c:v>
                </c:pt>
                <c:pt idx="14920">
                  <c:v>14921</c:v>
                </c:pt>
                <c:pt idx="14921">
                  <c:v>14922</c:v>
                </c:pt>
                <c:pt idx="14922">
                  <c:v>14923</c:v>
                </c:pt>
                <c:pt idx="14923">
                  <c:v>14924</c:v>
                </c:pt>
                <c:pt idx="14924">
                  <c:v>14925</c:v>
                </c:pt>
                <c:pt idx="14925">
                  <c:v>14926</c:v>
                </c:pt>
                <c:pt idx="14926">
                  <c:v>14927</c:v>
                </c:pt>
                <c:pt idx="14927">
                  <c:v>14928</c:v>
                </c:pt>
                <c:pt idx="14928">
                  <c:v>14929</c:v>
                </c:pt>
                <c:pt idx="14929">
                  <c:v>14930</c:v>
                </c:pt>
                <c:pt idx="14930">
                  <c:v>14931</c:v>
                </c:pt>
                <c:pt idx="14931">
                  <c:v>14932</c:v>
                </c:pt>
                <c:pt idx="14932">
                  <c:v>14933</c:v>
                </c:pt>
                <c:pt idx="14933">
                  <c:v>14934</c:v>
                </c:pt>
                <c:pt idx="14934">
                  <c:v>14935</c:v>
                </c:pt>
                <c:pt idx="14935">
                  <c:v>14936</c:v>
                </c:pt>
                <c:pt idx="14936">
                  <c:v>14937</c:v>
                </c:pt>
                <c:pt idx="14937">
                  <c:v>14938</c:v>
                </c:pt>
                <c:pt idx="14938">
                  <c:v>14939</c:v>
                </c:pt>
                <c:pt idx="14939">
                  <c:v>14940</c:v>
                </c:pt>
                <c:pt idx="14940">
                  <c:v>14941</c:v>
                </c:pt>
                <c:pt idx="14941">
                  <c:v>14942</c:v>
                </c:pt>
                <c:pt idx="14942">
                  <c:v>14943</c:v>
                </c:pt>
                <c:pt idx="14943">
                  <c:v>14944</c:v>
                </c:pt>
                <c:pt idx="14944">
                  <c:v>14945</c:v>
                </c:pt>
                <c:pt idx="14945">
                  <c:v>14946</c:v>
                </c:pt>
                <c:pt idx="14946">
                  <c:v>14947</c:v>
                </c:pt>
                <c:pt idx="14947">
                  <c:v>14948</c:v>
                </c:pt>
                <c:pt idx="14948">
                  <c:v>14949</c:v>
                </c:pt>
                <c:pt idx="14949">
                  <c:v>14950</c:v>
                </c:pt>
                <c:pt idx="14950">
                  <c:v>14951</c:v>
                </c:pt>
                <c:pt idx="14951">
                  <c:v>14952</c:v>
                </c:pt>
                <c:pt idx="14952">
                  <c:v>14953</c:v>
                </c:pt>
                <c:pt idx="14953">
                  <c:v>14954</c:v>
                </c:pt>
                <c:pt idx="14954">
                  <c:v>14955</c:v>
                </c:pt>
                <c:pt idx="14955">
                  <c:v>14956</c:v>
                </c:pt>
                <c:pt idx="14956">
                  <c:v>14957</c:v>
                </c:pt>
                <c:pt idx="14957">
                  <c:v>14958</c:v>
                </c:pt>
                <c:pt idx="14958">
                  <c:v>14959</c:v>
                </c:pt>
                <c:pt idx="14959">
                  <c:v>14960</c:v>
                </c:pt>
                <c:pt idx="14960">
                  <c:v>14961</c:v>
                </c:pt>
                <c:pt idx="14961">
                  <c:v>14962</c:v>
                </c:pt>
                <c:pt idx="14962">
                  <c:v>14963</c:v>
                </c:pt>
                <c:pt idx="14963">
                  <c:v>14964</c:v>
                </c:pt>
                <c:pt idx="14964">
                  <c:v>14965</c:v>
                </c:pt>
                <c:pt idx="14965">
                  <c:v>14966</c:v>
                </c:pt>
                <c:pt idx="14966">
                  <c:v>14967</c:v>
                </c:pt>
                <c:pt idx="14967">
                  <c:v>14968</c:v>
                </c:pt>
                <c:pt idx="14968">
                  <c:v>14969</c:v>
                </c:pt>
                <c:pt idx="14969">
                  <c:v>14970</c:v>
                </c:pt>
                <c:pt idx="14970">
                  <c:v>14971</c:v>
                </c:pt>
                <c:pt idx="14971">
                  <c:v>14972</c:v>
                </c:pt>
                <c:pt idx="14972">
                  <c:v>14973</c:v>
                </c:pt>
                <c:pt idx="14973">
                  <c:v>14974</c:v>
                </c:pt>
                <c:pt idx="14974">
                  <c:v>14975</c:v>
                </c:pt>
                <c:pt idx="14975">
                  <c:v>14976</c:v>
                </c:pt>
                <c:pt idx="14976">
                  <c:v>14977</c:v>
                </c:pt>
                <c:pt idx="14977">
                  <c:v>14978</c:v>
                </c:pt>
                <c:pt idx="14978">
                  <c:v>14979</c:v>
                </c:pt>
                <c:pt idx="14979">
                  <c:v>14980</c:v>
                </c:pt>
                <c:pt idx="14980">
                  <c:v>14981</c:v>
                </c:pt>
                <c:pt idx="14981">
                  <c:v>14982</c:v>
                </c:pt>
                <c:pt idx="14982">
                  <c:v>14983</c:v>
                </c:pt>
                <c:pt idx="14983">
                  <c:v>14984</c:v>
                </c:pt>
                <c:pt idx="14984">
                  <c:v>14985</c:v>
                </c:pt>
                <c:pt idx="14985">
                  <c:v>14986</c:v>
                </c:pt>
                <c:pt idx="14986">
                  <c:v>14987</c:v>
                </c:pt>
                <c:pt idx="14987">
                  <c:v>14988</c:v>
                </c:pt>
                <c:pt idx="14988">
                  <c:v>14989</c:v>
                </c:pt>
                <c:pt idx="14989">
                  <c:v>14990</c:v>
                </c:pt>
                <c:pt idx="14990">
                  <c:v>14991</c:v>
                </c:pt>
                <c:pt idx="14991">
                  <c:v>14992</c:v>
                </c:pt>
                <c:pt idx="14992">
                  <c:v>14993</c:v>
                </c:pt>
                <c:pt idx="14993">
                  <c:v>14994</c:v>
                </c:pt>
                <c:pt idx="14994">
                  <c:v>14995</c:v>
                </c:pt>
                <c:pt idx="14995">
                  <c:v>14996</c:v>
                </c:pt>
                <c:pt idx="14996">
                  <c:v>14997</c:v>
                </c:pt>
                <c:pt idx="14997">
                  <c:v>14998</c:v>
                </c:pt>
                <c:pt idx="14998">
                  <c:v>14999</c:v>
                </c:pt>
                <c:pt idx="14999">
                  <c:v>15000</c:v>
                </c:pt>
              </c:numCache>
            </c:numRef>
          </c:cat>
          <c:val>
            <c:numRef>
              <c:f>Sheet1!$C$2:$C$15001</c:f>
              <c:numCache>
                <c:formatCode>General</c:formatCode>
                <c:ptCount val="15000"/>
                <c:pt idx="11999">
                  <c:v>71.03780540308</c:v>
                </c:pt>
                <c:pt idx="12000">
                  <c:v>71.034567074202727</c:v>
                </c:pt>
                <c:pt idx="12001">
                  <c:v>71.031328745346499</c:v>
                </c:pt>
                <c:pt idx="12002">
                  <c:v>71.028090416469226</c:v>
                </c:pt>
                <c:pt idx="12003">
                  <c:v>71.024852087612985</c:v>
                </c:pt>
                <c:pt idx="12004">
                  <c:v>71.021613758735711</c:v>
                </c:pt>
                <c:pt idx="12005">
                  <c:v>71.018375429879484</c:v>
                </c:pt>
                <c:pt idx="12006">
                  <c:v>71.01513710100221</c:v>
                </c:pt>
                <c:pt idx="12007">
                  <c:v>71.011898772145969</c:v>
                </c:pt>
                <c:pt idx="12008">
                  <c:v>71.008660443268695</c:v>
                </c:pt>
                <c:pt idx="12009">
                  <c:v>71.005422114412468</c:v>
                </c:pt>
                <c:pt idx="12010">
                  <c:v>71.002183785535195</c:v>
                </c:pt>
                <c:pt idx="12011">
                  <c:v>70.998945456678953</c:v>
                </c:pt>
                <c:pt idx="12012">
                  <c:v>70.99570712780168</c:v>
                </c:pt>
                <c:pt idx="12013">
                  <c:v>70.992468798945453</c:v>
                </c:pt>
                <c:pt idx="12014">
                  <c:v>70.989230470068179</c:v>
                </c:pt>
                <c:pt idx="12015">
                  <c:v>70.985992141211938</c:v>
                </c:pt>
                <c:pt idx="12016">
                  <c:v>70.982753812334664</c:v>
                </c:pt>
                <c:pt idx="12017">
                  <c:v>70.979515483478437</c:v>
                </c:pt>
                <c:pt idx="12018">
                  <c:v>70.976277154601163</c:v>
                </c:pt>
                <c:pt idx="12019">
                  <c:v>70.973038825744922</c:v>
                </c:pt>
                <c:pt idx="12020">
                  <c:v>70.969800496867649</c:v>
                </c:pt>
                <c:pt idx="12021">
                  <c:v>70.966562168011421</c:v>
                </c:pt>
                <c:pt idx="12022">
                  <c:v>70.963323839134148</c:v>
                </c:pt>
                <c:pt idx="12023">
                  <c:v>70.960085510277906</c:v>
                </c:pt>
                <c:pt idx="12024">
                  <c:v>70.956847181400633</c:v>
                </c:pt>
                <c:pt idx="12025">
                  <c:v>70.953608852544406</c:v>
                </c:pt>
                <c:pt idx="12026">
                  <c:v>70.950370523667132</c:v>
                </c:pt>
                <c:pt idx="12027">
                  <c:v>70.947132194810891</c:v>
                </c:pt>
                <c:pt idx="12028">
                  <c:v>70.943893865933617</c:v>
                </c:pt>
                <c:pt idx="12029">
                  <c:v>70.94065553707739</c:v>
                </c:pt>
                <c:pt idx="12030">
                  <c:v>70.937417208200117</c:v>
                </c:pt>
                <c:pt idx="12031">
                  <c:v>70.934178879343875</c:v>
                </c:pt>
                <c:pt idx="12032">
                  <c:v>70.930940550466602</c:v>
                </c:pt>
                <c:pt idx="12033">
                  <c:v>70.927702221610375</c:v>
                </c:pt>
                <c:pt idx="12034">
                  <c:v>70.924463892733101</c:v>
                </c:pt>
                <c:pt idx="12035">
                  <c:v>70.92122556387686</c:v>
                </c:pt>
                <c:pt idx="12036">
                  <c:v>70.9179872349996</c:v>
                </c:pt>
                <c:pt idx="12037">
                  <c:v>70.914748906143359</c:v>
                </c:pt>
                <c:pt idx="12038">
                  <c:v>70.911510577266085</c:v>
                </c:pt>
                <c:pt idx="12039">
                  <c:v>70.908272248409844</c:v>
                </c:pt>
                <c:pt idx="12040">
                  <c:v>70.905033919532585</c:v>
                </c:pt>
                <c:pt idx="12041">
                  <c:v>70.901795590676343</c:v>
                </c:pt>
                <c:pt idx="12042">
                  <c:v>70.89855726179907</c:v>
                </c:pt>
                <c:pt idx="12043">
                  <c:v>70.895318932942828</c:v>
                </c:pt>
                <c:pt idx="12044">
                  <c:v>70.892080604065569</c:v>
                </c:pt>
                <c:pt idx="12045">
                  <c:v>70.888842275209328</c:v>
                </c:pt>
                <c:pt idx="12046">
                  <c:v>70.885603946332054</c:v>
                </c:pt>
                <c:pt idx="12047">
                  <c:v>70.882365617475813</c:v>
                </c:pt>
                <c:pt idx="12048">
                  <c:v>70.879127288598553</c:v>
                </c:pt>
                <c:pt idx="12049">
                  <c:v>70.875888959742312</c:v>
                </c:pt>
                <c:pt idx="12050">
                  <c:v>70.872650630865039</c:v>
                </c:pt>
                <c:pt idx="12051">
                  <c:v>70.869412302008797</c:v>
                </c:pt>
                <c:pt idx="12052">
                  <c:v>70.866173973131538</c:v>
                </c:pt>
                <c:pt idx="12053">
                  <c:v>70.862935644275296</c:v>
                </c:pt>
                <c:pt idx="12054">
                  <c:v>70.859697315398023</c:v>
                </c:pt>
                <c:pt idx="12055">
                  <c:v>70.856458986541782</c:v>
                </c:pt>
                <c:pt idx="12056">
                  <c:v>70.853220657664522</c:v>
                </c:pt>
                <c:pt idx="12057">
                  <c:v>70.849982328808281</c:v>
                </c:pt>
                <c:pt idx="12058">
                  <c:v>70.846743999931007</c:v>
                </c:pt>
                <c:pt idx="12059">
                  <c:v>70.843505671074766</c:v>
                </c:pt>
                <c:pt idx="12060">
                  <c:v>70.840267342197507</c:v>
                </c:pt>
                <c:pt idx="12061">
                  <c:v>70.837029013341265</c:v>
                </c:pt>
                <c:pt idx="12062">
                  <c:v>70.833790684463992</c:v>
                </c:pt>
                <c:pt idx="12063">
                  <c:v>70.83055235560775</c:v>
                </c:pt>
                <c:pt idx="12064">
                  <c:v>70.827314026730491</c:v>
                </c:pt>
                <c:pt idx="12065">
                  <c:v>70.82407569787425</c:v>
                </c:pt>
                <c:pt idx="12066">
                  <c:v>70.820837368996976</c:v>
                </c:pt>
                <c:pt idx="12067">
                  <c:v>70.817599040140735</c:v>
                </c:pt>
                <c:pt idx="12068">
                  <c:v>70.814360711263475</c:v>
                </c:pt>
                <c:pt idx="12069">
                  <c:v>70.811122382407234</c:v>
                </c:pt>
                <c:pt idx="12070">
                  <c:v>70.807884053529961</c:v>
                </c:pt>
                <c:pt idx="12071">
                  <c:v>70.804645724673733</c:v>
                </c:pt>
                <c:pt idx="12072">
                  <c:v>70.80140739579646</c:v>
                </c:pt>
                <c:pt idx="12073">
                  <c:v>70.798169066940218</c:v>
                </c:pt>
                <c:pt idx="12074">
                  <c:v>70.794930738062945</c:v>
                </c:pt>
                <c:pt idx="12075">
                  <c:v>70.791692409206718</c:v>
                </c:pt>
                <c:pt idx="12076">
                  <c:v>70.788454080329444</c:v>
                </c:pt>
                <c:pt idx="12077">
                  <c:v>70.785215751473203</c:v>
                </c:pt>
                <c:pt idx="12078">
                  <c:v>70.781977422595929</c:v>
                </c:pt>
                <c:pt idx="12079">
                  <c:v>70.778739093739702</c:v>
                </c:pt>
                <c:pt idx="12080">
                  <c:v>70.775500764862429</c:v>
                </c:pt>
                <c:pt idx="12081">
                  <c:v>70.772262436006187</c:v>
                </c:pt>
                <c:pt idx="12082">
                  <c:v>70.769024107128914</c:v>
                </c:pt>
                <c:pt idx="12083">
                  <c:v>70.765785778272686</c:v>
                </c:pt>
                <c:pt idx="12084">
                  <c:v>70.762547449395413</c:v>
                </c:pt>
                <c:pt idx="12085">
                  <c:v>70.759309120539172</c:v>
                </c:pt>
                <c:pt idx="12086">
                  <c:v>70.756070791661898</c:v>
                </c:pt>
                <c:pt idx="12087">
                  <c:v>70.752832462805671</c:v>
                </c:pt>
                <c:pt idx="12088">
                  <c:v>70.749594133928397</c:v>
                </c:pt>
                <c:pt idx="12089">
                  <c:v>70.746355805072156</c:v>
                </c:pt>
                <c:pt idx="12090">
                  <c:v>70.743117476194882</c:v>
                </c:pt>
                <c:pt idx="12091">
                  <c:v>70.739879147338655</c:v>
                </c:pt>
                <c:pt idx="12092">
                  <c:v>70.736640818461382</c:v>
                </c:pt>
                <c:pt idx="12093">
                  <c:v>70.73340248960514</c:v>
                </c:pt>
                <c:pt idx="12094">
                  <c:v>70.730164160727867</c:v>
                </c:pt>
                <c:pt idx="12095">
                  <c:v>70.72692583187164</c:v>
                </c:pt>
                <c:pt idx="12096">
                  <c:v>70.723687502994366</c:v>
                </c:pt>
                <c:pt idx="12097">
                  <c:v>70.720449174138125</c:v>
                </c:pt>
                <c:pt idx="12098">
                  <c:v>70.717210845260851</c:v>
                </c:pt>
                <c:pt idx="12099">
                  <c:v>70.713972516404624</c:v>
                </c:pt>
                <c:pt idx="12100">
                  <c:v>70.710734187527351</c:v>
                </c:pt>
                <c:pt idx="12101">
                  <c:v>70.707495858671109</c:v>
                </c:pt>
                <c:pt idx="12102">
                  <c:v>70.704257529793836</c:v>
                </c:pt>
                <c:pt idx="12103">
                  <c:v>70.701019200937608</c:v>
                </c:pt>
                <c:pt idx="12104">
                  <c:v>70.697780872060335</c:v>
                </c:pt>
                <c:pt idx="12105">
                  <c:v>70.694542543204093</c:v>
                </c:pt>
                <c:pt idx="12106">
                  <c:v>70.691304214326834</c:v>
                </c:pt>
                <c:pt idx="12107">
                  <c:v>70.688065885470593</c:v>
                </c:pt>
                <c:pt idx="12108">
                  <c:v>70.684827556593319</c:v>
                </c:pt>
                <c:pt idx="12109">
                  <c:v>70.681589227737078</c:v>
                </c:pt>
                <c:pt idx="12110">
                  <c:v>70.678350898859819</c:v>
                </c:pt>
                <c:pt idx="12111">
                  <c:v>70.675112570003577</c:v>
                </c:pt>
                <c:pt idx="12112">
                  <c:v>70.671874241126304</c:v>
                </c:pt>
                <c:pt idx="12113">
                  <c:v>70.668635912270062</c:v>
                </c:pt>
                <c:pt idx="12114">
                  <c:v>70.665397583392803</c:v>
                </c:pt>
                <c:pt idx="12115">
                  <c:v>70.662159254536562</c:v>
                </c:pt>
                <c:pt idx="12116">
                  <c:v>70.658920925659288</c:v>
                </c:pt>
                <c:pt idx="12117">
                  <c:v>70.655682596803047</c:v>
                </c:pt>
                <c:pt idx="12118">
                  <c:v>70.652444267925787</c:v>
                </c:pt>
                <c:pt idx="12119">
                  <c:v>70.649205939069546</c:v>
                </c:pt>
                <c:pt idx="12120">
                  <c:v>70.645967610192272</c:v>
                </c:pt>
                <c:pt idx="12121">
                  <c:v>70.642729281336031</c:v>
                </c:pt>
                <c:pt idx="12122">
                  <c:v>70.639490952458772</c:v>
                </c:pt>
                <c:pt idx="12123">
                  <c:v>70.63625262360253</c:v>
                </c:pt>
                <c:pt idx="12124">
                  <c:v>70.633014294725257</c:v>
                </c:pt>
                <c:pt idx="12125">
                  <c:v>70.629775965869015</c:v>
                </c:pt>
                <c:pt idx="12126">
                  <c:v>70.626537636991756</c:v>
                </c:pt>
                <c:pt idx="12127">
                  <c:v>70.623299308135515</c:v>
                </c:pt>
                <c:pt idx="12128">
                  <c:v>70.620060979258241</c:v>
                </c:pt>
                <c:pt idx="12129">
                  <c:v>70.616822650402</c:v>
                </c:pt>
                <c:pt idx="12130">
                  <c:v>70.613584321524741</c:v>
                </c:pt>
                <c:pt idx="12131">
                  <c:v>70.610345992668499</c:v>
                </c:pt>
                <c:pt idx="12132">
                  <c:v>70.607107663791226</c:v>
                </c:pt>
                <c:pt idx="12133">
                  <c:v>70.603869334934984</c:v>
                </c:pt>
                <c:pt idx="12134">
                  <c:v>70.600631006057725</c:v>
                </c:pt>
                <c:pt idx="12135">
                  <c:v>70.597392677201483</c:v>
                </c:pt>
                <c:pt idx="12136">
                  <c:v>70.59415434832421</c:v>
                </c:pt>
                <c:pt idx="12137">
                  <c:v>70.590916019467969</c:v>
                </c:pt>
                <c:pt idx="12138">
                  <c:v>70.587677690590709</c:v>
                </c:pt>
                <c:pt idx="12139">
                  <c:v>70.584439361734468</c:v>
                </c:pt>
                <c:pt idx="12140">
                  <c:v>70.581201032857194</c:v>
                </c:pt>
                <c:pt idx="12141">
                  <c:v>70.577962704000967</c:v>
                </c:pt>
                <c:pt idx="12142">
                  <c:v>70.574724375123694</c:v>
                </c:pt>
                <c:pt idx="12143">
                  <c:v>70.571486046267452</c:v>
                </c:pt>
                <c:pt idx="12144">
                  <c:v>70.568247717390179</c:v>
                </c:pt>
                <c:pt idx="12145">
                  <c:v>70.565009388533952</c:v>
                </c:pt>
                <c:pt idx="12146">
                  <c:v>70.561771059656678</c:v>
                </c:pt>
                <c:pt idx="12147">
                  <c:v>70.558532730800437</c:v>
                </c:pt>
                <c:pt idx="12148">
                  <c:v>70.555294401923163</c:v>
                </c:pt>
                <c:pt idx="12149">
                  <c:v>70.552056073066936</c:v>
                </c:pt>
                <c:pt idx="12150">
                  <c:v>70.548817744189662</c:v>
                </c:pt>
                <c:pt idx="12151">
                  <c:v>70.545579415333421</c:v>
                </c:pt>
                <c:pt idx="12152">
                  <c:v>70.542341086456148</c:v>
                </c:pt>
                <c:pt idx="12153">
                  <c:v>70.53910275759992</c:v>
                </c:pt>
                <c:pt idx="12154">
                  <c:v>70.535864428722647</c:v>
                </c:pt>
                <c:pt idx="12155">
                  <c:v>70.532626099866405</c:v>
                </c:pt>
                <c:pt idx="12156">
                  <c:v>70.529387770989132</c:v>
                </c:pt>
                <c:pt idx="12157">
                  <c:v>70.526149442132905</c:v>
                </c:pt>
                <c:pt idx="12158">
                  <c:v>70.522911113255631</c:v>
                </c:pt>
                <c:pt idx="12159">
                  <c:v>70.51967278439939</c:v>
                </c:pt>
                <c:pt idx="12160">
                  <c:v>70.516434455522116</c:v>
                </c:pt>
                <c:pt idx="12161">
                  <c:v>70.513196126665889</c:v>
                </c:pt>
                <c:pt idx="12162">
                  <c:v>70.509957797788616</c:v>
                </c:pt>
                <c:pt idx="12163">
                  <c:v>70.506719468932374</c:v>
                </c:pt>
                <c:pt idx="12164">
                  <c:v>70.503481140055101</c:v>
                </c:pt>
                <c:pt idx="12165">
                  <c:v>70.500242811198873</c:v>
                </c:pt>
                <c:pt idx="12166">
                  <c:v>70.4970044823216</c:v>
                </c:pt>
                <c:pt idx="12167">
                  <c:v>70.493766153465359</c:v>
                </c:pt>
                <c:pt idx="12168">
                  <c:v>70.490527824588085</c:v>
                </c:pt>
                <c:pt idx="12169">
                  <c:v>70.487289495731858</c:v>
                </c:pt>
                <c:pt idx="12170">
                  <c:v>70.484051166854584</c:v>
                </c:pt>
                <c:pt idx="12171">
                  <c:v>70.480812837998343</c:v>
                </c:pt>
                <c:pt idx="12172">
                  <c:v>70.477574509121069</c:v>
                </c:pt>
                <c:pt idx="12173">
                  <c:v>70.474336180264842</c:v>
                </c:pt>
                <c:pt idx="12174">
                  <c:v>70.471097851387569</c:v>
                </c:pt>
                <c:pt idx="12175">
                  <c:v>70.467859522531327</c:v>
                </c:pt>
                <c:pt idx="12176">
                  <c:v>70.464621193654068</c:v>
                </c:pt>
                <c:pt idx="12177">
                  <c:v>70.461382864797827</c:v>
                </c:pt>
                <c:pt idx="12178">
                  <c:v>70.458144535920553</c:v>
                </c:pt>
                <c:pt idx="12179">
                  <c:v>70.454906207064312</c:v>
                </c:pt>
                <c:pt idx="12180">
                  <c:v>70.451667878187052</c:v>
                </c:pt>
                <c:pt idx="12181">
                  <c:v>70.448429549330811</c:v>
                </c:pt>
                <c:pt idx="12182">
                  <c:v>70.445191220453538</c:v>
                </c:pt>
                <c:pt idx="12183">
                  <c:v>70.441952891597296</c:v>
                </c:pt>
                <c:pt idx="12184">
                  <c:v>70.438714562720037</c:v>
                </c:pt>
                <c:pt idx="12185">
                  <c:v>70.435476233863795</c:v>
                </c:pt>
                <c:pt idx="12186">
                  <c:v>70.432237904986522</c:v>
                </c:pt>
                <c:pt idx="12187">
                  <c:v>70.428999576130281</c:v>
                </c:pt>
                <c:pt idx="12188">
                  <c:v>70.425761247253021</c:v>
                </c:pt>
                <c:pt idx="12189">
                  <c:v>70.42252291839678</c:v>
                </c:pt>
                <c:pt idx="12190">
                  <c:v>70.419284589519506</c:v>
                </c:pt>
                <c:pt idx="12191">
                  <c:v>70.416046260663265</c:v>
                </c:pt>
                <c:pt idx="12192">
                  <c:v>70.412807931786006</c:v>
                </c:pt>
                <c:pt idx="12193">
                  <c:v>70.409569602929764</c:v>
                </c:pt>
                <c:pt idx="12194">
                  <c:v>70.406331274052491</c:v>
                </c:pt>
                <c:pt idx="12195">
                  <c:v>70.403092945196249</c:v>
                </c:pt>
                <c:pt idx="12196">
                  <c:v>70.39985461631899</c:v>
                </c:pt>
                <c:pt idx="12197">
                  <c:v>70.396616287462749</c:v>
                </c:pt>
                <c:pt idx="12198">
                  <c:v>70.393377958585475</c:v>
                </c:pt>
                <c:pt idx="12199">
                  <c:v>70.390139629729234</c:v>
                </c:pt>
                <c:pt idx="12200">
                  <c:v>70.386901300851974</c:v>
                </c:pt>
                <c:pt idx="12201">
                  <c:v>70.383662971995733</c:v>
                </c:pt>
                <c:pt idx="12202">
                  <c:v>70.380424643118459</c:v>
                </c:pt>
                <c:pt idx="12203">
                  <c:v>70.377186314262218</c:v>
                </c:pt>
                <c:pt idx="12204">
                  <c:v>70.373947985384959</c:v>
                </c:pt>
                <c:pt idx="12205">
                  <c:v>70.370709656528717</c:v>
                </c:pt>
                <c:pt idx="12206">
                  <c:v>70.367471327651444</c:v>
                </c:pt>
                <c:pt idx="12207">
                  <c:v>70.364232998795202</c:v>
                </c:pt>
                <c:pt idx="12208">
                  <c:v>70.360994669917943</c:v>
                </c:pt>
                <c:pt idx="12209">
                  <c:v>70.357756341061702</c:v>
                </c:pt>
                <c:pt idx="12210">
                  <c:v>70.354518012184428</c:v>
                </c:pt>
                <c:pt idx="12211">
                  <c:v>70.351279683328187</c:v>
                </c:pt>
                <c:pt idx="12212">
                  <c:v>70.348041354450928</c:v>
                </c:pt>
                <c:pt idx="12213">
                  <c:v>70.344803025594686</c:v>
                </c:pt>
                <c:pt idx="12214">
                  <c:v>70.341564696717413</c:v>
                </c:pt>
                <c:pt idx="12215">
                  <c:v>70.338326367861185</c:v>
                </c:pt>
                <c:pt idx="12216">
                  <c:v>70.335088038983912</c:v>
                </c:pt>
                <c:pt idx="12217">
                  <c:v>70.331849710127671</c:v>
                </c:pt>
                <c:pt idx="12218">
                  <c:v>70.328611381250397</c:v>
                </c:pt>
                <c:pt idx="12219">
                  <c:v>70.32537305239417</c:v>
                </c:pt>
                <c:pt idx="12220">
                  <c:v>70.322134723516896</c:v>
                </c:pt>
                <c:pt idx="12221">
                  <c:v>70.318896394660655</c:v>
                </c:pt>
                <c:pt idx="12222">
                  <c:v>70.315658065783381</c:v>
                </c:pt>
                <c:pt idx="12223">
                  <c:v>70.312419736927154</c:v>
                </c:pt>
                <c:pt idx="12224">
                  <c:v>70.309181408049881</c:v>
                </c:pt>
                <c:pt idx="12225">
                  <c:v>70.305943079193639</c:v>
                </c:pt>
                <c:pt idx="12226">
                  <c:v>70.302704750316366</c:v>
                </c:pt>
                <c:pt idx="12227">
                  <c:v>70.299466421460139</c:v>
                </c:pt>
                <c:pt idx="12228">
                  <c:v>70.296228092582865</c:v>
                </c:pt>
                <c:pt idx="12229">
                  <c:v>70.292989763726624</c:v>
                </c:pt>
                <c:pt idx="12230">
                  <c:v>70.28975143484935</c:v>
                </c:pt>
                <c:pt idx="12231">
                  <c:v>70.286513105993123</c:v>
                </c:pt>
                <c:pt idx="12232">
                  <c:v>70.283274777115849</c:v>
                </c:pt>
                <c:pt idx="12233">
                  <c:v>70.280036448259608</c:v>
                </c:pt>
                <c:pt idx="12234">
                  <c:v>70.276798119382335</c:v>
                </c:pt>
                <c:pt idx="12235">
                  <c:v>70.273559790526107</c:v>
                </c:pt>
                <c:pt idx="12236">
                  <c:v>70.270321461648834</c:v>
                </c:pt>
                <c:pt idx="12237">
                  <c:v>70.267083132792592</c:v>
                </c:pt>
                <c:pt idx="12238">
                  <c:v>70.263844803915319</c:v>
                </c:pt>
                <c:pt idx="12239">
                  <c:v>70.260606475059092</c:v>
                </c:pt>
                <c:pt idx="12240">
                  <c:v>70.257368146181818</c:v>
                </c:pt>
                <c:pt idx="12241">
                  <c:v>70.254129817325577</c:v>
                </c:pt>
                <c:pt idx="12242">
                  <c:v>70.250891488448303</c:v>
                </c:pt>
                <c:pt idx="12243">
                  <c:v>70.247653159592076</c:v>
                </c:pt>
                <c:pt idx="12244">
                  <c:v>70.244414830714803</c:v>
                </c:pt>
                <c:pt idx="12245">
                  <c:v>70.241176501858561</c:v>
                </c:pt>
                <c:pt idx="12246">
                  <c:v>70.237938172981302</c:v>
                </c:pt>
                <c:pt idx="12247">
                  <c:v>70.234699844125061</c:v>
                </c:pt>
                <c:pt idx="12248">
                  <c:v>70.231461515247787</c:v>
                </c:pt>
                <c:pt idx="12249">
                  <c:v>70.228223186391546</c:v>
                </c:pt>
                <c:pt idx="12250">
                  <c:v>70.224984857514286</c:v>
                </c:pt>
                <c:pt idx="12251">
                  <c:v>70.221746528658045</c:v>
                </c:pt>
                <c:pt idx="12252">
                  <c:v>70.218508199780771</c:v>
                </c:pt>
                <c:pt idx="12253">
                  <c:v>70.21526987092453</c:v>
                </c:pt>
                <c:pt idx="12254">
                  <c:v>70.212031542047271</c:v>
                </c:pt>
                <c:pt idx="12255">
                  <c:v>70.208793213191029</c:v>
                </c:pt>
                <c:pt idx="12256">
                  <c:v>70.205554884313756</c:v>
                </c:pt>
                <c:pt idx="12257">
                  <c:v>70.202316555457514</c:v>
                </c:pt>
                <c:pt idx="12258">
                  <c:v>70.199078226580255</c:v>
                </c:pt>
                <c:pt idx="12259">
                  <c:v>70.195839897724014</c:v>
                </c:pt>
                <c:pt idx="12260">
                  <c:v>70.19260156884674</c:v>
                </c:pt>
                <c:pt idx="12261">
                  <c:v>70.189363239990499</c:v>
                </c:pt>
                <c:pt idx="12262">
                  <c:v>70.186124911113239</c:v>
                </c:pt>
                <c:pt idx="12263">
                  <c:v>70.182886582256998</c:v>
                </c:pt>
                <c:pt idx="12264">
                  <c:v>70.179648253379725</c:v>
                </c:pt>
                <c:pt idx="12265">
                  <c:v>70.176409924523483</c:v>
                </c:pt>
                <c:pt idx="12266">
                  <c:v>70.173171595646224</c:v>
                </c:pt>
                <c:pt idx="12267">
                  <c:v>70.169933266789982</c:v>
                </c:pt>
                <c:pt idx="12268">
                  <c:v>70.166694937912709</c:v>
                </c:pt>
                <c:pt idx="12269">
                  <c:v>70.163456609056468</c:v>
                </c:pt>
                <c:pt idx="12270">
                  <c:v>70.160218280179208</c:v>
                </c:pt>
                <c:pt idx="12271">
                  <c:v>70.156979951322967</c:v>
                </c:pt>
                <c:pt idx="12272">
                  <c:v>70.153741622445693</c:v>
                </c:pt>
                <c:pt idx="12273">
                  <c:v>70.150503293589452</c:v>
                </c:pt>
                <c:pt idx="12274">
                  <c:v>70.147264964712193</c:v>
                </c:pt>
                <c:pt idx="12275">
                  <c:v>70.144026635855951</c:v>
                </c:pt>
                <c:pt idx="12276">
                  <c:v>70.140788306978678</c:v>
                </c:pt>
                <c:pt idx="12277">
                  <c:v>70.137549978122436</c:v>
                </c:pt>
                <c:pt idx="12278">
                  <c:v>70.134311649245177</c:v>
                </c:pt>
                <c:pt idx="12279">
                  <c:v>70.131073320388936</c:v>
                </c:pt>
                <c:pt idx="12280">
                  <c:v>70.127834991511662</c:v>
                </c:pt>
                <c:pt idx="12281">
                  <c:v>70.124596662655421</c:v>
                </c:pt>
                <c:pt idx="12282">
                  <c:v>70.121358333778161</c:v>
                </c:pt>
                <c:pt idx="12283">
                  <c:v>70.11812000492192</c:v>
                </c:pt>
                <c:pt idx="12284">
                  <c:v>70.114881676044646</c:v>
                </c:pt>
                <c:pt idx="12285">
                  <c:v>70.111643347188419</c:v>
                </c:pt>
                <c:pt idx="12286">
                  <c:v>70.108405018311146</c:v>
                </c:pt>
                <c:pt idx="12287">
                  <c:v>70.105166689454904</c:v>
                </c:pt>
                <c:pt idx="12288">
                  <c:v>70.101928360577631</c:v>
                </c:pt>
                <c:pt idx="12289">
                  <c:v>70.098690031721404</c:v>
                </c:pt>
                <c:pt idx="12290">
                  <c:v>70.09545170284413</c:v>
                </c:pt>
                <c:pt idx="12291">
                  <c:v>70.092213373987889</c:v>
                </c:pt>
                <c:pt idx="12292">
                  <c:v>70.088975045110615</c:v>
                </c:pt>
                <c:pt idx="12293">
                  <c:v>70.085736716254388</c:v>
                </c:pt>
                <c:pt idx="12294">
                  <c:v>70.082498387377115</c:v>
                </c:pt>
                <c:pt idx="12295">
                  <c:v>70.079260058520873</c:v>
                </c:pt>
                <c:pt idx="12296">
                  <c:v>70.0760217296436</c:v>
                </c:pt>
                <c:pt idx="12297">
                  <c:v>70.072783400787372</c:v>
                </c:pt>
                <c:pt idx="12298">
                  <c:v>70.069545071910099</c:v>
                </c:pt>
                <c:pt idx="12299">
                  <c:v>70.066306743053858</c:v>
                </c:pt>
                <c:pt idx="12300">
                  <c:v>70.063068414176584</c:v>
                </c:pt>
                <c:pt idx="12301">
                  <c:v>70.059830085320357</c:v>
                </c:pt>
                <c:pt idx="12302">
                  <c:v>70.056591756443083</c:v>
                </c:pt>
                <c:pt idx="12303">
                  <c:v>70.053353427586842</c:v>
                </c:pt>
                <c:pt idx="12304">
                  <c:v>70.050115098709568</c:v>
                </c:pt>
                <c:pt idx="12305">
                  <c:v>70.046876769853341</c:v>
                </c:pt>
                <c:pt idx="12306">
                  <c:v>70.043638440976068</c:v>
                </c:pt>
                <c:pt idx="12307">
                  <c:v>70.040400112119826</c:v>
                </c:pt>
                <c:pt idx="12308">
                  <c:v>70.037161783242553</c:v>
                </c:pt>
                <c:pt idx="12309">
                  <c:v>70.033923454386326</c:v>
                </c:pt>
                <c:pt idx="12310">
                  <c:v>70.030685125509052</c:v>
                </c:pt>
                <c:pt idx="12311">
                  <c:v>70.027446796652811</c:v>
                </c:pt>
                <c:pt idx="12312">
                  <c:v>70.024208467775537</c:v>
                </c:pt>
                <c:pt idx="12313">
                  <c:v>70.02097013891931</c:v>
                </c:pt>
                <c:pt idx="12314">
                  <c:v>70.017731810042036</c:v>
                </c:pt>
                <c:pt idx="12315">
                  <c:v>70.014493481185795</c:v>
                </c:pt>
                <c:pt idx="12316">
                  <c:v>70.011255152308536</c:v>
                </c:pt>
                <c:pt idx="12317">
                  <c:v>70.008016823452294</c:v>
                </c:pt>
                <c:pt idx="12318">
                  <c:v>70.004778494575021</c:v>
                </c:pt>
                <c:pt idx="12319">
                  <c:v>70.001540165718779</c:v>
                </c:pt>
                <c:pt idx="12320">
                  <c:v>69.99830183684152</c:v>
                </c:pt>
                <c:pt idx="12321">
                  <c:v>69.995063507985279</c:v>
                </c:pt>
                <c:pt idx="12322">
                  <c:v>69.991825179108005</c:v>
                </c:pt>
                <c:pt idx="12323">
                  <c:v>69.988586850251764</c:v>
                </c:pt>
                <c:pt idx="12324">
                  <c:v>69.985348521374505</c:v>
                </c:pt>
                <c:pt idx="12325">
                  <c:v>69.982110192518263</c:v>
                </c:pt>
                <c:pt idx="12326">
                  <c:v>69.97887186364099</c:v>
                </c:pt>
                <c:pt idx="12327">
                  <c:v>69.975633534784748</c:v>
                </c:pt>
                <c:pt idx="12328">
                  <c:v>69.972395205907489</c:v>
                </c:pt>
                <c:pt idx="12329">
                  <c:v>69.969156877051248</c:v>
                </c:pt>
                <c:pt idx="12330">
                  <c:v>69.965918548173974</c:v>
                </c:pt>
                <c:pt idx="12331">
                  <c:v>69.962680219317733</c:v>
                </c:pt>
                <c:pt idx="12332">
                  <c:v>69.959441890440473</c:v>
                </c:pt>
                <c:pt idx="12333">
                  <c:v>69.956203561584232</c:v>
                </c:pt>
                <c:pt idx="12334">
                  <c:v>69.952965232706958</c:v>
                </c:pt>
                <c:pt idx="12335">
                  <c:v>69.949726903850717</c:v>
                </c:pt>
                <c:pt idx="12336">
                  <c:v>69.946488574973458</c:v>
                </c:pt>
                <c:pt idx="12337">
                  <c:v>69.943250246117216</c:v>
                </c:pt>
                <c:pt idx="12338">
                  <c:v>69.940011917239943</c:v>
                </c:pt>
                <c:pt idx="12339">
                  <c:v>69.936773588383701</c:v>
                </c:pt>
                <c:pt idx="12340">
                  <c:v>69.933535259506442</c:v>
                </c:pt>
                <c:pt idx="12341">
                  <c:v>69.930296930650201</c:v>
                </c:pt>
                <c:pt idx="12342">
                  <c:v>69.927058601772927</c:v>
                </c:pt>
                <c:pt idx="12343">
                  <c:v>69.923820272916686</c:v>
                </c:pt>
                <c:pt idx="12344">
                  <c:v>69.920581944039427</c:v>
                </c:pt>
                <c:pt idx="12345">
                  <c:v>69.917343615183185</c:v>
                </c:pt>
                <c:pt idx="12346">
                  <c:v>69.914105286305912</c:v>
                </c:pt>
                <c:pt idx="12347">
                  <c:v>69.91086695744967</c:v>
                </c:pt>
                <c:pt idx="12348">
                  <c:v>69.907628628572411</c:v>
                </c:pt>
                <c:pt idx="12349">
                  <c:v>69.904390299716169</c:v>
                </c:pt>
                <c:pt idx="12350">
                  <c:v>69.901151970838896</c:v>
                </c:pt>
                <c:pt idx="12351">
                  <c:v>69.897913641982655</c:v>
                </c:pt>
                <c:pt idx="12352">
                  <c:v>69.894675313105395</c:v>
                </c:pt>
                <c:pt idx="12353">
                  <c:v>69.891436984249154</c:v>
                </c:pt>
                <c:pt idx="12354">
                  <c:v>69.88819865537188</c:v>
                </c:pt>
                <c:pt idx="12355">
                  <c:v>69.884960326515653</c:v>
                </c:pt>
                <c:pt idx="12356">
                  <c:v>69.88172199763838</c:v>
                </c:pt>
                <c:pt idx="12357">
                  <c:v>69.878483668782138</c:v>
                </c:pt>
                <c:pt idx="12358">
                  <c:v>69.875245339904865</c:v>
                </c:pt>
                <c:pt idx="12359">
                  <c:v>69.872007011048638</c:v>
                </c:pt>
                <c:pt idx="12360">
                  <c:v>69.868768682171364</c:v>
                </c:pt>
                <c:pt idx="12361">
                  <c:v>69.865530353315123</c:v>
                </c:pt>
                <c:pt idx="12362">
                  <c:v>69.862292024437849</c:v>
                </c:pt>
                <c:pt idx="12363">
                  <c:v>69.859053695581622</c:v>
                </c:pt>
                <c:pt idx="12364">
                  <c:v>69.855815366704348</c:v>
                </c:pt>
                <c:pt idx="12365">
                  <c:v>69.852577037848107</c:v>
                </c:pt>
                <c:pt idx="12366">
                  <c:v>69.849338708970834</c:v>
                </c:pt>
                <c:pt idx="12367">
                  <c:v>69.846100380114606</c:v>
                </c:pt>
                <c:pt idx="12368">
                  <c:v>69.842862051237333</c:v>
                </c:pt>
                <c:pt idx="12369">
                  <c:v>69.839623722381091</c:v>
                </c:pt>
                <c:pt idx="12370">
                  <c:v>69.836385393503818</c:v>
                </c:pt>
                <c:pt idx="12371">
                  <c:v>69.833147064647591</c:v>
                </c:pt>
                <c:pt idx="12372">
                  <c:v>69.829908735770317</c:v>
                </c:pt>
                <c:pt idx="12373">
                  <c:v>69.826670406914076</c:v>
                </c:pt>
                <c:pt idx="12374">
                  <c:v>69.823432078036802</c:v>
                </c:pt>
                <c:pt idx="12375">
                  <c:v>69.820193749180575</c:v>
                </c:pt>
                <c:pt idx="12376">
                  <c:v>69.816955420303302</c:v>
                </c:pt>
                <c:pt idx="12377">
                  <c:v>69.81371709144706</c:v>
                </c:pt>
                <c:pt idx="12378">
                  <c:v>69.810478762569787</c:v>
                </c:pt>
                <c:pt idx="12379">
                  <c:v>69.807240433713559</c:v>
                </c:pt>
                <c:pt idx="12380">
                  <c:v>69.804002104836286</c:v>
                </c:pt>
                <c:pt idx="12381">
                  <c:v>69.800763775980045</c:v>
                </c:pt>
                <c:pt idx="12382">
                  <c:v>69.797525447102771</c:v>
                </c:pt>
                <c:pt idx="12383">
                  <c:v>69.794287118246544</c:v>
                </c:pt>
                <c:pt idx="12384">
                  <c:v>69.79104878936927</c:v>
                </c:pt>
                <c:pt idx="12385">
                  <c:v>69.787810460513029</c:v>
                </c:pt>
                <c:pt idx="12386">
                  <c:v>69.784572131635755</c:v>
                </c:pt>
                <c:pt idx="12387">
                  <c:v>69.781333802779528</c:v>
                </c:pt>
                <c:pt idx="12388">
                  <c:v>69.778095473902255</c:v>
                </c:pt>
                <c:pt idx="12389">
                  <c:v>69.774857145046013</c:v>
                </c:pt>
                <c:pt idx="12390">
                  <c:v>69.771618816168754</c:v>
                </c:pt>
                <c:pt idx="12391">
                  <c:v>69.768380487312513</c:v>
                </c:pt>
                <c:pt idx="12392">
                  <c:v>69.765142158435239</c:v>
                </c:pt>
                <c:pt idx="12393">
                  <c:v>69.761903829578998</c:v>
                </c:pt>
                <c:pt idx="12394">
                  <c:v>69.758665500701738</c:v>
                </c:pt>
                <c:pt idx="12395">
                  <c:v>69.755427171845497</c:v>
                </c:pt>
                <c:pt idx="12396">
                  <c:v>69.752188842968224</c:v>
                </c:pt>
                <c:pt idx="12397">
                  <c:v>69.748950514111982</c:v>
                </c:pt>
                <c:pt idx="12398">
                  <c:v>69.745712185234723</c:v>
                </c:pt>
                <c:pt idx="12399">
                  <c:v>69.742473856378481</c:v>
                </c:pt>
                <c:pt idx="12400">
                  <c:v>69.739235527501208</c:v>
                </c:pt>
                <c:pt idx="12401">
                  <c:v>69.735997198644966</c:v>
                </c:pt>
                <c:pt idx="12402">
                  <c:v>69.732758869767707</c:v>
                </c:pt>
                <c:pt idx="12403">
                  <c:v>69.729520540911466</c:v>
                </c:pt>
                <c:pt idx="12404">
                  <c:v>69.726282212034192</c:v>
                </c:pt>
                <c:pt idx="12405">
                  <c:v>69.723043883177951</c:v>
                </c:pt>
                <c:pt idx="12406">
                  <c:v>69.719805554300692</c:v>
                </c:pt>
                <c:pt idx="12407">
                  <c:v>69.71656722544445</c:v>
                </c:pt>
                <c:pt idx="12408">
                  <c:v>69.713328896567177</c:v>
                </c:pt>
                <c:pt idx="12409">
                  <c:v>69.710090567710935</c:v>
                </c:pt>
                <c:pt idx="12410">
                  <c:v>69.706852238833676</c:v>
                </c:pt>
                <c:pt idx="12411">
                  <c:v>69.703613909977435</c:v>
                </c:pt>
                <c:pt idx="12412">
                  <c:v>69.700375581100161</c:v>
                </c:pt>
                <c:pt idx="12413">
                  <c:v>69.69713725224392</c:v>
                </c:pt>
                <c:pt idx="12414">
                  <c:v>69.69389892336666</c:v>
                </c:pt>
                <c:pt idx="12415">
                  <c:v>69.690660594510419</c:v>
                </c:pt>
                <c:pt idx="12416">
                  <c:v>69.687422265633145</c:v>
                </c:pt>
                <c:pt idx="12417">
                  <c:v>69.684183936776904</c:v>
                </c:pt>
                <c:pt idx="12418">
                  <c:v>69.680945607899645</c:v>
                </c:pt>
                <c:pt idx="12419">
                  <c:v>69.677707279043403</c:v>
                </c:pt>
                <c:pt idx="12420">
                  <c:v>69.67446895016613</c:v>
                </c:pt>
                <c:pt idx="12421">
                  <c:v>69.671230621309888</c:v>
                </c:pt>
                <c:pt idx="12422">
                  <c:v>69.667992292432629</c:v>
                </c:pt>
                <c:pt idx="12423">
                  <c:v>69.664753963576388</c:v>
                </c:pt>
                <c:pt idx="12424">
                  <c:v>69.661515634699114</c:v>
                </c:pt>
                <c:pt idx="12425">
                  <c:v>69.658277305842887</c:v>
                </c:pt>
                <c:pt idx="12426">
                  <c:v>69.655038976965614</c:v>
                </c:pt>
                <c:pt idx="12427">
                  <c:v>69.651800648109372</c:v>
                </c:pt>
                <c:pt idx="12428">
                  <c:v>69.648562319232099</c:v>
                </c:pt>
                <c:pt idx="12429">
                  <c:v>69.645323990375871</c:v>
                </c:pt>
                <c:pt idx="12430">
                  <c:v>69.642085661498598</c:v>
                </c:pt>
                <c:pt idx="12431">
                  <c:v>69.638847332642356</c:v>
                </c:pt>
                <c:pt idx="12432">
                  <c:v>69.635609003765083</c:v>
                </c:pt>
                <c:pt idx="12433">
                  <c:v>69.632370674908856</c:v>
                </c:pt>
                <c:pt idx="12434">
                  <c:v>69.629132346031582</c:v>
                </c:pt>
                <c:pt idx="12435">
                  <c:v>69.625894017175341</c:v>
                </c:pt>
                <c:pt idx="12436">
                  <c:v>69.622655688298067</c:v>
                </c:pt>
                <c:pt idx="12437">
                  <c:v>69.61941735944184</c:v>
                </c:pt>
                <c:pt idx="12438">
                  <c:v>69.616179030564567</c:v>
                </c:pt>
                <c:pt idx="12439">
                  <c:v>69.612940701708325</c:v>
                </c:pt>
                <c:pt idx="12440">
                  <c:v>69.609702372831052</c:v>
                </c:pt>
                <c:pt idx="12441">
                  <c:v>69.606464043974825</c:v>
                </c:pt>
                <c:pt idx="12442">
                  <c:v>69.603225715097551</c:v>
                </c:pt>
                <c:pt idx="12443">
                  <c:v>69.59998738624131</c:v>
                </c:pt>
                <c:pt idx="12444">
                  <c:v>69.596749057364036</c:v>
                </c:pt>
                <c:pt idx="12445">
                  <c:v>69.593510728507809</c:v>
                </c:pt>
                <c:pt idx="12446">
                  <c:v>69.590272399630535</c:v>
                </c:pt>
                <c:pt idx="12447">
                  <c:v>69.587034070774294</c:v>
                </c:pt>
                <c:pt idx="12448">
                  <c:v>69.583795741897021</c:v>
                </c:pt>
                <c:pt idx="12449">
                  <c:v>69.580557413040793</c:v>
                </c:pt>
                <c:pt idx="12450">
                  <c:v>69.57731908416352</c:v>
                </c:pt>
                <c:pt idx="12451">
                  <c:v>69.574080755307278</c:v>
                </c:pt>
                <c:pt idx="12452">
                  <c:v>69.570842426430005</c:v>
                </c:pt>
                <c:pt idx="12453">
                  <c:v>69.567604097573778</c:v>
                </c:pt>
                <c:pt idx="12454">
                  <c:v>69.564365768696504</c:v>
                </c:pt>
                <c:pt idx="12455">
                  <c:v>69.561127439840263</c:v>
                </c:pt>
                <c:pt idx="12456">
                  <c:v>69.557889110962989</c:v>
                </c:pt>
                <c:pt idx="12457">
                  <c:v>69.554650782106762</c:v>
                </c:pt>
                <c:pt idx="12458">
                  <c:v>69.551412453229489</c:v>
                </c:pt>
                <c:pt idx="12459">
                  <c:v>69.548174124373247</c:v>
                </c:pt>
                <c:pt idx="12460">
                  <c:v>69.544935795495988</c:v>
                </c:pt>
                <c:pt idx="12461">
                  <c:v>69.541697466639746</c:v>
                </c:pt>
                <c:pt idx="12462">
                  <c:v>69.538459137762473</c:v>
                </c:pt>
                <c:pt idx="12463">
                  <c:v>69.535220808906232</c:v>
                </c:pt>
                <c:pt idx="12464">
                  <c:v>69.531982480028972</c:v>
                </c:pt>
                <c:pt idx="12465">
                  <c:v>69.528744151172731</c:v>
                </c:pt>
                <c:pt idx="12466">
                  <c:v>69.525505822295457</c:v>
                </c:pt>
                <c:pt idx="12467">
                  <c:v>69.522267493439216</c:v>
                </c:pt>
                <c:pt idx="12468">
                  <c:v>69.519029164561957</c:v>
                </c:pt>
                <c:pt idx="12469">
                  <c:v>69.515790835705715</c:v>
                </c:pt>
                <c:pt idx="12470">
                  <c:v>69.512552506828442</c:v>
                </c:pt>
                <c:pt idx="12471">
                  <c:v>69.5093141779722</c:v>
                </c:pt>
                <c:pt idx="12472">
                  <c:v>69.506075849094941</c:v>
                </c:pt>
                <c:pt idx="12473">
                  <c:v>69.5028375202387</c:v>
                </c:pt>
                <c:pt idx="12474">
                  <c:v>69.499599191361426</c:v>
                </c:pt>
                <c:pt idx="12475">
                  <c:v>69.496360862505185</c:v>
                </c:pt>
                <c:pt idx="12476">
                  <c:v>69.493122533627925</c:v>
                </c:pt>
                <c:pt idx="12477">
                  <c:v>69.489884204771684</c:v>
                </c:pt>
                <c:pt idx="12478">
                  <c:v>69.486645875894411</c:v>
                </c:pt>
                <c:pt idx="12479">
                  <c:v>69.483407547038169</c:v>
                </c:pt>
                <c:pt idx="12480">
                  <c:v>69.48016921816091</c:v>
                </c:pt>
                <c:pt idx="12481">
                  <c:v>69.476930889304668</c:v>
                </c:pt>
                <c:pt idx="12482">
                  <c:v>69.473692560427395</c:v>
                </c:pt>
                <c:pt idx="12483">
                  <c:v>69.470454231571154</c:v>
                </c:pt>
                <c:pt idx="12484">
                  <c:v>69.467215902693894</c:v>
                </c:pt>
                <c:pt idx="12485">
                  <c:v>69.463977573837653</c:v>
                </c:pt>
                <c:pt idx="12486">
                  <c:v>69.460739244960379</c:v>
                </c:pt>
                <c:pt idx="12487">
                  <c:v>69.457500916104138</c:v>
                </c:pt>
                <c:pt idx="12488">
                  <c:v>69.454262587226879</c:v>
                </c:pt>
                <c:pt idx="12489">
                  <c:v>69.451024258370637</c:v>
                </c:pt>
                <c:pt idx="12490">
                  <c:v>69.447785929493364</c:v>
                </c:pt>
                <c:pt idx="12491">
                  <c:v>69.444547600637122</c:v>
                </c:pt>
                <c:pt idx="12492">
                  <c:v>69.441309271759863</c:v>
                </c:pt>
                <c:pt idx="12493">
                  <c:v>69.438070942903622</c:v>
                </c:pt>
                <c:pt idx="12494">
                  <c:v>69.434832614026348</c:v>
                </c:pt>
                <c:pt idx="12495">
                  <c:v>69.431594285170121</c:v>
                </c:pt>
                <c:pt idx="12496">
                  <c:v>69.428355956292847</c:v>
                </c:pt>
                <c:pt idx="12497">
                  <c:v>69.425117627436606</c:v>
                </c:pt>
                <c:pt idx="12498">
                  <c:v>69.421879298559332</c:v>
                </c:pt>
                <c:pt idx="12499">
                  <c:v>69.418640969703105</c:v>
                </c:pt>
                <c:pt idx="12500">
                  <c:v>69.415402640825832</c:v>
                </c:pt>
                <c:pt idx="12501">
                  <c:v>69.41216431196959</c:v>
                </c:pt>
                <c:pt idx="12502">
                  <c:v>69.408925983092317</c:v>
                </c:pt>
                <c:pt idx="12503">
                  <c:v>69.40568765423609</c:v>
                </c:pt>
                <c:pt idx="12504">
                  <c:v>69.402449325358816</c:v>
                </c:pt>
                <c:pt idx="12505">
                  <c:v>69.399210996502575</c:v>
                </c:pt>
                <c:pt idx="12506">
                  <c:v>69.395972667625301</c:v>
                </c:pt>
                <c:pt idx="12507">
                  <c:v>69.392734338769074</c:v>
                </c:pt>
                <c:pt idx="12508">
                  <c:v>69.389496009891801</c:v>
                </c:pt>
                <c:pt idx="12509">
                  <c:v>69.386257681035559</c:v>
                </c:pt>
                <c:pt idx="12510">
                  <c:v>69.383019352158286</c:v>
                </c:pt>
                <c:pt idx="12511">
                  <c:v>69.379781023302058</c:v>
                </c:pt>
                <c:pt idx="12512">
                  <c:v>69.376542694424785</c:v>
                </c:pt>
                <c:pt idx="12513">
                  <c:v>69.373304365568544</c:v>
                </c:pt>
                <c:pt idx="12514">
                  <c:v>69.37006603669127</c:v>
                </c:pt>
                <c:pt idx="12515">
                  <c:v>69.366827707835043</c:v>
                </c:pt>
                <c:pt idx="12516">
                  <c:v>69.363589378957769</c:v>
                </c:pt>
                <c:pt idx="12517">
                  <c:v>69.360351050101528</c:v>
                </c:pt>
                <c:pt idx="12518">
                  <c:v>69.357112721224254</c:v>
                </c:pt>
                <c:pt idx="12519">
                  <c:v>69.353874392368027</c:v>
                </c:pt>
                <c:pt idx="12520">
                  <c:v>69.350636063490754</c:v>
                </c:pt>
                <c:pt idx="12521">
                  <c:v>69.347397734634512</c:v>
                </c:pt>
                <c:pt idx="12522">
                  <c:v>69.344159405757239</c:v>
                </c:pt>
                <c:pt idx="12523">
                  <c:v>69.340921076901012</c:v>
                </c:pt>
                <c:pt idx="12524">
                  <c:v>69.337682748023738</c:v>
                </c:pt>
                <c:pt idx="12525">
                  <c:v>69.334444419167497</c:v>
                </c:pt>
                <c:pt idx="12526">
                  <c:v>69.331206090290223</c:v>
                </c:pt>
                <c:pt idx="12527">
                  <c:v>69.327967761433996</c:v>
                </c:pt>
                <c:pt idx="12528">
                  <c:v>69.324729432556722</c:v>
                </c:pt>
                <c:pt idx="12529">
                  <c:v>69.321491103700481</c:v>
                </c:pt>
                <c:pt idx="12530">
                  <c:v>69.318252774823222</c:v>
                </c:pt>
                <c:pt idx="12531">
                  <c:v>69.31501444596698</c:v>
                </c:pt>
                <c:pt idx="12532">
                  <c:v>69.311776117089707</c:v>
                </c:pt>
                <c:pt idx="12533">
                  <c:v>69.308537788233465</c:v>
                </c:pt>
                <c:pt idx="12534">
                  <c:v>69.305299459356206</c:v>
                </c:pt>
                <c:pt idx="12535">
                  <c:v>69.302061130499965</c:v>
                </c:pt>
                <c:pt idx="12536">
                  <c:v>69.298822801622691</c:v>
                </c:pt>
                <c:pt idx="12537">
                  <c:v>69.29558447276645</c:v>
                </c:pt>
                <c:pt idx="12538">
                  <c:v>69.292346143889191</c:v>
                </c:pt>
                <c:pt idx="12539">
                  <c:v>69.289107815032949</c:v>
                </c:pt>
                <c:pt idx="12540">
                  <c:v>69.285869486155676</c:v>
                </c:pt>
                <c:pt idx="12541">
                  <c:v>69.282631157299434</c:v>
                </c:pt>
                <c:pt idx="12542">
                  <c:v>69.279392828422175</c:v>
                </c:pt>
                <c:pt idx="12543">
                  <c:v>69.276154499565934</c:v>
                </c:pt>
                <c:pt idx="12544">
                  <c:v>69.27291617068866</c:v>
                </c:pt>
                <c:pt idx="12545">
                  <c:v>69.269677841832419</c:v>
                </c:pt>
                <c:pt idx="12546">
                  <c:v>69.266439512955159</c:v>
                </c:pt>
                <c:pt idx="12547">
                  <c:v>69.263201184098918</c:v>
                </c:pt>
                <c:pt idx="12548">
                  <c:v>69.259962855221644</c:v>
                </c:pt>
                <c:pt idx="12549">
                  <c:v>69.256724526365403</c:v>
                </c:pt>
                <c:pt idx="12550">
                  <c:v>69.253486197488144</c:v>
                </c:pt>
                <c:pt idx="12551">
                  <c:v>69.250247868631902</c:v>
                </c:pt>
                <c:pt idx="12552">
                  <c:v>69.247009539754629</c:v>
                </c:pt>
                <c:pt idx="12553">
                  <c:v>69.243771210898387</c:v>
                </c:pt>
                <c:pt idx="12554">
                  <c:v>69.240532882021128</c:v>
                </c:pt>
                <c:pt idx="12555">
                  <c:v>69.237294553164887</c:v>
                </c:pt>
                <c:pt idx="12556">
                  <c:v>69.234056224287613</c:v>
                </c:pt>
                <c:pt idx="12557">
                  <c:v>69.230817895431372</c:v>
                </c:pt>
                <c:pt idx="12558">
                  <c:v>69.227579566554112</c:v>
                </c:pt>
                <c:pt idx="12559">
                  <c:v>69.224341237697871</c:v>
                </c:pt>
                <c:pt idx="12560">
                  <c:v>69.221102908820598</c:v>
                </c:pt>
                <c:pt idx="12561">
                  <c:v>69.217864579964356</c:v>
                </c:pt>
                <c:pt idx="12562">
                  <c:v>69.214626251087097</c:v>
                </c:pt>
                <c:pt idx="12563">
                  <c:v>69.211387922230855</c:v>
                </c:pt>
                <c:pt idx="12564">
                  <c:v>69.208149593353582</c:v>
                </c:pt>
                <c:pt idx="12565">
                  <c:v>69.204911264497355</c:v>
                </c:pt>
                <c:pt idx="12566">
                  <c:v>69.201672935620081</c:v>
                </c:pt>
                <c:pt idx="12567">
                  <c:v>69.19843460676384</c:v>
                </c:pt>
                <c:pt idx="12568">
                  <c:v>69.195196277886566</c:v>
                </c:pt>
                <c:pt idx="12569">
                  <c:v>69.191957949030339</c:v>
                </c:pt>
                <c:pt idx="12570">
                  <c:v>69.188719620153066</c:v>
                </c:pt>
                <c:pt idx="12571">
                  <c:v>69.185481291296824</c:v>
                </c:pt>
                <c:pt idx="12572">
                  <c:v>69.182242962419551</c:v>
                </c:pt>
                <c:pt idx="12573">
                  <c:v>69.179004633563324</c:v>
                </c:pt>
                <c:pt idx="12574">
                  <c:v>69.17576630468605</c:v>
                </c:pt>
                <c:pt idx="12575">
                  <c:v>69.172527975829809</c:v>
                </c:pt>
                <c:pt idx="12576">
                  <c:v>69.169289646952535</c:v>
                </c:pt>
                <c:pt idx="12577">
                  <c:v>69.166051318096308</c:v>
                </c:pt>
                <c:pt idx="12578">
                  <c:v>69.162812989219034</c:v>
                </c:pt>
                <c:pt idx="12579">
                  <c:v>69.159574660362793</c:v>
                </c:pt>
                <c:pt idx="12580">
                  <c:v>69.15633633148552</c:v>
                </c:pt>
                <c:pt idx="12581">
                  <c:v>69.153098002629292</c:v>
                </c:pt>
                <c:pt idx="12582">
                  <c:v>69.149859673752019</c:v>
                </c:pt>
                <c:pt idx="12583">
                  <c:v>69.146621344895777</c:v>
                </c:pt>
                <c:pt idx="12584">
                  <c:v>69.143383016018504</c:v>
                </c:pt>
                <c:pt idx="12585">
                  <c:v>69.140144687162277</c:v>
                </c:pt>
                <c:pt idx="12586">
                  <c:v>69.136906358285003</c:v>
                </c:pt>
                <c:pt idx="12587">
                  <c:v>69.133668029428762</c:v>
                </c:pt>
                <c:pt idx="12588">
                  <c:v>69.130429700551488</c:v>
                </c:pt>
                <c:pt idx="12589">
                  <c:v>69.127191371695261</c:v>
                </c:pt>
                <c:pt idx="12590">
                  <c:v>69.123953042817988</c:v>
                </c:pt>
                <c:pt idx="12591">
                  <c:v>69.120714713961746</c:v>
                </c:pt>
                <c:pt idx="12592">
                  <c:v>69.117476385084473</c:v>
                </c:pt>
                <c:pt idx="12593">
                  <c:v>69.114238056228245</c:v>
                </c:pt>
                <c:pt idx="12594">
                  <c:v>69.110999727350972</c:v>
                </c:pt>
                <c:pt idx="12595">
                  <c:v>69.107761398494731</c:v>
                </c:pt>
                <c:pt idx="12596">
                  <c:v>69.104523069617457</c:v>
                </c:pt>
                <c:pt idx="12597">
                  <c:v>69.10128474076123</c:v>
                </c:pt>
                <c:pt idx="12598">
                  <c:v>69.098046411883956</c:v>
                </c:pt>
                <c:pt idx="12599">
                  <c:v>69.094808083027715</c:v>
                </c:pt>
                <c:pt idx="12600">
                  <c:v>69.091569754150441</c:v>
                </c:pt>
                <c:pt idx="12601">
                  <c:v>69.088331425294214</c:v>
                </c:pt>
                <c:pt idx="12602">
                  <c:v>69.085093096416941</c:v>
                </c:pt>
                <c:pt idx="12603">
                  <c:v>69.081854767560699</c:v>
                </c:pt>
                <c:pt idx="12604">
                  <c:v>69.07861643868344</c:v>
                </c:pt>
                <c:pt idx="12605">
                  <c:v>69.075378109827199</c:v>
                </c:pt>
                <c:pt idx="12606">
                  <c:v>69.072139780949925</c:v>
                </c:pt>
                <c:pt idx="12607">
                  <c:v>69.068901452093684</c:v>
                </c:pt>
                <c:pt idx="12608">
                  <c:v>69.065663123216424</c:v>
                </c:pt>
                <c:pt idx="12609">
                  <c:v>69.062424794360183</c:v>
                </c:pt>
                <c:pt idx="12610">
                  <c:v>69.05918646548291</c:v>
                </c:pt>
                <c:pt idx="12611">
                  <c:v>69.055948136626668</c:v>
                </c:pt>
                <c:pt idx="12612">
                  <c:v>69.052709807749409</c:v>
                </c:pt>
                <c:pt idx="12613">
                  <c:v>69.049471478893167</c:v>
                </c:pt>
                <c:pt idx="12614">
                  <c:v>69.046233150015894</c:v>
                </c:pt>
                <c:pt idx="12615">
                  <c:v>69.042994821159652</c:v>
                </c:pt>
                <c:pt idx="12616">
                  <c:v>69.039756492282393</c:v>
                </c:pt>
                <c:pt idx="12617">
                  <c:v>69.036518163426152</c:v>
                </c:pt>
                <c:pt idx="12618">
                  <c:v>69.033279834548878</c:v>
                </c:pt>
                <c:pt idx="12619">
                  <c:v>69.030041505692637</c:v>
                </c:pt>
                <c:pt idx="12620">
                  <c:v>69.026803176815378</c:v>
                </c:pt>
                <c:pt idx="12621">
                  <c:v>69.023564847959136</c:v>
                </c:pt>
                <c:pt idx="12622">
                  <c:v>69.020326519081863</c:v>
                </c:pt>
                <c:pt idx="12623">
                  <c:v>69.017088190225621</c:v>
                </c:pt>
                <c:pt idx="12624">
                  <c:v>69.013849861348362</c:v>
                </c:pt>
                <c:pt idx="12625">
                  <c:v>69.010611532492121</c:v>
                </c:pt>
                <c:pt idx="12626">
                  <c:v>69.007373203614847</c:v>
                </c:pt>
                <c:pt idx="12627">
                  <c:v>69.004134874758606</c:v>
                </c:pt>
                <c:pt idx="12628">
                  <c:v>69.000896545881346</c:v>
                </c:pt>
                <c:pt idx="12629">
                  <c:v>68.997658217025105</c:v>
                </c:pt>
                <c:pt idx="12630">
                  <c:v>68.994419888147831</c:v>
                </c:pt>
                <c:pt idx="12631">
                  <c:v>68.99118155929159</c:v>
                </c:pt>
                <c:pt idx="12632">
                  <c:v>68.987943230414331</c:v>
                </c:pt>
                <c:pt idx="12633">
                  <c:v>68.984704901558089</c:v>
                </c:pt>
                <c:pt idx="12634">
                  <c:v>68.981466572680816</c:v>
                </c:pt>
                <c:pt idx="12635">
                  <c:v>68.978228243824589</c:v>
                </c:pt>
                <c:pt idx="12636">
                  <c:v>68.974989914947315</c:v>
                </c:pt>
                <c:pt idx="12637">
                  <c:v>68.971751586091074</c:v>
                </c:pt>
                <c:pt idx="12638">
                  <c:v>68.9685132572138</c:v>
                </c:pt>
                <c:pt idx="12639">
                  <c:v>68.965274928357573</c:v>
                </c:pt>
                <c:pt idx="12640">
                  <c:v>68.9620365994803</c:v>
                </c:pt>
                <c:pt idx="12641">
                  <c:v>68.958798270624058</c:v>
                </c:pt>
                <c:pt idx="12642">
                  <c:v>68.955559941746785</c:v>
                </c:pt>
                <c:pt idx="12643">
                  <c:v>68.952321612890557</c:v>
                </c:pt>
                <c:pt idx="12644">
                  <c:v>68.949083284013284</c:v>
                </c:pt>
                <c:pt idx="12645">
                  <c:v>68.945844955157042</c:v>
                </c:pt>
                <c:pt idx="12646">
                  <c:v>68.942606626279769</c:v>
                </c:pt>
                <c:pt idx="12647">
                  <c:v>68.939368297423542</c:v>
                </c:pt>
                <c:pt idx="12648">
                  <c:v>68.936129968546268</c:v>
                </c:pt>
                <c:pt idx="12649">
                  <c:v>68.932891639690027</c:v>
                </c:pt>
                <c:pt idx="12650">
                  <c:v>68.929653310812753</c:v>
                </c:pt>
                <c:pt idx="12651">
                  <c:v>68.926414981956526</c:v>
                </c:pt>
                <c:pt idx="12652">
                  <c:v>68.923176653079253</c:v>
                </c:pt>
                <c:pt idx="12653">
                  <c:v>68.919938324223011</c:v>
                </c:pt>
                <c:pt idx="12654">
                  <c:v>68.916699995345738</c:v>
                </c:pt>
                <c:pt idx="12655">
                  <c:v>68.913461666489511</c:v>
                </c:pt>
                <c:pt idx="12656">
                  <c:v>68.910223337612237</c:v>
                </c:pt>
                <c:pt idx="12657">
                  <c:v>68.906985008755996</c:v>
                </c:pt>
                <c:pt idx="12658">
                  <c:v>68.903746679878722</c:v>
                </c:pt>
                <c:pt idx="12659">
                  <c:v>68.900508351022495</c:v>
                </c:pt>
                <c:pt idx="12660">
                  <c:v>68.897270022145221</c:v>
                </c:pt>
                <c:pt idx="12661">
                  <c:v>68.89403169328898</c:v>
                </c:pt>
                <c:pt idx="12662">
                  <c:v>68.890793364411707</c:v>
                </c:pt>
                <c:pt idx="12663">
                  <c:v>68.887555035555479</c:v>
                </c:pt>
                <c:pt idx="12664">
                  <c:v>68.884316706678206</c:v>
                </c:pt>
                <c:pt idx="12665">
                  <c:v>68.881078377821964</c:v>
                </c:pt>
                <c:pt idx="12666">
                  <c:v>68.877840048944691</c:v>
                </c:pt>
                <c:pt idx="12667">
                  <c:v>68.874601720088464</c:v>
                </c:pt>
                <c:pt idx="12668">
                  <c:v>68.87136339121119</c:v>
                </c:pt>
                <c:pt idx="12669">
                  <c:v>68.868125062354949</c:v>
                </c:pt>
                <c:pt idx="12670">
                  <c:v>68.864886733477675</c:v>
                </c:pt>
                <c:pt idx="12671">
                  <c:v>68.861648404621448</c:v>
                </c:pt>
                <c:pt idx="12672">
                  <c:v>68.858410075744175</c:v>
                </c:pt>
                <c:pt idx="12673">
                  <c:v>68.855171746887933</c:v>
                </c:pt>
                <c:pt idx="12674">
                  <c:v>68.851933418010674</c:v>
                </c:pt>
                <c:pt idx="12675">
                  <c:v>68.848695089154432</c:v>
                </c:pt>
                <c:pt idx="12676">
                  <c:v>68.845456760277159</c:v>
                </c:pt>
                <c:pt idx="12677">
                  <c:v>68.842218431420918</c:v>
                </c:pt>
                <c:pt idx="12678">
                  <c:v>68.838980102543658</c:v>
                </c:pt>
                <c:pt idx="12679">
                  <c:v>68.835741773687417</c:v>
                </c:pt>
                <c:pt idx="12680">
                  <c:v>68.832503444810143</c:v>
                </c:pt>
                <c:pt idx="12681">
                  <c:v>68.829265115953902</c:v>
                </c:pt>
                <c:pt idx="12682">
                  <c:v>68.826026787076643</c:v>
                </c:pt>
                <c:pt idx="12683">
                  <c:v>68.822788458220401</c:v>
                </c:pt>
                <c:pt idx="12684">
                  <c:v>68.819550129343128</c:v>
                </c:pt>
                <c:pt idx="12685">
                  <c:v>68.816311800486886</c:v>
                </c:pt>
                <c:pt idx="12686">
                  <c:v>68.813073471609627</c:v>
                </c:pt>
                <c:pt idx="12687">
                  <c:v>68.809835142753386</c:v>
                </c:pt>
                <c:pt idx="12688">
                  <c:v>68.806596813876112</c:v>
                </c:pt>
                <c:pt idx="12689">
                  <c:v>68.803358485019871</c:v>
                </c:pt>
                <c:pt idx="12690">
                  <c:v>68.800120156142611</c:v>
                </c:pt>
                <c:pt idx="12691">
                  <c:v>68.79688182728637</c:v>
                </c:pt>
                <c:pt idx="12692">
                  <c:v>68.793643498409097</c:v>
                </c:pt>
                <c:pt idx="12693">
                  <c:v>68.790405169552855</c:v>
                </c:pt>
                <c:pt idx="12694">
                  <c:v>68.787166840675596</c:v>
                </c:pt>
                <c:pt idx="12695">
                  <c:v>68.783928511819354</c:v>
                </c:pt>
                <c:pt idx="12696">
                  <c:v>68.780690182942081</c:v>
                </c:pt>
                <c:pt idx="12697">
                  <c:v>68.777451854085839</c:v>
                </c:pt>
                <c:pt idx="12698">
                  <c:v>68.77421352520858</c:v>
                </c:pt>
                <c:pt idx="12699">
                  <c:v>68.770975196352339</c:v>
                </c:pt>
                <c:pt idx="12700">
                  <c:v>68.767736867475065</c:v>
                </c:pt>
                <c:pt idx="12701">
                  <c:v>68.764498538618824</c:v>
                </c:pt>
                <c:pt idx="12702">
                  <c:v>68.761260209741565</c:v>
                </c:pt>
                <c:pt idx="12703">
                  <c:v>68.758021880885323</c:v>
                </c:pt>
                <c:pt idx="12704">
                  <c:v>68.75478355200805</c:v>
                </c:pt>
                <c:pt idx="12705">
                  <c:v>68.751545223151822</c:v>
                </c:pt>
                <c:pt idx="12706">
                  <c:v>68.748306894274549</c:v>
                </c:pt>
                <c:pt idx="12707">
                  <c:v>68.745068565418308</c:v>
                </c:pt>
                <c:pt idx="12708">
                  <c:v>68.741830236541034</c:v>
                </c:pt>
                <c:pt idx="12709">
                  <c:v>68.738591907684807</c:v>
                </c:pt>
                <c:pt idx="12710">
                  <c:v>68.735353578807533</c:v>
                </c:pt>
                <c:pt idx="12711">
                  <c:v>68.732115249951292</c:v>
                </c:pt>
                <c:pt idx="12712">
                  <c:v>68.728876921074018</c:v>
                </c:pt>
                <c:pt idx="12713">
                  <c:v>68.725638592217791</c:v>
                </c:pt>
                <c:pt idx="12714">
                  <c:v>68.722400263340518</c:v>
                </c:pt>
                <c:pt idx="12715">
                  <c:v>68.719161934484276</c:v>
                </c:pt>
                <c:pt idx="12716">
                  <c:v>68.715923605607003</c:v>
                </c:pt>
                <c:pt idx="12717">
                  <c:v>68.712685276750776</c:v>
                </c:pt>
                <c:pt idx="12718">
                  <c:v>68.709446947873502</c:v>
                </c:pt>
                <c:pt idx="12719">
                  <c:v>68.706208619017261</c:v>
                </c:pt>
                <c:pt idx="12720">
                  <c:v>68.702970290139987</c:v>
                </c:pt>
                <c:pt idx="12721">
                  <c:v>68.69973196128376</c:v>
                </c:pt>
                <c:pt idx="12722">
                  <c:v>68.696493632406487</c:v>
                </c:pt>
                <c:pt idx="12723">
                  <c:v>68.693255303550245</c:v>
                </c:pt>
                <c:pt idx="12724">
                  <c:v>68.690016974672972</c:v>
                </c:pt>
                <c:pt idx="12725">
                  <c:v>68.686778645816744</c:v>
                </c:pt>
                <c:pt idx="12726">
                  <c:v>68.683540316939471</c:v>
                </c:pt>
                <c:pt idx="12727">
                  <c:v>68.68030198808323</c:v>
                </c:pt>
                <c:pt idx="12728">
                  <c:v>68.677063659205956</c:v>
                </c:pt>
                <c:pt idx="12729">
                  <c:v>68.673825330349729</c:v>
                </c:pt>
                <c:pt idx="12730">
                  <c:v>68.670587001472455</c:v>
                </c:pt>
                <c:pt idx="12731">
                  <c:v>68.667348672616214</c:v>
                </c:pt>
                <c:pt idx="12732">
                  <c:v>68.66411034373894</c:v>
                </c:pt>
                <c:pt idx="12733">
                  <c:v>68.660872014882713</c:v>
                </c:pt>
                <c:pt idx="12734">
                  <c:v>68.65763368600544</c:v>
                </c:pt>
                <c:pt idx="12735">
                  <c:v>68.654395357149198</c:v>
                </c:pt>
                <c:pt idx="12736">
                  <c:v>68.651157028271925</c:v>
                </c:pt>
                <c:pt idx="12737">
                  <c:v>68.647918699415698</c:v>
                </c:pt>
                <c:pt idx="12738">
                  <c:v>68.644680370538424</c:v>
                </c:pt>
                <c:pt idx="12739">
                  <c:v>68.641442041682183</c:v>
                </c:pt>
                <c:pt idx="12740">
                  <c:v>68.638203712804909</c:v>
                </c:pt>
                <c:pt idx="12741">
                  <c:v>68.634965383948682</c:v>
                </c:pt>
                <c:pt idx="12742">
                  <c:v>68.631727055071408</c:v>
                </c:pt>
                <c:pt idx="12743">
                  <c:v>68.628488726215167</c:v>
                </c:pt>
                <c:pt idx="12744">
                  <c:v>68.625250397337908</c:v>
                </c:pt>
                <c:pt idx="12745">
                  <c:v>68.622012068481666</c:v>
                </c:pt>
                <c:pt idx="12746">
                  <c:v>68.618773739604393</c:v>
                </c:pt>
                <c:pt idx="12747">
                  <c:v>68.615535410748151</c:v>
                </c:pt>
                <c:pt idx="12748">
                  <c:v>68.612297081870892</c:v>
                </c:pt>
                <c:pt idx="12749">
                  <c:v>68.609058753014651</c:v>
                </c:pt>
                <c:pt idx="12750">
                  <c:v>68.605820424137377</c:v>
                </c:pt>
                <c:pt idx="12751">
                  <c:v>68.602582095281136</c:v>
                </c:pt>
                <c:pt idx="12752">
                  <c:v>68.599343766403877</c:v>
                </c:pt>
                <c:pt idx="12753">
                  <c:v>68.596105437547635</c:v>
                </c:pt>
                <c:pt idx="12754">
                  <c:v>68.592867108670362</c:v>
                </c:pt>
                <c:pt idx="12755">
                  <c:v>68.58962877981412</c:v>
                </c:pt>
                <c:pt idx="12756">
                  <c:v>68.586390450936861</c:v>
                </c:pt>
                <c:pt idx="12757">
                  <c:v>68.58315212208062</c:v>
                </c:pt>
                <c:pt idx="12758">
                  <c:v>68.579913793203346</c:v>
                </c:pt>
                <c:pt idx="12759">
                  <c:v>68.576675464347105</c:v>
                </c:pt>
                <c:pt idx="12760">
                  <c:v>68.573437135469845</c:v>
                </c:pt>
                <c:pt idx="12761">
                  <c:v>68.570198806613604</c:v>
                </c:pt>
                <c:pt idx="12762">
                  <c:v>68.56696047773633</c:v>
                </c:pt>
                <c:pt idx="12763">
                  <c:v>68.563722148880089</c:v>
                </c:pt>
                <c:pt idx="12764">
                  <c:v>68.56048382000283</c:v>
                </c:pt>
                <c:pt idx="12765">
                  <c:v>68.557245491146588</c:v>
                </c:pt>
                <c:pt idx="12766">
                  <c:v>68.554007162269315</c:v>
                </c:pt>
                <c:pt idx="12767">
                  <c:v>68.550768833413073</c:v>
                </c:pt>
                <c:pt idx="12768">
                  <c:v>68.547530504535814</c:v>
                </c:pt>
                <c:pt idx="12769">
                  <c:v>68.544292175679573</c:v>
                </c:pt>
                <c:pt idx="12770">
                  <c:v>68.541053846802299</c:v>
                </c:pt>
                <c:pt idx="12771">
                  <c:v>68.537815517946058</c:v>
                </c:pt>
                <c:pt idx="12772">
                  <c:v>68.534577189068798</c:v>
                </c:pt>
                <c:pt idx="12773">
                  <c:v>68.531338860212557</c:v>
                </c:pt>
                <c:pt idx="12774">
                  <c:v>68.528100531335284</c:v>
                </c:pt>
                <c:pt idx="12775">
                  <c:v>68.524862202479056</c:v>
                </c:pt>
                <c:pt idx="12776">
                  <c:v>68.521623873601783</c:v>
                </c:pt>
                <c:pt idx="12777">
                  <c:v>68.518385544745541</c:v>
                </c:pt>
                <c:pt idx="12778">
                  <c:v>68.515147215868268</c:v>
                </c:pt>
                <c:pt idx="12779">
                  <c:v>68.511908887012041</c:v>
                </c:pt>
                <c:pt idx="12780">
                  <c:v>68.508670558134767</c:v>
                </c:pt>
                <c:pt idx="12781">
                  <c:v>68.505432229278526</c:v>
                </c:pt>
                <c:pt idx="12782">
                  <c:v>68.502193900401252</c:v>
                </c:pt>
                <c:pt idx="12783">
                  <c:v>68.498955571545025</c:v>
                </c:pt>
                <c:pt idx="12784">
                  <c:v>68.495717242667752</c:v>
                </c:pt>
                <c:pt idx="12785">
                  <c:v>68.49247891381151</c:v>
                </c:pt>
                <c:pt idx="12786">
                  <c:v>68.489240584934237</c:v>
                </c:pt>
                <c:pt idx="12787">
                  <c:v>68.48600225607801</c:v>
                </c:pt>
                <c:pt idx="12788">
                  <c:v>68.482763927200736</c:v>
                </c:pt>
                <c:pt idx="12789">
                  <c:v>68.479525598344495</c:v>
                </c:pt>
                <c:pt idx="12790">
                  <c:v>68.476287269467221</c:v>
                </c:pt>
                <c:pt idx="12791">
                  <c:v>68.473048940610994</c:v>
                </c:pt>
                <c:pt idx="12792">
                  <c:v>68.46981061173372</c:v>
                </c:pt>
                <c:pt idx="12793">
                  <c:v>68.466572282877479</c:v>
                </c:pt>
                <c:pt idx="12794">
                  <c:v>68.463333954000205</c:v>
                </c:pt>
                <c:pt idx="12795">
                  <c:v>68.460095625143978</c:v>
                </c:pt>
                <c:pt idx="12796">
                  <c:v>68.456857296266705</c:v>
                </c:pt>
                <c:pt idx="12797">
                  <c:v>68.453618967410463</c:v>
                </c:pt>
                <c:pt idx="12798">
                  <c:v>68.45038063853319</c:v>
                </c:pt>
                <c:pt idx="12799">
                  <c:v>68.447142309676963</c:v>
                </c:pt>
                <c:pt idx="12800">
                  <c:v>68.443903980799689</c:v>
                </c:pt>
                <c:pt idx="12801">
                  <c:v>68.440665651943448</c:v>
                </c:pt>
                <c:pt idx="12802">
                  <c:v>68.437427323066174</c:v>
                </c:pt>
                <c:pt idx="12803">
                  <c:v>68.434188994209947</c:v>
                </c:pt>
                <c:pt idx="12804">
                  <c:v>68.430950665332674</c:v>
                </c:pt>
                <c:pt idx="12805">
                  <c:v>68.427712336476432</c:v>
                </c:pt>
                <c:pt idx="12806">
                  <c:v>68.424474007599159</c:v>
                </c:pt>
                <c:pt idx="12807">
                  <c:v>68.421235678742931</c:v>
                </c:pt>
                <c:pt idx="12808">
                  <c:v>68.417997349865658</c:v>
                </c:pt>
                <c:pt idx="12809">
                  <c:v>68.414759021009417</c:v>
                </c:pt>
                <c:pt idx="12810">
                  <c:v>68.411520692132143</c:v>
                </c:pt>
                <c:pt idx="12811">
                  <c:v>68.408282363275916</c:v>
                </c:pt>
                <c:pt idx="12812">
                  <c:v>68.405044034398642</c:v>
                </c:pt>
                <c:pt idx="12813">
                  <c:v>68.401805705542401</c:v>
                </c:pt>
                <c:pt idx="12814">
                  <c:v>68.398567376665142</c:v>
                </c:pt>
                <c:pt idx="12815">
                  <c:v>68.3953290478089</c:v>
                </c:pt>
                <c:pt idx="12816">
                  <c:v>68.392090718931627</c:v>
                </c:pt>
                <c:pt idx="12817">
                  <c:v>68.388852390075385</c:v>
                </c:pt>
                <c:pt idx="12818">
                  <c:v>68.385614061198126</c:v>
                </c:pt>
                <c:pt idx="12819">
                  <c:v>68.382375732341885</c:v>
                </c:pt>
                <c:pt idx="12820">
                  <c:v>68.379137403464611</c:v>
                </c:pt>
                <c:pt idx="12821">
                  <c:v>68.37589907460837</c:v>
                </c:pt>
                <c:pt idx="12822">
                  <c:v>68.37266074573111</c:v>
                </c:pt>
                <c:pt idx="12823">
                  <c:v>68.369422416874869</c:v>
                </c:pt>
                <c:pt idx="12824">
                  <c:v>68.366184087997595</c:v>
                </c:pt>
                <c:pt idx="12825">
                  <c:v>68.362945759141354</c:v>
                </c:pt>
                <c:pt idx="12826">
                  <c:v>68.359707430264095</c:v>
                </c:pt>
                <c:pt idx="12827">
                  <c:v>68.356469101407853</c:v>
                </c:pt>
                <c:pt idx="12828">
                  <c:v>68.35323077253058</c:v>
                </c:pt>
                <c:pt idx="12829">
                  <c:v>68.349992443674338</c:v>
                </c:pt>
                <c:pt idx="12830">
                  <c:v>68.346754114797079</c:v>
                </c:pt>
                <c:pt idx="12831">
                  <c:v>68.343515785940838</c:v>
                </c:pt>
                <c:pt idx="12832">
                  <c:v>68.340277457063564</c:v>
                </c:pt>
                <c:pt idx="12833">
                  <c:v>68.337039128207323</c:v>
                </c:pt>
                <c:pt idx="12834">
                  <c:v>68.333800799330064</c:v>
                </c:pt>
                <c:pt idx="12835">
                  <c:v>68.330562470473822</c:v>
                </c:pt>
                <c:pt idx="12836">
                  <c:v>68.327324141596549</c:v>
                </c:pt>
                <c:pt idx="12837">
                  <c:v>68.324085812740307</c:v>
                </c:pt>
                <c:pt idx="12838">
                  <c:v>68.320847483863048</c:v>
                </c:pt>
                <c:pt idx="12839">
                  <c:v>68.317609155006807</c:v>
                </c:pt>
                <c:pt idx="12840">
                  <c:v>68.314370826129533</c:v>
                </c:pt>
                <c:pt idx="12841">
                  <c:v>68.311132497273292</c:v>
                </c:pt>
                <c:pt idx="12842">
                  <c:v>68.307894168396032</c:v>
                </c:pt>
                <c:pt idx="12843">
                  <c:v>68.304655839539791</c:v>
                </c:pt>
                <c:pt idx="12844">
                  <c:v>68.301417510662517</c:v>
                </c:pt>
                <c:pt idx="12845">
                  <c:v>68.29817918180629</c:v>
                </c:pt>
                <c:pt idx="12846">
                  <c:v>68.294940852929017</c:v>
                </c:pt>
                <c:pt idx="12847">
                  <c:v>68.291702524072775</c:v>
                </c:pt>
                <c:pt idx="12848">
                  <c:v>68.288464195195502</c:v>
                </c:pt>
                <c:pt idx="12849">
                  <c:v>68.285225866339275</c:v>
                </c:pt>
                <c:pt idx="12850">
                  <c:v>68.281987537462001</c:v>
                </c:pt>
                <c:pt idx="12851">
                  <c:v>68.27874920860576</c:v>
                </c:pt>
                <c:pt idx="12852">
                  <c:v>68.275510879728486</c:v>
                </c:pt>
                <c:pt idx="12853">
                  <c:v>68.272272550872259</c:v>
                </c:pt>
                <c:pt idx="12854">
                  <c:v>68.269034221994986</c:v>
                </c:pt>
                <c:pt idx="12855">
                  <c:v>68.265795893138744</c:v>
                </c:pt>
                <c:pt idx="12856">
                  <c:v>68.262557564261471</c:v>
                </c:pt>
                <c:pt idx="12857">
                  <c:v>68.259319235405243</c:v>
                </c:pt>
                <c:pt idx="12858">
                  <c:v>68.25608090652797</c:v>
                </c:pt>
                <c:pt idx="12859">
                  <c:v>68.252842577671728</c:v>
                </c:pt>
                <c:pt idx="12860">
                  <c:v>68.249604248794455</c:v>
                </c:pt>
                <c:pt idx="12861">
                  <c:v>68.246365919938228</c:v>
                </c:pt>
                <c:pt idx="12862">
                  <c:v>68.243127591060954</c:v>
                </c:pt>
                <c:pt idx="12863">
                  <c:v>68.239889262204713</c:v>
                </c:pt>
                <c:pt idx="12864">
                  <c:v>68.236650933327439</c:v>
                </c:pt>
                <c:pt idx="12865">
                  <c:v>68.233412604471212</c:v>
                </c:pt>
                <c:pt idx="12866">
                  <c:v>68.230174275593939</c:v>
                </c:pt>
                <c:pt idx="12867">
                  <c:v>68.226935946737697</c:v>
                </c:pt>
                <c:pt idx="12868">
                  <c:v>68.223697617860424</c:v>
                </c:pt>
                <c:pt idx="12869">
                  <c:v>68.220459289004197</c:v>
                </c:pt>
                <c:pt idx="12870">
                  <c:v>68.217220960126923</c:v>
                </c:pt>
                <c:pt idx="12871">
                  <c:v>68.213982631270682</c:v>
                </c:pt>
                <c:pt idx="12872">
                  <c:v>68.210744302393408</c:v>
                </c:pt>
                <c:pt idx="12873">
                  <c:v>68.207505973537181</c:v>
                </c:pt>
                <c:pt idx="12874">
                  <c:v>68.204267644659907</c:v>
                </c:pt>
                <c:pt idx="12875">
                  <c:v>68.201029315803666</c:v>
                </c:pt>
                <c:pt idx="12876">
                  <c:v>68.197790986926393</c:v>
                </c:pt>
                <c:pt idx="12877">
                  <c:v>68.194552658070165</c:v>
                </c:pt>
                <c:pt idx="12878">
                  <c:v>68.191314329192892</c:v>
                </c:pt>
                <c:pt idx="12879">
                  <c:v>68.18807600033665</c:v>
                </c:pt>
                <c:pt idx="12880">
                  <c:v>68.184837671459377</c:v>
                </c:pt>
                <c:pt idx="12881">
                  <c:v>68.18159934260315</c:v>
                </c:pt>
                <c:pt idx="12882">
                  <c:v>68.178361013725876</c:v>
                </c:pt>
                <c:pt idx="12883">
                  <c:v>68.175122684869635</c:v>
                </c:pt>
                <c:pt idx="12884">
                  <c:v>68.171884355992376</c:v>
                </c:pt>
                <c:pt idx="12885">
                  <c:v>68.168646027136134</c:v>
                </c:pt>
                <c:pt idx="12886">
                  <c:v>68.165407698258861</c:v>
                </c:pt>
                <c:pt idx="12887">
                  <c:v>68.162169369402619</c:v>
                </c:pt>
                <c:pt idx="12888">
                  <c:v>68.15893104052536</c:v>
                </c:pt>
                <c:pt idx="12889">
                  <c:v>68.155692711669118</c:v>
                </c:pt>
                <c:pt idx="12890">
                  <c:v>68.152454382791845</c:v>
                </c:pt>
                <c:pt idx="12891">
                  <c:v>68.149216053935604</c:v>
                </c:pt>
                <c:pt idx="12892">
                  <c:v>68.145977725058344</c:v>
                </c:pt>
                <c:pt idx="12893">
                  <c:v>68.142739396202103</c:v>
                </c:pt>
                <c:pt idx="12894">
                  <c:v>68.139501067324829</c:v>
                </c:pt>
                <c:pt idx="12895">
                  <c:v>68.136262738468588</c:v>
                </c:pt>
                <c:pt idx="12896">
                  <c:v>68.133024409591329</c:v>
                </c:pt>
                <c:pt idx="12897">
                  <c:v>68.129786080735087</c:v>
                </c:pt>
                <c:pt idx="12898">
                  <c:v>68.126547751857814</c:v>
                </c:pt>
                <c:pt idx="12899">
                  <c:v>68.123309423001572</c:v>
                </c:pt>
                <c:pt idx="12900">
                  <c:v>68.120071094124313</c:v>
                </c:pt>
                <c:pt idx="12901">
                  <c:v>68.116832765268072</c:v>
                </c:pt>
                <c:pt idx="12902">
                  <c:v>68.113594436390798</c:v>
                </c:pt>
                <c:pt idx="12903">
                  <c:v>68.110356107534557</c:v>
                </c:pt>
                <c:pt idx="12904">
                  <c:v>68.107117778657297</c:v>
                </c:pt>
                <c:pt idx="12905">
                  <c:v>68.103879449801056</c:v>
                </c:pt>
                <c:pt idx="12906">
                  <c:v>68.100641120923783</c:v>
                </c:pt>
                <c:pt idx="12907">
                  <c:v>68.097402792067541</c:v>
                </c:pt>
                <c:pt idx="12908">
                  <c:v>68.094164463190282</c:v>
                </c:pt>
                <c:pt idx="12909">
                  <c:v>68.09092613433404</c:v>
                </c:pt>
                <c:pt idx="12910">
                  <c:v>68.087687805456767</c:v>
                </c:pt>
                <c:pt idx="12911">
                  <c:v>68.084449476600525</c:v>
                </c:pt>
                <c:pt idx="12912">
                  <c:v>68.081211147723266</c:v>
                </c:pt>
                <c:pt idx="12913">
                  <c:v>68.077972818867025</c:v>
                </c:pt>
                <c:pt idx="12914">
                  <c:v>68.074734489989751</c:v>
                </c:pt>
                <c:pt idx="12915">
                  <c:v>68.071496161133524</c:v>
                </c:pt>
                <c:pt idx="12916">
                  <c:v>68.068257832256251</c:v>
                </c:pt>
                <c:pt idx="12917">
                  <c:v>68.065019503400009</c:v>
                </c:pt>
                <c:pt idx="12918">
                  <c:v>68.061781174522736</c:v>
                </c:pt>
                <c:pt idx="12919">
                  <c:v>68.058542845666494</c:v>
                </c:pt>
                <c:pt idx="12920">
                  <c:v>68.055304516789235</c:v>
                </c:pt>
                <c:pt idx="12921">
                  <c:v>68.052066187932994</c:v>
                </c:pt>
                <c:pt idx="12922">
                  <c:v>68.04882785905572</c:v>
                </c:pt>
                <c:pt idx="12923">
                  <c:v>68.045589530199493</c:v>
                </c:pt>
                <c:pt idx="12924">
                  <c:v>68.042351201322219</c:v>
                </c:pt>
                <c:pt idx="12925">
                  <c:v>68.039112872465978</c:v>
                </c:pt>
                <c:pt idx="12926">
                  <c:v>68.035874543588704</c:v>
                </c:pt>
                <c:pt idx="12927">
                  <c:v>68.032636214732477</c:v>
                </c:pt>
                <c:pt idx="12928">
                  <c:v>68.029397885855204</c:v>
                </c:pt>
                <c:pt idx="12929">
                  <c:v>68.026159556998962</c:v>
                </c:pt>
                <c:pt idx="12930">
                  <c:v>68.022921228121689</c:v>
                </c:pt>
                <c:pt idx="12931">
                  <c:v>68.019682899265462</c:v>
                </c:pt>
                <c:pt idx="12932">
                  <c:v>68.016444570388188</c:v>
                </c:pt>
                <c:pt idx="12933">
                  <c:v>68.013206241531947</c:v>
                </c:pt>
                <c:pt idx="12934">
                  <c:v>68.009967912654673</c:v>
                </c:pt>
                <c:pt idx="12935">
                  <c:v>68.006729583798446</c:v>
                </c:pt>
                <c:pt idx="12936">
                  <c:v>68.003491254921173</c:v>
                </c:pt>
                <c:pt idx="12937">
                  <c:v>68.000252926064931</c:v>
                </c:pt>
                <c:pt idx="12938">
                  <c:v>67.997014597187658</c:v>
                </c:pt>
                <c:pt idx="12939">
                  <c:v>67.99377626833143</c:v>
                </c:pt>
                <c:pt idx="12940">
                  <c:v>67.990537939454157</c:v>
                </c:pt>
                <c:pt idx="12941">
                  <c:v>67.987299610597915</c:v>
                </c:pt>
                <c:pt idx="12942">
                  <c:v>67.984061281720642</c:v>
                </c:pt>
                <c:pt idx="12943">
                  <c:v>67.980822952864415</c:v>
                </c:pt>
                <c:pt idx="12944">
                  <c:v>67.977584623987141</c:v>
                </c:pt>
                <c:pt idx="12945">
                  <c:v>67.9743462951309</c:v>
                </c:pt>
                <c:pt idx="12946">
                  <c:v>67.971107966253626</c:v>
                </c:pt>
                <c:pt idx="12947">
                  <c:v>67.967869637397399</c:v>
                </c:pt>
                <c:pt idx="12948">
                  <c:v>67.964631308520126</c:v>
                </c:pt>
                <c:pt idx="12949">
                  <c:v>67.961392979663884</c:v>
                </c:pt>
                <c:pt idx="12950">
                  <c:v>67.958154650786611</c:v>
                </c:pt>
                <c:pt idx="12951">
                  <c:v>67.954916321930384</c:v>
                </c:pt>
                <c:pt idx="12952">
                  <c:v>67.95167799305311</c:v>
                </c:pt>
                <c:pt idx="12953">
                  <c:v>67.948439664196869</c:v>
                </c:pt>
                <c:pt idx="12954">
                  <c:v>67.945201335319609</c:v>
                </c:pt>
                <c:pt idx="12955">
                  <c:v>67.941963006463368</c:v>
                </c:pt>
                <c:pt idx="12956">
                  <c:v>67.938724677586094</c:v>
                </c:pt>
                <c:pt idx="12957">
                  <c:v>67.935486348729853</c:v>
                </c:pt>
                <c:pt idx="12958">
                  <c:v>67.932248019852594</c:v>
                </c:pt>
                <c:pt idx="12959">
                  <c:v>67.929009690996352</c:v>
                </c:pt>
                <c:pt idx="12960">
                  <c:v>67.925771362119079</c:v>
                </c:pt>
                <c:pt idx="12961">
                  <c:v>67.922533033262837</c:v>
                </c:pt>
                <c:pt idx="12962">
                  <c:v>67.919294704385578</c:v>
                </c:pt>
                <c:pt idx="12963">
                  <c:v>67.916056375529337</c:v>
                </c:pt>
                <c:pt idx="12964">
                  <c:v>67.912818046652063</c:v>
                </c:pt>
                <c:pt idx="12965">
                  <c:v>67.909579717795822</c:v>
                </c:pt>
                <c:pt idx="12966">
                  <c:v>67.906341388918563</c:v>
                </c:pt>
                <c:pt idx="12967">
                  <c:v>67.903103060062321</c:v>
                </c:pt>
                <c:pt idx="12968">
                  <c:v>67.899864731185048</c:v>
                </c:pt>
                <c:pt idx="12969">
                  <c:v>67.896626402328806</c:v>
                </c:pt>
                <c:pt idx="12970">
                  <c:v>67.893388073451547</c:v>
                </c:pt>
                <c:pt idx="12971">
                  <c:v>67.890149744595305</c:v>
                </c:pt>
                <c:pt idx="12972">
                  <c:v>67.886911415718032</c:v>
                </c:pt>
                <c:pt idx="12973">
                  <c:v>67.883673086861791</c:v>
                </c:pt>
                <c:pt idx="12974">
                  <c:v>67.880434757984531</c:v>
                </c:pt>
                <c:pt idx="12975">
                  <c:v>67.87719642912829</c:v>
                </c:pt>
                <c:pt idx="12976">
                  <c:v>67.873958100251016</c:v>
                </c:pt>
                <c:pt idx="12977">
                  <c:v>67.870719771394775</c:v>
                </c:pt>
                <c:pt idx="12978">
                  <c:v>67.867481442517516</c:v>
                </c:pt>
                <c:pt idx="12979">
                  <c:v>67.864243113661274</c:v>
                </c:pt>
                <c:pt idx="12980">
                  <c:v>67.861004784784001</c:v>
                </c:pt>
                <c:pt idx="12981">
                  <c:v>67.857766455927759</c:v>
                </c:pt>
                <c:pt idx="12982">
                  <c:v>67.8545281270505</c:v>
                </c:pt>
                <c:pt idx="12983">
                  <c:v>67.851289798194259</c:v>
                </c:pt>
                <c:pt idx="12984">
                  <c:v>67.848051469316985</c:v>
                </c:pt>
                <c:pt idx="12985">
                  <c:v>67.844813140460744</c:v>
                </c:pt>
                <c:pt idx="12986">
                  <c:v>67.841574811583484</c:v>
                </c:pt>
                <c:pt idx="12987">
                  <c:v>67.838336482727243</c:v>
                </c:pt>
                <c:pt idx="12988">
                  <c:v>67.83509815384997</c:v>
                </c:pt>
                <c:pt idx="12989">
                  <c:v>67.831859824993728</c:v>
                </c:pt>
                <c:pt idx="12990">
                  <c:v>67.828621496116469</c:v>
                </c:pt>
                <c:pt idx="12991">
                  <c:v>67.825383167260227</c:v>
                </c:pt>
                <c:pt idx="12992">
                  <c:v>67.822144838382954</c:v>
                </c:pt>
                <c:pt idx="12993">
                  <c:v>67.818906509526727</c:v>
                </c:pt>
                <c:pt idx="12994">
                  <c:v>67.815668180649453</c:v>
                </c:pt>
                <c:pt idx="12995">
                  <c:v>67.812429851793212</c:v>
                </c:pt>
                <c:pt idx="12996">
                  <c:v>67.809191522915938</c:v>
                </c:pt>
                <c:pt idx="12997">
                  <c:v>67.805953194059711</c:v>
                </c:pt>
                <c:pt idx="12998">
                  <c:v>67.802714865182438</c:v>
                </c:pt>
                <c:pt idx="12999">
                  <c:v>67.799476536326196</c:v>
                </c:pt>
                <c:pt idx="13000">
                  <c:v>67.796238207448923</c:v>
                </c:pt>
                <c:pt idx="13001">
                  <c:v>67.792999878592695</c:v>
                </c:pt>
                <c:pt idx="13002">
                  <c:v>67.789761549715422</c:v>
                </c:pt>
                <c:pt idx="13003">
                  <c:v>67.786523220859181</c:v>
                </c:pt>
                <c:pt idx="13004">
                  <c:v>67.783284891981907</c:v>
                </c:pt>
                <c:pt idx="13005">
                  <c:v>67.78004656312568</c:v>
                </c:pt>
                <c:pt idx="13006">
                  <c:v>67.776808234248406</c:v>
                </c:pt>
                <c:pt idx="13007">
                  <c:v>67.773569905392165</c:v>
                </c:pt>
                <c:pt idx="13008">
                  <c:v>67.770331576514891</c:v>
                </c:pt>
                <c:pt idx="13009">
                  <c:v>67.767093247658664</c:v>
                </c:pt>
                <c:pt idx="13010">
                  <c:v>67.763854918781391</c:v>
                </c:pt>
                <c:pt idx="13011">
                  <c:v>67.760616589925149</c:v>
                </c:pt>
                <c:pt idx="13012">
                  <c:v>67.757378261047876</c:v>
                </c:pt>
                <c:pt idx="13013">
                  <c:v>67.754139932191649</c:v>
                </c:pt>
                <c:pt idx="13014">
                  <c:v>67.750901603314375</c:v>
                </c:pt>
                <c:pt idx="13015">
                  <c:v>67.747663274458134</c:v>
                </c:pt>
                <c:pt idx="13016">
                  <c:v>67.74442494558086</c:v>
                </c:pt>
                <c:pt idx="13017">
                  <c:v>67.741186616724633</c:v>
                </c:pt>
                <c:pt idx="13018">
                  <c:v>67.73794828784736</c:v>
                </c:pt>
                <c:pt idx="13019">
                  <c:v>67.734709958991118</c:v>
                </c:pt>
                <c:pt idx="13020">
                  <c:v>67.731471630113845</c:v>
                </c:pt>
                <c:pt idx="13021">
                  <c:v>67.728233301257617</c:v>
                </c:pt>
                <c:pt idx="13022">
                  <c:v>67.724994972380344</c:v>
                </c:pt>
                <c:pt idx="13023">
                  <c:v>67.721756643524103</c:v>
                </c:pt>
                <c:pt idx="13024">
                  <c:v>67.718518314646843</c:v>
                </c:pt>
                <c:pt idx="13025">
                  <c:v>67.715279985790602</c:v>
                </c:pt>
                <c:pt idx="13026">
                  <c:v>67.712041656913328</c:v>
                </c:pt>
                <c:pt idx="13027">
                  <c:v>67.708803328057087</c:v>
                </c:pt>
                <c:pt idx="13028">
                  <c:v>67.705564999179828</c:v>
                </c:pt>
                <c:pt idx="13029">
                  <c:v>67.702326670323586</c:v>
                </c:pt>
                <c:pt idx="13030">
                  <c:v>67.699088341446313</c:v>
                </c:pt>
                <c:pt idx="13031">
                  <c:v>67.695850012590071</c:v>
                </c:pt>
                <c:pt idx="13032">
                  <c:v>67.692611683712812</c:v>
                </c:pt>
                <c:pt idx="13033">
                  <c:v>67.689373354856571</c:v>
                </c:pt>
                <c:pt idx="13034">
                  <c:v>67.686135025979297</c:v>
                </c:pt>
                <c:pt idx="13035">
                  <c:v>67.682896697123056</c:v>
                </c:pt>
                <c:pt idx="13036">
                  <c:v>67.679658368245796</c:v>
                </c:pt>
                <c:pt idx="13037">
                  <c:v>67.676420039389555</c:v>
                </c:pt>
                <c:pt idx="13038">
                  <c:v>67.673181710512281</c:v>
                </c:pt>
                <c:pt idx="13039">
                  <c:v>67.66994338165604</c:v>
                </c:pt>
                <c:pt idx="13040">
                  <c:v>67.666705052778781</c:v>
                </c:pt>
                <c:pt idx="13041">
                  <c:v>67.663466723922539</c:v>
                </c:pt>
                <c:pt idx="13042">
                  <c:v>67.660228395045266</c:v>
                </c:pt>
                <c:pt idx="13043">
                  <c:v>67.656990066189024</c:v>
                </c:pt>
                <c:pt idx="13044">
                  <c:v>67.653751737311765</c:v>
                </c:pt>
                <c:pt idx="13045">
                  <c:v>67.650513408455524</c:v>
                </c:pt>
                <c:pt idx="13046">
                  <c:v>67.64727507957825</c:v>
                </c:pt>
                <c:pt idx="13047">
                  <c:v>67.644036750722009</c:v>
                </c:pt>
                <c:pt idx="13048">
                  <c:v>67.64079842184475</c:v>
                </c:pt>
                <c:pt idx="13049">
                  <c:v>67.637560092988508</c:v>
                </c:pt>
                <c:pt idx="13050">
                  <c:v>67.634321764111235</c:v>
                </c:pt>
                <c:pt idx="13051">
                  <c:v>67.631083435254993</c:v>
                </c:pt>
                <c:pt idx="13052">
                  <c:v>67.627845106377734</c:v>
                </c:pt>
                <c:pt idx="13053">
                  <c:v>67.624606777521493</c:v>
                </c:pt>
                <c:pt idx="13054">
                  <c:v>67.621368448644219</c:v>
                </c:pt>
                <c:pt idx="13055">
                  <c:v>67.618130119787978</c:v>
                </c:pt>
                <c:pt idx="13056">
                  <c:v>67.614891790910718</c:v>
                </c:pt>
                <c:pt idx="13057">
                  <c:v>67.611653462054477</c:v>
                </c:pt>
                <c:pt idx="13058">
                  <c:v>67.608415133177203</c:v>
                </c:pt>
                <c:pt idx="13059">
                  <c:v>67.605176804320962</c:v>
                </c:pt>
                <c:pt idx="13060">
                  <c:v>67.601938475443703</c:v>
                </c:pt>
                <c:pt idx="13061">
                  <c:v>67.598700146587461</c:v>
                </c:pt>
                <c:pt idx="13062">
                  <c:v>67.595461817710188</c:v>
                </c:pt>
                <c:pt idx="13063">
                  <c:v>67.592223488853961</c:v>
                </c:pt>
                <c:pt idx="13064">
                  <c:v>67.588985159976687</c:v>
                </c:pt>
                <c:pt idx="13065">
                  <c:v>67.585746831120446</c:v>
                </c:pt>
                <c:pt idx="13066">
                  <c:v>67.582508502243172</c:v>
                </c:pt>
                <c:pt idx="13067">
                  <c:v>67.579270173386945</c:v>
                </c:pt>
                <c:pt idx="13068">
                  <c:v>67.576031844509671</c:v>
                </c:pt>
                <c:pt idx="13069">
                  <c:v>67.57279351565343</c:v>
                </c:pt>
                <c:pt idx="13070">
                  <c:v>67.569555186776157</c:v>
                </c:pt>
                <c:pt idx="13071">
                  <c:v>67.566316857919929</c:v>
                </c:pt>
                <c:pt idx="13072">
                  <c:v>67.563078529042656</c:v>
                </c:pt>
                <c:pt idx="13073">
                  <c:v>67.559840200186414</c:v>
                </c:pt>
                <c:pt idx="13074">
                  <c:v>67.556601871309141</c:v>
                </c:pt>
                <c:pt idx="13075">
                  <c:v>67.553363542452914</c:v>
                </c:pt>
                <c:pt idx="13076">
                  <c:v>67.55012521357564</c:v>
                </c:pt>
                <c:pt idx="13077">
                  <c:v>67.546886884719399</c:v>
                </c:pt>
                <c:pt idx="13078">
                  <c:v>67.543648555842125</c:v>
                </c:pt>
                <c:pt idx="13079">
                  <c:v>67.540410226985898</c:v>
                </c:pt>
                <c:pt idx="13080">
                  <c:v>67.537171898108625</c:v>
                </c:pt>
                <c:pt idx="13081">
                  <c:v>67.533933569252383</c:v>
                </c:pt>
                <c:pt idx="13082">
                  <c:v>67.53069524037511</c:v>
                </c:pt>
                <c:pt idx="13083">
                  <c:v>67.527456911518883</c:v>
                </c:pt>
                <c:pt idx="13084">
                  <c:v>67.524218582641609</c:v>
                </c:pt>
                <c:pt idx="13085">
                  <c:v>67.520980253785368</c:v>
                </c:pt>
                <c:pt idx="13086">
                  <c:v>67.517741924908094</c:v>
                </c:pt>
                <c:pt idx="13087">
                  <c:v>67.514503596051867</c:v>
                </c:pt>
                <c:pt idx="13088">
                  <c:v>67.511265267174593</c:v>
                </c:pt>
                <c:pt idx="13089">
                  <c:v>67.508026938318352</c:v>
                </c:pt>
                <c:pt idx="13090">
                  <c:v>67.504788609441079</c:v>
                </c:pt>
                <c:pt idx="13091">
                  <c:v>67.501550280584851</c:v>
                </c:pt>
                <c:pt idx="13092">
                  <c:v>67.498311951707578</c:v>
                </c:pt>
                <c:pt idx="13093">
                  <c:v>67.495073622851336</c:v>
                </c:pt>
                <c:pt idx="13094">
                  <c:v>67.491835293974077</c:v>
                </c:pt>
                <c:pt idx="13095">
                  <c:v>67.488596965117836</c:v>
                </c:pt>
                <c:pt idx="13096">
                  <c:v>67.485358636240562</c:v>
                </c:pt>
                <c:pt idx="13097">
                  <c:v>67.482120307384321</c:v>
                </c:pt>
                <c:pt idx="13098">
                  <c:v>67.478881978507061</c:v>
                </c:pt>
                <c:pt idx="13099">
                  <c:v>67.47564364965082</c:v>
                </c:pt>
                <c:pt idx="13100">
                  <c:v>67.472405320773547</c:v>
                </c:pt>
                <c:pt idx="13101">
                  <c:v>67.469166991917305</c:v>
                </c:pt>
                <c:pt idx="13102">
                  <c:v>67.465928663040046</c:v>
                </c:pt>
                <c:pt idx="13103">
                  <c:v>67.462690334183804</c:v>
                </c:pt>
                <c:pt idx="13104">
                  <c:v>67.459452005306531</c:v>
                </c:pt>
                <c:pt idx="13105">
                  <c:v>67.45621367645029</c:v>
                </c:pt>
                <c:pt idx="13106">
                  <c:v>67.45297534757303</c:v>
                </c:pt>
                <c:pt idx="13107">
                  <c:v>67.449737018716789</c:v>
                </c:pt>
                <c:pt idx="13108">
                  <c:v>67.446498689839515</c:v>
                </c:pt>
                <c:pt idx="13109">
                  <c:v>67.443260360983274</c:v>
                </c:pt>
                <c:pt idx="13110">
                  <c:v>67.440022032106015</c:v>
                </c:pt>
                <c:pt idx="13111">
                  <c:v>67.436783703249773</c:v>
                </c:pt>
                <c:pt idx="13112">
                  <c:v>67.4335453743725</c:v>
                </c:pt>
                <c:pt idx="13113">
                  <c:v>67.430307045516258</c:v>
                </c:pt>
                <c:pt idx="13114">
                  <c:v>67.427068716638999</c:v>
                </c:pt>
                <c:pt idx="13115">
                  <c:v>67.423830387782758</c:v>
                </c:pt>
                <c:pt idx="13116">
                  <c:v>67.420592058905484</c:v>
                </c:pt>
                <c:pt idx="13117">
                  <c:v>67.417353730049243</c:v>
                </c:pt>
                <c:pt idx="13118">
                  <c:v>67.414115401171983</c:v>
                </c:pt>
                <c:pt idx="13119">
                  <c:v>67.410877072315742</c:v>
                </c:pt>
                <c:pt idx="13120">
                  <c:v>67.407638743438469</c:v>
                </c:pt>
                <c:pt idx="13121">
                  <c:v>67.404400414582227</c:v>
                </c:pt>
                <c:pt idx="13122">
                  <c:v>67.401162085704968</c:v>
                </c:pt>
                <c:pt idx="13123">
                  <c:v>67.397923756848726</c:v>
                </c:pt>
                <c:pt idx="13124">
                  <c:v>67.394685427971453</c:v>
                </c:pt>
                <c:pt idx="13125">
                  <c:v>67.391447099115211</c:v>
                </c:pt>
                <c:pt idx="13126">
                  <c:v>67.388208770237952</c:v>
                </c:pt>
                <c:pt idx="13127">
                  <c:v>67.384970441381711</c:v>
                </c:pt>
                <c:pt idx="13128">
                  <c:v>67.381732112504437</c:v>
                </c:pt>
                <c:pt idx="13129">
                  <c:v>67.378493783648196</c:v>
                </c:pt>
                <c:pt idx="13130">
                  <c:v>67.375255454770937</c:v>
                </c:pt>
                <c:pt idx="13131">
                  <c:v>67.372017125914695</c:v>
                </c:pt>
                <c:pt idx="13132">
                  <c:v>67.368778797037422</c:v>
                </c:pt>
                <c:pt idx="13133">
                  <c:v>67.365540468181194</c:v>
                </c:pt>
                <c:pt idx="13134">
                  <c:v>67.362302139303921</c:v>
                </c:pt>
                <c:pt idx="13135">
                  <c:v>67.35906381044768</c:v>
                </c:pt>
                <c:pt idx="13136">
                  <c:v>67.355825481570406</c:v>
                </c:pt>
                <c:pt idx="13137">
                  <c:v>67.352587152714179</c:v>
                </c:pt>
                <c:pt idx="13138">
                  <c:v>67.349348823836905</c:v>
                </c:pt>
                <c:pt idx="13139">
                  <c:v>67.346110494980664</c:v>
                </c:pt>
                <c:pt idx="13140">
                  <c:v>67.34287216610339</c:v>
                </c:pt>
                <c:pt idx="13141">
                  <c:v>67.339633837247163</c:v>
                </c:pt>
                <c:pt idx="13142">
                  <c:v>67.33639550836989</c:v>
                </c:pt>
                <c:pt idx="13143">
                  <c:v>67.333157179513648</c:v>
                </c:pt>
                <c:pt idx="13144">
                  <c:v>67.329918850636375</c:v>
                </c:pt>
                <c:pt idx="13145">
                  <c:v>67.326680521780148</c:v>
                </c:pt>
                <c:pt idx="13146">
                  <c:v>67.323442192902874</c:v>
                </c:pt>
                <c:pt idx="13147">
                  <c:v>67.320203864046633</c:v>
                </c:pt>
                <c:pt idx="13148">
                  <c:v>67.316965535169359</c:v>
                </c:pt>
                <c:pt idx="13149">
                  <c:v>67.313727206313132</c:v>
                </c:pt>
                <c:pt idx="13150">
                  <c:v>67.310488877435859</c:v>
                </c:pt>
                <c:pt idx="13151">
                  <c:v>67.307250548579617</c:v>
                </c:pt>
                <c:pt idx="13152">
                  <c:v>67.304012219702344</c:v>
                </c:pt>
                <c:pt idx="13153">
                  <c:v>67.300773890846116</c:v>
                </c:pt>
                <c:pt idx="13154">
                  <c:v>67.297535561968843</c:v>
                </c:pt>
                <c:pt idx="13155">
                  <c:v>67.294297233112601</c:v>
                </c:pt>
                <c:pt idx="13156">
                  <c:v>67.291058904235328</c:v>
                </c:pt>
                <c:pt idx="13157">
                  <c:v>67.287820575379101</c:v>
                </c:pt>
                <c:pt idx="13158">
                  <c:v>67.284582246501827</c:v>
                </c:pt>
                <c:pt idx="13159">
                  <c:v>67.281343917645586</c:v>
                </c:pt>
                <c:pt idx="13160">
                  <c:v>67.278105588768312</c:v>
                </c:pt>
                <c:pt idx="13161">
                  <c:v>67.274867259912085</c:v>
                </c:pt>
                <c:pt idx="13162">
                  <c:v>67.271628931034812</c:v>
                </c:pt>
                <c:pt idx="13163">
                  <c:v>67.26839060217857</c:v>
                </c:pt>
                <c:pt idx="13164">
                  <c:v>67.265152273301311</c:v>
                </c:pt>
                <c:pt idx="13165">
                  <c:v>67.26191394444507</c:v>
                </c:pt>
                <c:pt idx="13166">
                  <c:v>67.258675615567796</c:v>
                </c:pt>
                <c:pt idx="13167">
                  <c:v>67.255437286711555</c:v>
                </c:pt>
                <c:pt idx="13168">
                  <c:v>67.252198957834295</c:v>
                </c:pt>
                <c:pt idx="13169">
                  <c:v>67.248960628978054</c:v>
                </c:pt>
                <c:pt idx="13170">
                  <c:v>67.24572230010078</c:v>
                </c:pt>
                <c:pt idx="13171">
                  <c:v>67.242483971244539</c:v>
                </c:pt>
                <c:pt idx="13172">
                  <c:v>67.23924564236728</c:v>
                </c:pt>
                <c:pt idx="13173">
                  <c:v>67.236007313511038</c:v>
                </c:pt>
                <c:pt idx="13174">
                  <c:v>67.232768984633765</c:v>
                </c:pt>
                <c:pt idx="13175">
                  <c:v>67.229530655777523</c:v>
                </c:pt>
                <c:pt idx="13176">
                  <c:v>67.226292326900264</c:v>
                </c:pt>
                <c:pt idx="13177">
                  <c:v>67.223053998044023</c:v>
                </c:pt>
                <c:pt idx="13178">
                  <c:v>67.219815669166749</c:v>
                </c:pt>
                <c:pt idx="13179">
                  <c:v>67.216577340310508</c:v>
                </c:pt>
                <c:pt idx="13180">
                  <c:v>67.213339011433249</c:v>
                </c:pt>
                <c:pt idx="13181">
                  <c:v>67.210100682577007</c:v>
                </c:pt>
                <c:pt idx="13182">
                  <c:v>67.206862353699734</c:v>
                </c:pt>
                <c:pt idx="13183">
                  <c:v>67.203624024843492</c:v>
                </c:pt>
                <c:pt idx="13184">
                  <c:v>67.200385695966233</c:v>
                </c:pt>
                <c:pt idx="13185">
                  <c:v>67.197147367109991</c:v>
                </c:pt>
                <c:pt idx="13186">
                  <c:v>67.193909038232718</c:v>
                </c:pt>
                <c:pt idx="13187">
                  <c:v>67.190670709376477</c:v>
                </c:pt>
                <c:pt idx="13188">
                  <c:v>67.187432380499217</c:v>
                </c:pt>
                <c:pt idx="13189">
                  <c:v>67.184194051642976</c:v>
                </c:pt>
                <c:pt idx="13190">
                  <c:v>67.180955722765702</c:v>
                </c:pt>
                <c:pt idx="13191">
                  <c:v>67.177717393909461</c:v>
                </c:pt>
                <c:pt idx="13192">
                  <c:v>67.174479065032202</c:v>
                </c:pt>
                <c:pt idx="13193">
                  <c:v>67.17124073617596</c:v>
                </c:pt>
                <c:pt idx="13194">
                  <c:v>67.168002407298687</c:v>
                </c:pt>
                <c:pt idx="13195">
                  <c:v>67.164764078442445</c:v>
                </c:pt>
                <c:pt idx="13196">
                  <c:v>67.161525749565186</c:v>
                </c:pt>
                <c:pt idx="13197">
                  <c:v>67.158287420708945</c:v>
                </c:pt>
                <c:pt idx="13198">
                  <c:v>67.155049091831671</c:v>
                </c:pt>
                <c:pt idx="13199">
                  <c:v>67.15181076297543</c:v>
                </c:pt>
                <c:pt idx="13200">
                  <c:v>67.14857243409817</c:v>
                </c:pt>
                <c:pt idx="13201">
                  <c:v>67.145334105241929</c:v>
                </c:pt>
                <c:pt idx="13202">
                  <c:v>67.142095776364656</c:v>
                </c:pt>
                <c:pt idx="13203">
                  <c:v>67.138857447508428</c:v>
                </c:pt>
                <c:pt idx="13204">
                  <c:v>67.135619118631155</c:v>
                </c:pt>
                <c:pt idx="13205">
                  <c:v>67.132380789774913</c:v>
                </c:pt>
                <c:pt idx="13206">
                  <c:v>67.12914246089764</c:v>
                </c:pt>
                <c:pt idx="13207">
                  <c:v>67.125904132041413</c:v>
                </c:pt>
                <c:pt idx="13208">
                  <c:v>67.122665803164139</c:v>
                </c:pt>
                <c:pt idx="13209">
                  <c:v>67.119427474307898</c:v>
                </c:pt>
                <c:pt idx="13210">
                  <c:v>67.116189145430624</c:v>
                </c:pt>
                <c:pt idx="13211">
                  <c:v>67.112950816574397</c:v>
                </c:pt>
                <c:pt idx="13212">
                  <c:v>67.109712487697124</c:v>
                </c:pt>
                <c:pt idx="13213">
                  <c:v>67.106474158840882</c:v>
                </c:pt>
                <c:pt idx="13214">
                  <c:v>67.103235829963609</c:v>
                </c:pt>
                <c:pt idx="13215">
                  <c:v>67.099997501107381</c:v>
                </c:pt>
                <c:pt idx="13216">
                  <c:v>67.096759172230108</c:v>
                </c:pt>
                <c:pt idx="13217">
                  <c:v>67.093520843373867</c:v>
                </c:pt>
                <c:pt idx="13218">
                  <c:v>67.090282514496593</c:v>
                </c:pt>
                <c:pt idx="13219">
                  <c:v>67.087044185640366</c:v>
                </c:pt>
                <c:pt idx="13220">
                  <c:v>67.083805856763092</c:v>
                </c:pt>
                <c:pt idx="13221">
                  <c:v>67.080567527906851</c:v>
                </c:pt>
                <c:pt idx="13222">
                  <c:v>67.077329199029577</c:v>
                </c:pt>
                <c:pt idx="13223">
                  <c:v>67.07409087017335</c:v>
                </c:pt>
                <c:pt idx="13224">
                  <c:v>67.070852541296077</c:v>
                </c:pt>
                <c:pt idx="13225">
                  <c:v>67.067614212439835</c:v>
                </c:pt>
                <c:pt idx="13226">
                  <c:v>67.064375883562562</c:v>
                </c:pt>
                <c:pt idx="13227">
                  <c:v>67.061137554706335</c:v>
                </c:pt>
                <c:pt idx="13228">
                  <c:v>67.057899225829061</c:v>
                </c:pt>
                <c:pt idx="13229">
                  <c:v>67.05466089697282</c:v>
                </c:pt>
                <c:pt idx="13230">
                  <c:v>67.051422568095546</c:v>
                </c:pt>
                <c:pt idx="13231">
                  <c:v>67.048184239239319</c:v>
                </c:pt>
                <c:pt idx="13232">
                  <c:v>67.044945910362046</c:v>
                </c:pt>
                <c:pt idx="13233">
                  <c:v>67.041707581505804</c:v>
                </c:pt>
                <c:pt idx="13234">
                  <c:v>67.038469252628545</c:v>
                </c:pt>
                <c:pt idx="13235">
                  <c:v>67.035230923772303</c:v>
                </c:pt>
                <c:pt idx="13236">
                  <c:v>67.03199259489503</c:v>
                </c:pt>
                <c:pt idx="13237">
                  <c:v>67.028754266038789</c:v>
                </c:pt>
                <c:pt idx="13238">
                  <c:v>67.025515937161515</c:v>
                </c:pt>
                <c:pt idx="13239">
                  <c:v>67.022277608305288</c:v>
                </c:pt>
                <c:pt idx="13240">
                  <c:v>67.019039279428014</c:v>
                </c:pt>
                <c:pt idx="13241">
                  <c:v>67.015800950571773</c:v>
                </c:pt>
                <c:pt idx="13242">
                  <c:v>67.012562621694514</c:v>
                </c:pt>
                <c:pt idx="13243">
                  <c:v>67.009324292838272</c:v>
                </c:pt>
                <c:pt idx="13244">
                  <c:v>67.006085963960999</c:v>
                </c:pt>
                <c:pt idx="13245">
                  <c:v>67.002847635104757</c:v>
                </c:pt>
                <c:pt idx="13246">
                  <c:v>66.999609306227498</c:v>
                </c:pt>
                <c:pt idx="13247">
                  <c:v>66.996370977371257</c:v>
                </c:pt>
                <c:pt idx="13248">
                  <c:v>66.993132648493983</c:v>
                </c:pt>
                <c:pt idx="13249">
                  <c:v>66.989894319637742</c:v>
                </c:pt>
                <c:pt idx="13250">
                  <c:v>66.986655990760482</c:v>
                </c:pt>
                <c:pt idx="13251">
                  <c:v>66.983417661904241</c:v>
                </c:pt>
                <c:pt idx="13252">
                  <c:v>66.980179333026967</c:v>
                </c:pt>
                <c:pt idx="13253">
                  <c:v>66.976941004170726</c:v>
                </c:pt>
                <c:pt idx="13254">
                  <c:v>66.973702675293467</c:v>
                </c:pt>
                <c:pt idx="13255">
                  <c:v>66.970464346437225</c:v>
                </c:pt>
                <c:pt idx="13256">
                  <c:v>66.967226017559952</c:v>
                </c:pt>
                <c:pt idx="13257">
                  <c:v>66.96398768870371</c:v>
                </c:pt>
                <c:pt idx="13258">
                  <c:v>66.960749359826451</c:v>
                </c:pt>
                <c:pt idx="13259">
                  <c:v>66.95751103097021</c:v>
                </c:pt>
                <c:pt idx="13260">
                  <c:v>66.954272702092936</c:v>
                </c:pt>
                <c:pt idx="13261">
                  <c:v>66.951034373236695</c:v>
                </c:pt>
                <c:pt idx="13262">
                  <c:v>66.947796044359436</c:v>
                </c:pt>
                <c:pt idx="13263">
                  <c:v>66.944557715503194</c:v>
                </c:pt>
                <c:pt idx="13264">
                  <c:v>66.941319386625921</c:v>
                </c:pt>
                <c:pt idx="13265">
                  <c:v>66.938081057769679</c:v>
                </c:pt>
                <c:pt idx="13266">
                  <c:v>66.93484272889242</c:v>
                </c:pt>
                <c:pt idx="13267">
                  <c:v>66.931604400036179</c:v>
                </c:pt>
                <c:pt idx="13268">
                  <c:v>66.928366071158905</c:v>
                </c:pt>
                <c:pt idx="13269">
                  <c:v>66.925127742302664</c:v>
                </c:pt>
                <c:pt idx="13270">
                  <c:v>66.921889413425404</c:v>
                </c:pt>
                <c:pt idx="13271">
                  <c:v>66.918651084569163</c:v>
                </c:pt>
                <c:pt idx="13272">
                  <c:v>66.915412755691889</c:v>
                </c:pt>
                <c:pt idx="13273">
                  <c:v>66.912174426835662</c:v>
                </c:pt>
                <c:pt idx="13274">
                  <c:v>66.908936097958389</c:v>
                </c:pt>
                <c:pt idx="13275">
                  <c:v>66.905697769102147</c:v>
                </c:pt>
                <c:pt idx="13276">
                  <c:v>66.902459440224874</c:v>
                </c:pt>
                <c:pt idx="13277">
                  <c:v>66.899221111368647</c:v>
                </c:pt>
                <c:pt idx="13278">
                  <c:v>66.895982782491373</c:v>
                </c:pt>
                <c:pt idx="13279">
                  <c:v>66.892744453635132</c:v>
                </c:pt>
                <c:pt idx="13280">
                  <c:v>66.889506124757858</c:v>
                </c:pt>
                <c:pt idx="13281">
                  <c:v>66.886267795901631</c:v>
                </c:pt>
                <c:pt idx="13282">
                  <c:v>66.883029467024357</c:v>
                </c:pt>
                <c:pt idx="13283">
                  <c:v>66.879791138168116</c:v>
                </c:pt>
                <c:pt idx="13284">
                  <c:v>66.876552809290843</c:v>
                </c:pt>
                <c:pt idx="13285">
                  <c:v>66.873314480434615</c:v>
                </c:pt>
                <c:pt idx="13286">
                  <c:v>66.870076151557342</c:v>
                </c:pt>
                <c:pt idx="13287">
                  <c:v>66.8668378227011</c:v>
                </c:pt>
                <c:pt idx="13288">
                  <c:v>66.863599493823827</c:v>
                </c:pt>
                <c:pt idx="13289">
                  <c:v>66.8603611649676</c:v>
                </c:pt>
                <c:pt idx="13290">
                  <c:v>66.857122836090326</c:v>
                </c:pt>
                <c:pt idx="13291">
                  <c:v>66.853884507234085</c:v>
                </c:pt>
                <c:pt idx="13292">
                  <c:v>66.850646178356811</c:v>
                </c:pt>
                <c:pt idx="13293">
                  <c:v>66.847407849500584</c:v>
                </c:pt>
                <c:pt idx="13294">
                  <c:v>66.844169520623311</c:v>
                </c:pt>
                <c:pt idx="13295">
                  <c:v>66.840931191767069</c:v>
                </c:pt>
                <c:pt idx="13296">
                  <c:v>66.837692862889796</c:v>
                </c:pt>
                <c:pt idx="13297">
                  <c:v>66.834454534033569</c:v>
                </c:pt>
                <c:pt idx="13298">
                  <c:v>66.831216205156295</c:v>
                </c:pt>
                <c:pt idx="13299">
                  <c:v>66.827977876300054</c:v>
                </c:pt>
                <c:pt idx="13300">
                  <c:v>66.82473954742278</c:v>
                </c:pt>
                <c:pt idx="13301">
                  <c:v>66.821501218566553</c:v>
                </c:pt>
                <c:pt idx="13302">
                  <c:v>66.818262889689279</c:v>
                </c:pt>
                <c:pt idx="13303">
                  <c:v>66.815024560833038</c:v>
                </c:pt>
                <c:pt idx="13304">
                  <c:v>66.811786231955779</c:v>
                </c:pt>
                <c:pt idx="13305">
                  <c:v>66.808547903099537</c:v>
                </c:pt>
                <c:pt idx="13306">
                  <c:v>66.805309574222264</c:v>
                </c:pt>
                <c:pt idx="13307">
                  <c:v>66.802071245366022</c:v>
                </c:pt>
                <c:pt idx="13308">
                  <c:v>66.798832916488749</c:v>
                </c:pt>
                <c:pt idx="13309">
                  <c:v>66.795594587632522</c:v>
                </c:pt>
                <c:pt idx="13310">
                  <c:v>66.792356258755248</c:v>
                </c:pt>
                <c:pt idx="13311">
                  <c:v>66.789117929899007</c:v>
                </c:pt>
                <c:pt idx="13312">
                  <c:v>66.785879601021747</c:v>
                </c:pt>
                <c:pt idx="13313">
                  <c:v>66.782641272165506</c:v>
                </c:pt>
                <c:pt idx="13314">
                  <c:v>66.779402943288233</c:v>
                </c:pt>
                <c:pt idx="13315">
                  <c:v>66.776164614431991</c:v>
                </c:pt>
                <c:pt idx="13316">
                  <c:v>66.772926285554732</c:v>
                </c:pt>
                <c:pt idx="13317">
                  <c:v>66.76968795669849</c:v>
                </c:pt>
                <c:pt idx="13318">
                  <c:v>66.766449627821217</c:v>
                </c:pt>
                <c:pt idx="13319">
                  <c:v>66.763211298964976</c:v>
                </c:pt>
                <c:pt idx="13320">
                  <c:v>66.759972970087716</c:v>
                </c:pt>
                <c:pt idx="13321">
                  <c:v>66.756734641231475</c:v>
                </c:pt>
                <c:pt idx="13322">
                  <c:v>66.753496312354201</c:v>
                </c:pt>
                <c:pt idx="13323">
                  <c:v>66.75025798349796</c:v>
                </c:pt>
                <c:pt idx="13324">
                  <c:v>66.747019654620701</c:v>
                </c:pt>
                <c:pt idx="13325">
                  <c:v>66.743781325764459</c:v>
                </c:pt>
                <c:pt idx="13326">
                  <c:v>66.740542996887186</c:v>
                </c:pt>
                <c:pt idx="13327">
                  <c:v>66.737304668030944</c:v>
                </c:pt>
                <c:pt idx="13328">
                  <c:v>66.734066339153685</c:v>
                </c:pt>
                <c:pt idx="13329">
                  <c:v>66.730828010297444</c:v>
                </c:pt>
                <c:pt idx="13330">
                  <c:v>66.72758968142017</c:v>
                </c:pt>
                <c:pt idx="13331">
                  <c:v>66.724351352563929</c:v>
                </c:pt>
                <c:pt idx="13332">
                  <c:v>66.721113023686669</c:v>
                </c:pt>
                <c:pt idx="13333">
                  <c:v>66.717874694830428</c:v>
                </c:pt>
                <c:pt idx="13334">
                  <c:v>66.714636365953154</c:v>
                </c:pt>
                <c:pt idx="13335">
                  <c:v>66.711398037096913</c:v>
                </c:pt>
                <c:pt idx="13336">
                  <c:v>66.708159708219654</c:v>
                </c:pt>
                <c:pt idx="13337">
                  <c:v>66.704921379363412</c:v>
                </c:pt>
                <c:pt idx="13338">
                  <c:v>66.701683050486139</c:v>
                </c:pt>
                <c:pt idx="13339">
                  <c:v>66.698444721629897</c:v>
                </c:pt>
                <c:pt idx="13340">
                  <c:v>66.695206392752638</c:v>
                </c:pt>
                <c:pt idx="13341">
                  <c:v>66.691968063896397</c:v>
                </c:pt>
                <c:pt idx="13342">
                  <c:v>66.688729735019123</c:v>
                </c:pt>
                <c:pt idx="13343">
                  <c:v>66.685491406162896</c:v>
                </c:pt>
                <c:pt idx="13344">
                  <c:v>66.682253077285623</c:v>
                </c:pt>
                <c:pt idx="13345">
                  <c:v>66.679014748429381</c:v>
                </c:pt>
                <c:pt idx="13346">
                  <c:v>66.675776419552108</c:v>
                </c:pt>
                <c:pt idx="13347">
                  <c:v>66.67253809069588</c:v>
                </c:pt>
                <c:pt idx="13348">
                  <c:v>66.669299761818607</c:v>
                </c:pt>
                <c:pt idx="13349">
                  <c:v>66.666061432962366</c:v>
                </c:pt>
                <c:pt idx="13350">
                  <c:v>66.662823104085092</c:v>
                </c:pt>
                <c:pt idx="13351">
                  <c:v>66.659584775228865</c:v>
                </c:pt>
                <c:pt idx="13352">
                  <c:v>66.656346446351591</c:v>
                </c:pt>
                <c:pt idx="13353">
                  <c:v>66.65310811749535</c:v>
                </c:pt>
                <c:pt idx="13354">
                  <c:v>66.649869788618076</c:v>
                </c:pt>
                <c:pt idx="13355">
                  <c:v>66.646631459761849</c:v>
                </c:pt>
                <c:pt idx="13356">
                  <c:v>66.643393130884576</c:v>
                </c:pt>
                <c:pt idx="13357">
                  <c:v>66.640154802028334</c:v>
                </c:pt>
                <c:pt idx="13358">
                  <c:v>66.636916473151061</c:v>
                </c:pt>
                <c:pt idx="13359">
                  <c:v>66.633678144294834</c:v>
                </c:pt>
                <c:pt idx="13360">
                  <c:v>66.63043981541756</c:v>
                </c:pt>
                <c:pt idx="13361">
                  <c:v>66.627201486561319</c:v>
                </c:pt>
                <c:pt idx="13362">
                  <c:v>66.623963157684045</c:v>
                </c:pt>
                <c:pt idx="13363">
                  <c:v>66.620724828827818</c:v>
                </c:pt>
                <c:pt idx="13364">
                  <c:v>66.617486499950544</c:v>
                </c:pt>
                <c:pt idx="13365">
                  <c:v>66.614248171094303</c:v>
                </c:pt>
                <c:pt idx="13366">
                  <c:v>66.61100984221703</c:v>
                </c:pt>
                <c:pt idx="13367">
                  <c:v>66.607771513360802</c:v>
                </c:pt>
                <c:pt idx="13368">
                  <c:v>66.604533184483529</c:v>
                </c:pt>
                <c:pt idx="13369">
                  <c:v>66.601294855627287</c:v>
                </c:pt>
                <c:pt idx="13370">
                  <c:v>66.598056526750014</c:v>
                </c:pt>
                <c:pt idx="13371">
                  <c:v>66.594818197893787</c:v>
                </c:pt>
                <c:pt idx="13372">
                  <c:v>66.591579869016513</c:v>
                </c:pt>
                <c:pt idx="13373">
                  <c:v>66.588341540160272</c:v>
                </c:pt>
                <c:pt idx="13374">
                  <c:v>66.585103211283013</c:v>
                </c:pt>
                <c:pt idx="13375">
                  <c:v>66.581864882426771</c:v>
                </c:pt>
                <c:pt idx="13376">
                  <c:v>66.578626553549498</c:v>
                </c:pt>
                <c:pt idx="13377">
                  <c:v>66.575388224693256</c:v>
                </c:pt>
                <c:pt idx="13378">
                  <c:v>66.572149895815983</c:v>
                </c:pt>
                <c:pt idx="13379">
                  <c:v>66.568911566959756</c:v>
                </c:pt>
                <c:pt idx="13380">
                  <c:v>66.565673238082482</c:v>
                </c:pt>
                <c:pt idx="13381">
                  <c:v>66.562434909226241</c:v>
                </c:pt>
                <c:pt idx="13382">
                  <c:v>66.559196580348981</c:v>
                </c:pt>
                <c:pt idx="13383">
                  <c:v>66.55595825149274</c:v>
                </c:pt>
                <c:pt idx="13384">
                  <c:v>66.552719922615466</c:v>
                </c:pt>
                <c:pt idx="13385">
                  <c:v>66.549481593759225</c:v>
                </c:pt>
                <c:pt idx="13386">
                  <c:v>66.546243264881966</c:v>
                </c:pt>
                <c:pt idx="13387">
                  <c:v>66.543004936025724</c:v>
                </c:pt>
                <c:pt idx="13388">
                  <c:v>66.539766607148451</c:v>
                </c:pt>
                <c:pt idx="13389">
                  <c:v>66.536528278292209</c:v>
                </c:pt>
                <c:pt idx="13390">
                  <c:v>66.53328994941495</c:v>
                </c:pt>
                <c:pt idx="13391">
                  <c:v>66.530051620558709</c:v>
                </c:pt>
                <c:pt idx="13392">
                  <c:v>66.526813291681435</c:v>
                </c:pt>
                <c:pt idx="13393">
                  <c:v>66.523574962825194</c:v>
                </c:pt>
                <c:pt idx="13394">
                  <c:v>66.520336633947935</c:v>
                </c:pt>
                <c:pt idx="13395">
                  <c:v>66.517098305091693</c:v>
                </c:pt>
                <c:pt idx="13396">
                  <c:v>66.51385997621442</c:v>
                </c:pt>
                <c:pt idx="13397">
                  <c:v>66.510621647358178</c:v>
                </c:pt>
                <c:pt idx="13398">
                  <c:v>66.507383318480919</c:v>
                </c:pt>
                <c:pt idx="13399">
                  <c:v>66.504144989624677</c:v>
                </c:pt>
                <c:pt idx="13400">
                  <c:v>66.500906660747404</c:v>
                </c:pt>
                <c:pt idx="13401">
                  <c:v>66.497668331891163</c:v>
                </c:pt>
                <c:pt idx="13402">
                  <c:v>66.494430003013903</c:v>
                </c:pt>
                <c:pt idx="13403">
                  <c:v>66.491191674157662</c:v>
                </c:pt>
                <c:pt idx="13404">
                  <c:v>66.487953345280388</c:v>
                </c:pt>
                <c:pt idx="13405">
                  <c:v>66.484715016424147</c:v>
                </c:pt>
                <c:pt idx="13406">
                  <c:v>66.481476687546888</c:v>
                </c:pt>
                <c:pt idx="13407">
                  <c:v>66.478238358690646</c:v>
                </c:pt>
                <c:pt idx="13408">
                  <c:v>66.475000029813373</c:v>
                </c:pt>
                <c:pt idx="13409">
                  <c:v>66.471761700957131</c:v>
                </c:pt>
                <c:pt idx="13410">
                  <c:v>66.468523372079872</c:v>
                </c:pt>
                <c:pt idx="13411">
                  <c:v>66.465285043223631</c:v>
                </c:pt>
                <c:pt idx="13412">
                  <c:v>66.462046714346357</c:v>
                </c:pt>
                <c:pt idx="13413">
                  <c:v>66.45880838549013</c:v>
                </c:pt>
                <c:pt idx="13414">
                  <c:v>66.455570056612856</c:v>
                </c:pt>
                <c:pt idx="13415">
                  <c:v>66.452331727756615</c:v>
                </c:pt>
                <c:pt idx="13416">
                  <c:v>66.449093398879342</c:v>
                </c:pt>
                <c:pt idx="13417">
                  <c:v>66.445855070023114</c:v>
                </c:pt>
                <c:pt idx="13418">
                  <c:v>66.442616741145841</c:v>
                </c:pt>
                <c:pt idx="13419">
                  <c:v>66.439378412289599</c:v>
                </c:pt>
                <c:pt idx="13420">
                  <c:v>66.436140083412326</c:v>
                </c:pt>
                <c:pt idx="13421">
                  <c:v>66.432901754556099</c:v>
                </c:pt>
                <c:pt idx="13422">
                  <c:v>66.429663425678825</c:v>
                </c:pt>
                <c:pt idx="13423">
                  <c:v>66.426425096822584</c:v>
                </c:pt>
                <c:pt idx="13424">
                  <c:v>66.42318676794531</c:v>
                </c:pt>
                <c:pt idx="13425">
                  <c:v>66.419948439089083</c:v>
                </c:pt>
                <c:pt idx="13426">
                  <c:v>66.41671011021181</c:v>
                </c:pt>
                <c:pt idx="13427">
                  <c:v>66.413471781355568</c:v>
                </c:pt>
                <c:pt idx="13428">
                  <c:v>66.410233452478295</c:v>
                </c:pt>
                <c:pt idx="13429">
                  <c:v>66.406995123622067</c:v>
                </c:pt>
                <c:pt idx="13430">
                  <c:v>66.403756794744794</c:v>
                </c:pt>
                <c:pt idx="13431">
                  <c:v>66.400518465888553</c:v>
                </c:pt>
                <c:pt idx="13432">
                  <c:v>66.397280137011279</c:v>
                </c:pt>
                <c:pt idx="13433">
                  <c:v>66.394041808155052</c:v>
                </c:pt>
                <c:pt idx="13434">
                  <c:v>66.390803479277778</c:v>
                </c:pt>
                <c:pt idx="13435">
                  <c:v>66.387565150421537</c:v>
                </c:pt>
                <c:pt idx="13436">
                  <c:v>66.384326821544263</c:v>
                </c:pt>
                <c:pt idx="13437">
                  <c:v>66.381088492688036</c:v>
                </c:pt>
                <c:pt idx="13438">
                  <c:v>66.377850163810763</c:v>
                </c:pt>
                <c:pt idx="13439">
                  <c:v>66.374611834954521</c:v>
                </c:pt>
                <c:pt idx="13440">
                  <c:v>66.371373506077248</c:v>
                </c:pt>
                <c:pt idx="13441">
                  <c:v>66.368135177221021</c:v>
                </c:pt>
                <c:pt idx="13442">
                  <c:v>66.364896848343747</c:v>
                </c:pt>
                <c:pt idx="13443">
                  <c:v>66.361658519487506</c:v>
                </c:pt>
                <c:pt idx="13444">
                  <c:v>66.358420190610246</c:v>
                </c:pt>
                <c:pt idx="13445">
                  <c:v>66.355181861754005</c:v>
                </c:pt>
                <c:pt idx="13446">
                  <c:v>66.351943532876732</c:v>
                </c:pt>
                <c:pt idx="13447">
                  <c:v>66.34870520402049</c:v>
                </c:pt>
                <c:pt idx="13448">
                  <c:v>66.345466875143217</c:v>
                </c:pt>
                <c:pt idx="13449">
                  <c:v>66.342228546286989</c:v>
                </c:pt>
                <c:pt idx="13450">
                  <c:v>66.338990217409716</c:v>
                </c:pt>
                <c:pt idx="13451">
                  <c:v>66.335751888553474</c:v>
                </c:pt>
                <c:pt idx="13452">
                  <c:v>66.332513559676215</c:v>
                </c:pt>
                <c:pt idx="13453">
                  <c:v>66.329275230819974</c:v>
                </c:pt>
                <c:pt idx="13454">
                  <c:v>66.3260369019427</c:v>
                </c:pt>
                <c:pt idx="13455">
                  <c:v>66.322798573086459</c:v>
                </c:pt>
                <c:pt idx="13456">
                  <c:v>66.3195602442092</c:v>
                </c:pt>
                <c:pt idx="13457">
                  <c:v>66.316321915352958</c:v>
                </c:pt>
                <c:pt idx="13458">
                  <c:v>66.313083586475685</c:v>
                </c:pt>
                <c:pt idx="13459">
                  <c:v>66.309845257619443</c:v>
                </c:pt>
                <c:pt idx="13460">
                  <c:v>66.306606928742184</c:v>
                </c:pt>
                <c:pt idx="13461">
                  <c:v>66.303368599885943</c:v>
                </c:pt>
                <c:pt idx="13462">
                  <c:v>66.300130271008669</c:v>
                </c:pt>
                <c:pt idx="13463">
                  <c:v>66.296891942152428</c:v>
                </c:pt>
                <c:pt idx="13464">
                  <c:v>66.293653613275168</c:v>
                </c:pt>
                <c:pt idx="13465">
                  <c:v>66.290415284418927</c:v>
                </c:pt>
                <c:pt idx="13466">
                  <c:v>66.287176955541653</c:v>
                </c:pt>
                <c:pt idx="13467">
                  <c:v>66.283938626685412</c:v>
                </c:pt>
                <c:pt idx="13468">
                  <c:v>66.280700297808153</c:v>
                </c:pt>
                <c:pt idx="13469">
                  <c:v>66.277461968951911</c:v>
                </c:pt>
                <c:pt idx="13470">
                  <c:v>66.274223640074638</c:v>
                </c:pt>
                <c:pt idx="13471">
                  <c:v>66.270985311218396</c:v>
                </c:pt>
                <c:pt idx="13472">
                  <c:v>66.267746982341137</c:v>
                </c:pt>
                <c:pt idx="13473">
                  <c:v>66.264508653484896</c:v>
                </c:pt>
                <c:pt idx="13474">
                  <c:v>66.261270324607622</c:v>
                </c:pt>
                <c:pt idx="13475">
                  <c:v>66.258031995751381</c:v>
                </c:pt>
                <c:pt idx="13476">
                  <c:v>66.254793666874122</c:v>
                </c:pt>
                <c:pt idx="13477">
                  <c:v>66.25155533801788</c:v>
                </c:pt>
                <c:pt idx="13478">
                  <c:v>66.248317009140607</c:v>
                </c:pt>
                <c:pt idx="13479">
                  <c:v>66.245078680284365</c:v>
                </c:pt>
                <c:pt idx="13480">
                  <c:v>66.241840351407106</c:v>
                </c:pt>
                <c:pt idx="13481">
                  <c:v>66.238602022550864</c:v>
                </c:pt>
                <c:pt idx="13482">
                  <c:v>66.235363693673591</c:v>
                </c:pt>
                <c:pt idx="13483">
                  <c:v>66.232125364817364</c:v>
                </c:pt>
                <c:pt idx="13484">
                  <c:v>66.22888703594009</c:v>
                </c:pt>
                <c:pt idx="13485">
                  <c:v>66.225648707083849</c:v>
                </c:pt>
                <c:pt idx="13486">
                  <c:v>66.222410378206575</c:v>
                </c:pt>
                <c:pt idx="13487">
                  <c:v>66.219172049350348</c:v>
                </c:pt>
                <c:pt idx="13488">
                  <c:v>66.215933720473075</c:v>
                </c:pt>
                <c:pt idx="13489">
                  <c:v>66.212695391616833</c:v>
                </c:pt>
                <c:pt idx="13490">
                  <c:v>66.20945706273956</c:v>
                </c:pt>
                <c:pt idx="13491">
                  <c:v>66.206218733883333</c:v>
                </c:pt>
                <c:pt idx="13492">
                  <c:v>66.202980405006059</c:v>
                </c:pt>
                <c:pt idx="13493">
                  <c:v>66.199742076149818</c:v>
                </c:pt>
                <c:pt idx="13494">
                  <c:v>66.196503747272544</c:v>
                </c:pt>
                <c:pt idx="13495">
                  <c:v>66.193265418416317</c:v>
                </c:pt>
                <c:pt idx="13496">
                  <c:v>66.190027089539043</c:v>
                </c:pt>
                <c:pt idx="13497">
                  <c:v>66.186788760682802</c:v>
                </c:pt>
                <c:pt idx="13498">
                  <c:v>66.183550431805529</c:v>
                </c:pt>
                <c:pt idx="13499">
                  <c:v>66.180312102949301</c:v>
                </c:pt>
                <c:pt idx="13500">
                  <c:v>66.177073774072028</c:v>
                </c:pt>
                <c:pt idx="13501">
                  <c:v>66.173835445215786</c:v>
                </c:pt>
                <c:pt idx="13502">
                  <c:v>66.170597116338513</c:v>
                </c:pt>
                <c:pt idx="13503">
                  <c:v>66.167358787482286</c:v>
                </c:pt>
                <c:pt idx="13504">
                  <c:v>66.164120458605012</c:v>
                </c:pt>
                <c:pt idx="13505">
                  <c:v>66.160882129748771</c:v>
                </c:pt>
                <c:pt idx="13506">
                  <c:v>66.157643800871497</c:v>
                </c:pt>
                <c:pt idx="13507">
                  <c:v>66.15440547201527</c:v>
                </c:pt>
                <c:pt idx="13508">
                  <c:v>66.151167143137997</c:v>
                </c:pt>
                <c:pt idx="13509">
                  <c:v>66.147928814281755</c:v>
                </c:pt>
                <c:pt idx="13510">
                  <c:v>66.144690485404482</c:v>
                </c:pt>
                <c:pt idx="13511">
                  <c:v>66.141452156548254</c:v>
                </c:pt>
                <c:pt idx="13512">
                  <c:v>66.138213827670981</c:v>
                </c:pt>
                <c:pt idx="13513">
                  <c:v>66.13497549881474</c:v>
                </c:pt>
                <c:pt idx="13514">
                  <c:v>66.13173716993748</c:v>
                </c:pt>
                <c:pt idx="13515">
                  <c:v>66.128498841081239</c:v>
                </c:pt>
                <c:pt idx="13516">
                  <c:v>66.125260512203965</c:v>
                </c:pt>
                <c:pt idx="13517">
                  <c:v>66.122022183347724</c:v>
                </c:pt>
                <c:pt idx="13518">
                  <c:v>66.11878385447045</c:v>
                </c:pt>
                <c:pt idx="13519">
                  <c:v>66.115545525614223</c:v>
                </c:pt>
                <c:pt idx="13520">
                  <c:v>66.11230719673695</c:v>
                </c:pt>
                <c:pt idx="13521">
                  <c:v>66.109068867880708</c:v>
                </c:pt>
                <c:pt idx="13522">
                  <c:v>66.105830539003449</c:v>
                </c:pt>
                <c:pt idx="13523">
                  <c:v>66.102592210147208</c:v>
                </c:pt>
                <c:pt idx="13524">
                  <c:v>66.099353881269934</c:v>
                </c:pt>
                <c:pt idx="13525">
                  <c:v>66.096115552413693</c:v>
                </c:pt>
                <c:pt idx="13526">
                  <c:v>66.092877223536433</c:v>
                </c:pt>
                <c:pt idx="13527">
                  <c:v>66.089638894680192</c:v>
                </c:pt>
                <c:pt idx="13528">
                  <c:v>66.086400565802919</c:v>
                </c:pt>
                <c:pt idx="13529">
                  <c:v>66.083162236946677</c:v>
                </c:pt>
                <c:pt idx="13530">
                  <c:v>66.079923908069418</c:v>
                </c:pt>
                <c:pt idx="13531">
                  <c:v>66.076685579213176</c:v>
                </c:pt>
                <c:pt idx="13532">
                  <c:v>66.073447250335903</c:v>
                </c:pt>
                <c:pt idx="13533">
                  <c:v>66.070208921479662</c:v>
                </c:pt>
                <c:pt idx="13534">
                  <c:v>66.066970592602402</c:v>
                </c:pt>
                <c:pt idx="13535">
                  <c:v>66.063732263746161</c:v>
                </c:pt>
                <c:pt idx="13536">
                  <c:v>66.060493934868887</c:v>
                </c:pt>
                <c:pt idx="13537">
                  <c:v>66.057255606012646</c:v>
                </c:pt>
                <c:pt idx="13538">
                  <c:v>66.054017277135387</c:v>
                </c:pt>
                <c:pt idx="13539">
                  <c:v>66.050778948279145</c:v>
                </c:pt>
                <c:pt idx="13540">
                  <c:v>66.047540619401872</c:v>
                </c:pt>
                <c:pt idx="13541">
                  <c:v>66.04430229054563</c:v>
                </c:pt>
                <c:pt idx="13542">
                  <c:v>66.041063961668371</c:v>
                </c:pt>
                <c:pt idx="13543">
                  <c:v>66.03782563281213</c:v>
                </c:pt>
                <c:pt idx="13544">
                  <c:v>66.034587303934856</c:v>
                </c:pt>
                <c:pt idx="13545">
                  <c:v>66.031348975078615</c:v>
                </c:pt>
                <c:pt idx="13546">
                  <c:v>66.028110646201355</c:v>
                </c:pt>
                <c:pt idx="13547">
                  <c:v>66.024872317345114</c:v>
                </c:pt>
                <c:pt idx="13548">
                  <c:v>66.02163398846784</c:v>
                </c:pt>
                <c:pt idx="13549">
                  <c:v>66.018395659611599</c:v>
                </c:pt>
                <c:pt idx="13550">
                  <c:v>66.01515733073434</c:v>
                </c:pt>
                <c:pt idx="13551">
                  <c:v>66.011919001878098</c:v>
                </c:pt>
                <c:pt idx="13552">
                  <c:v>66.008680673000825</c:v>
                </c:pt>
                <c:pt idx="13553">
                  <c:v>66.005442344144598</c:v>
                </c:pt>
                <c:pt idx="13554">
                  <c:v>66.002204015267324</c:v>
                </c:pt>
                <c:pt idx="13555">
                  <c:v>65.998965686411083</c:v>
                </c:pt>
                <c:pt idx="13556">
                  <c:v>65.995727357533809</c:v>
                </c:pt>
                <c:pt idx="13557">
                  <c:v>65.992489028677568</c:v>
                </c:pt>
                <c:pt idx="13558">
                  <c:v>65.989250699800309</c:v>
                </c:pt>
                <c:pt idx="13559">
                  <c:v>65.986012370944067</c:v>
                </c:pt>
                <c:pt idx="13560">
                  <c:v>65.982774042066794</c:v>
                </c:pt>
                <c:pt idx="13561">
                  <c:v>65.979535713210566</c:v>
                </c:pt>
                <c:pt idx="13562">
                  <c:v>65.976297384333293</c:v>
                </c:pt>
                <c:pt idx="13563">
                  <c:v>65.973059055477052</c:v>
                </c:pt>
                <c:pt idx="13564">
                  <c:v>65.969820726599778</c:v>
                </c:pt>
                <c:pt idx="13565">
                  <c:v>65.966582397743551</c:v>
                </c:pt>
                <c:pt idx="13566">
                  <c:v>65.963344068866277</c:v>
                </c:pt>
                <c:pt idx="13567">
                  <c:v>65.960105740010036</c:v>
                </c:pt>
                <c:pt idx="13568">
                  <c:v>65.956867411132762</c:v>
                </c:pt>
                <c:pt idx="13569">
                  <c:v>65.953629082276535</c:v>
                </c:pt>
                <c:pt idx="13570">
                  <c:v>65.950390753399262</c:v>
                </c:pt>
                <c:pt idx="13571">
                  <c:v>65.94715242454302</c:v>
                </c:pt>
                <c:pt idx="13572">
                  <c:v>65.943914095665747</c:v>
                </c:pt>
                <c:pt idx="13573">
                  <c:v>65.94067576680952</c:v>
                </c:pt>
                <c:pt idx="13574">
                  <c:v>65.937437437932246</c:v>
                </c:pt>
                <c:pt idx="13575">
                  <c:v>65.934199109076005</c:v>
                </c:pt>
                <c:pt idx="13576">
                  <c:v>65.930960780198731</c:v>
                </c:pt>
                <c:pt idx="13577">
                  <c:v>65.927722451342504</c:v>
                </c:pt>
                <c:pt idx="13578">
                  <c:v>65.92448412246523</c:v>
                </c:pt>
                <c:pt idx="13579">
                  <c:v>65.921245793608989</c:v>
                </c:pt>
                <c:pt idx="13580">
                  <c:v>65.918007464731716</c:v>
                </c:pt>
                <c:pt idx="13581">
                  <c:v>65.914769135875488</c:v>
                </c:pt>
                <c:pt idx="13582">
                  <c:v>65.911530806998215</c:v>
                </c:pt>
                <c:pt idx="13583">
                  <c:v>65.908292478141973</c:v>
                </c:pt>
                <c:pt idx="13584">
                  <c:v>65.905054149264714</c:v>
                </c:pt>
                <c:pt idx="13585">
                  <c:v>65.901815820408473</c:v>
                </c:pt>
                <c:pt idx="13586">
                  <c:v>65.898577491531199</c:v>
                </c:pt>
                <c:pt idx="13587">
                  <c:v>65.895339162674958</c:v>
                </c:pt>
                <c:pt idx="13588">
                  <c:v>65.892100833797684</c:v>
                </c:pt>
                <c:pt idx="13589">
                  <c:v>65.888862504941457</c:v>
                </c:pt>
                <c:pt idx="13590">
                  <c:v>65.885624176064184</c:v>
                </c:pt>
                <c:pt idx="13591">
                  <c:v>65.882385847207942</c:v>
                </c:pt>
                <c:pt idx="13592">
                  <c:v>65.879147518330683</c:v>
                </c:pt>
                <c:pt idx="13593">
                  <c:v>65.875909189474442</c:v>
                </c:pt>
                <c:pt idx="13594">
                  <c:v>65.872670860597168</c:v>
                </c:pt>
                <c:pt idx="13595">
                  <c:v>65.869432531740927</c:v>
                </c:pt>
                <c:pt idx="13596">
                  <c:v>65.866194202863667</c:v>
                </c:pt>
                <c:pt idx="13597">
                  <c:v>65.862955874007426</c:v>
                </c:pt>
                <c:pt idx="13598">
                  <c:v>65.859717545130152</c:v>
                </c:pt>
                <c:pt idx="13599">
                  <c:v>65.856479216273911</c:v>
                </c:pt>
                <c:pt idx="13600">
                  <c:v>65.853240887396652</c:v>
                </c:pt>
                <c:pt idx="13601">
                  <c:v>65.85000255854041</c:v>
                </c:pt>
                <c:pt idx="13602">
                  <c:v>65.846764229663137</c:v>
                </c:pt>
                <c:pt idx="13603">
                  <c:v>65.843525900806895</c:v>
                </c:pt>
                <c:pt idx="13604">
                  <c:v>65.840287571929636</c:v>
                </c:pt>
                <c:pt idx="13605">
                  <c:v>65.837049243073395</c:v>
                </c:pt>
                <c:pt idx="13606">
                  <c:v>65.833810914196121</c:v>
                </c:pt>
                <c:pt idx="13607">
                  <c:v>65.83057258533988</c:v>
                </c:pt>
                <c:pt idx="13608">
                  <c:v>65.82733425646262</c:v>
                </c:pt>
                <c:pt idx="13609">
                  <c:v>65.824095927606379</c:v>
                </c:pt>
                <c:pt idx="13610">
                  <c:v>65.820857598729106</c:v>
                </c:pt>
                <c:pt idx="13611">
                  <c:v>65.817619269872864</c:v>
                </c:pt>
                <c:pt idx="13612">
                  <c:v>65.814380940995605</c:v>
                </c:pt>
                <c:pt idx="13613">
                  <c:v>65.811142612139363</c:v>
                </c:pt>
                <c:pt idx="13614">
                  <c:v>65.80790428326209</c:v>
                </c:pt>
                <c:pt idx="13615">
                  <c:v>65.804665954405849</c:v>
                </c:pt>
                <c:pt idx="13616">
                  <c:v>65.801427625528589</c:v>
                </c:pt>
                <c:pt idx="13617">
                  <c:v>65.798189296672348</c:v>
                </c:pt>
                <c:pt idx="13618">
                  <c:v>65.794950967795074</c:v>
                </c:pt>
                <c:pt idx="13619">
                  <c:v>65.791712638938833</c:v>
                </c:pt>
                <c:pt idx="13620">
                  <c:v>65.788474310061574</c:v>
                </c:pt>
                <c:pt idx="13621">
                  <c:v>65.785235981205332</c:v>
                </c:pt>
                <c:pt idx="13622">
                  <c:v>65.781997652328059</c:v>
                </c:pt>
                <c:pt idx="13623">
                  <c:v>65.778759323471832</c:v>
                </c:pt>
                <c:pt idx="13624">
                  <c:v>65.775520994594558</c:v>
                </c:pt>
                <c:pt idx="13625">
                  <c:v>65.772282665738317</c:v>
                </c:pt>
                <c:pt idx="13626">
                  <c:v>65.769044336861043</c:v>
                </c:pt>
                <c:pt idx="13627">
                  <c:v>65.765806008004802</c:v>
                </c:pt>
                <c:pt idx="13628">
                  <c:v>65.762567679127542</c:v>
                </c:pt>
                <c:pt idx="13629">
                  <c:v>65.759329350271301</c:v>
                </c:pt>
                <c:pt idx="13630">
                  <c:v>65.756091021394028</c:v>
                </c:pt>
                <c:pt idx="13631">
                  <c:v>65.7528526925378</c:v>
                </c:pt>
                <c:pt idx="13632">
                  <c:v>65.749614363660527</c:v>
                </c:pt>
                <c:pt idx="13633">
                  <c:v>65.746376034804285</c:v>
                </c:pt>
                <c:pt idx="13634">
                  <c:v>65.743137705927012</c:v>
                </c:pt>
                <c:pt idx="13635">
                  <c:v>65.739899377070785</c:v>
                </c:pt>
                <c:pt idx="13636">
                  <c:v>65.736661048193511</c:v>
                </c:pt>
                <c:pt idx="13637">
                  <c:v>65.73342271933727</c:v>
                </c:pt>
                <c:pt idx="13638">
                  <c:v>65.730184390459996</c:v>
                </c:pt>
                <c:pt idx="13639">
                  <c:v>65.726946061603769</c:v>
                </c:pt>
                <c:pt idx="13640">
                  <c:v>65.723707732726496</c:v>
                </c:pt>
                <c:pt idx="13641">
                  <c:v>65.720469403870254</c:v>
                </c:pt>
                <c:pt idx="13642">
                  <c:v>65.717231074992981</c:v>
                </c:pt>
                <c:pt idx="13643">
                  <c:v>65.713992746136753</c:v>
                </c:pt>
                <c:pt idx="13644">
                  <c:v>65.71075441725948</c:v>
                </c:pt>
                <c:pt idx="13645">
                  <c:v>65.707516088403239</c:v>
                </c:pt>
                <c:pt idx="13646">
                  <c:v>65.704277759525965</c:v>
                </c:pt>
                <c:pt idx="13647">
                  <c:v>65.701039430669738</c:v>
                </c:pt>
                <c:pt idx="13648">
                  <c:v>65.697801101792464</c:v>
                </c:pt>
                <c:pt idx="13649">
                  <c:v>65.694562772936223</c:v>
                </c:pt>
                <c:pt idx="13650">
                  <c:v>65.691324444058949</c:v>
                </c:pt>
                <c:pt idx="13651">
                  <c:v>65.688086115202722</c:v>
                </c:pt>
                <c:pt idx="13652">
                  <c:v>65.684847786325449</c:v>
                </c:pt>
                <c:pt idx="13653">
                  <c:v>65.681609457469207</c:v>
                </c:pt>
                <c:pt idx="13654">
                  <c:v>65.678371128591934</c:v>
                </c:pt>
                <c:pt idx="13655">
                  <c:v>65.675132799735707</c:v>
                </c:pt>
                <c:pt idx="13656">
                  <c:v>65.671894470858433</c:v>
                </c:pt>
                <c:pt idx="13657">
                  <c:v>65.668656142002192</c:v>
                </c:pt>
                <c:pt idx="13658">
                  <c:v>65.665417813124918</c:v>
                </c:pt>
                <c:pt idx="13659">
                  <c:v>65.662179484268691</c:v>
                </c:pt>
                <c:pt idx="13660">
                  <c:v>65.658941155391418</c:v>
                </c:pt>
                <c:pt idx="13661">
                  <c:v>65.655702826535176</c:v>
                </c:pt>
                <c:pt idx="13662">
                  <c:v>65.652464497657917</c:v>
                </c:pt>
                <c:pt idx="13663">
                  <c:v>65.649226168801675</c:v>
                </c:pt>
                <c:pt idx="13664">
                  <c:v>65.645987839924402</c:v>
                </c:pt>
                <c:pt idx="13665">
                  <c:v>65.64274951106816</c:v>
                </c:pt>
                <c:pt idx="13666">
                  <c:v>65.639511182190901</c:v>
                </c:pt>
                <c:pt idx="13667">
                  <c:v>65.63627285333466</c:v>
                </c:pt>
                <c:pt idx="13668">
                  <c:v>65.633034524457386</c:v>
                </c:pt>
                <c:pt idx="13669">
                  <c:v>65.629796195601145</c:v>
                </c:pt>
                <c:pt idx="13670">
                  <c:v>65.626557866723886</c:v>
                </c:pt>
                <c:pt idx="13671">
                  <c:v>65.623319537867644</c:v>
                </c:pt>
                <c:pt idx="13672">
                  <c:v>65.620081208990371</c:v>
                </c:pt>
                <c:pt idx="13673">
                  <c:v>65.616842880134129</c:v>
                </c:pt>
                <c:pt idx="13674">
                  <c:v>65.61360455125687</c:v>
                </c:pt>
                <c:pt idx="13675">
                  <c:v>65.610366222400629</c:v>
                </c:pt>
                <c:pt idx="13676">
                  <c:v>65.607127893523355</c:v>
                </c:pt>
                <c:pt idx="13677">
                  <c:v>65.603889564667114</c:v>
                </c:pt>
                <c:pt idx="13678">
                  <c:v>65.600651235789854</c:v>
                </c:pt>
                <c:pt idx="13679">
                  <c:v>65.597412906933613</c:v>
                </c:pt>
                <c:pt idx="13680">
                  <c:v>65.594174578056339</c:v>
                </c:pt>
                <c:pt idx="13681">
                  <c:v>65.590936249200098</c:v>
                </c:pt>
                <c:pt idx="13682">
                  <c:v>65.587697920322839</c:v>
                </c:pt>
                <c:pt idx="13683">
                  <c:v>65.584459591466597</c:v>
                </c:pt>
                <c:pt idx="13684">
                  <c:v>65.581221262589324</c:v>
                </c:pt>
                <c:pt idx="13685">
                  <c:v>65.577982933733082</c:v>
                </c:pt>
                <c:pt idx="13686">
                  <c:v>65.574744604855823</c:v>
                </c:pt>
                <c:pt idx="13687">
                  <c:v>65.571506275999582</c:v>
                </c:pt>
                <c:pt idx="13688">
                  <c:v>65.568267947122308</c:v>
                </c:pt>
                <c:pt idx="13689">
                  <c:v>65.565029618266067</c:v>
                </c:pt>
                <c:pt idx="13690">
                  <c:v>65.561791289388808</c:v>
                </c:pt>
                <c:pt idx="13691">
                  <c:v>65.558552960532566</c:v>
                </c:pt>
                <c:pt idx="13692">
                  <c:v>65.555314631655293</c:v>
                </c:pt>
                <c:pt idx="13693">
                  <c:v>65.552076302799065</c:v>
                </c:pt>
                <c:pt idx="13694">
                  <c:v>65.548837973921792</c:v>
                </c:pt>
                <c:pt idx="13695">
                  <c:v>65.54559964506555</c:v>
                </c:pt>
                <c:pt idx="13696">
                  <c:v>65.542361316188277</c:v>
                </c:pt>
                <c:pt idx="13697">
                  <c:v>65.539122987332036</c:v>
                </c:pt>
                <c:pt idx="13698">
                  <c:v>65.535884658454776</c:v>
                </c:pt>
                <c:pt idx="13699">
                  <c:v>65.532646329598535</c:v>
                </c:pt>
                <c:pt idx="13700">
                  <c:v>65.529408000721261</c:v>
                </c:pt>
                <c:pt idx="13701">
                  <c:v>65.526169671865034</c:v>
                </c:pt>
                <c:pt idx="13702">
                  <c:v>65.522931342987761</c:v>
                </c:pt>
                <c:pt idx="13703">
                  <c:v>65.519693014131519</c:v>
                </c:pt>
                <c:pt idx="13704">
                  <c:v>65.516454685254246</c:v>
                </c:pt>
                <c:pt idx="13705">
                  <c:v>65.513216356398019</c:v>
                </c:pt>
                <c:pt idx="13706">
                  <c:v>65.509978027520745</c:v>
                </c:pt>
                <c:pt idx="13707">
                  <c:v>65.506739698664504</c:v>
                </c:pt>
                <c:pt idx="13708">
                  <c:v>65.50350136978723</c:v>
                </c:pt>
                <c:pt idx="13709">
                  <c:v>65.500263040931003</c:v>
                </c:pt>
                <c:pt idx="13710">
                  <c:v>65.497024712053729</c:v>
                </c:pt>
                <c:pt idx="13711">
                  <c:v>65.493786383197488</c:v>
                </c:pt>
                <c:pt idx="13712">
                  <c:v>65.490548054320215</c:v>
                </c:pt>
                <c:pt idx="13713">
                  <c:v>65.487309725463987</c:v>
                </c:pt>
                <c:pt idx="13714">
                  <c:v>65.484071396586714</c:v>
                </c:pt>
                <c:pt idx="13715">
                  <c:v>65.480833067730472</c:v>
                </c:pt>
                <c:pt idx="13716">
                  <c:v>65.477594738853199</c:v>
                </c:pt>
                <c:pt idx="13717">
                  <c:v>65.474356409996972</c:v>
                </c:pt>
                <c:pt idx="13718">
                  <c:v>65.471118081119698</c:v>
                </c:pt>
                <c:pt idx="13719">
                  <c:v>65.467879752263457</c:v>
                </c:pt>
                <c:pt idx="13720">
                  <c:v>65.464641423386183</c:v>
                </c:pt>
                <c:pt idx="13721">
                  <c:v>65.461403094529956</c:v>
                </c:pt>
                <c:pt idx="13722">
                  <c:v>65.458164765652683</c:v>
                </c:pt>
                <c:pt idx="13723">
                  <c:v>65.454926436796441</c:v>
                </c:pt>
                <c:pt idx="13724">
                  <c:v>65.451688107919168</c:v>
                </c:pt>
                <c:pt idx="13725">
                  <c:v>65.44844977906294</c:v>
                </c:pt>
                <c:pt idx="13726">
                  <c:v>65.445211450185667</c:v>
                </c:pt>
                <c:pt idx="13727">
                  <c:v>65.441973121329426</c:v>
                </c:pt>
                <c:pt idx="13728">
                  <c:v>65.438734792452152</c:v>
                </c:pt>
                <c:pt idx="13729">
                  <c:v>65.435496463595925</c:v>
                </c:pt>
                <c:pt idx="13730">
                  <c:v>65.432258134718651</c:v>
                </c:pt>
                <c:pt idx="13731">
                  <c:v>65.42901980586241</c:v>
                </c:pt>
                <c:pt idx="13732">
                  <c:v>65.425781476985151</c:v>
                </c:pt>
                <c:pt idx="13733">
                  <c:v>65.422543148128909</c:v>
                </c:pt>
                <c:pt idx="13734">
                  <c:v>65.419304819251636</c:v>
                </c:pt>
                <c:pt idx="13735">
                  <c:v>65.416066490395394</c:v>
                </c:pt>
                <c:pt idx="13736">
                  <c:v>65.412828161518135</c:v>
                </c:pt>
                <c:pt idx="13737">
                  <c:v>65.409589832661894</c:v>
                </c:pt>
                <c:pt idx="13738">
                  <c:v>65.40635150378462</c:v>
                </c:pt>
                <c:pt idx="13739">
                  <c:v>65.403113174928379</c:v>
                </c:pt>
                <c:pt idx="13740">
                  <c:v>65.399874846051119</c:v>
                </c:pt>
                <c:pt idx="13741">
                  <c:v>65.396636517194878</c:v>
                </c:pt>
                <c:pt idx="13742">
                  <c:v>65.393398188317605</c:v>
                </c:pt>
                <c:pt idx="13743">
                  <c:v>65.390159859461363</c:v>
                </c:pt>
                <c:pt idx="13744">
                  <c:v>65.386921530584104</c:v>
                </c:pt>
                <c:pt idx="13745">
                  <c:v>65.383683201727862</c:v>
                </c:pt>
                <c:pt idx="13746">
                  <c:v>65.380444872850589</c:v>
                </c:pt>
                <c:pt idx="13747">
                  <c:v>65.377206543994347</c:v>
                </c:pt>
                <c:pt idx="13748">
                  <c:v>65.373968215117088</c:v>
                </c:pt>
                <c:pt idx="13749">
                  <c:v>65.370729886260847</c:v>
                </c:pt>
                <c:pt idx="13750">
                  <c:v>65.367491557383573</c:v>
                </c:pt>
                <c:pt idx="13751">
                  <c:v>65.364253228527332</c:v>
                </c:pt>
                <c:pt idx="13752">
                  <c:v>65.361014899650073</c:v>
                </c:pt>
                <c:pt idx="13753">
                  <c:v>65.357776570793831</c:v>
                </c:pt>
                <c:pt idx="13754">
                  <c:v>65.354538241916558</c:v>
                </c:pt>
                <c:pt idx="13755">
                  <c:v>65.351299913060316</c:v>
                </c:pt>
                <c:pt idx="13756">
                  <c:v>65.348061584183057</c:v>
                </c:pt>
                <c:pt idx="13757">
                  <c:v>65.344823255326816</c:v>
                </c:pt>
                <c:pt idx="13758">
                  <c:v>65.341584926449542</c:v>
                </c:pt>
                <c:pt idx="13759">
                  <c:v>65.338346597593301</c:v>
                </c:pt>
                <c:pt idx="13760">
                  <c:v>65.335108268716041</c:v>
                </c:pt>
                <c:pt idx="13761">
                  <c:v>65.3318699398598</c:v>
                </c:pt>
                <c:pt idx="13762">
                  <c:v>65.328631610982526</c:v>
                </c:pt>
                <c:pt idx="13763">
                  <c:v>65.325393282126299</c:v>
                </c:pt>
                <c:pt idx="13764">
                  <c:v>65.322154953249026</c:v>
                </c:pt>
                <c:pt idx="13765">
                  <c:v>65.318916624392784</c:v>
                </c:pt>
                <c:pt idx="13766">
                  <c:v>65.315678295515511</c:v>
                </c:pt>
                <c:pt idx="13767">
                  <c:v>65.312439966659269</c:v>
                </c:pt>
                <c:pt idx="13768">
                  <c:v>65.30920163778201</c:v>
                </c:pt>
                <c:pt idx="13769">
                  <c:v>65.305963308925769</c:v>
                </c:pt>
                <c:pt idx="13770">
                  <c:v>65.302724980048495</c:v>
                </c:pt>
                <c:pt idx="13771">
                  <c:v>65.299486651192268</c:v>
                </c:pt>
                <c:pt idx="13772">
                  <c:v>65.296248322314995</c:v>
                </c:pt>
                <c:pt idx="13773">
                  <c:v>65.293009993458753</c:v>
                </c:pt>
                <c:pt idx="13774">
                  <c:v>65.28977166458148</c:v>
                </c:pt>
                <c:pt idx="13775">
                  <c:v>65.286533335725252</c:v>
                </c:pt>
                <c:pt idx="13776">
                  <c:v>65.283295006847979</c:v>
                </c:pt>
                <c:pt idx="13777">
                  <c:v>65.280056677991738</c:v>
                </c:pt>
                <c:pt idx="13778">
                  <c:v>65.276818349114464</c:v>
                </c:pt>
                <c:pt idx="13779">
                  <c:v>65.273580020258237</c:v>
                </c:pt>
                <c:pt idx="13780">
                  <c:v>65.270341691380963</c:v>
                </c:pt>
                <c:pt idx="13781">
                  <c:v>65.267103362524722</c:v>
                </c:pt>
                <c:pt idx="13782">
                  <c:v>65.263865033647448</c:v>
                </c:pt>
                <c:pt idx="13783">
                  <c:v>65.260626704791221</c:v>
                </c:pt>
                <c:pt idx="13784">
                  <c:v>65.257388375913948</c:v>
                </c:pt>
                <c:pt idx="13785">
                  <c:v>65.254150047057706</c:v>
                </c:pt>
                <c:pt idx="13786">
                  <c:v>65.250911718180433</c:v>
                </c:pt>
                <c:pt idx="13787">
                  <c:v>65.247673389324206</c:v>
                </c:pt>
                <c:pt idx="13788">
                  <c:v>65.244435060446932</c:v>
                </c:pt>
                <c:pt idx="13789">
                  <c:v>65.241196731590691</c:v>
                </c:pt>
                <c:pt idx="13790">
                  <c:v>65.237958402713417</c:v>
                </c:pt>
                <c:pt idx="13791">
                  <c:v>65.23472007385719</c:v>
                </c:pt>
                <c:pt idx="13792">
                  <c:v>65.231481744979916</c:v>
                </c:pt>
                <c:pt idx="13793">
                  <c:v>65.228243416123675</c:v>
                </c:pt>
                <c:pt idx="13794">
                  <c:v>65.225005087246402</c:v>
                </c:pt>
                <c:pt idx="13795">
                  <c:v>65.221766758390174</c:v>
                </c:pt>
                <c:pt idx="13796">
                  <c:v>65.218528429512901</c:v>
                </c:pt>
                <c:pt idx="13797">
                  <c:v>65.215290100656659</c:v>
                </c:pt>
                <c:pt idx="13798">
                  <c:v>65.212051771779386</c:v>
                </c:pt>
                <c:pt idx="13799">
                  <c:v>65.208813442923159</c:v>
                </c:pt>
                <c:pt idx="13800">
                  <c:v>65.205575114045885</c:v>
                </c:pt>
                <c:pt idx="13801">
                  <c:v>65.202336785189644</c:v>
                </c:pt>
                <c:pt idx="13802">
                  <c:v>65.199098456312385</c:v>
                </c:pt>
                <c:pt idx="13803">
                  <c:v>65.195860127456143</c:v>
                </c:pt>
                <c:pt idx="13804">
                  <c:v>65.19262179857887</c:v>
                </c:pt>
                <c:pt idx="13805">
                  <c:v>65.189383469722628</c:v>
                </c:pt>
                <c:pt idx="13806">
                  <c:v>65.186145140845369</c:v>
                </c:pt>
                <c:pt idx="13807">
                  <c:v>65.182906811989128</c:v>
                </c:pt>
                <c:pt idx="13808">
                  <c:v>65.179668483111854</c:v>
                </c:pt>
                <c:pt idx="13809">
                  <c:v>65.176430154255613</c:v>
                </c:pt>
                <c:pt idx="13810">
                  <c:v>65.173191825378353</c:v>
                </c:pt>
                <c:pt idx="13811">
                  <c:v>65.169953496522112</c:v>
                </c:pt>
                <c:pt idx="13812">
                  <c:v>65.166715167644838</c:v>
                </c:pt>
                <c:pt idx="13813">
                  <c:v>65.163476838788597</c:v>
                </c:pt>
                <c:pt idx="13814">
                  <c:v>65.160238509911338</c:v>
                </c:pt>
                <c:pt idx="13815">
                  <c:v>65.157000181055096</c:v>
                </c:pt>
                <c:pt idx="13816">
                  <c:v>65.153761852177823</c:v>
                </c:pt>
                <c:pt idx="13817">
                  <c:v>65.150523523321581</c:v>
                </c:pt>
                <c:pt idx="13818">
                  <c:v>65.147285194444322</c:v>
                </c:pt>
                <c:pt idx="13819">
                  <c:v>65.144046865588081</c:v>
                </c:pt>
                <c:pt idx="13820">
                  <c:v>65.140808536710807</c:v>
                </c:pt>
                <c:pt idx="13821">
                  <c:v>65.137570207854566</c:v>
                </c:pt>
                <c:pt idx="13822">
                  <c:v>65.134331878977306</c:v>
                </c:pt>
                <c:pt idx="13823">
                  <c:v>65.131093550121065</c:v>
                </c:pt>
                <c:pt idx="13824">
                  <c:v>65.127855221243792</c:v>
                </c:pt>
                <c:pt idx="13825">
                  <c:v>65.12461689238755</c:v>
                </c:pt>
                <c:pt idx="13826">
                  <c:v>65.121378563510291</c:v>
                </c:pt>
                <c:pt idx="13827">
                  <c:v>65.118140234654049</c:v>
                </c:pt>
                <c:pt idx="13828">
                  <c:v>65.114901905776776</c:v>
                </c:pt>
                <c:pt idx="13829">
                  <c:v>65.111663576920535</c:v>
                </c:pt>
                <c:pt idx="13830">
                  <c:v>65.108425248043275</c:v>
                </c:pt>
                <c:pt idx="13831">
                  <c:v>65.105186919187034</c:v>
                </c:pt>
                <c:pt idx="13832">
                  <c:v>65.10194859030976</c:v>
                </c:pt>
                <c:pt idx="13833">
                  <c:v>65.098710261453533</c:v>
                </c:pt>
                <c:pt idx="13834">
                  <c:v>65.09547193257626</c:v>
                </c:pt>
                <c:pt idx="13835">
                  <c:v>65.092233603720018</c:v>
                </c:pt>
                <c:pt idx="13836">
                  <c:v>65.088995274842745</c:v>
                </c:pt>
                <c:pt idx="13837">
                  <c:v>65.085756945986503</c:v>
                </c:pt>
                <c:pt idx="13838">
                  <c:v>65.082518617109244</c:v>
                </c:pt>
                <c:pt idx="13839">
                  <c:v>65.079280288253003</c:v>
                </c:pt>
                <c:pt idx="13840">
                  <c:v>65.076041959375729</c:v>
                </c:pt>
                <c:pt idx="13841">
                  <c:v>65.072803630519502</c:v>
                </c:pt>
                <c:pt idx="13842">
                  <c:v>65.069565301642228</c:v>
                </c:pt>
                <c:pt idx="13843">
                  <c:v>65.066326972785987</c:v>
                </c:pt>
                <c:pt idx="13844">
                  <c:v>65.063088643908713</c:v>
                </c:pt>
                <c:pt idx="13845">
                  <c:v>65.059850315052486</c:v>
                </c:pt>
                <c:pt idx="13846">
                  <c:v>65.056611986175213</c:v>
                </c:pt>
                <c:pt idx="13847">
                  <c:v>65.053373657318971</c:v>
                </c:pt>
                <c:pt idx="13848">
                  <c:v>65.050135328441698</c:v>
                </c:pt>
                <c:pt idx="13849">
                  <c:v>65.046896999585471</c:v>
                </c:pt>
                <c:pt idx="13850">
                  <c:v>65.043658670708197</c:v>
                </c:pt>
                <c:pt idx="13851">
                  <c:v>65.040420341851956</c:v>
                </c:pt>
                <c:pt idx="13852">
                  <c:v>65.037182012974682</c:v>
                </c:pt>
                <c:pt idx="13853">
                  <c:v>65.033943684118455</c:v>
                </c:pt>
                <c:pt idx="13854">
                  <c:v>65.030705355241182</c:v>
                </c:pt>
                <c:pt idx="13855">
                  <c:v>65.02746702638494</c:v>
                </c:pt>
                <c:pt idx="13856">
                  <c:v>65.024228697507667</c:v>
                </c:pt>
                <c:pt idx="13857">
                  <c:v>65.020990368651439</c:v>
                </c:pt>
                <c:pt idx="13858">
                  <c:v>65.017752039774166</c:v>
                </c:pt>
                <c:pt idx="13859">
                  <c:v>65.014513710917925</c:v>
                </c:pt>
                <c:pt idx="13860">
                  <c:v>65.011275382040651</c:v>
                </c:pt>
                <c:pt idx="13861">
                  <c:v>65.008037053184424</c:v>
                </c:pt>
                <c:pt idx="13862">
                  <c:v>65.00479872430715</c:v>
                </c:pt>
                <c:pt idx="13863">
                  <c:v>65.001560395450909</c:v>
                </c:pt>
                <c:pt idx="13864">
                  <c:v>64.998322066573635</c:v>
                </c:pt>
                <c:pt idx="13865">
                  <c:v>64.995083737717408</c:v>
                </c:pt>
                <c:pt idx="13866">
                  <c:v>64.991845408840135</c:v>
                </c:pt>
                <c:pt idx="13867">
                  <c:v>64.988607079983893</c:v>
                </c:pt>
                <c:pt idx="13868">
                  <c:v>64.98536875110662</c:v>
                </c:pt>
                <c:pt idx="13869">
                  <c:v>64.982130422250393</c:v>
                </c:pt>
                <c:pt idx="13870">
                  <c:v>64.978892093373119</c:v>
                </c:pt>
                <c:pt idx="13871">
                  <c:v>64.975653764516878</c:v>
                </c:pt>
                <c:pt idx="13872">
                  <c:v>64.972415435639618</c:v>
                </c:pt>
                <c:pt idx="13873">
                  <c:v>64.969177106783377</c:v>
                </c:pt>
                <c:pt idx="13874">
                  <c:v>64.965938777906103</c:v>
                </c:pt>
                <c:pt idx="13875">
                  <c:v>64.962700449049862</c:v>
                </c:pt>
                <c:pt idx="13876">
                  <c:v>64.959462120172603</c:v>
                </c:pt>
                <c:pt idx="13877">
                  <c:v>64.956223791316361</c:v>
                </c:pt>
                <c:pt idx="13878">
                  <c:v>64.952985462439088</c:v>
                </c:pt>
                <c:pt idx="13879">
                  <c:v>64.949747133582846</c:v>
                </c:pt>
                <c:pt idx="13880">
                  <c:v>64.946508804705587</c:v>
                </c:pt>
                <c:pt idx="13881">
                  <c:v>64.943270475849346</c:v>
                </c:pt>
                <c:pt idx="13882">
                  <c:v>64.940032146972072</c:v>
                </c:pt>
                <c:pt idx="13883">
                  <c:v>64.936793818115831</c:v>
                </c:pt>
                <c:pt idx="13884">
                  <c:v>64.933555489238572</c:v>
                </c:pt>
                <c:pt idx="13885">
                  <c:v>64.93031716038233</c:v>
                </c:pt>
                <c:pt idx="13886">
                  <c:v>64.927078831505057</c:v>
                </c:pt>
                <c:pt idx="13887">
                  <c:v>64.923840502648815</c:v>
                </c:pt>
                <c:pt idx="13888">
                  <c:v>64.920602173771556</c:v>
                </c:pt>
                <c:pt idx="13889">
                  <c:v>64.917363844915315</c:v>
                </c:pt>
                <c:pt idx="13890">
                  <c:v>64.914125516038041</c:v>
                </c:pt>
                <c:pt idx="13891">
                  <c:v>64.9108871871818</c:v>
                </c:pt>
                <c:pt idx="13892">
                  <c:v>64.90764885830454</c:v>
                </c:pt>
                <c:pt idx="13893">
                  <c:v>64.904410529448299</c:v>
                </c:pt>
                <c:pt idx="13894">
                  <c:v>64.901172200571025</c:v>
                </c:pt>
                <c:pt idx="13895">
                  <c:v>64.897933871714784</c:v>
                </c:pt>
                <c:pt idx="13896">
                  <c:v>64.894695542837525</c:v>
                </c:pt>
                <c:pt idx="13897">
                  <c:v>64.891457213981283</c:v>
                </c:pt>
                <c:pt idx="13898">
                  <c:v>64.88821888510401</c:v>
                </c:pt>
                <c:pt idx="13899">
                  <c:v>64.884980556247768</c:v>
                </c:pt>
                <c:pt idx="13900">
                  <c:v>64.881742227370509</c:v>
                </c:pt>
                <c:pt idx="13901">
                  <c:v>64.878503898514268</c:v>
                </c:pt>
                <c:pt idx="13902">
                  <c:v>64.875265569636994</c:v>
                </c:pt>
                <c:pt idx="13903">
                  <c:v>64.872027240780767</c:v>
                </c:pt>
                <c:pt idx="13904">
                  <c:v>64.868788911903493</c:v>
                </c:pt>
                <c:pt idx="13905">
                  <c:v>64.865550583047252</c:v>
                </c:pt>
                <c:pt idx="13906">
                  <c:v>64.862312254169979</c:v>
                </c:pt>
                <c:pt idx="13907">
                  <c:v>64.859073925313737</c:v>
                </c:pt>
                <c:pt idx="13908">
                  <c:v>64.855835596436478</c:v>
                </c:pt>
                <c:pt idx="13909">
                  <c:v>64.852597267580236</c:v>
                </c:pt>
                <c:pt idx="13910">
                  <c:v>64.849358938702963</c:v>
                </c:pt>
                <c:pt idx="13911">
                  <c:v>64.846120609846736</c:v>
                </c:pt>
                <c:pt idx="13912">
                  <c:v>64.842882280969462</c:v>
                </c:pt>
                <c:pt idx="13913">
                  <c:v>64.839643952113221</c:v>
                </c:pt>
                <c:pt idx="13914">
                  <c:v>64.836405623235947</c:v>
                </c:pt>
                <c:pt idx="13915">
                  <c:v>64.83316729437972</c:v>
                </c:pt>
                <c:pt idx="13916">
                  <c:v>64.829928965502447</c:v>
                </c:pt>
                <c:pt idx="13917">
                  <c:v>64.826690636646205</c:v>
                </c:pt>
                <c:pt idx="13918">
                  <c:v>64.823452307768932</c:v>
                </c:pt>
                <c:pt idx="13919">
                  <c:v>64.820213978912705</c:v>
                </c:pt>
                <c:pt idx="13920">
                  <c:v>64.816975650035431</c:v>
                </c:pt>
                <c:pt idx="13921">
                  <c:v>64.81373732117919</c:v>
                </c:pt>
                <c:pt idx="13922">
                  <c:v>64.810498992301916</c:v>
                </c:pt>
                <c:pt idx="13923">
                  <c:v>64.807260663445689</c:v>
                </c:pt>
                <c:pt idx="13924">
                  <c:v>64.804022334568415</c:v>
                </c:pt>
                <c:pt idx="13925">
                  <c:v>64.800784005712174</c:v>
                </c:pt>
                <c:pt idx="13926">
                  <c:v>64.797545676834901</c:v>
                </c:pt>
                <c:pt idx="13927">
                  <c:v>64.794307347978673</c:v>
                </c:pt>
                <c:pt idx="13928">
                  <c:v>64.7910690191014</c:v>
                </c:pt>
                <c:pt idx="13929">
                  <c:v>64.787830690245158</c:v>
                </c:pt>
                <c:pt idx="13930">
                  <c:v>64.784592361367885</c:v>
                </c:pt>
                <c:pt idx="13931">
                  <c:v>64.781354032511658</c:v>
                </c:pt>
                <c:pt idx="13932">
                  <c:v>64.778115703634384</c:v>
                </c:pt>
                <c:pt idx="13933">
                  <c:v>64.774877374778143</c:v>
                </c:pt>
                <c:pt idx="13934">
                  <c:v>64.771639045900869</c:v>
                </c:pt>
                <c:pt idx="13935">
                  <c:v>64.768400717044642</c:v>
                </c:pt>
                <c:pt idx="13936">
                  <c:v>64.765162388167369</c:v>
                </c:pt>
                <c:pt idx="13937">
                  <c:v>64.761924059311127</c:v>
                </c:pt>
                <c:pt idx="13938">
                  <c:v>64.758685730433854</c:v>
                </c:pt>
                <c:pt idx="13939">
                  <c:v>64.755447401577626</c:v>
                </c:pt>
                <c:pt idx="13940">
                  <c:v>64.752209072700353</c:v>
                </c:pt>
                <c:pt idx="13941">
                  <c:v>64.748970743844112</c:v>
                </c:pt>
                <c:pt idx="13942">
                  <c:v>64.745732414966852</c:v>
                </c:pt>
                <c:pt idx="13943">
                  <c:v>64.742494086110611</c:v>
                </c:pt>
                <c:pt idx="13944">
                  <c:v>64.739255757233337</c:v>
                </c:pt>
                <c:pt idx="13945">
                  <c:v>64.736017428377096</c:v>
                </c:pt>
                <c:pt idx="13946">
                  <c:v>64.732779099499837</c:v>
                </c:pt>
                <c:pt idx="13947">
                  <c:v>64.729540770643595</c:v>
                </c:pt>
                <c:pt idx="13948">
                  <c:v>64.726302441766322</c:v>
                </c:pt>
                <c:pt idx="13949">
                  <c:v>64.72306411291008</c:v>
                </c:pt>
                <c:pt idx="13950">
                  <c:v>64.719825784032821</c:v>
                </c:pt>
                <c:pt idx="13951">
                  <c:v>64.71658745517658</c:v>
                </c:pt>
                <c:pt idx="13952">
                  <c:v>64.713349126299306</c:v>
                </c:pt>
                <c:pt idx="13953">
                  <c:v>64.710110797443065</c:v>
                </c:pt>
                <c:pt idx="13954">
                  <c:v>64.706872468565805</c:v>
                </c:pt>
                <c:pt idx="13955">
                  <c:v>64.703634139709564</c:v>
                </c:pt>
                <c:pt idx="13956">
                  <c:v>64.700395810832291</c:v>
                </c:pt>
                <c:pt idx="13957">
                  <c:v>64.697157481976049</c:v>
                </c:pt>
                <c:pt idx="13958">
                  <c:v>64.69391915309879</c:v>
                </c:pt>
                <c:pt idx="13959">
                  <c:v>64.690680824242548</c:v>
                </c:pt>
                <c:pt idx="13960">
                  <c:v>64.687442495365275</c:v>
                </c:pt>
                <c:pt idx="13961">
                  <c:v>64.684204166509033</c:v>
                </c:pt>
                <c:pt idx="13962">
                  <c:v>64.680965837631774</c:v>
                </c:pt>
                <c:pt idx="13963">
                  <c:v>64.677727508775533</c:v>
                </c:pt>
                <c:pt idx="13964">
                  <c:v>64.674489179898259</c:v>
                </c:pt>
                <c:pt idx="13965">
                  <c:v>64.671250851042018</c:v>
                </c:pt>
                <c:pt idx="13966">
                  <c:v>64.668012522164759</c:v>
                </c:pt>
                <c:pt idx="13967">
                  <c:v>64.664774193308517</c:v>
                </c:pt>
                <c:pt idx="13968">
                  <c:v>64.661535864431244</c:v>
                </c:pt>
                <c:pt idx="13969">
                  <c:v>64.658297535575002</c:v>
                </c:pt>
                <c:pt idx="13970">
                  <c:v>64.655059206697743</c:v>
                </c:pt>
                <c:pt idx="13971">
                  <c:v>64.651820877841502</c:v>
                </c:pt>
                <c:pt idx="13972">
                  <c:v>64.648582548964228</c:v>
                </c:pt>
                <c:pt idx="13973">
                  <c:v>64.645344220108001</c:v>
                </c:pt>
                <c:pt idx="13974">
                  <c:v>64.642105891230727</c:v>
                </c:pt>
                <c:pt idx="13975">
                  <c:v>64.638867562374486</c:v>
                </c:pt>
                <c:pt idx="13976">
                  <c:v>64.635629233497212</c:v>
                </c:pt>
                <c:pt idx="13977">
                  <c:v>64.632390904640971</c:v>
                </c:pt>
                <c:pt idx="13978">
                  <c:v>64.629152575763712</c:v>
                </c:pt>
                <c:pt idx="13979">
                  <c:v>64.62591424690747</c:v>
                </c:pt>
                <c:pt idx="13980">
                  <c:v>64.622675918030197</c:v>
                </c:pt>
                <c:pt idx="13981">
                  <c:v>64.61943758917397</c:v>
                </c:pt>
                <c:pt idx="13982">
                  <c:v>64.616199260296696</c:v>
                </c:pt>
                <c:pt idx="13983">
                  <c:v>64.612960931440455</c:v>
                </c:pt>
                <c:pt idx="13984">
                  <c:v>64.609722602563181</c:v>
                </c:pt>
                <c:pt idx="13985">
                  <c:v>64.606484273706954</c:v>
                </c:pt>
                <c:pt idx="13986">
                  <c:v>64.603245944829681</c:v>
                </c:pt>
                <c:pt idx="13987">
                  <c:v>64.600007615973439</c:v>
                </c:pt>
                <c:pt idx="13988">
                  <c:v>64.596769287096166</c:v>
                </c:pt>
                <c:pt idx="13989">
                  <c:v>64.593530958239938</c:v>
                </c:pt>
                <c:pt idx="13990">
                  <c:v>64.590292629362665</c:v>
                </c:pt>
                <c:pt idx="13991">
                  <c:v>64.587054300506423</c:v>
                </c:pt>
                <c:pt idx="13992">
                  <c:v>64.58381597162915</c:v>
                </c:pt>
                <c:pt idx="13993">
                  <c:v>64.580577642772923</c:v>
                </c:pt>
                <c:pt idx="13994">
                  <c:v>64.577339313895649</c:v>
                </c:pt>
                <c:pt idx="13995">
                  <c:v>64.574100985039408</c:v>
                </c:pt>
                <c:pt idx="13996">
                  <c:v>64.570862656162134</c:v>
                </c:pt>
                <c:pt idx="13997">
                  <c:v>64.567624327305907</c:v>
                </c:pt>
                <c:pt idx="13998">
                  <c:v>64.564385998428634</c:v>
                </c:pt>
                <c:pt idx="13999">
                  <c:v>64.561147669572392</c:v>
                </c:pt>
                <c:pt idx="14000">
                  <c:v>64.557909340695119</c:v>
                </c:pt>
                <c:pt idx="14001">
                  <c:v>64.554671011838892</c:v>
                </c:pt>
                <c:pt idx="14002">
                  <c:v>64.551432682961618</c:v>
                </c:pt>
                <c:pt idx="14003">
                  <c:v>64.548194354105377</c:v>
                </c:pt>
                <c:pt idx="14004">
                  <c:v>64.544956025228103</c:v>
                </c:pt>
                <c:pt idx="14005">
                  <c:v>64.541717696371876</c:v>
                </c:pt>
                <c:pt idx="14006">
                  <c:v>64.538479367494602</c:v>
                </c:pt>
                <c:pt idx="14007">
                  <c:v>64.535241038638361</c:v>
                </c:pt>
                <c:pt idx="14008">
                  <c:v>64.532002709761088</c:v>
                </c:pt>
                <c:pt idx="14009">
                  <c:v>64.52876438090486</c:v>
                </c:pt>
                <c:pt idx="14010">
                  <c:v>64.525526052027587</c:v>
                </c:pt>
                <c:pt idx="14011">
                  <c:v>64.522287723171345</c:v>
                </c:pt>
                <c:pt idx="14012">
                  <c:v>64.519049394294086</c:v>
                </c:pt>
                <c:pt idx="14013">
                  <c:v>64.515811065437845</c:v>
                </c:pt>
                <c:pt idx="14014">
                  <c:v>64.512572736560571</c:v>
                </c:pt>
                <c:pt idx="14015">
                  <c:v>64.50933440770433</c:v>
                </c:pt>
                <c:pt idx="14016">
                  <c:v>64.506096078827056</c:v>
                </c:pt>
                <c:pt idx="14017">
                  <c:v>64.502857749970829</c:v>
                </c:pt>
                <c:pt idx="14018">
                  <c:v>64.499619421093556</c:v>
                </c:pt>
                <c:pt idx="14019">
                  <c:v>64.496381092237314</c:v>
                </c:pt>
                <c:pt idx="14020">
                  <c:v>64.493142763360055</c:v>
                </c:pt>
                <c:pt idx="14021">
                  <c:v>64.489904434503813</c:v>
                </c:pt>
                <c:pt idx="14022">
                  <c:v>64.48666610562654</c:v>
                </c:pt>
                <c:pt idx="14023">
                  <c:v>64.483427776770299</c:v>
                </c:pt>
                <c:pt idx="14024">
                  <c:v>64.480189447893039</c:v>
                </c:pt>
                <c:pt idx="14025">
                  <c:v>64.476951119036798</c:v>
                </c:pt>
                <c:pt idx="14026">
                  <c:v>64.473712790159524</c:v>
                </c:pt>
                <c:pt idx="14027">
                  <c:v>64.470474461303283</c:v>
                </c:pt>
                <c:pt idx="14028">
                  <c:v>64.467236132426024</c:v>
                </c:pt>
                <c:pt idx="14029">
                  <c:v>64.463997803569782</c:v>
                </c:pt>
                <c:pt idx="14030">
                  <c:v>64.460759474692509</c:v>
                </c:pt>
                <c:pt idx="14031">
                  <c:v>64.457521145836267</c:v>
                </c:pt>
                <c:pt idx="14032">
                  <c:v>64.454282816959008</c:v>
                </c:pt>
                <c:pt idx="14033">
                  <c:v>64.451044488102767</c:v>
                </c:pt>
                <c:pt idx="14034">
                  <c:v>64.447806159225493</c:v>
                </c:pt>
                <c:pt idx="14035">
                  <c:v>64.444567830369252</c:v>
                </c:pt>
                <c:pt idx="14036">
                  <c:v>64.441329501491992</c:v>
                </c:pt>
                <c:pt idx="14037">
                  <c:v>64.438091172635751</c:v>
                </c:pt>
                <c:pt idx="14038">
                  <c:v>64.434852843758478</c:v>
                </c:pt>
                <c:pt idx="14039">
                  <c:v>64.431614514902236</c:v>
                </c:pt>
                <c:pt idx="14040">
                  <c:v>64.428376186024977</c:v>
                </c:pt>
                <c:pt idx="14041">
                  <c:v>64.425137857168735</c:v>
                </c:pt>
                <c:pt idx="14042">
                  <c:v>64.421899528291462</c:v>
                </c:pt>
                <c:pt idx="14043">
                  <c:v>64.418661199435235</c:v>
                </c:pt>
                <c:pt idx="14044">
                  <c:v>64.415422870557961</c:v>
                </c:pt>
                <c:pt idx="14045">
                  <c:v>64.41218454170172</c:v>
                </c:pt>
                <c:pt idx="14046">
                  <c:v>64.408946212824446</c:v>
                </c:pt>
                <c:pt idx="14047">
                  <c:v>64.405707883968205</c:v>
                </c:pt>
                <c:pt idx="14048">
                  <c:v>64.402469555090946</c:v>
                </c:pt>
                <c:pt idx="14049">
                  <c:v>64.399231226234704</c:v>
                </c:pt>
                <c:pt idx="14050">
                  <c:v>64.395992897357431</c:v>
                </c:pt>
                <c:pt idx="14051">
                  <c:v>64.392754568501203</c:v>
                </c:pt>
                <c:pt idx="14052">
                  <c:v>64.38951623962393</c:v>
                </c:pt>
                <c:pt idx="14053">
                  <c:v>64.386277910767689</c:v>
                </c:pt>
                <c:pt idx="14054">
                  <c:v>64.383039581890415</c:v>
                </c:pt>
                <c:pt idx="14055">
                  <c:v>64.379801253034188</c:v>
                </c:pt>
                <c:pt idx="14056">
                  <c:v>64.376562924156914</c:v>
                </c:pt>
                <c:pt idx="14057">
                  <c:v>64.373324595300673</c:v>
                </c:pt>
                <c:pt idx="14058">
                  <c:v>64.370086266423399</c:v>
                </c:pt>
                <c:pt idx="14059">
                  <c:v>64.366847937567172</c:v>
                </c:pt>
                <c:pt idx="14060">
                  <c:v>64.363609608689899</c:v>
                </c:pt>
                <c:pt idx="14061">
                  <c:v>64.360371279833657</c:v>
                </c:pt>
                <c:pt idx="14062">
                  <c:v>64.357132950956384</c:v>
                </c:pt>
                <c:pt idx="14063">
                  <c:v>64.353894622100157</c:v>
                </c:pt>
                <c:pt idx="14064">
                  <c:v>64.350656293222883</c:v>
                </c:pt>
                <c:pt idx="14065">
                  <c:v>64.347417964366642</c:v>
                </c:pt>
                <c:pt idx="14066">
                  <c:v>64.344179635489368</c:v>
                </c:pt>
                <c:pt idx="14067">
                  <c:v>64.340941306633141</c:v>
                </c:pt>
                <c:pt idx="14068">
                  <c:v>64.337702977755868</c:v>
                </c:pt>
                <c:pt idx="14069">
                  <c:v>64.334464648899626</c:v>
                </c:pt>
                <c:pt idx="14070">
                  <c:v>64.331226320022353</c:v>
                </c:pt>
                <c:pt idx="14071">
                  <c:v>64.327987991166125</c:v>
                </c:pt>
                <c:pt idx="14072">
                  <c:v>64.324749662288852</c:v>
                </c:pt>
                <c:pt idx="14073">
                  <c:v>64.321511333432611</c:v>
                </c:pt>
                <c:pt idx="14074">
                  <c:v>64.318273004555337</c:v>
                </c:pt>
                <c:pt idx="14075">
                  <c:v>64.31503467569911</c:v>
                </c:pt>
                <c:pt idx="14076">
                  <c:v>64.311796346821836</c:v>
                </c:pt>
                <c:pt idx="14077">
                  <c:v>64.308558017965595</c:v>
                </c:pt>
                <c:pt idx="14078">
                  <c:v>64.305319689088321</c:v>
                </c:pt>
                <c:pt idx="14079">
                  <c:v>64.302081360232094</c:v>
                </c:pt>
                <c:pt idx="14080">
                  <c:v>64.298843031354821</c:v>
                </c:pt>
                <c:pt idx="14081">
                  <c:v>64.295604702498579</c:v>
                </c:pt>
                <c:pt idx="14082">
                  <c:v>64.29236637362132</c:v>
                </c:pt>
                <c:pt idx="14083">
                  <c:v>64.289128044765079</c:v>
                </c:pt>
                <c:pt idx="14084">
                  <c:v>64.285889715887805</c:v>
                </c:pt>
                <c:pt idx="14085">
                  <c:v>64.282651387031564</c:v>
                </c:pt>
                <c:pt idx="14086">
                  <c:v>64.27941305815429</c:v>
                </c:pt>
                <c:pt idx="14087">
                  <c:v>64.276174729298063</c:v>
                </c:pt>
                <c:pt idx="14088">
                  <c:v>64.272936400420789</c:v>
                </c:pt>
                <c:pt idx="14089">
                  <c:v>64.269698071564548</c:v>
                </c:pt>
                <c:pt idx="14090">
                  <c:v>64.266459742687289</c:v>
                </c:pt>
                <c:pt idx="14091">
                  <c:v>64.263221413831047</c:v>
                </c:pt>
                <c:pt idx="14092">
                  <c:v>64.259983084953774</c:v>
                </c:pt>
                <c:pt idx="14093">
                  <c:v>64.256744756097532</c:v>
                </c:pt>
                <c:pt idx="14094">
                  <c:v>64.253506427220273</c:v>
                </c:pt>
                <c:pt idx="14095">
                  <c:v>64.250268098364032</c:v>
                </c:pt>
                <c:pt idx="14096">
                  <c:v>64.247029769486758</c:v>
                </c:pt>
                <c:pt idx="14097">
                  <c:v>64.243791440630517</c:v>
                </c:pt>
                <c:pt idx="14098">
                  <c:v>64.240553111753258</c:v>
                </c:pt>
                <c:pt idx="14099">
                  <c:v>64.237314782897016</c:v>
                </c:pt>
                <c:pt idx="14100">
                  <c:v>64.234076454019743</c:v>
                </c:pt>
                <c:pt idx="14101">
                  <c:v>64.230838125163501</c:v>
                </c:pt>
                <c:pt idx="14102">
                  <c:v>64.227599796286242</c:v>
                </c:pt>
                <c:pt idx="14103">
                  <c:v>64.224361467430001</c:v>
                </c:pt>
                <c:pt idx="14104">
                  <c:v>64.221123138552727</c:v>
                </c:pt>
                <c:pt idx="14105">
                  <c:v>64.217884809696486</c:v>
                </c:pt>
                <c:pt idx="14106">
                  <c:v>64.214646480819226</c:v>
                </c:pt>
                <c:pt idx="14107">
                  <c:v>64.211408151962985</c:v>
                </c:pt>
                <c:pt idx="14108">
                  <c:v>64.208169823085711</c:v>
                </c:pt>
                <c:pt idx="14109">
                  <c:v>64.20493149422947</c:v>
                </c:pt>
                <c:pt idx="14110">
                  <c:v>64.201693165352211</c:v>
                </c:pt>
                <c:pt idx="14111">
                  <c:v>64.198454836495969</c:v>
                </c:pt>
                <c:pt idx="14112">
                  <c:v>64.195216507618696</c:v>
                </c:pt>
                <c:pt idx="14113">
                  <c:v>64.191978178762454</c:v>
                </c:pt>
                <c:pt idx="14114">
                  <c:v>64.188739849885195</c:v>
                </c:pt>
                <c:pt idx="14115">
                  <c:v>64.185501521028954</c:v>
                </c:pt>
                <c:pt idx="14116">
                  <c:v>64.18226319215168</c:v>
                </c:pt>
                <c:pt idx="14117">
                  <c:v>64.179024863295439</c:v>
                </c:pt>
                <c:pt idx="14118">
                  <c:v>64.175786534418179</c:v>
                </c:pt>
                <c:pt idx="14119">
                  <c:v>64.172548205561938</c:v>
                </c:pt>
                <c:pt idx="14120">
                  <c:v>64.169309876684665</c:v>
                </c:pt>
                <c:pt idx="14121">
                  <c:v>64.166071547828437</c:v>
                </c:pt>
                <c:pt idx="14122">
                  <c:v>64.162833218951164</c:v>
                </c:pt>
                <c:pt idx="14123">
                  <c:v>64.159594890094922</c:v>
                </c:pt>
                <c:pt idx="14124">
                  <c:v>64.156356561217649</c:v>
                </c:pt>
                <c:pt idx="14125">
                  <c:v>64.153118232361422</c:v>
                </c:pt>
                <c:pt idx="14126">
                  <c:v>64.149879903484148</c:v>
                </c:pt>
                <c:pt idx="14127">
                  <c:v>64.146641574627907</c:v>
                </c:pt>
                <c:pt idx="14128">
                  <c:v>64.143403245750633</c:v>
                </c:pt>
                <c:pt idx="14129">
                  <c:v>64.140164916894406</c:v>
                </c:pt>
                <c:pt idx="14130">
                  <c:v>64.136926588017133</c:v>
                </c:pt>
                <c:pt idx="14131">
                  <c:v>64.133688259160891</c:v>
                </c:pt>
                <c:pt idx="14132">
                  <c:v>64.130449930283618</c:v>
                </c:pt>
                <c:pt idx="14133">
                  <c:v>64.127211601427391</c:v>
                </c:pt>
                <c:pt idx="14134">
                  <c:v>64.123973272550117</c:v>
                </c:pt>
                <c:pt idx="14135">
                  <c:v>64.120734943693876</c:v>
                </c:pt>
                <c:pt idx="14136">
                  <c:v>64.117496614816602</c:v>
                </c:pt>
                <c:pt idx="14137">
                  <c:v>64.114258285960375</c:v>
                </c:pt>
                <c:pt idx="14138">
                  <c:v>64.111019957083101</c:v>
                </c:pt>
                <c:pt idx="14139">
                  <c:v>64.10778162822686</c:v>
                </c:pt>
                <c:pt idx="14140">
                  <c:v>64.104543299349587</c:v>
                </c:pt>
                <c:pt idx="14141">
                  <c:v>64.101304970493359</c:v>
                </c:pt>
                <c:pt idx="14142">
                  <c:v>64.098066641616086</c:v>
                </c:pt>
                <c:pt idx="14143">
                  <c:v>64.094828312759844</c:v>
                </c:pt>
                <c:pt idx="14144">
                  <c:v>64.091589983882571</c:v>
                </c:pt>
                <c:pt idx="14145">
                  <c:v>64.088351655026344</c:v>
                </c:pt>
                <c:pt idx="14146">
                  <c:v>64.08511332614907</c:v>
                </c:pt>
                <c:pt idx="14147">
                  <c:v>64.081874997292829</c:v>
                </c:pt>
                <c:pt idx="14148">
                  <c:v>64.078636668415555</c:v>
                </c:pt>
                <c:pt idx="14149">
                  <c:v>64.075398339559328</c:v>
                </c:pt>
                <c:pt idx="14150">
                  <c:v>64.072160010682055</c:v>
                </c:pt>
                <c:pt idx="14151">
                  <c:v>64.068921681825813</c:v>
                </c:pt>
                <c:pt idx="14152">
                  <c:v>64.065683352948554</c:v>
                </c:pt>
                <c:pt idx="14153">
                  <c:v>64.062445024092312</c:v>
                </c:pt>
                <c:pt idx="14154">
                  <c:v>64.059206695215039</c:v>
                </c:pt>
                <c:pt idx="14155">
                  <c:v>64.055968366358798</c:v>
                </c:pt>
                <c:pt idx="14156">
                  <c:v>64.052730037481524</c:v>
                </c:pt>
                <c:pt idx="14157">
                  <c:v>64.049491708625297</c:v>
                </c:pt>
                <c:pt idx="14158">
                  <c:v>64.046253379748023</c:v>
                </c:pt>
                <c:pt idx="14159">
                  <c:v>64.043015050891782</c:v>
                </c:pt>
                <c:pt idx="14160">
                  <c:v>64.039776722014523</c:v>
                </c:pt>
                <c:pt idx="14161">
                  <c:v>64.036538393158281</c:v>
                </c:pt>
                <c:pt idx="14162">
                  <c:v>64.033300064281008</c:v>
                </c:pt>
                <c:pt idx="14163">
                  <c:v>64.030061735424766</c:v>
                </c:pt>
                <c:pt idx="14164">
                  <c:v>64.026823406547507</c:v>
                </c:pt>
                <c:pt idx="14165">
                  <c:v>64.023585077691266</c:v>
                </c:pt>
                <c:pt idx="14166">
                  <c:v>64.020346748813992</c:v>
                </c:pt>
                <c:pt idx="14167">
                  <c:v>64.017108419957751</c:v>
                </c:pt>
                <c:pt idx="14168">
                  <c:v>64.013870091080491</c:v>
                </c:pt>
                <c:pt idx="14169">
                  <c:v>64.01063176222425</c:v>
                </c:pt>
                <c:pt idx="14170">
                  <c:v>64.007393433346977</c:v>
                </c:pt>
                <c:pt idx="14171">
                  <c:v>64.004155104490735</c:v>
                </c:pt>
                <c:pt idx="14172">
                  <c:v>64.000916775613476</c:v>
                </c:pt>
                <c:pt idx="14173">
                  <c:v>63.997678446757234</c:v>
                </c:pt>
                <c:pt idx="14174">
                  <c:v>63.994440117879961</c:v>
                </c:pt>
                <c:pt idx="14175">
                  <c:v>63.991201789023727</c:v>
                </c:pt>
                <c:pt idx="14176">
                  <c:v>63.987963460146453</c:v>
                </c:pt>
                <c:pt idx="14177">
                  <c:v>63.984725131290219</c:v>
                </c:pt>
                <c:pt idx="14178">
                  <c:v>63.981486802412945</c:v>
                </c:pt>
                <c:pt idx="14179">
                  <c:v>63.978248473556711</c:v>
                </c:pt>
                <c:pt idx="14180">
                  <c:v>63.975010144679437</c:v>
                </c:pt>
                <c:pt idx="14181">
                  <c:v>63.971771815823203</c:v>
                </c:pt>
                <c:pt idx="14182">
                  <c:v>63.96853348694593</c:v>
                </c:pt>
                <c:pt idx="14183">
                  <c:v>63.965295158089695</c:v>
                </c:pt>
                <c:pt idx="14184">
                  <c:v>63.962056829212429</c:v>
                </c:pt>
                <c:pt idx="14185">
                  <c:v>63.958818500356188</c:v>
                </c:pt>
                <c:pt idx="14186">
                  <c:v>63.955580171478914</c:v>
                </c:pt>
                <c:pt idx="14187">
                  <c:v>63.95234184262268</c:v>
                </c:pt>
                <c:pt idx="14188">
                  <c:v>63.949103513745413</c:v>
                </c:pt>
                <c:pt idx="14189">
                  <c:v>63.945865184889172</c:v>
                </c:pt>
                <c:pt idx="14190">
                  <c:v>63.942626856011898</c:v>
                </c:pt>
                <c:pt idx="14191">
                  <c:v>63.939388527155664</c:v>
                </c:pt>
                <c:pt idx="14192">
                  <c:v>63.936150198278398</c:v>
                </c:pt>
                <c:pt idx="14193">
                  <c:v>63.932911869422156</c:v>
                </c:pt>
                <c:pt idx="14194">
                  <c:v>63.92967354054489</c:v>
                </c:pt>
                <c:pt idx="14195">
                  <c:v>63.926435211688649</c:v>
                </c:pt>
                <c:pt idx="14196">
                  <c:v>63.923196882811382</c:v>
                </c:pt>
                <c:pt idx="14197">
                  <c:v>63.919958553955141</c:v>
                </c:pt>
                <c:pt idx="14198">
                  <c:v>63.916720225077874</c:v>
                </c:pt>
                <c:pt idx="14199">
                  <c:v>63.913481896221633</c:v>
                </c:pt>
                <c:pt idx="14200">
                  <c:v>63.910243567344367</c:v>
                </c:pt>
                <c:pt idx="14201">
                  <c:v>63.907005238488125</c:v>
                </c:pt>
                <c:pt idx="14202">
                  <c:v>63.903766909610859</c:v>
                </c:pt>
                <c:pt idx="14203">
                  <c:v>63.900528580754617</c:v>
                </c:pt>
                <c:pt idx="14204">
                  <c:v>63.897290251877351</c:v>
                </c:pt>
                <c:pt idx="14205">
                  <c:v>63.894051923021109</c:v>
                </c:pt>
                <c:pt idx="14206">
                  <c:v>63.890813594143843</c:v>
                </c:pt>
                <c:pt idx="14207">
                  <c:v>63.887575265287602</c:v>
                </c:pt>
                <c:pt idx="14208">
                  <c:v>63.884336936410335</c:v>
                </c:pt>
                <c:pt idx="14209">
                  <c:v>63.881098607554094</c:v>
                </c:pt>
                <c:pt idx="14210">
                  <c:v>63.877860278676827</c:v>
                </c:pt>
                <c:pt idx="14211">
                  <c:v>63.874621949820586</c:v>
                </c:pt>
                <c:pt idx="14212">
                  <c:v>63.87138362094332</c:v>
                </c:pt>
                <c:pt idx="14213">
                  <c:v>63.868145292087078</c:v>
                </c:pt>
                <c:pt idx="14214">
                  <c:v>63.864906963209812</c:v>
                </c:pt>
                <c:pt idx="14215">
                  <c:v>63.86166863435357</c:v>
                </c:pt>
                <c:pt idx="14216">
                  <c:v>63.858430305476304</c:v>
                </c:pt>
                <c:pt idx="14217">
                  <c:v>63.855191976620063</c:v>
                </c:pt>
                <c:pt idx="14218">
                  <c:v>63.851953647742796</c:v>
                </c:pt>
                <c:pt idx="14219">
                  <c:v>63.848715318886555</c:v>
                </c:pt>
                <c:pt idx="14220">
                  <c:v>63.845476990009288</c:v>
                </c:pt>
                <c:pt idx="14221">
                  <c:v>63.842238661153047</c:v>
                </c:pt>
                <c:pt idx="14222">
                  <c:v>63.839000332275781</c:v>
                </c:pt>
                <c:pt idx="14223">
                  <c:v>63.835762003419546</c:v>
                </c:pt>
                <c:pt idx="14224">
                  <c:v>63.832523674542273</c:v>
                </c:pt>
                <c:pt idx="14225">
                  <c:v>63.829285345686031</c:v>
                </c:pt>
                <c:pt idx="14226">
                  <c:v>63.826047016808765</c:v>
                </c:pt>
                <c:pt idx="14227">
                  <c:v>63.822808687952531</c:v>
                </c:pt>
                <c:pt idx="14228">
                  <c:v>63.819570359075257</c:v>
                </c:pt>
                <c:pt idx="14229">
                  <c:v>63.816332030219023</c:v>
                </c:pt>
                <c:pt idx="14230">
                  <c:v>63.813093701341749</c:v>
                </c:pt>
                <c:pt idx="14231">
                  <c:v>63.809855372485515</c:v>
                </c:pt>
                <c:pt idx="14232">
                  <c:v>63.806617043608242</c:v>
                </c:pt>
                <c:pt idx="14233">
                  <c:v>63.803378714752007</c:v>
                </c:pt>
                <c:pt idx="14234">
                  <c:v>63.800140385874734</c:v>
                </c:pt>
                <c:pt idx="14235">
                  <c:v>63.796902057018499</c:v>
                </c:pt>
                <c:pt idx="14236">
                  <c:v>63.793663728141226</c:v>
                </c:pt>
                <c:pt idx="14237">
                  <c:v>63.790425399284992</c:v>
                </c:pt>
                <c:pt idx="14238">
                  <c:v>63.787187070407718</c:v>
                </c:pt>
                <c:pt idx="14239">
                  <c:v>63.783948741551484</c:v>
                </c:pt>
                <c:pt idx="14240">
                  <c:v>63.78071041267421</c:v>
                </c:pt>
                <c:pt idx="14241">
                  <c:v>63.777472083817976</c:v>
                </c:pt>
                <c:pt idx="14242">
                  <c:v>63.774233754940703</c:v>
                </c:pt>
                <c:pt idx="14243">
                  <c:v>63.770995426084468</c:v>
                </c:pt>
                <c:pt idx="14244">
                  <c:v>63.767757097207195</c:v>
                </c:pt>
                <c:pt idx="14245">
                  <c:v>63.76451876835096</c:v>
                </c:pt>
                <c:pt idx="14246">
                  <c:v>63.761280439473687</c:v>
                </c:pt>
                <c:pt idx="14247">
                  <c:v>63.758042110617453</c:v>
                </c:pt>
                <c:pt idx="14248">
                  <c:v>63.754803781740179</c:v>
                </c:pt>
                <c:pt idx="14249">
                  <c:v>63.751565452883945</c:v>
                </c:pt>
                <c:pt idx="14250">
                  <c:v>63.748327124006671</c:v>
                </c:pt>
                <c:pt idx="14251">
                  <c:v>63.745088795150437</c:v>
                </c:pt>
                <c:pt idx="14252">
                  <c:v>63.741850466273164</c:v>
                </c:pt>
                <c:pt idx="14253">
                  <c:v>63.738612137416929</c:v>
                </c:pt>
                <c:pt idx="14254">
                  <c:v>63.735373808539656</c:v>
                </c:pt>
                <c:pt idx="14255">
                  <c:v>63.732135479683421</c:v>
                </c:pt>
                <c:pt idx="14256">
                  <c:v>63.728897150806148</c:v>
                </c:pt>
                <c:pt idx="14257">
                  <c:v>63.725658821949914</c:v>
                </c:pt>
                <c:pt idx="14258">
                  <c:v>63.722420493072647</c:v>
                </c:pt>
                <c:pt idx="14259">
                  <c:v>63.719182164216406</c:v>
                </c:pt>
                <c:pt idx="14260">
                  <c:v>63.715943835339132</c:v>
                </c:pt>
                <c:pt idx="14261">
                  <c:v>63.712705506482898</c:v>
                </c:pt>
                <c:pt idx="14262">
                  <c:v>63.709467177605632</c:v>
                </c:pt>
                <c:pt idx="14263">
                  <c:v>63.70622884874939</c:v>
                </c:pt>
                <c:pt idx="14264">
                  <c:v>63.702990519872124</c:v>
                </c:pt>
                <c:pt idx="14265">
                  <c:v>63.699752191015882</c:v>
                </c:pt>
                <c:pt idx="14266">
                  <c:v>63.696513862138616</c:v>
                </c:pt>
                <c:pt idx="14267">
                  <c:v>63.693275533282375</c:v>
                </c:pt>
                <c:pt idx="14268">
                  <c:v>63.690037204405108</c:v>
                </c:pt>
                <c:pt idx="14269">
                  <c:v>63.686798875548867</c:v>
                </c:pt>
                <c:pt idx="14270">
                  <c:v>63.6835605466716</c:v>
                </c:pt>
                <c:pt idx="14271">
                  <c:v>63.680322217815359</c:v>
                </c:pt>
                <c:pt idx="14272">
                  <c:v>63.677083888938093</c:v>
                </c:pt>
                <c:pt idx="14273">
                  <c:v>63.673845560081851</c:v>
                </c:pt>
                <c:pt idx="14274">
                  <c:v>63.670607231204585</c:v>
                </c:pt>
                <c:pt idx="14275">
                  <c:v>63.667368902348343</c:v>
                </c:pt>
                <c:pt idx="14276">
                  <c:v>63.664130573471077</c:v>
                </c:pt>
                <c:pt idx="14277">
                  <c:v>63.660892244614836</c:v>
                </c:pt>
                <c:pt idx="14278">
                  <c:v>63.657653915737569</c:v>
                </c:pt>
                <c:pt idx="14279">
                  <c:v>63.654415586881328</c:v>
                </c:pt>
                <c:pt idx="14280">
                  <c:v>63.651177258004061</c:v>
                </c:pt>
                <c:pt idx="14281">
                  <c:v>63.64793892914782</c:v>
                </c:pt>
                <c:pt idx="14282">
                  <c:v>63.644700600270554</c:v>
                </c:pt>
                <c:pt idx="14283">
                  <c:v>63.641462271414312</c:v>
                </c:pt>
                <c:pt idx="14284">
                  <c:v>63.638223942537046</c:v>
                </c:pt>
                <c:pt idx="14285">
                  <c:v>63.634985613680804</c:v>
                </c:pt>
                <c:pt idx="14286">
                  <c:v>63.631747284803538</c:v>
                </c:pt>
                <c:pt idx="14287">
                  <c:v>63.628508955947296</c:v>
                </c:pt>
                <c:pt idx="14288">
                  <c:v>63.62527062707003</c:v>
                </c:pt>
                <c:pt idx="14289">
                  <c:v>63.622032298213789</c:v>
                </c:pt>
                <c:pt idx="14290">
                  <c:v>63.618793969336522</c:v>
                </c:pt>
                <c:pt idx="14291">
                  <c:v>63.615555640480281</c:v>
                </c:pt>
                <c:pt idx="14292">
                  <c:v>63.612317311603015</c:v>
                </c:pt>
                <c:pt idx="14293">
                  <c:v>63.60907898274678</c:v>
                </c:pt>
                <c:pt idx="14294">
                  <c:v>63.605840653869507</c:v>
                </c:pt>
                <c:pt idx="14295">
                  <c:v>63.602602325013265</c:v>
                </c:pt>
                <c:pt idx="14296">
                  <c:v>63.599363996135999</c:v>
                </c:pt>
                <c:pt idx="14297">
                  <c:v>63.596125667279765</c:v>
                </c:pt>
                <c:pt idx="14298">
                  <c:v>63.592887338402491</c:v>
                </c:pt>
                <c:pt idx="14299">
                  <c:v>63.589649009546257</c:v>
                </c:pt>
                <c:pt idx="14300">
                  <c:v>63.586410680668983</c:v>
                </c:pt>
                <c:pt idx="14301">
                  <c:v>63.583172351812749</c:v>
                </c:pt>
                <c:pt idx="14302">
                  <c:v>63.579934022935475</c:v>
                </c:pt>
                <c:pt idx="14303">
                  <c:v>63.576695694079241</c:v>
                </c:pt>
                <c:pt idx="14304">
                  <c:v>63.573457365201968</c:v>
                </c:pt>
                <c:pt idx="14305">
                  <c:v>63.570219036345733</c:v>
                </c:pt>
                <c:pt idx="14306">
                  <c:v>63.56698070746846</c:v>
                </c:pt>
                <c:pt idx="14307">
                  <c:v>63.563742378612226</c:v>
                </c:pt>
                <c:pt idx="14308">
                  <c:v>63.560504049734952</c:v>
                </c:pt>
                <c:pt idx="14309">
                  <c:v>63.557265720878718</c:v>
                </c:pt>
                <c:pt idx="14310">
                  <c:v>63.554027392001444</c:v>
                </c:pt>
                <c:pt idx="14311">
                  <c:v>63.55078906314521</c:v>
                </c:pt>
                <c:pt idx="14312">
                  <c:v>63.547550734267936</c:v>
                </c:pt>
                <c:pt idx="14313">
                  <c:v>63.544312405411702</c:v>
                </c:pt>
                <c:pt idx="14314">
                  <c:v>63.541074076534429</c:v>
                </c:pt>
                <c:pt idx="14315">
                  <c:v>63.537835747678194</c:v>
                </c:pt>
                <c:pt idx="14316">
                  <c:v>63.534597418800921</c:v>
                </c:pt>
                <c:pt idx="14317">
                  <c:v>63.531359089944687</c:v>
                </c:pt>
                <c:pt idx="14318">
                  <c:v>63.528120761067413</c:v>
                </c:pt>
                <c:pt idx="14319">
                  <c:v>63.524882432211179</c:v>
                </c:pt>
                <c:pt idx="14320">
                  <c:v>63.521644103333905</c:v>
                </c:pt>
                <c:pt idx="14321">
                  <c:v>63.518405774477671</c:v>
                </c:pt>
                <c:pt idx="14322">
                  <c:v>63.515167445600397</c:v>
                </c:pt>
                <c:pt idx="14323">
                  <c:v>63.511929116744163</c:v>
                </c:pt>
                <c:pt idx="14324">
                  <c:v>63.50869078786689</c:v>
                </c:pt>
                <c:pt idx="14325">
                  <c:v>63.505452459010655</c:v>
                </c:pt>
                <c:pt idx="14326">
                  <c:v>63.502214130133382</c:v>
                </c:pt>
                <c:pt idx="14327">
                  <c:v>63.498975801277147</c:v>
                </c:pt>
                <c:pt idx="14328">
                  <c:v>63.495737472399881</c:v>
                </c:pt>
                <c:pt idx="14329">
                  <c:v>63.49249914354364</c:v>
                </c:pt>
                <c:pt idx="14330">
                  <c:v>63.489260814666366</c:v>
                </c:pt>
                <c:pt idx="14331">
                  <c:v>63.486022485810132</c:v>
                </c:pt>
                <c:pt idx="14332">
                  <c:v>63.482784156932865</c:v>
                </c:pt>
                <c:pt idx="14333">
                  <c:v>63.479545828076624</c:v>
                </c:pt>
                <c:pt idx="14334">
                  <c:v>63.476307499199358</c:v>
                </c:pt>
                <c:pt idx="14335">
                  <c:v>63.473069170343116</c:v>
                </c:pt>
                <c:pt idx="14336">
                  <c:v>63.46983084146585</c:v>
                </c:pt>
                <c:pt idx="14337">
                  <c:v>63.466592512609608</c:v>
                </c:pt>
                <c:pt idx="14338">
                  <c:v>63.463354183732342</c:v>
                </c:pt>
                <c:pt idx="14339">
                  <c:v>63.460115854876101</c:v>
                </c:pt>
                <c:pt idx="14340">
                  <c:v>63.456877525998834</c:v>
                </c:pt>
                <c:pt idx="14341">
                  <c:v>63.453639197142593</c:v>
                </c:pt>
                <c:pt idx="14342">
                  <c:v>63.450400868265326</c:v>
                </c:pt>
                <c:pt idx="14343">
                  <c:v>63.447162539409085</c:v>
                </c:pt>
                <c:pt idx="14344">
                  <c:v>63.443924210531819</c:v>
                </c:pt>
                <c:pt idx="14345">
                  <c:v>63.440685881675577</c:v>
                </c:pt>
                <c:pt idx="14346">
                  <c:v>63.437447552798311</c:v>
                </c:pt>
                <c:pt idx="14347">
                  <c:v>63.434209223942069</c:v>
                </c:pt>
                <c:pt idx="14348">
                  <c:v>63.430970895064803</c:v>
                </c:pt>
                <c:pt idx="14349">
                  <c:v>63.427732566208562</c:v>
                </c:pt>
                <c:pt idx="14350">
                  <c:v>63.424494237331295</c:v>
                </c:pt>
                <c:pt idx="14351">
                  <c:v>63.421255908475054</c:v>
                </c:pt>
                <c:pt idx="14352">
                  <c:v>63.418017579597787</c:v>
                </c:pt>
                <c:pt idx="14353">
                  <c:v>63.414779250741546</c:v>
                </c:pt>
                <c:pt idx="14354">
                  <c:v>63.41154092186428</c:v>
                </c:pt>
                <c:pt idx="14355">
                  <c:v>63.408302593008038</c:v>
                </c:pt>
                <c:pt idx="14356">
                  <c:v>63.405064264130772</c:v>
                </c:pt>
                <c:pt idx="14357">
                  <c:v>63.40182593527453</c:v>
                </c:pt>
                <c:pt idx="14358">
                  <c:v>63.398587606397264</c:v>
                </c:pt>
                <c:pt idx="14359">
                  <c:v>63.395349277541023</c:v>
                </c:pt>
                <c:pt idx="14360">
                  <c:v>63.392110948663756</c:v>
                </c:pt>
                <c:pt idx="14361">
                  <c:v>63.388872619807515</c:v>
                </c:pt>
                <c:pt idx="14362">
                  <c:v>63.385634290930248</c:v>
                </c:pt>
                <c:pt idx="14363">
                  <c:v>63.382395962074014</c:v>
                </c:pt>
                <c:pt idx="14364">
                  <c:v>63.379157633196741</c:v>
                </c:pt>
                <c:pt idx="14365">
                  <c:v>63.375919304340499</c:v>
                </c:pt>
                <c:pt idx="14366">
                  <c:v>63.372680975463233</c:v>
                </c:pt>
                <c:pt idx="14367">
                  <c:v>63.369442646606998</c:v>
                </c:pt>
                <c:pt idx="14368">
                  <c:v>63.366204317729725</c:v>
                </c:pt>
                <c:pt idx="14369">
                  <c:v>63.362965988873484</c:v>
                </c:pt>
                <c:pt idx="14370">
                  <c:v>63.359727659996217</c:v>
                </c:pt>
                <c:pt idx="14371">
                  <c:v>63.356489331139983</c:v>
                </c:pt>
                <c:pt idx="14372">
                  <c:v>63.353251002262709</c:v>
                </c:pt>
                <c:pt idx="14373">
                  <c:v>63.350012673406475</c:v>
                </c:pt>
                <c:pt idx="14374">
                  <c:v>63.346774344529202</c:v>
                </c:pt>
                <c:pt idx="14375">
                  <c:v>63.343536015672967</c:v>
                </c:pt>
                <c:pt idx="14376">
                  <c:v>63.340297686795694</c:v>
                </c:pt>
                <c:pt idx="14377">
                  <c:v>63.337059357939459</c:v>
                </c:pt>
                <c:pt idx="14378">
                  <c:v>63.333821029062186</c:v>
                </c:pt>
                <c:pt idx="14379">
                  <c:v>63.330582700205952</c:v>
                </c:pt>
                <c:pt idx="14380">
                  <c:v>63.327344371328678</c:v>
                </c:pt>
                <c:pt idx="14381">
                  <c:v>63.324106042472444</c:v>
                </c:pt>
                <c:pt idx="14382">
                  <c:v>63.32086771359517</c:v>
                </c:pt>
                <c:pt idx="14383">
                  <c:v>63.317629384738936</c:v>
                </c:pt>
                <c:pt idx="14384">
                  <c:v>63.314391055861662</c:v>
                </c:pt>
                <c:pt idx="14385">
                  <c:v>63.311152727005428</c:v>
                </c:pt>
                <c:pt idx="14386">
                  <c:v>63.307914398128155</c:v>
                </c:pt>
                <c:pt idx="14387">
                  <c:v>63.30467606927192</c:v>
                </c:pt>
                <c:pt idx="14388">
                  <c:v>63.301437740394647</c:v>
                </c:pt>
                <c:pt idx="14389">
                  <c:v>63.298199411538413</c:v>
                </c:pt>
                <c:pt idx="14390">
                  <c:v>63.294961082661139</c:v>
                </c:pt>
                <c:pt idx="14391">
                  <c:v>63.291722753804905</c:v>
                </c:pt>
                <c:pt idx="14392">
                  <c:v>63.288484424927631</c:v>
                </c:pt>
                <c:pt idx="14393">
                  <c:v>63.285246096071397</c:v>
                </c:pt>
                <c:pt idx="14394">
                  <c:v>63.282007767194123</c:v>
                </c:pt>
                <c:pt idx="14395">
                  <c:v>63.278769438337889</c:v>
                </c:pt>
                <c:pt idx="14396">
                  <c:v>63.275531109460616</c:v>
                </c:pt>
                <c:pt idx="14397">
                  <c:v>63.272292780604381</c:v>
                </c:pt>
                <c:pt idx="14398">
                  <c:v>63.269054451727115</c:v>
                </c:pt>
                <c:pt idx="14399">
                  <c:v>63.265816122870874</c:v>
                </c:pt>
                <c:pt idx="14400">
                  <c:v>63.2625777939936</c:v>
                </c:pt>
                <c:pt idx="14401">
                  <c:v>63.259339465137366</c:v>
                </c:pt>
                <c:pt idx="14402">
                  <c:v>63.256101136260099</c:v>
                </c:pt>
                <c:pt idx="14403">
                  <c:v>63.252862807403858</c:v>
                </c:pt>
                <c:pt idx="14404">
                  <c:v>63.249624478526584</c:v>
                </c:pt>
                <c:pt idx="14405">
                  <c:v>63.24638614967035</c:v>
                </c:pt>
                <c:pt idx="14406">
                  <c:v>63.243147820793084</c:v>
                </c:pt>
                <c:pt idx="14407">
                  <c:v>63.239909491936842</c:v>
                </c:pt>
                <c:pt idx="14408">
                  <c:v>63.236671163059576</c:v>
                </c:pt>
                <c:pt idx="14409">
                  <c:v>63.233432834203334</c:v>
                </c:pt>
                <c:pt idx="14410">
                  <c:v>63.230194505326068</c:v>
                </c:pt>
                <c:pt idx="14411">
                  <c:v>63.226956176469827</c:v>
                </c:pt>
                <c:pt idx="14412">
                  <c:v>63.22371784759256</c:v>
                </c:pt>
                <c:pt idx="14413">
                  <c:v>63.220479518736319</c:v>
                </c:pt>
                <c:pt idx="14414">
                  <c:v>63.217241189859052</c:v>
                </c:pt>
                <c:pt idx="14415">
                  <c:v>63.214002861002811</c:v>
                </c:pt>
                <c:pt idx="14416">
                  <c:v>63.210764532125545</c:v>
                </c:pt>
                <c:pt idx="14417">
                  <c:v>63.207526203269303</c:v>
                </c:pt>
                <c:pt idx="14418">
                  <c:v>63.204287874392037</c:v>
                </c:pt>
                <c:pt idx="14419">
                  <c:v>63.201049545535795</c:v>
                </c:pt>
                <c:pt idx="14420">
                  <c:v>63.197811216658529</c:v>
                </c:pt>
                <c:pt idx="14421">
                  <c:v>63.194572887802288</c:v>
                </c:pt>
                <c:pt idx="14422">
                  <c:v>63.191334558925021</c:v>
                </c:pt>
                <c:pt idx="14423">
                  <c:v>63.18809623006878</c:v>
                </c:pt>
                <c:pt idx="14424">
                  <c:v>63.184857901191513</c:v>
                </c:pt>
                <c:pt idx="14425">
                  <c:v>63.181619572335272</c:v>
                </c:pt>
                <c:pt idx="14426">
                  <c:v>63.178381243458006</c:v>
                </c:pt>
                <c:pt idx="14427">
                  <c:v>63.175142914601764</c:v>
                </c:pt>
                <c:pt idx="14428">
                  <c:v>63.171904585724498</c:v>
                </c:pt>
                <c:pt idx="14429">
                  <c:v>63.168666256868256</c:v>
                </c:pt>
                <c:pt idx="14430">
                  <c:v>63.16542792799099</c:v>
                </c:pt>
                <c:pt idx="14431">
                  <c:v>63.162189599134749</c:v>
                </c:pt>
                <c:pt idx="14432">
                  <c:v>63.158951270257482</c:v>
                </c:pt>
                <c:pt idx="14433">
                  <c:v>63.155712941401248</c:v>
                </c:pt>
                <c:pt idx="14434">
                  <c:v>63.152474612523974</c:v>
                </c:pt>
                <c:pt idx="14435">
                  <c:v>63.149236283667733</c:v>
                </c:pt>
                <c:pt idx="14436">
                  <c:v>63.145997954790467</c:v>
                </c:pt>
                <c:pt idx="14437">
                  <c:v>63.142759625934232</c:v>
                </c:pt>
                <c:pt idx="14438">
                  <c:v>63.139521297056959</c:v>
                </c:pt>
                <c:pt idx="14439">
                  <c:v>63.136282968200717</c:v>
                </c:pt>
                <c:pt idx="14440">
                  <c:v>63.133044639323451</c:v>
                </c:pt>
                <c:pt idx="14441">
                  <c:v>63.129806310467217</c:v>
                </c:pt>
                <c:pt idx="14442">
                  <c:v>63.126567981589943</c:v>
                </c:pt>
                <c:pt idx="14443">
                  <c:v>63.123329652733709</c:v>
                </c:pt>
                <c:pt idx="14444">
                  <c:v>63.120091323856435</c:v>
                </c:pt>
                <c:pt idx="14445">
                  <c:v>63.116852995000201</c:v>
                </c:pt>
                <c:pt idx="14446">
                  <c:v>63.113614666122928</c:v>
                </c:pt>
                <c:pt idx="14447">
                  <c:v>63.110376337266693</c:v>
                </c:pt>
                <c:pt idx="14448">
                  <c:v>63.10713800838942</c:v>
                </c:pt>
                <c:pt idx="14449">
                  <c:v>63.103899679533185</c:v>
                </c:pt>
                <c:pt idx="14450">
                  <c:v>63.100661350655912</c:v>
                </c:pt>
                <c:pt idx="14451">
                  <c:v>63.097423021799678</c:v>
                </c:pt>
                <c:pt idx="14452">
                  <c:v>63.094184692922404</c:v>
                </c:pt>
                <c:pt idx="14453">
                  <c:v>63.09094636406617</c:v>
                </c:pt>
                <c:pt idx="14454">
                  <c:v>63.087708035188896</c:v>
                </c:pt>
                <c:pt idx="14455">
                  <c:v>63.084469706332662</c:v>
                </c:pt>
                <c:pt idx="14456">
                  <c:v>63.081231377455389</c:v>
                </c:pt>
                <c:pt idx="14457">
                  <c:v>63.077993048599154</c:v>
                </c:pt>
                <c:pt idx="14458">
                  <c:v>63.074754719721881</c:v>
                </c:pt>
                <c:pt idx="14459">
                  <c:v>63.071516390865646</c:v>
                </c:pt>
                <c:pt idx="14460">
                  <c:v>63.068278061988373</c:v>
                </c:pt>
                <c:pt idx="14461">
                  <c:v>63.065039733132139</c:v>
                </c:pt>
                <c:pt idx="14462">
                  <c:v>63.061801404254865</c:v>
                </c:pt>
                <c:pt idx="14463">
                  <c:v>63.058563075398631</c:v>
                </c:pt>
                <c:pt idx="14464">
                  <c:v>63.055324746521357</c:v>
                </c:pt>
                <c:pt idx="14465">
                  <c:v>63.052086417665123</c:v>
                </c:pt>
                <c:pt idx="14466">
                  <c:v>63.04884808878785</c:v>
                </c:pt>
                <c:pt idx="14467">
                  <c:v>63.045609759931615</c:v>
                </c:pt>
                <c:pt idx="14468">
                  <c:v>63.042371431054349</c:v>
                </c:pt>
                <c:pt idx="14469">
                  <c:v>63.039133102198107</c:v>
                </c:pt>
                <c:pt idx="14470">
                  <c:v>63.035894773320834</c:v>
                </c:pt>
                <c:pt idx="14471">
                  <c:v>63.0326564444646</c:v>
                </c:pt>
                <c:pt idx="14472">
                  <c:v>63.029418115587333</c:v>
                </c:pt>
                <c:pt idx="14473">
                  <c:v>63.026179786731092</c:v>
                </c:pt>
                <c:pt idx="14474">
                  <c:v>63.022941457853818</c:v>
                </c:pt>
                <c:pt idx="14475">
                  <c:v>63.019703128997584</c:v>
                </c:pt>
                <c:pt idx="14476">
                  <c:v>63.016464800120318</c:v>
                </c:pt>
                <c:pt idx="14477">
                  <c:v>63.013226471264076</c:v>
                </c:pt>
                <c:pt idx="14478">
                  <c:v>63.009988142386803</c:v>
                </c:pt>
                <c:pt idx="14479">
                  <c:v>63.006749813530568</c:v>
                </c:pt>
                <c:pt idx="14480">
                  <c:v>63.003511484653302</c:v>
                </c:pt>
                <c:pt idx="14481">
                  <c:v>63.000273155797061</c:v>
                </c:pt>
                <c:pt idx="14482">
                  <c:v>62.997034826919794</c:v>
                </c:pt>
                <c:pt idx="14483">
                  <c:v>62.993796498063553</c:v>
                </c:pt>
                <c:pt idx="14484">
                  <c:v>62.990558169186286</c:v>
                </c:pt>
                <c:pt idx="14485">
                  <c:v>62.987319840330045</c:v>
                </c:pt>
                <c:pt idx="14486">
                  <c:v>62.984081511452779</c:v>
                </c:pt>
                <c:pt idx="14487">
                  <c:v>62.980843182596537</c:v>
                </c:pt>
                <c:pt idx="14488">
                  <c:v>62.977604853719271</c:v>
                </c:pt>
                <c:pt idx="14489">
                  <c:v>62.974366524863029</c:v>
                </c:pt>
                <c:pt idx="14490">
                  <c:v>62.971128195985763</c:v>
                </c:pt>
                <c:pt idx="14491">
                  <c:v>62.967889867129522</c:v>
                </c:pt>
                <c:pt idx="14492">
                  <c:v>62.964651538252255</c:v>
                </c:pt>
                <c:pt idx="14493">
                  <c:v>62.961413209396014</c:v>
                </c:pt>
                <c:pt idx="14494">
                  <c:v>62.958174880518747</c:v>
                </c:pt>
                <c:pt idx="14495">
                  <c:v>62.954936551662506</c:v>
                </c:pt>
                <c:pt idx="14496">
                  <c:v>62.95169822278524</c:v>
                </c:pt>
                <c:pt idx="14497">
                  <c:v>62.948459893928998</c:v>
                </c:pt>
                <c:pt idx="14498">
                  <c:v>62.945221565051732</c:v>
                </c:pt>
                <c:pt idx="14499">
                  <c:v>62.941983236195497</c:v>
                </c:pt>
                <c:pt idx="14500">
                  <c:v>62.938744907318224</c:v>
                </c:pt>
                <c:pt idx="14501">
                  <c:v>62.935506578461982</c:v>
                </c:pt>
                <c:pt idx="14502">
                  <c:v>62.932268249584716</c:v>
                </c:pt>
                <c:pt idx="14503">
                  <c:v>62.929029920728482</c:v>
                </c:pt>
                <c:pt idx="14504">
                  <c:v>62.925791591851208</c:v>
                </c:pt>
                <c:pt idx="14505">
                  <c:v>62.922553262994967</c:v>
                </c:pt>
                <c:pt idx="14506">
                  <c:v>62.9193149341177</c:v>
                </c:pt>
                <c:pt idx="14507">
                  <c:v>62.916076605261466</c:v>
                </c:pt>
                <c:pt idx="14508">
                  <c:v>62.912838276384193</c:v>
                </c:pt>
                <c:pt idx="14509">
                  <c:v>62.909599947527951</c:v>
                </c:pt>
                <c:pt idx="14510">
                  <c:v>62.906361618650685</c:v>
                </c:pt>
                <c:pt idx="14511">
                  <c:v>62.903123289794451</c:v>
                </c:pt>
                <c:pt idx="14512">
                  <c:v>62.899884960917177</c:v>
                </c:pt>
                <c:pt idx="14513">
                  <c:v>62.896646632060936</c:v>
                </c:pt>
                <c:pt idx="14514">
                  <c:v>62.893408303183669</c:v>
                </c:pt>
                <c:pt idx="14515">
                  <c:v>62.890169974327435</c:v>
                </c:pt>
                <c:pt idx="14516">
                  <c:v>62.886931645450161</c:v>
                </c:pt>
                <c:pt idx="14517">
                  <c:v>62.883693316593927</c:v>
                </c:pt>
                <c:pt idx="14518">
                  <c:v>62.880454987716654</c:v>
                </c:pt>
                <c:pt idx="14519">
                  <c:v>62.877216658860419</c:v>
                </c:pt>
                <c:pt idx="14520">
                  <c:v>62.873978329983146</c:v>
                </c:pt>
                <c:pt idx="14521">
                  <c:v>62.870740001126912</c:v>
                </c:pt>
                <c:pt idx="14522">
                  <c:v>62.867501672249638</c:v>
                </c:pt>
                <c:pt idx="14523">
                  <c:v>62.864263343393404</c:v>
                </c:pt>
                <c:pt idx="14524">
                  <c:v>62.86102501451613</c:v>
                </c:pt>
                <c:pt idx="14525">
                  <c:v>62.857786685659896</c:v>
                </c:pt>
                <c:pt idx="14526">
                  <c:v>62.854548356782622</c:v>
                </c:pt>
                <c:pt idx="14527">
                  <c:v>62.851310027926388</c:v>
                </c:pt>
                <c:pt idx="14528">
                  <c:v>62.848071699049115</c:v>
                </c:pt>
                <c:pt idx="14529">
                  <c:v>62.84483337019288</c:v>
                </c:pt>
                <c:pt idx="14530">
                  <c:v>62.841595041315607</c:v>
                </c:pt>
                <c:pt idx="14531">
                  <c:v>62.838356712459372</c:v>
                </c:pt>
                <c:pt idx="14532">
                  <c:v>62.835118383582099</c:v>
                </c:pt>
                <c:pt idx="14533">
                  <c:v>62.831880054725865</c:v>
                </c:pt>
                <c:pt idx="14534">
                  <c:v>62.828641725848598</c:v>
                </c:pt>
                <c:pt idx="14535">
                  <c:v>62.825403396992357</c:v>
                </c:pt>
                <c:pt idx="14536">
                  <c:v>62.822165068115083</c:v>
                </c:pt>
                <c:pt idx="14537">
                  <c:v>62.818926739258849</c:v>
                </c:pt>
                <c:pt idx="14538">
                  <c:v>62.815688410381583</c:v>
                </c:pt>
                <c:pt idx="14539">
                  <c:v>62.812450081525341</c:v>
                </c:pt>
                <c:pt idx="14540">
                  <c:v>62.809211752648068</c:v>
                </c:pt>
                <c:pt idx="14541">
                  <c:v>62.805973423791833</c:v>
                </c:pt>
                <c:pt idx="14542">
                  <c:v>62.802735094914567</c:v>
                </c:pt>
                <c:pt idx="14543">
                  <c:v>62.799496766058326</c:v>
                </c:pt>
                <c:pt idx="14544">
                  <c:v>62.796258437181052</c:v>
                </c:pt>
                <c:pt idx="14545">
                  <c:v>62.793020108324818</c:v>
                </c:pt>
                <c:pt idx="14546">
                  <c:v>62.789781779447551</c:v>
                </c:pt>
                <c:pt idx="14547">
                  <c:v>62.78654345059131</c:v>
                </c:pt>
                <c:pt idx="14548">
                  <c:v>62.783305121714037</c:v>
                </c:pt>
                <c:pt idx="14549">
                  <c:v>62.780066792857802</c:v>
                </c:pt>
                <c:pt idx="14550">
                  <c:v>62.776828463980536</c:v>
                </c:pt>
                <c:pt idx="14551">
                  <c:v>62.773590135124294</c:v>
                </c:pt>
                <c:pt idx="14552">
                  <c:v>62.770351806247028</c:v>
                </c:pt>
                <c:pt idx="14553">
                  <c:v>62.767113477390787</c:v>
                </c:pt>
                <c:pt idx="14554">
                  <c:v>62.76387514851352</c:v>
                </c:pt>
                <c:pt idx="14555">
                  <c:v>62.760636819657279</c:v>
                </c:pt>
                <c:pt idx="14556">
                  <c:v>62.757398490780012</c:v>
                </c:pt>
                <c:pt idx="14557">
                  <c:v>62.754160161923771</c:v>
                </c:pt>
                <c:pt idx="14558">
                  <c:v>62.750921833046505</c:v>
                </c:pt>
                <c:pt idx="14559">
                  <c:v>62.747683504190263</c:v>
                </c:pt>
                <c:pt idx="14560">
                  <c:v>62.744445175312997</c:v>
                </c:pt>
                <c:pt idx="14561">
                  <c:v>62.741206846456755</c:v>
                </c:pt>
                <c:pt idx="14562">
                  <c:v>62.737968517579489</c:v>
                </c:pt>
                <c:pt idx="14563">
                  <c:v>62.734730188723248</c:v>
                </c:pt>
                <c:pt idx="14564">
                  <c:v>62.731491859845981</c:v>
                </c:pt>
                <c:pt idx="14565">
                  <c:v>62.72825353098974</c:v>
                </c:pt>
                <c:pt idx="14566">
                  <c:v>62.725015202112473</c:v>
                </c:pt>
                <c:pt idx="14567">
                  <c:v>62.721776873256232</c:v>
                </c:pt>
                <c:pt idx="14568">
                  <c:v>62.718538544378966</c:v>
                </c:pt>
                <c:pt idx="14569">
                  <c:v>62.715300215522731</c:v>
                </c:pt>
                <c:pt idx="14570">
                  <c:v>62.712061886645458</c:v>
                </c:pt>
                <c:pt idx="14571">
                  <c:v>62.708823557789216</c:v>
                </c:pt>
                <c:pt idx="14572">
                  <c:v>62.70558522891195</c:v>
                </c:pt>
                <c:pt idx="14573">
                  <c:v>62.702346900055716</c:v>
                </c:pt>
                <c:pt idx="14574">
                  <c:v>62.699108571178442</c:v>
                </c:pt>
                <c:pt idx="14575">
                  <c:v>62.695870242322201</c:v>
                </c:pt>
                <c:pt idx="14576">
                  <c:v>62.692631913444934</c:v>
                </c:pt>
                <c:pt idx="14577">
                  <c:v>62.6893935845887</c:v>
                </c:pt>
                <c:pt idx="14578">
                  <c:v>62.686155255711427</c:v>
                </c:pt>
                <c:pt idx="14579">
                  <c:v>62.682916926855185</c:v>
                </c:pt>
                <c:pt idx="14580">
                  <c:v>62.679678597977919</c:v>
                </c:pt>
                <c:pt idx="14581">
                  <c:v>62.676440269121684</c:v>
                </c:pt>
                <c:pt idx="14582">
                  <c:v>62.673201940244411</c:v>
                </c:pt>
                <c:pt idx="14583">
                  <c:v>62.66996361138817</c:v>
                </c:pt>
                <c:pt idx="14584">
                  <c:v>62.666725282510903</c:v>
                </c:pt>
                <c:pt idx="14585">
                  <c:v>62.663486953654669</c:v>
                </c:pt>
                <c:pt idx="14586">
                  <c:v>62.660248624777395</c:v>
                </c:pt>
                <c:pt idx="14587">
                  <c:v>62.657010295921161</c:v>
                </c:pt>
                <c:pt idx="14588">
                  <c:v>62.653771967043888</c:v>
                </c:pt>
                <c:pt idx="14589">
                  <c:v>62.650533638187653</c:v>
                </c:pt>
                <c:pt idx="14590">
                  <c:v>62.64729530931038</c:v>
                </c:pt>
                <c:pt idx="14591">
                  <c:v>62.644056980454145</c:v>
                </c:pt>
                <c:pt idx="14592">
                  <c:v>62.640818651576872</c:v>
                </c:pt>
                <c:pt idx="14593">
                  <c:v>62.637580322720638</c:v>
                </c:pt>
                <c:pt idx="14594">
                  <c:v>62.634341993843364</c:v>
                </c:pt>
                <c:pt idx="14595">
                  <c:v>62.63110366498713</c:v>
                </c:pt>
                <c:pt idx="14596">
                  <c:v>62.627865336109856</c:v>
                </c:pt>
                <c:pt idx="14597">
                  <c:v>62.624627007253622</c:v>
                </c:pt>
                <c:pt idx="14598">
                  <c:v>62.621388678376348</c:v>
                </c:pt>
                <c:pt idx="14599">
                  <c:v>62.618150349520114</c:v>
                </c:pt>
                <c:pt idx="14600">
                  <c:v>62.614912020642841</c:v>
                </c:pt>
                <c:pt idx="14601">
                  <c:v>62.611673691786606</c:v>
                </c:pt>
                <c:pt idx="14602">
                  <c:v>62.608435362909333</c:v>
                </c:pt>
                <c:pt idx="14603">
                  <c:v>62.605197034053099</c:v>
                </c:pt>
                <c:pt idx="14604">
                  <c:v>62.601958705175832</c:v>
                </c:pt>
                <c:pt idx="14605">
                  <c:v>62.598720376319591</c:v>
                </c:pt>
                <c:pt idx="14606">
                  <c:v>62.595482047442317</c:v>
                </c:pt>
                <c:pt idx="14607">
                  <c:v>62.592243718586083</c:v>
                </c:pt>
                <c:pt idx="14608">
                  <c:v>62.589005389708817</c:v>
                </c:pt>
                <c:pt idx="14609">
                  <c:v>62.585767060852575</c:v>
                </c:pt>
                <c:pt idx="14610">
                  <c:v>62.582528731975302</c:v>
                </c:pt>
                <c:pt idx="14611">
                  <c:v>62.579290403119067</c:v>
                </c:pt>
                <c:pt idx="14612">
                  <c:v>62.576052074241801</c:v>
                </c:pt>
                <c:pt idx="14613">
                  <c:v>62.57281374538556</c:v>
                </c:pt>
                <c:pt idx="14614">
                  <c:v>62.569575416508286</c:v>
                </c:pt>
                <c:pt idx="14615">
                  <c:v>62.566337087652052</c:v>
                </c:pt>
                <c:pt idx="14616">
                  <c:v>62.563098758774785</c:v>
                </c:pt>
                <c:pt idx="14617">
                  <c:v>62.559860429918544</c:v>
                </c:pt>
                <c:pt idx="14618">
                  <c:v>62.55662210104127</c:v>
                </c:pt>
                <c:pt idx="14619">
                  <c:v>62.553383772185036</c:v>
                </c:pt>
                <c:pt idx="14620">
                  <c:v>62.55014544330777</c:v>
                </c:pt>
                <c:pt idx="14621">
                  <c:v>62.546907114451528</c:v>
                </c:pt>
                <c:pt idx="14622">
                  <c:v>62.543668785574262</c:v>
                </c:pt>
                <c:pt idx="14623">
                  <c:v>62.54043045671802</c:v>
                </c:pt>
                <c:pt idx="14624">
                  <c:v>62.537192127840754</c:v>
                </c:pt>
                <c:pt idx="14625">
                  <c:v>62.533953798984513</c:v>
                </c:pt>
                <c:pt idx="14626">
                  <c:v>62.530715470107246</c:v>
                </c:pt>
                <c:pt idx="14627">
                  <c:v>62.527477141251005</c:v>
                </c:pt>
                <c:pt idx="14628">
                  <c:v>62.524238812373738</c:v>
                </c:pt>
                <c:pt idx="14629">
                  <c:v>62.521000483517497</c:v>
                </c:pt>
                <c:pt idx="14630">
                  <c:v>62.517762154640231</c:v>
                </c:pt>
                <c:pt idx="14631">
                  <c:v>62.514523825783989</c:v>
                </c:pt>
                <c:pt idx="14632">
                  <c:v>62.511285496906723</c:v>
                </c:pt>
                <c:pt idx="14633">
                  <c:v>62.508047168050481</c:v>
                </c:pt>
                <c:pt idx="14634">
                  <c:v>62.504808839173215</c:v>
                </c:pt>
                <c:pt idx="14635">
                  <c:v>62.501570510316974</c:v>
                </c:pt>
                <c:pt idx="14636">
                  <c:v>62.498332181439707</c:v>
                </c:pt>
                <c:pt idx="14637">
                  <c:v>62.495093852583466</c:v>
                </c:pt>
                <c:pt idx="14638">
                  <c:v>62.491855523706199</c:v>
                </c:pt>
                <c:pt idx="14639">
                  <c:v>62.488617194849965</c:v>
                </c:pt>
                <c:pt idx="14640">
                  <c:v>62.485378865972692</c:v>
                </c:pt>
                <c:pt idx="14641">
                  <c:v>62.48214053711645</c:v>
                </c:pt>
                <c:pt idx="14642">
                  <c:v>62.478902208239184</c:v>
                </c:pt>
                <c:pt idx="14643">
                  <c:v>62.47566387938295</c:v>
                </c:pt>
                <c:pt idx="14644">
                  <c:v>62.472425550505676</c:v>
                </c:pt>
                <c:pt idx="14645">
                  <c:v>62.469187221649435</c:v>
                </c:pt>
                <c:pt idx="14646">
                  <c:v>62.465948892772168</c:v>
                </c:pt>
                <c:pt idx="14647">
                  <c:v>62.462710563915934</c:v>
                </c:pt>
                <c:pt idx="14648">
                  <c:v>62.45947223503866</c:v>
                </c:pt>
                <c:pt idx="14649">
                  <c:v>62.456233906182419</c:v>
                </c:pt>
                <c:pt idx="14650">
                  <c:v>62.452995577305153</c:v>
                </c:pt>
                <c:pt idx="14651">
                  <c:v>62.449757248448918</c:v>
                </c:pt>
                <c:pt idx="14652">
                  <c:v>62.446518919571645</c:v>
                </c:pt>
                <c:pt idx="14653">
                  <c:v>62.443280590715403</c:v>
                </c:pt>
                <c:pt idx="14654">
                  <c:v>62.440042261838137</c:v>
                </c:pt>
                <c:pt idx="14655">
                  <c:v>62.436803932981903</c:v>
                </c:pt>
                <c:pt idx="14656">
                  <c:v>62.433565604104629</c:v>
                </c:pt>
                <c:pt idx="14657">
                  <c:v>62.430327275248395</c:v>
                </c:pt>
                <c:pt idx="14658">
                  <c:v>62.427088946371121</c:v>
                </c:pt>
                <c:pt idx="14659">
                  <c:v>62.423850617514887</c:v>
                </c:pt>
                <c:pt idx="14660">
                  <c:v>62.420612288637614</c:v>
                </c:pt>
                <c:pt idx="14661">
                  <c:v>62.417373959781379</c:v>
                </c:pt>
                <c:pt idx="14662">
                  <c:v>62.414135630904106</c:v>
                </c:pt>
                <c:pt idx="14663">
                  <c:v>62.410897302047871</c:v>
                </c:pt>
                <c:pt idx="14664">
                  <c:v>62.407658973170598</c:v>
                </c:pt>
                <c:pt idx="14665">
                  <c:v>62.404420644314364</c:v>
                </c:pt>
                <c:pt idx="14666">
                  <c:v>62.40118231543709</c:v>
                </c:pt>
                <c:pt idx="14667">
                  <c:v>62.397943986580856</c:v>
                </c:pt>
                <c:pt idx="14668">
                  <c:v>62.394705657703582</c:v>
                </c:pt>
                <c:pt idx="14669">
                  <c:v>62.391467328847348</c:v>
                </c:pt>
                <c:pt idx="14670">
                  <c:v>62.388228999970075</c:v>
                </c:pt>
                <c:pt idx="14671">
                  <c:v>62.38499067111384</c:v>
                </c:pt>
                <c:pt idx="14672">
                  <c:v>62.381752342236567</c:v>
                </c:pt>
                <c:pt idx="14673">
                  <c:v>62.378514013380332</c:v>
                </c:pt>
                <c:pt idx="14674">
                  <c:v>62.375275684503066</c:v>
                </c:pt>
                <c:pt idx="14675">
                  <c:v>62.372037355646825</c:v>
                </c:pt>
                <c:pt idx="14676">
                  <c:v>62.368799026769551</c:v>
                </c:pt>
                <c:pt idx="14677">
                  <c:v>62.365560697913317</c:v>
                </c:pt>
                <c:pt idx="14678">
                  <c:v>62.36232236903605</c:v>
                </c:pt>
                <c:pt idx="14679">
                  <c:v>62.359084040179809</c:v>
                </c:pt>
                <c:pt idx="14680">
                  <c:v>62.355845711302536</c:v>
                </c:pt>
                <c:pt idx="14681">
                  <c:v>62.352607382446301</c:v>
                </c:pt>
                <c:pt idx="14682">
                  <c:v>62.349369053569035</c:v>
                </c:pt>
                <c:pt idx="14683">
                  <c:v>62.346130724712793</c:v>
                </c:pt>
                <c:pt idx="14684">
                  <c:v>62.34289239583552</c:v>
                </c:pt>
                <c:pt idx="14685">
                  <c:v>62.339654066979286</c:v>
                </c:pt>
                <c:pt idx="14686">
                  <c:v>62.336415738102019</c:v>
                </c:pt>
                <c:pt idx="14687">
                  <c:v>62.333177409245778</c:v>
                </c:pt>
                <c:pt idx="14688">
                  <c:v>62.329939080368504</c:v>
                </c:pt>
                <c:pt idx="14689">
                  <c:v>62.32670075151227</c:v>
                </c:pt>
                <c:pt idx="14690">
                  <c:v>62.323462422635004</c:v>
                </c:pt>
                <c:pt idx="14691">
                  <c:v>62.320224093778762</c:v>
                </c:pt>
                <c:pt idx="14692">
                  <c:v>62.316985764901496</c:v>
                </c:pt>
                <c:pt idx="14693">
                  <c:v>62.313747436045254</c:v>
                </c:pt>
                <c:pt idx="14694">
                  <c:v>62.310509107167988</c:v>
                </c:pt>
                <c:pt idx="14695">
                  <c:v>62.307270778311747</c:v>
                </c:pt>
                <c:pt idx="14696">
                  <c:v>62.30403244943448</c:v>
                </c:pt>
                <c:pt idx="14697">
                  <c:v>62.300794120578239</c:v>
                </c:pt>
                <c:pt idx="14698">
                  <c:v>62.297555791700972</c:v>
                </c:pt>
                <c:pt idx="14699">
                  <c:v>62.294317462844731</c:v>
                </c:pt>
                <c:pt idx="14700">
                  <c:v>62.291079133967465</c:v>
                </c:pt>
                <c:pt idx="14701">
                  <c:v>62.287840805111223</c:v>
                </c:pt>
                <c:pt idx="14702">
                  <c:v>62.284602476233957</c:v>
                </c:pt>
                <c:pt idx="14703">
                  <c:v>62.281364147377715</c:v>
                </c:pt>
                <c:pt idx="14704">
                  <c:v>62.278125818500449</c:v>
                </c:pt>
                <c:pt idx="14705">
                  <c:v>62.274887489644208</c:v>
                </c:pt>
                <c:pt idx="14706">
                  <c:v>62.271649160766941</c:v>
                </c:pt>
                <c:pt idx="14707">
                  <c:v>62.2684108319107</c:v>
                </c:pt>
                <c:pt idx="14708">
                  <c:v>62.265172503033433</c:v>
                </c:pt>
                <c:pt idx="14709">
                  <c:v>62.261934174177192</c:v>
                </c:pt>
                <c:pt idx="14710">
                  <c:v>62.258695845299926</c:v>
                </c:pt>
                <c:pt idx="14711">
                  <c:v>62.255457516443684</c:v>
                </c:pt>
                <c:pt idx="14712">
                  <c:v>62.252219187566418</c:v>
                </c:pt>
                <c:pt idx="14713">
                  <c:v>62.248980858710183</c:v>
                </c:pt>
                <c:pt idx="14714">
                  <c:v>62.24574252983291</c:v>
                </c:pt>
                <c:pt idx="14715">
                  <c:v>62.242504200976668</c:v>
                </c:pt>
                <c:pt idx="14716">
                  <c:v>62.239265872099402</c:v>
                </c:pt>
                <c:pt idx="14717">
                  <c:v>62.236027543243168</c:v>
                </c:pt>
                <c:pt idx="14718">
                  <c:v>62.232789214365894</c:v>
                </c:pt>
                <c:pt idx="14719">
                  <c:v>62.229550885509653</c:v>
                </c:pt>
                <c:pt idx="14720">
                  <c:v>62.226312556632386</c:v>
                </c:pt>
                <c:pt idx="14721">
                  <c:v>62.223074227776152</c:v>
                </c:pt>
                <c:pt idx="14722">
                  <c:v>62.219835898898879</c:v>
                </c:pt>
                <c:pt idx="14723">
                  <c:v>62.216597570042637</c:v>
                </c:pt>
                <c:pt idx="14724">
                  <c:v>62.213359241165371</c:v>
                </c:pt>
                <c:pt idx="14725">
                  <c:v>62.210120912309137</c:v>
                </c:pt>
                <c:pt idx="14726">
                  <c:v>62.206882583431863</c:v>
                </c:pt>
                <c:pt idx="14727">
                  <c:v>62.203644254575629</c:v>
                </c:pt>
                <c:pt idx="14728">
                  <c:v>62.200405925698355</c:v>
                </c:pt>
                <c:pt idx="14729">
                  <c:v>62.197167596842121</c:v>
                </c:pt>
                <c:pt idx="14730">
                  <c:v>62.193929267964847</c:v>
                </c:pt>
                <c:pt idx="14731">
                  <c:v>62.190690939108613</c:v>
                </c:pt>
                <c:pt idx="14732">
                  <c:v>62.18745261023134</c:v>
                </c:pt>
                <c:pt idx="14733">
                  <c:v>62.184214281375105</c:v>
                </c:pt>
                <c:pt idx="14734">
                  <c:v>62.180975952497832</c:v>
                </c:pt>
                <c:pt idx="14735">
                  <c:v>62.177737623641598</c:v>
                </c:pt>
                <c:pt idx="14736">
                  <c:v>62.174499294764324</c:v>
                </c:pt>
                <c:pt idx="14737">
                  <c:v>62.17126096590809</c:v>
                </c:pt>
                <c:pt idx="14738">
                  <c:v>62.168022637030816</c:v>
                </c:pt>
                <c:pt idx="14739">
                  <c:v>62.164784308174582</c:v>
                </c:pt>
                <c:pt idx="14740">
                  <c:v>62.161545979297308</c:v>
                </c:pt>
                <c:pt idx="14741">
                  <c:v>62.158307650441074</c:v>
                </c:pt>
                <c:pt idx="14742">
                  <c:v>62.155069321563801</c:v>
                </c:pt>
                <c:pt idx="14743">
                  <c:v>62.151830992707566</c:v>
                </c:pt>
                <c:pt idx="14744">
                  <c:v>62.148592663830293</c:v>
                </c:pt>
                <c:pt idx="14745">
                  <c:v>62.145354334974058</c:v>
                </c:pt>
                <c:pt idx="14746">
                  <c:v>62.142116006096785</c:v>
                </c:pt>
                <c:pt idx="14747">
                  <c:v>62.138877677240551</c:v>
                </c:pt>
                <c:pt idx="14748">
                  <c:v>62.135639348363284</c:v>
                </c:pt>
                <c:pt idx="14749">
                  <c:v>62.132401019507043</c:v>
                </c:pt>
                <c:pt idx="14750">
                  <c:v>62.129162690629769</c:v>
                </c:pt>
                <c:pt idx="14751">
                  <c:v>62.125924361773535</c:v>
                </c:pt>
                <c:pt idx="14752">
                  <c:v>62.122686032896269</c:v>
                </c:pt>
                <c:pt idx="14753">
                  <c:v>62.119447704040027</c:v>
                </c:pt>
                <c:pt idx="14754">
                  <c:v>62.116209375162754</c:v>
                </c:pt>
                <c:pt idx="14755">
                  <c:v>62.112971046306519</c:v>
                </c:pt>
                <c:pt idx="14756">
                  <c:v>62.109732717429253</c:v>
                </c:pt>
                <c:pt idx="14757">
                  <c:v>62.106494388573012</c:v>
                </c:pt>
                <c:pt idx="14758">
                  <c:v>62.103256059695738</c:v>
                </c:pt>
                <c:pt idx="14759">
                  <c:v>62.100017730839504</c:v>
                </c:pt>
                <c:pt idx="14760">
                  <c:v>62.096779401962237</c:v>
                </c:pt>
                <c:pt idx="14761">
                  <c:v>62.093541073105996</c:v>
                </c:pt>
                <c:pt idx="14762">
                  <c:v>62.090302744228723</c:v>
                </c:pt>
                <c:pt idx="14763">
                  <c:v>62.087064415372488</c:v>
                </c:pt>
                <c:pt idx="14764">
                  <c:v>62.083826086495222</c:v>
                </c:pt>
                <c:pt idx="14765">
                  <c:v>62.08058775763898</c:v>
                </c:pt>
                <c:pt idx="14766">
                  <c:v>62.077349428761714</c:v>
                </c:pt>
                <c:pt idx="14767">
                  <c:v>62.074111099905473</c:v>
                </c:pt>
                <c:pt idx="14768">
                  <c:v>62.070872771028206</c:v>
                </c:pt>
                <c:pt idx="14769">
                  <c:v>62.067634442171965</c:v>
                </c:pt>
                <c:pt idx="14770">
                  <c:v>62.064396113294698</c:v>
                </c:pt>
                <c:pt idx="14771">
                  <c:v>62.061157784438457</c:v>
                </c:pt>
                <c:pt idx="14772">
                  <c:v>62.057919455561191</c:v>
                </c:pt>
                <c:pt idx="14773">
                  <c:v>62.054681126704949</c:v>
                </c:pt>
                <c:pt idx="14774">
                  <c:v>62.051442797827683</c:v>
                </c:pt>
                <c:pt idx="14775">
                  <c:v>62.048204468971441</c:v>
                </c:pt>
                <c:pt idx="14776">
                  <c:v>62.044966140094175</c:v>
                </c:pt>
                <c:pt idx="14777">
                  <c:v>62.041727811237934</c:v>
                </c:pt>
                <c:pt idx="14778">
                  <c:v>62.038489482360667</c:v>
                </c:pt>
                <c:pt idx="14779">
                  <c:v>62.035251153504426</c:v>
                </c:pt>
                <c:pt idx="14780">
                  <c:v>62.032012824627159</c:v>
                </c:pt>
                <c:pt idx="14781">
                  <c:v>62.028774495770918</c:v>
                </c:pt>
                <c:pt idx="14782">
                  <c:v>62.025536166893652</c:v>
                </c:pt>
                <c:pt idx="14783">
                  <c:v>62.022297838037417</c:v>
                </c:pt>
                <c:pt idx="14784">
                  <c:v>62.019059509160144</c:v>
                </c:pt>
                <c:pt idx="14785">
                  <c:v>62.015821180303902</c:v>
                </c:pt>
                <c:pt idx="14786">
                  <c:v>62.012582851426636</c:v>
                </c:pt>
                <c:pt idx="14787">
                  <c:v>62.009344522570402</c:v>
                </c:pt>
                <c:pt idx="14788">
                  <c:v>62.006106193693128</c:v>
                </c:pt>
                <c:pt idx="14789">
                  <c:v>62.002867864836887</c:v>
                </c:pt>
                <c:pt idx="14790">
                  <c:v>61.99962953595962</c:v>
                </c:pt>
                <c:pt idx="14791">
                  <c:v>61.996391207103386</c:v>
                </c:pt>
                <c:pt idx="14792">
                  <c:v>61.993152878226113</c:v>
                </c:pt>
                <c:pt idx="14793">
                  <c:v>61.989914549369871</c:v>
                </c:pt>
                <c:pt idx="14794">
                  <c:v>61.986676220492605</c:v>
                </c:pt>
                <c:pt idx="14795">
                  <c:v>61.98343789163637</c:v>
                </c:pt>
                <c:pt idx="14796">
                  <c:v>61.980199562759097</c:v>
                </c:pt>
                <c:pt idx="14797">
                  <c:v>61.976961233902855</c:v>
                </c:pt>
                <c:pt idx="14798">
                  <c:v>61.973722905025589</c:v>
                </c:pt>
                <c:pt idx="14799">
                  <c:v>61.970484576169355</c:v>
                </c:pt>
                <c:pt idx="14800">
                  <c:v>61.967246247292081</c:v>
                </c:pt>
                <c:pt idx="14801">
                  <c:v>61.964007918435847</c:v>
                </c:pt>
                <c:pt idx="14802">
                  <c:v>61.960769589558574</c:v>
                </c:pt>
                <c:pt idx="14803">
                  <c:v>61.957531260702339</c:v>
                </c:pt>
                <c:pt idx="14804">
                  <c:v>61.954292931825066</c:v>
                </c:pt>
                <c:pt idx="14805">
                  <c:v>61.951054602968831</c:v>
                </c:pt>
                <c:pt idx="14806">
                  <c:v>61.947816274091558</c:v>
                </c:pt>
                <c:pt idx="14807">
                  <c:v>61.944577945235324</c:v>
                </c:pt>
                <c:pt idx="14808">
                  <c:v>61.94133961635805</c:v>
                </c:pt>
                <c:pt idx="14809">
                  <c:v>61.938101287501816</c:v>
                </c:pt>
                <c:pt idx="14810">
                  <c:v>61.934862958624542</c:v>
                </c:pt>
                <c:pt idx="14811">
                  <c:v>61.931624629768308</c:v>
                </c:pt>
                <c:pt idx="14812">
                  <c:v>61.928386300891034</c:v>
                </c:pt>
                <c:pt idx="14813">
                  <c:v>61.9251479720348</c:v>
                </c:pt>
                <c:pt idx="14814">
                  <c:v>61.921909643157527</c:v>
                </c:pt>
                <c:pt idx="14815">
                  <c:v>61.918671314301292</c:v>
                </c:pt>
                <c:pt idx="14816">
                  <c:v>61.915432985424019</c:v>
                </c:pt>
                <c:pt idx="14817">
                  <c:v>61.912194656567785</c:v>
                </c:pt>
                <c:pt idx="14818">
                  <c:v>61.908956327690518</c:v>
                </c:pt>
                <c:pt idx="14819">
                  <c:v>61.905717998834277</c:v>
                </c:pt>
                <c:pt idx="14820">
                  <c:v>61.902479669957003</c:v>
                </c:pt>
                <c:pt idx="14821">
                  <c:v>61.899241341100769</c:v>
                </c:pt>
                <c:pt idx="14822">
                  <c:v>61.896003012223503</c:v>
                </c:pt>
                <c:pt idx="14823">
                  <c:v>61.892764683367261</c:v>
                </c:pt>
                <c:pt idx="14824">
                  <c:v>61.889526354489988</c:v>
                </c:pt>
                <c:pt idx="14825">
                  <c:v>61.886288025633753</c:v>
                </c:pt>
                <c:pt idx="14826">
                  <c:v>61.883049696756487</c:v>
                </c:pt>
                <c:pt idx="14827">
                  <c:v>61.879811367900246</c:v>
                </c:pt>
                <c:pt idx="14828">
                  <c:v>61.876573039022972</c:v>
                </c:pt>
                <c:pt idx="14829">
                  <c:v>61.873334710166738</c:v>
                </c:pt>
                <c:pt idx="14830">
                  <c:v>61.870096381289471</c:v>
                </c:pt>
                <c:pt idx="14831">
                  <c:v>61.86685805243323</c:v>
                </c:pt>
                <c:pt idx="14832">
                  <c:v>61.863619723555956</c:v>
                </c:pt>
                <c:pt idx="14833">
                  <c:v>61.860381394699722</c:v>
                </c:pt>
                <c:pt idx="14834">
                  <c:v>61.857143065822456</c:v>
                </c:pt>
                <c:pt idx="14835">
                  <c:v>61.853904736966214</c:v>
                </c:pt>
                <c:pt idx="14836">
                  <c:v>61.850666408088948</c:v>
                </c:pt>
                <c:pt idx="14837">
                  <c:v>61.847428079232706</c:v>
                </c:pt>
                <c:pt idx="14838">
                  <c:v>61.84418975035544</c:v>
                </c:pt>
                <c:pt idx="14839">
                  <c:v>61.840951421499199</c:v>
                </c:pt>
                <c:pt idx="14840">
                  <c:v>61.837713092621932</c:v>
                </c:pt>
                <c:pt idx="14841">
                  <c:v>61.834474763765691</c:v>
                </c:pt>
                <c:pt idx="14842">
                  <c:v>61.831236434888424</c:v>
                </c:pt>
                <c:pt idx="14843">
                  <c:v>61.827998106032183</c:v>
                </c:pt>
                <c:pt idx="14844">
                  <c:v>61.824759777154917</c:v>
                </c:pt>
                <c:pt idx="14845">
                  <c:v>61.821521448298675</c:v>
                </c:pt>
                <c:pt idx="14846">
                  <c:v>61.818283119421409</c:v>
                </c:pt>
                <c:pt idx="14847">
                  <c:v>61.815044790565167</c:v>
                </c:pt>
                <c:pt idx="14848">
                  <c:v>61.811806461687901</c:v>
                </c:pt>
                <c:pt idx="14849">
                  <c:v>61.80856813283166</c:v>
                </c:pt>
                <c:pt idx="14850">
                  <c:v>61.805329803954393</c:v>
                </c:pt>
                <c:pt idx="14851">
                  <c:v>61.802091475098152</c:v>
                </c:pt>
                <c:pt idx="14852">
                  <c:v>61.798853146220885</c:v>
                </c:pt>
                <c:pt idx="14853">
                  <c:v>61.795614817364651</c:v>
                </c:pt>
                <c:pt idx="14854">
                  <c:v>61.792376488487378</c:v>
                </c:pt>
                <c:pt idx="14855">
                  <c:v>61.789138159631136</c:v>
                </c:pt>
                <c:pt idx="14856">
                  <c:v>61.78589983075387</c:v>
                </c:pt>
                <c:pt idx="14857">
                  <c:v>61.782661501897636</c:v>
                </c:pt>
                <c:pt idx="14858">
                  <c:v>61.779423173020362</c:v>
                </c:pt>
                <c:pt idx="14859">
                  <c:v>61.776184844164121</c:v>
                </c:pt>
                <c:pt idx="14860">
                  <c:v>61.772946515286854</c:v>
                </c:pt>
                <c:pt idx="14861">
                  <c:v>61.76970818643062</c:v>
                </c:pt>
                <c:pt idx="14862">
                  <c:v>61.766469857553346</c:v>
                </c:pt>
                <c:pt idx="14863">
                  <c:v>61.763231528697105</c:v>
                </c:pt>
                <c:pt idx="14864">
                  <c:v>61.759993199819839</c:v>
                </c:pt>
                <c:pt idx="14865">
                  <c:v>61.756754870963604</c:v>
                </c:pt>
                <c:pt idx="14866">
                  <c:v>61.753516542086331</c:v>
                </c:pt>
                <c:pt idx="14867">
                  <c:v>61.750278213230089</c:v>
                </c:pt>
                <c:pt idx="14868">
                  <c:v>61.747039884352823</c:v>
                </c:pt>
                <c:pt idx="14869">
                  <c:v>61.743801555496589</c:v>
                </c:pt>
                <c:pt idx="14870">
                  <c:v>61.740563226619315</c:v>
                </c:pt>
                <c:pt idx="14871">
                  <c:v>61.737324897763081</c:v>
                </c:pt>
                <c:pt idx="14872">
                  <c:v>61.734086568885807</c:v>
                </c:pt>
                <c:pt idx="14873">
                  <c:v>61.730848240029573</c:v>
                </c:pt>
                <c:pt idx="14874">
                  <c:v>61.7276099111523</c:v>
                </c:pt>
                <c:pt idx="14875">
                  <c:v>61.724371582296065</c:v>
                </c:pt>
                <c:pt idx="14876">
                  <c:v>61.721133253418792</c:v>
                </c:pt>
                <c:pt idx="14877">
                  <c:v>61.717894924562557</c:v>
                </c:pt>
                <c:pt idx="14878">
                  <c:v>61.714656595685284</c:v>
                </c:pt>
                <c:pt idx="14879">
                  <c:v>61.71141826682905</c:v>
                </c:pt>
                <c:pt idx="14880">
                  <c:v>61.708179937951776</c:v>
                </c:pt>
                <c:pt idx="14881">
                  <c:v>61.704941609095542</c:v>
                </c:pt>
                <c:pt idx="14882">
                  <c:v>61.701703280218268</c:v>
                </c:pt>
                <c:pt idx="14883">
                  <c:v>61.698464951362034</c:v>
                </c:pt>
                <c:pt idx="14884">
                  <c:v>61.695226622484761</c:v>
                </c:pt>
                <c:pt idx="14885">
                  <c:v>61.691988293628526</c:v>
                </c:pt>
                <c:pt idx="14886">
                  <c:v>61.688749964751253</c:v>
                </c:pt>
                <c:pt idx="14887">
                  <c:v>61.685511635895018</c:v>
                </c:pt>
                <c:pt idx="14888">
                  <c:v>61.682273307017752</c:v>
                </c:pt>
                <c:pt idx="14889">
                  <c:v>61.679034978161511</c:v>
                </c:pt>
                <c:pt idx="14890">
                  <c:v>61.675796649284237</c:v>
                </c:pt>
                <c:pt idx="14891">
                  <c:v>61.672558320428003</c:v>
                </c:pt>
                <c:pt idx="14892">
                  <c:v>61.669319991550736</c:v>
                </c:pt>
                <c:pt idx="14893">
                  <c:v>61.666081662694495</c:v>
                </c:pt>
                <c:pt idx="14894">
                  <c:v>61.662843333817221</c:v>
                </c:pt>
                <c:pt idx="14895">
                  <c:v>61.659605004960987</c:v>
                </c:pt>
                <c:pt idx="14896">
                  <c:v>61.656366676083721</c:v>
                </c:pt>
                <c:pt idx="14897">
                  <c:v>61.653128347227479</c:v>
                </c:pt>
                <c:pt idx="14898">
                  <c:v>61.649890018350206</c:v>
                </c:pt>
                <c:pt idx="14899">
                  <c:v>61.646651689493972</c:v>
                </c:pt>
                <c:pt idx="14900">
                  <c:v>61.643413360616705</c:v>
                </c:pt>
                <c:pt idx="14901">
                  <c:v>61.640175031760464</c:v>
                </c:pt>
                <c:pt idx="14902">
                  <c:v>61.63693670288319</c:v>
                </c:pt>
                <c:pt idx="14903">
                  <c:v>61.633698374026956</c:v>
                </c:pt>
                <c:pt idx="14904">
                  <c:v>61.63046004514969</c:v>
                </c:pt>
                <c:pt idx="14905">
                  <c:v>61.627221716293448</c:v>
                </c:pt>
                <c:pt idx="14906">
                  <c:v>61.623983387416182</c:v>
                </c:pt>
                <c:pt idx="14907">
                  <c:v>61.62074505855994</c:v>
                </c:pt>
                <c:pt idx="14908">
                  <c:v>61.617506729682674</c:v>
                </c:pt>
                <c:pt idx="14909">
                  <c:v>61.614268400826433</c:v>
                </c:pt>
                <c:pt idx="14910">
                  <c:v>61.611030071949166</c:v>
                </c:pt>
                <c:pt idx="14911">
                  <c:v>61.607791743092925</c:v>
                </c:pt>
                <c:pt idx="14912">
                  <c:v>61.604553414215658</c:v>
                </c:pt>
                <c:pt idx="14913">
                  <c:v>61.601315085359417</c:v>
                </c:pt>
                <c:pt idx="14914">
                  <c:v>61.598076756482151</c:v>
                </c:pt>
                <c:pt idx="14915">
                  <c:v>61.594838427625909</c:v>
                </c:pt>
                <c:pt idx="14916">
                  <c:v>61.591600098748643</c:v>
                </c:pt>
                <c:pt idx="14917">
                  <c:v>61.588361769892401</c:v>
                </c:pt>
                <c:pt idx="14918">
                  <c:v>61.585123441015135</c:v>
                </c:pt>
                <c:pt idx="14919">
                  <c:v>61.581885112158893</c:v>
                </c:pt>
                <c:pt idx="14920">
                  <c:v>61.578646783281627</c:v>
                </c:pt>
                <c:pt idx="14921">
                  <c:v>61.575408454425386</c:v>
                </c:pt>
                <c:pt idx="14922">
                  <c:v>61.572170125548119</c:v>
                </c:pt>
                <c:pt idx="14923">
                  <c:v>61.568931796691885</c:v>
                </c:pt>
                <c:pt idx="14924">
                  <c:v>61.565693467814611</c:v>
                </c:pt>
                <c:pt idx="14925">
                  <c:v>61.56245513895837</c:v>
                </c:pt>
                <c:pt idx="14926">
                  <c:v>61.559216810081104</c:v>
                </c:pt>
                <c:pt idx="14927">
                  <c:v>61.555978481224869</c:v>
                </c:pt>
                <c:pt idx="14928">
                  <c:v>61.552740152347596</c:v>
                </c:pt>
                <c:pt idx="14929">
                  <c:v>61.549501823491354</c:v>
                </c:pt>
                <c:pt idx="14930">
                  <c:v>61.546263494614088</c:v>
                </c:pt>
                <c:pt idx="14931">
                  <c:v>61.543025165757854</c:v>
                </c:pt>
                <c:pt idx="14932">
                  <c:v>61.53978683688058</c:v>
                </c:pt>
                <c:pt idx="14933">
                  <c:v>61.536548508024339</c:v>
                </c:pt>
                <c:pt idx="14934">
                  <c:v>61.533310179147072</c:v>
                </c:pt>
                <c:pt idx="14935">
                  <c:v>61.530071850290838</c:v>
                </c:pt>
                <c:pt idx="14936">
                  <c:v>61.526833521413565</c:v>
                </c:pt>
                <c:pt idx="14937">
                  <c:v>61.523595192557323</c:v>
                </c:pt>
                <c:pt idx="14938">
                  <c:v>61.520356863680057</c:v>
                </c:pt>
                <c:pt idx="14939">
                  <c:v>61.517118534823823</c:v>
                </c:pt>
                <c:pt idx="14940">
                  <c:v>61.513880205946549</c:v>
                </c:pt>
                <c:pt idx="14941">
                  <c:v>61.510641877090315</c:v>
                </c:pt>
                <c:pt idx="14942">
                  <c:v>61.507403548213041</c:v>
                </c:pt>
                <c:pt idx="14943">
                  <c:v>61.504165219356807</c:v>
                </c:pt>
                <c:pt idx="14944">
                  <c:v>61.500926890479533</c:v>
                </c:pt>
                <c:pt idx="14945">
                  <c:v>61.497688561623299</c:v>
                </c:pt>
                <c:pt idx="14946">
                  <c:v>61.494450232746026</c:v>
                </c:pt>
                <c:pt idx="14947">
                  <c:v>61.491211903889791</c:v>
                </c:pt>
                <c:pt idx="14948">
                  <c:v>61.487973575012518</c:v>
                </c:pt>
                <c:pt idx="14949">
                  <c:v>61.484735246156283</c:v>
                </c:pt>
                <c:pt idx="14950">
                  <c:v>61.48149691727901</c:v>
                </c:pt>
                <c:pt idx="14951">
                  <c:v>61.478258588422776</c:v>
                </c:pt>
                <c:pt idx="14952">
                  <c:v>61.475020259545502</c:v>
                </c:pt>
                <c:pt idx="14953">
                  <c:v>61.471781930689268</c:v>
                </c:pt>
                <c:pt idx="14954">
                  <c:v>61.468543601811994</c:v>
                </c:pt>
                <c:pt idx="14955">
                  <c:v>61.46530527295576</c:v>
                </c:pt>
                <c:pt idx="14956">
                  <c:v>61.462066944078487</c:v>
                </c:pt>
                <c:pt idx="14957">
                  <c:v>61.458828615222252</c:v>
                </c:pt>
                <c:pt idx="14958">
                  <c:v>61.455590286344986</c:v>
                </c:pt>
                <c:pt idx="14959">
                  <c:v>61.452351957488744</c:v>
                </c:pt>
                <c:pt idx="14960">
                  <c:v>61.449113628611471</c:v>
                </c:pt>
                <c:pt idx="14961">
                  <c:v>61.445875299755237</c:v>
                </c:pt>
                <c:pt idx="14962">
                  <c:v>61.44263697087797</c:v>
                </c:pt>
                <c:pt idx="14963">
                  <c:v>61.439398642021729</c:v>
                </c:pt>
                <c:pt idx="14964">
                  <c:v>61.436160313144455</c:v>
                </c:pt>
                <c:pt idx="14965">
                  <c:v>61.432921984288221</c:v>
                </c:pt>
                <c:pt idx="14966">
                  <c:v>61.429683655410955</c:v>
                </c:pt>
                <c:pt idx="14967">
                  <c:v>61.426445326554713</c:v>
                </c:pt>
                <c:pt idx="14968">
                  <c:v>61.42320699767744</c:v>
                </c:pt>
                <c:pt idx="14969">
                  <c:v>61.419968668821205</c:v>
                </c:pt>
                <c:pt idx="14970">
                  <c:v>61.416730339943939</c:v>
                </c:pt>
                <c:pt idx="14971">
                  <c:v>61.413492011087698</c:v>
                </c:pt>
                <c:pt idx="14972">
                  <c:v>61.410253682210424</c:v>
                </c:pt>
                <c:pt idx="14973">
                  <c:v>61.40701535335419</c:v>
                </c:pt>
                <c:pt idx="14974">
                  <c:v>61.403777024476923</c:v>
                </c:pt>
                <c:pt idx="14975">
                  <c:v>61.400538695620682</c:v>
                </c:pt>
                <c:pt idx="14976">
                  <c:v>61.397300366743416</c:v>
                </c:pt>
                <c:pt idx="14977">
                  <c:v>61.394062037887174</c:v>
                </c:pt>
                <c:pt idx="14978">
                  <c:v>61.390823709009908</c:v>
                </c:pt>
                <c:pt idx="14979">
                  <c:v>61.387585380153666</c:v>
                </c:pt>
                <c:pt idx="14980">
                  <c:v>61.3843470512764</c:v>
                </c:pt>
                <c:pt idx="14981">
                  <c:v>61.381108722420159</c:v>
                </c:pt>
                <c:pt idx="14982">
                  <c:v>61.377870393542892</c:v>
                </c:pt>
                <c:pt idx="14983">
                  <c:v>61.374632064686651</c:v>
                </c:pt>
                <c:pt idx="14984">
                  <c:v>61.371393735809384</c:v>
                </c:pt>
                <c:pt idx="14985">
                  <c:v>61.368155406953143</c:v>
                </c:pt>
                <c:pt idx="14986">
                  <c:v>61.364917078075877</c:v>
                </c:pt>
                <c:pt idx="14987">
                  <c:v>61.361678749219635</c:v>
                </c:pt>
                <c:pt idx="14988">
                  <c:v>61.358440420342369</c:v>
                </c:pt>
                <c:pt idx="14989">
                  <c:v>61.355202091486127</c:v>
                </c:pt>
                <c:pt idx="14990">
                  <c:v>61.351963762608861</c:v>
                </c:pt>
                <c:pt idx="14991">
                  <c:v>61.34872543375262</c:v>
                </c:pt>
                <c:pt idx="14992">
                  <c:v>61.345487104875353</c:v>
                </c:pt>
                <c:pt idx="14993">
                  <c:v>61.342248776019119</c:v>
                </c:pt>
                <c:pt idx="14994">
                  <c:v>61.339010447141845</c:v>
                </c:pt>
                <c:pt idx="14995">
                  <c:v>61.335772118285604</c:v>
                </c:pt>
                <c:pt idx="14996">
                  <c:v>61.332533789408338</c:v>
                </c:pt>
                <c:pt idx="14997">
                  <c:v>61.329295460552103</c:v>
                </c:pt>
                <c:pt idx="14998">
                  <c:v>61.32605713167483</c:v>
                </c:pt>
                <c:pt idx="14999">
                  <c:v>61.322818802818588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11-4CC9-9D53-2A7516A54B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Confidence Bound(EQ)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Sheet1!$A$2:$A$15001</c:f>
              <c:numCache>
                <c:formatCode>General</c:formatCode>
                <c:ptCount val="15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  <c:pt idx="7000">
                  <c:v>7001</c:v>
                </c:pt>
                <c:pt idx="7001">
                  <c:v>7002</c:v>
                </c:pt>
                <c:pt idx="7002">
                  <c:v>7003</c:v>
                </c:pt>
                <c:pt idx="7003">
                  <c:v>7004</c:v>
                </c:pt>
                <c:pt idx="7004">
                  <c:v>7005</c:v>
                </c:pt>
                <c:pt idx="7005">
                  <c:v>7006</c:v>
                </c:pt>
                <c:pt idx="7006">
                  <c:v>7007</c:v>
                </c:pt>
                <c:pt idx="7007">
                  <c:v>7008</c:v>
                </c:pt>
                <c:pt idx="7008">
                  <c:v>7009</c:v>
                </c:pt>
                <c:pt idx="7009">
                  <c:v>7010</c:v>
                </c:pt>
                <c:pt idx="7010">
                  <c:v>7011</c:v>
                </c:pt>
                <c:pt idx="7011">
                  <c:v>7012</c:v>
                </c:pt>
                <c:pt idx="7012">
                  <c:v>7013</c:v>
                </c:pt>
                <c:pt idx="7013">
                  <c:v>7014</c:v>
                </c:pt>
                <c:pt idx="7014">
                  <c:v>7015</c:v>
                </c:pt>
                <c:pt idx="7015">
                  <c:v>7016</c:v>
                </c:pt>
                <c:pt idx="7016">
                  <c:v>7017</c:v>
                </c:pt>
                <c:pt idx="7017">
                  <c:v>7018</c:v>
                </c:pt>
                <c:pt idx="7018">
                  <c:v>7019</c:v>
                </c:pt>
                <c:pt idx="7019">
                  <c:v>7020</c:v>
                </c:pt>
                <c:pt idx="7020">
                  <c:v>7021</c:v>
                </c:pt>
                <c:pt idx="7021">
                  <c:v>7022</c:v>
                </c:pt>
                <c:pt idx="7022">
                  <c:v>7023</c:v>
                </c:pt>
                <c:pt idx="7023">
                  <c:v>7024</c:v>
                </c:pt>
                <c:pt idx="7024">
                  <c:v>7025</c:v>
                </c:pt>
                <c:pt idx="7025">
                  <c:v>7026</c:v>
                </c:pt>
                <c:pt idx="7026">
                  <c:v>7027</c:v>
                </c:pt>
                <c:pt idx="7027">
                  <c:v>7028</c:v>
                </c:pt>
                <c:pt idx="7028">
                  <c:v>7029</c:v>
                </c:pt>
                <c:pt idx="7029">
                  <c:v>7030</c:v>
                </c:pt>
                <c:pt idx="7030">
                  <c:v>7031</c:v>
                </c:pt>
                <c:pt idx="7031">
                  <c:v>7032</c:v>
                </c:pt>
                <c:pt idx="7032">
                  <c:v>7033</c:v>
                </c:pt>
                <c:pt idx="7033">
                  <c:v>7034</c:v>
                </c:pt>
                <c:pt idx="7034">
                  <c:v>7035</c:v>
                </c:pt>
                <c:pt idx="7035">
                  <c:v>7036</c:v>
                </c:pt>
                <c:pt idx="7036">
                  <c:v>7037</c:v>
                </c:pt>
                <c:pt idx="7037">
                  <c:v>7038</c:v>
                </c:pt>
                <c:pt idx="7038">
                  <c:v>7039</c:v>
                </c:pt>
                <c:pt idx="7039">
                  <c:v>7040</c:v>
                </c:pt>
                <c:pt idx="7040">
                  <c:v>7041</c:v>
                </c:pt>
                <c:pt idx="7041">
                  <c:v>7042</c:v>
                </c:pt>
                <c:pt idx="7042">
                  <c:v>7043</c:v>
                </c:pt>
                <c:pt idx="7043">
                  <c:v>7044</c:v>
                </c:pt>
                <c:pt idx="7044">
                  <c:v>7045</c:v>
                </c:pt>
                <c:pt idx="7045">
                  <c:v>7046</c:v>
                </c:pt>
                <c:pt idx="7046">
                  <c:v>7047</c:v>
                </c:pt>
                <c:pt idx="7047">
                  <c:v>7048</c:v>
                </c:pt>
                <c:pt idx="7048">
                  <c:v>7049</c:v>
                </c:pt>
                <c:pt idx="7049">
                  <c:v>7050</c:v>
                </c:pt>
                <c:pt idx="7050">
                  <c:v>7051</c:v>
                </c:pt>
                <c:pt idx="7051">
                  <c:v>7052</c:v>
                </c:pt>
                <c:pt idx="7052">
                  <c:v>7053</c:v>
                </c:pt>
                <c:pt idx="7053">
                  <c:v>7054</c:v>
                </c:pt>
                <c:pt idx="7054">
                  <c:v>7055</c:v>
                </c:pt>
                <c:pt idx="7055">
                  <c:v>7056</c:v>
                </c:pt>
                <c:pt idx="7056">
                  <c:v>7057</c:v>
                </c:pt>
                <c:pt idx="7057">
                  <c:v>7058</c:v>
                </c:pt>
                <c:pt idx="7058">
                  <c:v>7059</c:v>
                </c:pt>
                <c:pt idx="7059">
                  <c:v>7060</c:v>
                </c:pt>
                <c:pt idx="7060">
                  <c:v>7061</c:v>
                </c:pt>
                <c:pt idx="7061">
                  <c:v>7062</c:v>
                </c:pt>
                <c:pt idx="7062">
                  <c:v>7063</c:v>
                </c:pt>
                <c:pt idx="7063">
                  <c:v>7064</c:v>
                </c:pt>
                <c:pt idx="7064">
                  <c:v>7065</c:v>
                </c:pt>
                <c:pt idx="7065">
                  <c:v>7066</c:v>
                </c:pt>
                <c:pt idx="7066">
                  <c:v>7067</c:v>
                </c:pt>
                <c:pt idx="7067">
                  <c:v>7068</c:v>
                </c:pt>
                <c:pt idx="7068">
                  <c:v>7069</c:v>
                </c:pt>
                <c:pt idx="7069">
                  <c:v>7070</c:v>
                </c:pt>
                <c:pt idx="7070">
                  <c:v>7071</c:v>
                </c:pt>
                <c:pt idx="7071">
                  <c:v>7072</c:v>
                </c:pt>
                <c:pt idx="7072">
                  <c:v>7073</c:v>
                </c:pt>
                <c:pt idx="7073">
                  <c:v>7074</c:v>
                </c:pt>
                <c:pt idx="7074">
                  <c:v>7075</c:v>
                </c:pt>
                <c:pt idx="7075">
                  <c:v>7076</c:v>
                </c:pt>
                <c:pt idx="7076">
                  <c:v>7077</c:v>
                </c:pt>
                <c:pt idx="7077">
                  <c:v>7078</c:v>
                </c:pt>
                <c:pt idx="7078">
                  <c:v>7079</c:v>
                </c:pt>
                <c:pt idx="7079">
                  <c:v>7080</c:v>
                </c:pt>
                <c:pt idx="7080">
                  <c:v>7081</c:v>
                </c:pt>
                <c:pt idx="7081">
                  <c:v>7082</c:v>
                </c:pt>
                <c:pt idx="7082">
                  <c:v>7083</c:v>
                </c:pt>
                <c:pt idx="7083">
                  <c:v>7084</c:v>
                </c:pt>
                <c:pt idx="7084">
                  <c:v>7085</c:v>
                </c:pt>
                <c:pt idx="7085">
                  <c:v>7086</c:v>
                </c:pt>
                <c:pt idx="7086">
                  <c:v>7087</c:v>
                </c:pt>
                <c:pt idx="7087">
                  <c:v>7088</c:v>
                </c:pt>
                <c:pt idx="7088">
                  <c:v>7089</c:v>
                </c:pt>
                <c:pt idx="7089">
                  <c:v>7090</c:v>
                </c:pt>
                <c:pt idx="7090">
                  <c:v>7091</c:v>
                </c:pt>
                <c:pt idx="7091">
                  <c:v>7092</c:v>
                </c:pt>
                <c:pt idx="7092">
                  <c:v>7093</c:v>
                </c:pt>
                <c:pt idx="7093">
                  <c:v>7094</c:v>
                </c:pt>
                <c:pt idx="7094">
                  <c:v>7095</c:v>
                </c:pt>
                <c:pt idx="7095">
                  <c:v>7096</c:v>
                </c:pt>
                <c:pt idx="7096">
                  <c:v>7097</c:v>
                </c:pt>
                <c:pt idx="7097">
                  <c:v>7098</c:v>
                </c:pt>
                <c:pt idx="7098">
                  <c:v>7099</c:v>
                </c:pt>
                <c:pt idx="7099">
                  <c:v>7100</c:v>
                </c:pt>
                <c:pt idx="7100">
                  <c:v>7101</c:v>
                </c:pt>
                <c:pt idx="7101">
                  <c:v>7102</c:v>
                </c:pt>
                <c:pt idx="7102">
                  <c:v>7103</c:v>
                </c:pt>
                <c:pt idx="7103">
                  <c:v>7104</c:v>
                </c:pt>
                <c:pt idx="7104">
                  <c:v>7105</c:v>
                </c:pt>
                <c:pt idx="7105">
                  <c:v>7106</c:v>
                </c:pt>
                <c:pt idx="7106">
                  <c:v>7107</c:v>
                </c:pt>
                <c:pt idx="7107">
                  <c:v>7108</c:v>
                </c:pt>
                <c:pt idx="7108">
                  <c:v>7109</c:v>
                </c:pt>
                <c:pt idx="7109">
                  <c:v>7110</c:v>
                </c:pt>
                <c:pt idx="7110">
                  <c:v>7111</c:v>
                </c:pt>
                <c:pt idx="7111">
                  <c:v>7112</c:v>
                </c:pt>
                <c:pt idx="7112">
                  <c:v>7113</c:v>
                </c:pt>
                <c:pt idx="7113">
                  <c:v>7114</c:v>
                </c:pt>
                <c:pt idx="7114">
                  <c:v>7115</c:v>
                </c:pt>
                <c:pt idx="7115">
                  <c:v>7116</c:v>
                </c:pt>
                <c:pt idx="7116">
                  <c:v>7117</c:v>
                </c:pt>
                <c:pt idx="7117">
                  <c:v>7118</c:v>
                </c:pt>
                <c:pt idx="7118">
                  <c:v>7119</c:v>
                </c:pt>
                <c:pt idx="7119">
                  <c:v>7120</c:v>
                </c:pt>
                <c:pt idx="7120">
                  <c:v>7121</c:v>
                </c:pt>
                <c:pt idx="7121">
                  <c:v>7122</c:v>
                </c:pt>
                <c:pt idx="7122">
                  <c:v>7123</c:v>
                </c:pt>
                <c:pt idx="7123">
                  <c:v>7124</c:v>
                </c:pt>
                <c:pt idx="7124">
                  <c:v>7125</c:v>
                </c:pt>
                <c:pt idx="7125">
                  <c:v>7126</c:v>
                </c:pt>
                <c:pt idx="7126">
                  <c:v>7127</c:v>
                </c:pt>
                <c:pt idx="7127">
                  <c:v>7128</c:v>
                </c:pt>
                <c:pt idx="7128">
                  <c:v>7129</c:v>
                </c:pt>
                <c:pt idx="7129">
                  <c:v>7130</c:v>
                </c:pt>
                <c:pt idx="7130">
                  <c:v>7131</c:v>
                </c:pt>
                <c:pt idx="7131">
                  <c:v>7132</c:v>
                </c:pt>
                <c:pt idx="7132">
                  <c:v>7133</c:v>
                </c:pt>
                <c:pt idx="7133">
                  <c:v>7134</c:v>
                </c:pt>
                <c:pt idx="7134">
                  <c:v>7135</c:v>
                </c:pt>
                <c:pt idx="7135">
                  <c:v>7136</c:v>
                </c:pt>
                <c:pt idx="7136">
                  <c:v>7137</c:v>
                </c:pt>
                <c:pt idx="7137">
                  <c:v>7138</c:v>
                </c:pt>
                <c:pt idx="7138">
                  <c:v>7139</c:v>
                </c:pt>
                <c:pt idx="7139">
                  <c:v>7140</c:v>
                </c:pt>
                <c:pt idx="7140">
                  <c:v>7141</c:v>
                </c:pt>
                <c:pt idx="7141">
                  <c:v>7142</c:v>
                </c:pt>
                <c:pt idx="7142">
                  <c:v>7143</c:v>
                </c:pt>
                <c:pt idx="7143">
                  <c:v>7144</c:v>
                </c:pt>
                <c:pt idx="7144">
                  <c:v>7145</c:v>
                </c:pt>
                <c:pt idx="7145">
                  <c:v>7146</c:v>
                </c:pt>
                <c:pt idx="7146">
                  <c:v>7147</c:v>
                </c:pt>
                <c:pt idx="7147">
                  <c:v>7148</c:v>
                </c:pt>
                <c:pt idx="7148">
                  <c:v>7149</c:v>
                </c:pt>
                <c:pt idx="7149">
                  <c:v>7150</c:v>
                </c:pt>
                <c:pt idx="7150">
                  <c:v>7151</c:v>
                </c:pt>
                <c:pt idx="7151">
                  <c:v>7152</c:v>
                </c:pt>
                <c:pt idx="7152">
                  <c:v>7153</c:v>
                </c:pt>
                <c:pt idx="7153">
                  <c:v>7154</c:v>
                </c:pt>
                <c:pt idx="7154">
                  <c:v>7155</c:v>
                </c:pt>
                <c:pt idx="7155">
                  <c:v>7156</c:v>
                </c:pt>
                <c:pt idx="7156">
                  <c:v>7157</c:v>
                </c:pt>
                <c:pt idx="7157">
                  <c:v>7158</c:v>
                </c:pt>
                <c:pt idx="7158">
                  <c:v>7159</c:v>
                </c:pt>
                <c:pt idx="7159">
                  <c:v>7160</c:v>
                </c:pt>
                <c:pt idx="7160">
                  <c:v>7161</c:v>
                </c:pt>
                <c:pt idx="7161">
                  <c:v>7162</c:v>
                </c:pt>
                <c:pt idx="7162">
                  <c:v>7163</c:v>
                </c:pt>
                <c:pt idx="7163">
                  <c:v>7164</c:v>
                </c:pt>
                <c:pt idx="7164">
                  <c:v>7165</c:v>
                </c:pt>
                <c:pt idx="7165">
                  <c:v>7166</c:v>
                </c:pt>
                <c:pt idx="7166">
                  <c:v>7167</c:v>
                </c:pt>
                <c:pt idx="7167">
                  <c:v>7168</c:v>
                </c:pt>
                <c:pt idx="7168">
                  <c:v>7169</c:v>
                </c:pt>
                <c:pt idx="7169">
                  <c:v>7170</c:v>
                </c:pt>
                <c:pt idx="7170">
                  <c:v>7171</c:v>
                </c:pt>
                <c:pt idx="7171">
                  <c:v>7172</c:v>
                </c:pt>
                <c:pt idx="7172">
                  <c:v>7173</c:v>
                </c:pt>
                <c:pt idx="7173">
                  <c:v>7174</c:v>
                </c:pt>
                <c:pt idx="7174">
                  <c:v>7175</c:v>
                </c:pt>
                <c:pt idx="7175">
                  <c:v>7176</c:v>
                </c:pt>
                <c:pt idx="7176">
                  <c:v>7177</c:v>
                </c:pt>
                <c:pt idx="7177">
                  <c:v>7178</c:v>
                </c:pt>
                <c:pt idx="7178">
                  <c:v>7179</c:v>
                </c:pt>
                <c:pt idx="7179">
                  <c:v>7180</c:v>
                </c:pt>
                <c:pt idx="7180">
                  <c:v>7181</c:v>
                </c:pt>
                <c:pt idx="7181">
                  <c:v>7182</c:v>
                </c:pt>
                <c:pt idx="7182">
                  <c:v>7183</c:v>
                </c:pt>
                <c:pt idx="7183">
                  <c:v>7184</c:v>
                </c:pt>
                <c:pt idx="7184">
                  <c:v>7185</c:v>
                </c:pt>
                <c:pt idx="7185">
                  <c:v>7186</c:v>
                </c:pt>
                <c:pt idx="7186">
                  <c:v>7187</c:v>
                </c:pt>
                <c:pt idx="7187">
                  <c:v>7188</c:v>
                </c:pt>
                <c:pt idx="7188">
                  <c:v>7189</c:v>
                </c:pt>
                <c:pt idx="7189">
                  <c:v>7190</c:v>
                </c:pt>
                <c:pt idx="7190">
                  <c:v>7191</c:v>
                </c:pt>
                <c:pt idx="7191">
                  <c:v>7192</c:v>
                </c:pt>
                <c:pt idx="7192">
                  <c:v>7193</c:v>
                </c:pt>
                <c:pt idx="7193">
                  <c:v>7194</c:v>
                </c:pt>
                <c:pt idx="7194">
                  <c:v>7195</c:v>
                </c:pt>
                <c:pt idx="7195">
                  <c:v>7196</c:v>
                </c:pt>
                <c:pt idx="7196">
                  <c:v>7197</c:v>
                </c:pt>
                <c:pt idx="7197">
                  <c:v>7198</c:v>
                </c:pt>
                <c:pt idx="7198">
                  <c:v>7199</c:v>
                </c:pt>
                <c:pt idx="7199">
                  <c:v>7200</c:v>
                </c:pt>
                <c:pt idx="7200">
                  <c:v>7201</c:v>
                </c:pt>
                <c:pt idx="7201">
                  <c:v>7202</c:v>
                </c:pt>
                <c:pt idx="7202">
                  <c:v>7203</c:v>
                </c:pt>
                <c:pt idx="7203">
                  <c:v>7204</c:v>
                </c:pt>
                <c:pt idx="7204">
                  <c:v>7205</c:v>
                </c:pt>
                <c:pt idx="7205">
                  <c:v>7206</c:v>
                </c:pt>
                <c:pt idx="7206">
                  <c:v>7207</c:v>
                </c:pt>
                <c:pt idx="7207">
                  <c:v>7208</c:v>
                </c:pt>
                <c:pt idx="7208">
                  <c:v>7209</c:v>
                </c:pt>
                <c:pt idx="7209">
                  <c:v>7210</c:v>
                </c:pt>
                <c:pt idx="7210">
                  <c:v>7211</c:v>
                </c:pt>
                <c:pt idx="7211">
                  <c:v>7212</c:v>
                </c:pt>
                <c:pt idx="7212">
                  <c:v>7213</c:v>
                </c:pt>
                <c:pt idx="7213">
                  <c:v>7214</c:v>
                </c:pt>
                <c:pt idx="7214">
                  <c:v>7215</c:v>
                </c:pt>
                <c:pt idx="7215">
                  <c:v>7216</c:v>
                </c:pt>
                <c:pt idx="7216">
                  <c:v>7217</c:v>
                </c:pt>
                <c:pt idx="7217">
                  <c:v>7218</c:v>
                </c:pt>
                <c:pt idx="7218">
                  <c:v>7219</c:v>
                </c:pt>
                <c:pt idx="7219">
                  <c:v>7220</c:v>
                </c:pt>
                <c:pt idx="7220">
                  <c:v>7221</c:v>
                </c:pt>
                <c:pt idx="7221">
                  <c:v>7222</c:v>
                </c:pt>
                <c:pt idx="7222">
                  <c:v>7223</c:v>
                </c:pt>
                <c:pt idx="7223">
                  <c:v>7224</c:v>
                </c:pt>
                <c:pt idx="7224">
                  <c:v>7225</c:v>
                </c:pt>
                <c:pt idx="7225">
                  <c:v>7226</c:v>
                </c:pt>
                <c:pt idx="7226">
                  <c:v>7227</c:v>
                </c:pt>
                <c:pt idx="7227">
                  <c:v>7228</c:v>
                </c:pt>
                <c:pt idx="7228">
                  <c:v>7229</c:v>
                </c:pt>
                <c:pt idx="7229">
                  <c:v>7230</c:v>
                </c:pt>
                <c:pt idx="7230">
                  <c:v>7231</c:v>
                </c:pt>
                <c:pt idx="7231">
                  <c:v>7232</c:v>
                </c:pt>
                <c:pt idx="7232">
                  <c:v>7233</c:v>
                </c:pt>
                <c:pt idx="7233">
                  <c:v>7234</c:v>
                </c:pt>
                <c:pt idx="7234">
                  <c:v>7235</c:v>
                </c:pt>
                <c:pt idx="7235">
                  <c:v>7236</c:v>
                </c:pt>
                <c:pt idx="7236">
                  <c:v>7237</c:v>
                </c:pt>
                <c:pt idx="7237">
                  <c:v>7238</c:v>
                </c:pt>
                <c:pt idx="7238">
                  <c:v>7239</c:v>
                </c:pt>
                <c:pt idx="7239">
                  <c:v>7240</c:v>
                </c:pt>
                <c:pt idx="7240">
                  <c:v>7241</c:v>
                </c:pt>
                <c:pt idx="7241">
                  <c:v>7242</c:v>
                </c:pt>
                <c:pt idx="7242">
                  <c:v>7243</c:v>
                </c:pt>
                <c:pt idx="7243">
                  <c:v>7244</c:v>
                </c:pt>
                <c:pt idx="7244">
                  <c:v>7245</c:v>
                </c:pt>
                <c:pt idx="7245">
                  <c:v>7246</c:v>
                </c:pt>
                <c:pt idx="7246">
                  <c:v>7247</c:v>
                </c:pt>
                <c:pt idx="7247">
                  <c:v>7248</c:v>
                </c:pt>
                <c:pt idx="7248">
                  <c:v>7249</c:v>
                </c:pt>
                <c:pt idx="7249">
                  <c:v>7250</c:v>
                </c:pt>
                <c:pt idx="7250">
                  <c:v>7251</c:v>
                </c:pt>
                <c:pt idx="7251">
                  <c:v>7252</c:v>
                </c:pt>
                <c:pt idx="7252">
                  <c:v>7253</c:v>
                </c:pt>
                <c:pt idx="7253">
                  <c:v>7254</c:v>
                </c:pt>
                <c:pt idx="7254">
                  <c:v>7255</c:v>
                </c:pt>
                <c:pt idx="7255">
                  <c:v>7256</c:v>
                </c:pt>
                <c:pt idx="7256">
                  <c:v>7257</c:v>
                </c:pt>
                <c:pt idx="7257">
                  <c:v>7258</c:v>
                </c:pt>
                <c:pt idx="7258">
                  <c:v>7259</c:v>
                </c:pt>
                <c:pt idx="7259">
                  <c:v>7260</c:v>
                </c:pt>
                <c:pt idx="7260">
                  <c:v>7261</c:v>
                </c:pt>
                <c:pt idx="7261">
                  <c:v>7262</c:v>
                </c:pt>
                <c:pt idx="7262">
                  <c:v>7263</c:v>
                </c:pt>
                <c:pt idx="7263">
                  <c:v>7264</c:v>
                </c:pt>
                <c:pt idx="7264">
                  <c:v>7265</c:v>
                </c:pt>
                <c:pt idx="7265">
                  <c:v>7266</c:v>
                </c:pt>
                <c:pt idx="7266">
                  <c:v>7267</c:v>
                </c:pt>
                <c:pt idx="7267">
                  <c:v>7268</c:v>
                </c:pt>
                <c:pt idx="7268">
                  <c:v>7269</c:v>
                </c:pt>
                <c:pt idx="7269">
                  <c:v>7270</c:v>
                </c:pt>
                <c:pt idx="7270">
                  <c:v>7271</c:v>
                </c:pt>
                <c:pt idx="7271">
                  <c:v>7272</c:v>
                </c:pt>
                <c:pt idx="7272">
                  <c:v>7273</c:v>
                </c:pt>
                <c:pt idx="7273">
                  <c:v>7274</c:v>
                </c:pt>
                <c:pt idx="7274">
                  <c:v>7275</c:v>
                </c:pt>
                <c:pt idx="7275">
                  <c:v>7276</c:v>
                </c:pt>
                <c:pt idx="7276">
                  <c:v>7277</c:v>
                </c:pt>
                <c:pt idx="7277">
                  <c:v>7278</c:v>
                </c:pt>
                <c:pt idx="7278">
                  <c:v>7279</c:v>
                </c:pt>
                <c:pt idx="7279">
                  <c:v>7280</c:v>
                </c:pt>
                <c:pt idx="7280">
                  <c:v>7281</c:v>
                </c:pt>
                <c:pt idx="7281">
                  <c:v>7282</c:v>
                </c:pt>
                <c:pt idx="7282">
                  <c:v>7283</c:v>
                </c:pt>
                <c:pt idx="7283">
                  <c:v>7284</c:v>
                </c:pt>
                <c:pt idx="7284">
                  <c:v>7285</c:v>
                </c:pt>
                <c:pt idx="7285">
                  <c:v>7286</c:v>
                </c:pt>
                <c:pt idx="7286">
                  <c:v>7287</c:v>
                </c:pt>
                <c:pt idx="7287">
                  <c:v>7288</c:v>
                </c:pt>
                <c:pt idx="7288">
                  <c:v>7289</c:v>
                </c:pt>
                <c:pt idx="7289">
                  <c:v>7290</c:v>
                </c:pt>
                <c:pt idx="7290">
                  <c:v>7291</c:v>
                </c:pt>
                <c:pt idx="7291">
                  <c:v>7292</c:v>
                </c:pt>
                <c:pt idx="7292">
                  <c:v>7293</c:v>
                </c:pt>
                <c:pt idx="7293">
                  <c:v>7294</c:v>
                </c:pt>
                <c:pt idx="7294">
                  <c:v>7295</c:v>
                </c:pt>
                <c:pt idx="7295">
                  <c:v>7296</c:v>
                </c:pt>
                <c:pt idx="7296">
                  <c:v>7297</c:v>
                </c:pt>
                <c:pt idx="7297">
                  <c:v>7298</c:v>
                </c:pt>
                <c:pt idx="7298">
                  <c:v>7299</c:v>
                </c:pt>
                <c:pt idx="7299">
                  <c:v>7300</c:v>
                </c:pt>
                <c:pt idx="7300">
                  <c:v>7301</c:v>
                </c:pt>
                <c:pt idx="7301">
                  <c:v>7302</c:v>
                </c:pt>
                <c:pt idx="7302">
                  <c:v>7303</c:v>
                </c:pt>
                <c:pt idx="7303">
                  <c:v>7304</c:v>
                </c:pt>
                <c:pt idx="7304">
                  <c:v>7305</c:v>
                </c:pt>
                <c:pt idx="7305">
                  <c:v>7306</c:v>
                </c:pt>
                <c:pt idx="7306">
                  <c:v>7307</c:v>
                </c:pt>
                <c:pt idx="7307">
                  <c:v>7308</c:v>
                </c:pt>
                <c:pt idx="7308">
                  <c:v>7309</c:v>
                </c:pt>
                <c:pt idx="7309">
                  <c:v>7310</c:v>
                </c:pt>
                <c:pt idx="7310">
                  <c:v>7311</c:v>
                </c:pt>
                <c:pt idx="7311">
                  <c:v>7312</c:v>
                </c:pt>
                <c:pt idx="7312">
                  <c:v>7313</c:v>
                </c:pt>
                <c:pt idx="7313">
                  <c:v>7314</c:v>
                </c:pt>
                <c:pt idx="7314">
                  <c:v>7315</c:v>
                </c:pt>
                <c:pt idx="7315">
                  <c:v>7316</c:v>
                </c:pt>
                <c:pt idx="7316">
                  <c:v>7317</c:v>
                </c:pt>
                <c:pt idx="7317">
                  <c:v>7318</c:v>
                </c:pt>
                <c:pt idx="7318">
                  <c:v>7319</c:v>
                </c:pt>
                <c:pt idx="7319">
                  <c:v>7320</c:v>
                </c:pt>
                <c:pt idx="7320">
                  <c:v>7321</c:v>
                </c:pt>
                <c:pt idx="7321">
                  <c:v>7322</c:v>
                </c:pt>
                <c:pt idx="7322">
                  <c:v>7323</c:v>
                </c:pt>
                <c:pt idx="7323">
                  <c:v>7324</c:v>
                </c:pt>
                <c:pt idx="7324">
                  <c:v>7325</c:v>
                </c:pt>
                <c:pt idx="7325">
                  <c:v>7326</c:v>
                </c:pt>
                <c:pt idx="7326">
                  <c:v>7327</c:v>
                </c:pt>
                <c:pt idx="7327">
                  <c:v>7328</c:v>
                </c:pt>
                <c:pt idx="7328">
                  <c:v>7329</c:v>
                </c:pt>
                <c:pt idx="7329">
                  <c:v>7330</c:v>
                </c:pt>
                <c:pt idx="7330">
                  <c:v>7331</c:v>
                </c:pt>
                <c:pt idx="7331">
                  <c:v>7332</c:v>
                </c:pt>
                <c:pt idx="7332">
                  <c:v>7333</c:v>
                </c:pt>
                <c:pt idx="7333">
                  <c:v>7334</c:v>
                </c:pt>
                <c:pt idx="7334">
                  <c:v>7335</c:v>
                </c:pt>
                <c:pt idx="7335">
                  <c:v>7336</c:v>
                </c:pt>
                <c:pt idx="7336">
                  <c:v>7337</c:v>
                </c:pt>
                <c:pt idx="7337">
                  <c:v>7338</c:v>
                </c:pt>
                <c:pt idx="7338">
                  <c:v>7339</c:v>
                </c:pt>
                <c:pt idx="7339">
                  <c:v>7340</c:v>
                </c:pt>
                <c:pt idx="7340">
                  <c:v>7341</c:v>
                </c:pt>
                <c:pt idx="7341">
                  <c:v>7342</c:v>
                </c:pt>
                <c:pt idx="7342">
                  <c:v>7343</c:v>
                </c:pt>
                <c:pt idx="7343">
                  <c:v>7344</c:v>
                </c:pt>
                <c:pt idx="7344">
                  <c:v>7345</c:v>
                </c:pt>
                <c:pt idx="7345">
                  <c:v>7346</c:v>
                </c:pt>
                <c:pt idx="7346">
                  <c:v>7347</c:v>
                </c:pt>
                <c:pt idx="7347">
                  <c:v>7348</c:v>
                </c:pt>
                <c:pt idx="7348">
                  <c:v>7349</c:v>
                </c:pt>
                <c:pt idx="7349">
                  <c:v>7350</c:v>
                </c:pt>
                <c:pt idx="7350">
                  <c:v>7351</c:v>
                </c:pt>
                <c:pt idx="7351">
                  <c:v>7352</c:v>
                </c:pt>
                <c:pt idx="7352">
                  <c:v>7353</c:v>
                </c:pt>
                <c:pt idx="7353">
                  <c:v>7354</c:v>
                </c:pt>
                <c:pt idx="7354">
                  <c:v>7355</c:v>
                </c:pt>
                <c:pt idx="7355">
                  <c:v>7356</c:v>
                </c:pt>
                <c:pt idx="7356">
                  <c:v>7357</c:v>
                </c:pt>
                <c:pt idx="7357">
                  <c:v>7358</c:v>
                </c:pt>
                <c:pt idx="7358">
                  <c:v>7359</c:v>
                </c:pt>
                <c:pt idx="7359">
                  <c:v>7360</c:v>
                </c:pt>
                <c:pt idx="7360">
                  <c:v>7361</c:v>
                </c:pt>
                <c:pt idx="7361">
                  <c:v>7362</c:v>
                </c:pt>
                <c:pt idx="7362">
                  <c:v>7363</c:v>
                </c:pt>
                <c:pt idx="7363">
                  <c:v>7364</c:v>
                </c:pt>
                <c:pt idx="7364">
                  <c:v>7365</c:v>
                </c:pt>
                <c:pt idx="7365">
                  <c:v>7366</c:v>
                </c:pt>
                <c:pt idx="7366">
                  <c:v>7367</c:v>
                </c:pt>
                <c:pt idx="7367">
                  <c:v>7368</c:v>
                </c:pt>
                <c:pt idx="7368">
                  <c:v>7369</c:v>
                </c:pt>
                <c:pt idx="7369">
                  <c:v>7370</c:v>
                </c:pt>
                <c:pt idx="7370">
                  <c:v>7371</c:v>
                </c:pt>
                <c:pt idx="7371">
                  <c:v>7372</c:v>
                </c:pt>
                <c:pt idx="7372">
                  <c:v>7373</c:v>
                </c:pt>
                <c:pt idx="7373">
                  <c:v>7374</c:v>
                </c:pt>
                <c:pt idx="7374">
                  <c:v>7375</c:v>
                </c:pt>
                <c:pt idx="7375">
                  <c:v>7376</c:v>
                </c:pt>
                <c:pt idx="7376">
                  <c:v>7377</c:v>
                </c:pt>
                <c:pt idx="7377">
                  <c:v>7378</c:v>
                </c:pt>
                <c:pt idx="7378">
                  <c:v>7379</c:v>
                </c:pt>
                <c:pt idx="7379">
                  <c:v>7380</c:v>
                </c:pt>
                <c:pt idx="7380">
                  <c:v>7381</c:v>
                </c:pt>
                <c:pt idx="7381">
                  <c:v>7382</c:v>
                </c:pt>
                <c:pt idx="7382">
                  <c:v>7383</c:v>
                </c:pt>
                <c:pt idx="7383">
                  <c:v>7384</c:v>
                </c:pt>
                <c:pt idx="7384">
                  <c:v>7385</c:v>
                </c:pt>
                <c:pt idx="7385">
                  <c:v>7386</c:v>
                </c:pt>
                <c:pt idx="7386">
                  <c:v>7387</c:v>
                </c:pt>
                <c:pt idx="7387">
                  <c:v>7388</c:v>
                </c:pt>
                <c:pt idx="7388">
                  <c:v>7389</c:v>
                </c:pt>
                <c:pt idx="7389">
                  <c:v>7390</c:v>
                </c:pt>
                <c:pt idx="7390">
                  <c:v>7391</c:v>
                </c:pt>
                <c:pt idx="7391">
                  <c:v>7392</c:v>
                </c:pt>
                <c:pt idx="7392">
                  <c:v>7393</c:v>
                </c:pt>
                <c:pt idx="7393">
                  <c:v>7394</c:v>
                </c:pt>
                <c:pt idx="7394">
                  <c:v>7395</c:v>
                </c:pt>
                <c:pt idx="7395">
                  <c:v>7396</c:v>
                </c:pt>
                <c:pt idx="7396">
                  <c:v>7397</c:v>
                </c:pt>
                <c:pt idx="7397">
                  <c:v>7398</c:v>
                </c:pt>
                <c:pt idx="7398">
                  <c:v>7399</c:v>
                </c:pt>
                <c:pt idx="7399">
                  <c:v>7400</c:v>
                </c:pt>
                <c:pt idx="7400">
                  <c:v>7401</c:v>
                </c:pt>
                <c:pt idx="7401">
                  <c:v>7402</c:v>
                </c:pt>
                <c:pt idx="7402">
                  <c:v>7403</c:v>
                </c:pt>
                <c:pt idx="7403">
                  <c:v>7404</c:v>
                </c:pt>
                <c:pt idx="7404">
                  <c:v>7405</c:v>
                </c:pt>
                <c:pt idx="7405">
                  <c:v>7406</c:v>
                </c:pt>
                <c:pt idx="7406">
                  <c:v>7407</c:v>
                </c:pt>
                <c:pt idx="7407">
                  <c:v>7408</c:v>
                </c:pt>
                <c:pt idx="7408">
                  <c:v>7409</c:v>
                </c:pt>
                <c:pt idx="7409">
                  <c:v>7410</c:v>
                </c:pt>
                <c:pt idx="7410">
                  <c:v>7411</c:v>
                </c:pt>
                <c:pt idx="7411">
                  <c:v>7412</c:v>
                </c:pt>
                <c:pt idx="7412">
                  <c:v>7413</c:v>
                </c:pt>
                <c:pt idx="7413">
                  <c:v>7414</c:v>
                </c:pt>
                <c:pt idx="7414">
                  <c:v>7415</c:v>
                </c:pt>
                <c:pt idx="7415">
                  <c:v>7416</c:v>
                </c:pt>
                <c:pt idx="7416">
                  <c:v>7417</c:v>
                </c:pt>
                <c:pt idx="7417">
                  <c:v>7418</c:v>
                </c:pt>
                <c:pt idx="7418">
                  <c:v>7419</c:v>
                </c:pt>
                <c:pt idx="7419">
                  <c:v>7420</c:v>
                </c:pt>
                <c:pt idx="7420">
                  <c:v>7421</c:v>
                </c:pt>
                <c:pt idx="7421">
                  <c:v>7422</c:v>
                </c:pt>
                <c:pt idx="7422">
                  <c:v>7423</c:v>
                </c:pt>
                <c:pt idx="7423">
                  <c:v>7424</c:v>
                </c:pt>
                <c:pt idx="7424">
                  <c:v>7425</c:v>
                </c:pt>
                <c:pt idx="7425">
                  <c:v>7426</c:v>
                </c:pt>
                <c:pt idx="7426">
                  <c:v>7427</c:v>
                </c:pt>
                <c:pt idx="7427">
                  <c:v>7428</c:v>
                </c:pt>
                <c:pt idx="7428">
                  <c:v>7429</c:v>
                </c:pt>
                <c:pt idx="7429">
                  <c:v>7430</c:v>
                </c:pt>
                <c:pt idx="7430">
                  <c:v>7431</c:v>
                </c:pt>
                <c:pt idx="7431">
                  <c:v>7432</c:v>
                </c:pt>
                <c:pt idx="7432">
                  <c:v>7433</c:v>
                </c:pt>
                <c:pt idx="7433">
                  <c:v>7434</c:v>
                </c:pt>
                <c:pt idx="7434">
                  <c:v>7435</c:v>
                </c:pt>
                <c:pt idx="7435">
                  <c:v>7436</c:v>
                </c:pt>
                <c:pt idx="7436">
                  <c:v>7437</c:v>
                </c:pt>
                <c:pt idx="7437">
                  <c:v>7438</c:v>
                </c:pt>
                <c:pt idx="7438">
                  <c:v>7439</c:v>
                </c:pt>
                <c:pt idx="7439">
                  <c:v>7440</c:v>
                </c:pt>
                <c:pt idx="7440">
                  <c:v>7441</c:v>
                </c:pt>
                <c:pt idx="7441">
                  <c:v>7442</c:v>
                </c:pt>
                <c:pt idx="7442">
                  <c:v>7443</c:v>
                </c:pt>
                <c:pt idx="7443">
                  <c:v>7444</c:v>
                </c:pt>
                <c:pt idx="7444">
                  <c:v>7445</c:v>
                </c:pt>
                <c:pt idx="7445">
                  <c:v>7446</c:v>
                </c:pt>
                <c:pt idx="7446">
                  <c:v>7447</c:v>
                </c:pt>
                <c:pt idx="7447">
                  <c:v>7448</c:v>
                </c:pt>
                <c:pt idx="7448">
                  <c:v>7449</c:v>
                </c:pt>
                <c:pt idx="7449">
                  <c:v>7450</c:v>
                </c:pt>
                <c:pt idx="7450">
                  <c:v>7451</c:v>
                </c:pt>
                <c:pt idx="7451">
                  <c:v>7452</c:v>
                </c:pt>
                <c:pt idx="7452">
                  <c:v>7453</c:v>
                </c:pt>
                <c:pt idx="7453">
                  <c:v>7454</c:v>
                </c:pt>
                <c:pt idx="7454">
                  <c:v>7455</c:v>
                </c:pt>
                <c:pt idx="7455">
                  <c:v>7456</c:v>
                </c:pt>
                <c:pt idx="7456">
                  <c:v>7457</c:v>
                </c:pt>
                <c:pt idx="7457">
                  <c:v>7458</c:v>
                </c:pt>
                <c:pt idx="7458">
                  <c:v>7459</c:v>
                </c:pt>
                <c:pt idx="7459">
                  <c:v>7460</c:v>
                </c:pt>
                <c:pt idx="7460">
                  <c:v>7461</c:v>
                </c:pt>
                <c:pt idx="7461">
                  <c:v>7462</c:v>
                </c:pt>
                <c:pt idx="7462">
                  <c:v>7463</c:v>
                </c:pt>
                <c:pt idx="7463">
                  <c:v>7464</c:v>
                </c:pt>
                <c:pt idx="7464">
                  <c:v>7465</c:v>
                </c:pt>
                <c:pt idx="7465">
                  <c:v>7466</c:v>
                </c:pt>
                <c:pt idx="7466">
                  <c:v>7467</c:v>
                </c:pt>
                <c:pt idx="7467">
                  <c:v>7468</c:v>
                </c:pt>
                <c:pt idx="7468">
                  <c:v>7469</c:v>
                </c:pt>
                <c:pt idx="7469">
                  <c:v>7470</c:v>
                </c:pt>
                <c:pt idx="7470">
                  <c:v>7471</c:v>
                </c:pt>
                <c:pt idx="7471">
                  <c:v>7472</c:v>
                </c:pt>
                <c:pt idx="7472">
                  <c:v>7473</c:v>
                </c:pt>
                <c:pt idx="7473">
                  <c:v>7474</c:v>
                </c:pt>
                <c:pt idx="7474">
                  <c:v>7475</c:v>
                </c:pt>
                <c:pt idx="7475">
                  <c:v>7476</c:v>
                </c:pt>
                <c:pt idx="7476">
                  <c:v>7477</c:v>
                </c:pt>
                <c:pt idx="7477">
                  <c:v>7478</c:v>
                </c:pt>
                <c:pt idx="7478">
                  <c:v>7479</c:v>
                </c:pt>
                <c:pt idx="7479">
                  <c:v>7480</c:v>
                </c:pt>
                <c:pt idx="7480">
                  <c:v>7481</c:v>
                </c:pt>
                <c:pt idx="7481">
                  <c:v>7482</c:v>
                </c:pt>
                <c:pt idx="7482">
                  <c:v>7483</c:v>
                </c:pt>
                <c:pt idx="7483">
                  <c:v>7484</c:v>
                </c:pt>
                <c:pt idx="7484">
                  <c:v>7485</c:v>
                </c:pt>
                <c:pt idx="7485">
                  <c:v>7486</c:v>
                </c:pt>
                <c:pt idx="7486">
                  <c:v>7487</c:v>
                </c:pt>
                <c:pt idx="7487">
                  <c:v>7488</c:v>
                </c:pt>
                <c:pt idx="7488">
                  <c:v>7489</c:v>
                </c:pt>
                <c:pt idx="7489">
                  <c:v>7490</c:v>
                </c:pt>
                <c:pt idx="7490">
                  <c:v>7491</c:v>
                </c:pt>
                <c:pt idx="7491">
                  <c:v>7492</c:v>
                </c:pt>
                <c:pt idx="7492">
                  <c:v>7493</c:v>
                </c:pt>
                <c:pt idx="7493">
                  <c:v>7494</c:v>
                </c:pt>
                <c:pt idx="7494">
                  <c:v>7495</c:v>
                </c:pt>
                <c:pt idx="7495">
                  <c:v>7496</c:v>
                </c:pt>
                <c:pt idx="7496">
                  <c:v>7497</c:v>
                </c:pt>
                <c:pt idx="7497">
                  <c:v>7498</c:v>
                </c:pt>
                <c:pt idx="7498">
                  <c:v>7499</c:v>
                </c:pt>
                <c:pt idx="7499">
                  <c:v>7500</c:v>
                </c:pt>
                <c:pt idx="7500">
                  <c:v>7501</c:v>
                </c:pt>
                <c:pt idx="7501">
                  <c:v>7502</c:v>
                </c:pt>
                <c:pt idx="7502">
                  <c:v>7503</c:v>
                </c:pt>
                <c:pt idx="7503">
                  <c:v>7504</c:v>
                </c:pt>
                <c:pt idx="7504">
                  <c:v>7505</c:v>
                </c:pt>
                <c:pt idx="7505">
                  <c:v>7506</c:v>
                </c:pt>
                <c:pt idx="7506">
                  <c:v>7507</c:v>
                </c:pt>
                <c:pt idx="7507">
                  <c:v>7508</c:v>
                </c:pt>
                <c:pt idx="7508">
                  <c:v>7509</c:v>
                </c:pt>
                <c:pt idx="7509">
                  <c:v>7510</c:v>
                </c:pt>
                <c:pt idx="7510">
                  <c:v>7511</c:v>
                </c:pt>
                <c:pt idx="7511">
                  <c:v>7512</c:v>
                </c:pt>
                <c:pt idx="7512">
                  <c:v>7513</c:v>
                </c:pt>
                <c:pt idx="7513">
                  <c:v>7514</c:v>
                </c:pt>
                <c:pt idx="7514">
                  <c:v>7515</c:v>
                </c:pt>
                <c:pt idx="7515">
                  <c:v>7516</c:v>
                </c:pt>
                <c:pt idx="7516">
                  <c:v>7517</c:v>
                </c:pt>
                <c:pt idx="7517">
                  <c:v>7518</c:v>
                </c:pt>
                <c:pt idx="7518">
                  <c:v>7519</c:v>
                </c:pt>
                <c:pt idx="7519">
                  <c:v>7520</c:v>
                </c:pt>
                <c:pt idx="7520">
                  <c:v>7521</c:v>
                </c:pt>
                <c:pt idx="7521">
                  <c:v>7522</c:v>
                </c:pt>
                <c:pt idx="7522">
                  <c:v>7523</c:v>
                </c:pt>
                <c:pt idx="7523">
                  <c:v>7524</c:v>
                </c:pt>
                <c:pt idx="7524">
                  <c:v>7525</c:v>
                </c:pt>
                <c:pt idx="7525">
                  <c:v>7526</c:v>
                </c:pt>
                <c:pt idx="7526">
                  <c:v>7527</c:v>
                </c:pt>
                <c:pt idx="7527">
                  <c:v>7528</c:v>
                </c:pt>
                <c:pt idx="7528">
                  <c:v>7529</c:v>
                </c:pt>
                <c:pt idx="7529">
                  <c:v>7530</c:v>
                </c:pt>
                <c:pt idx="7530">
                  <c:v>7531</c:v>
                </c:pt>
                <c:pt idx="7531">
                  <c:v>7532</c:v>
                </c:pt>
                <c:pt idx="7532">
                  <c:v>7533</c:v>
                </c:pt>
                <c:pt idx="7533">
                  <c:v>7534</c:v>
                </c:pt>
                <c:pt idx="7534">
                  <c:v>7535</c:v>
                </c:pt>
                <c:pt idx="7535">
                  <c:v>7536</c:v>
                </c:pt>
                <c:pt idx="7536">
                  <c:v>7537</c:v>
                </c:pt>
                <c:pt idx="7537">
                  <c:v>7538</c:v>
                </c:pt>
                <c:pt idx="7538">
                  <c:v>7539</c:v>
                </c:pt>
                <c:pt idx="7539">
                  <c:v>7540</c:v>
                </c:pt>
                <c:pt idx="7540">
                  <c:v>7541</c:v>
                </c:pt>
                <c:pt idx="7541">
                  <c:v>7542</c:v>
                </c:pt>
                <c:pt idx="7542">
                  <c:v>7543</c:v>
                </c:pt>
                <c:pt idx="7543">
                  <c:v>7544</c:v>
                </c:pt>
                <c:pt idx="7544">
                  <c:v>7545</c:v>
                </c:pt>
                <c:pt idx="7545">
                  <c:v>7546</c:v>
                </c:pt>
                <c:pt idx="7546">
                  <c:v>7547</c:v>
                </c:pt>
                <c:pt idx="7547">
                  <c:v>7548</c:v>
                </c:pt>
                <c:pt idx="7548">
                  <c:v>7549</c:v>
                </c:pt>
                <c:pt idx="7549">
                  <c:v>7550</c:v>
                </c:pt>
                <c:pt idx="7550">
                  <c:v>7551</c:v>
                </c:pt>
                <c:pt idx="7551">
                  <c:v>7552</c:v>
                </c:pt>
                <c:pt idx="7552">
                  <c:v>7553</c:v>
                </c:pt>
                <c:pt idx="7553">
                  <c:v>7554</c:v>
                </c:pt>
                <c:pt idx="7554">
                  <c:v>7555</c:v>
                </c:pt>
                <c:pt idx="7555">
                  <c:v>7556</c:v>
                </c:pt>
                <c:pt idx="7556">
                  <c:v>7557</c:v>
                </c:pt>
                <c:pt idx="7557">
                  <c:v>7558</c:v>
                </c:pt>
                <c:pt idx="7558">
                  <c:v>7559</c:v>
                </c:pt>
                <c:pt idx="7559">
                  <c:v>7560</c:v>
                </c:pt>
                <c:pt idx="7560">
                  <c:v>7561</c:v>
                </c:pt>
                <c:pt idx="7561">
                  <c:v>7562</c:v>
                </c:pt>
                <c:pt idx="7562">
                  <c:v>7563</c:v>
                </c:pt>
                <c:pt idx="7563">
                  <c:v>7564</c:v>
                </c:pt>
                <c:pt idx="7564">
                  <c:v>7565</c:v>
                </c:pt>
                <c:pt idx="7565">
                  <c:v>7566</c:v>
                </c:pt>
                <c:pt idx="7566">
                  <c:v>7567</c:v>
                </c:pt>
                <c:pt idx="7567">
                  <c:v>7568</c:v>
                </c:pt>
                <c:pt idx="7568">
                  <c:v>7569</c:v>
                </c:pt>
                <c:pt idx="7569">
                  <c:v>7570</c:v>
                </c:pt>
                <c:pt idx="7570">
                  <c:v>7571</c:v>
                </c:pt>
                <c:pt idx="7571">
                  <c:v>7572</c:v>
                </c:pt>
                <c:pt idx="7572">
                  <c:v>7573</c:v>
                </c:pt>
                <c:pt idx="7573">
                  <c:v>7574</c:v>
                </c:pt>
                <c:pt idx="7574">
                  <c:v>7575</c:v>
                </c:pt>
                <c:pt idx="7575">
                  <c:v>7576</c:v>
                </c:pt>
                <c:pt idx="7576">
                  <c:v>7577</c:v>
                </c:pt>
                <c:pt idx="7577">
                  <c:v>7578</c:v>
                </c:pt>
                <c:pt idx="7578">
                  <c:v>7579</c:v>
                </c:pt>
                <c:pt idx="7579">
                  <c:v>7580</c:v>
                </c:pt>
                <c:pt idx="7580">
                  <c:v>7581</c:v>
                </c:pt>
                <c:pt idx="7581">
                  <c:v>7582</c:v>
                </c:pt>
                <c:pt idx="7582">
                  <c:v>7583</c:v>
                </c:pt>
                <c:pt idx="7583">
                  <c:v>7584</c:v>
                </c:pt>
                <c:pt idx="7584">
                  <c:v>7585</c:v>
                </c:pt>
                <c:pt idx="7585">
                  <c:v>7586</c:v>
                </c:pt>
                <c:pt idx="7586">
                  <c:v>7587</c:v>
                </c:pt>
                <c:pt idx="7587">
                  <c:v>7588</c:v>
                </c:pt>
                <c:pt idx="7588">
                  <c:v>7589</c:v>
                </c:pt>
                <c:pt idx="7589">
                  <c:v>7590</c:v>
                </c:pt>
                <c:pt idx="7590">
                  <c:v>7591</c:v>
                </c:pt>
                <c:pt idx="7591">
                  <c:v>7592</c:v>
                </c:pt>
                <c:pt idx="7592">
                  <c:v>7593</c:v>
                </c:pt>
                <c:pt idx="7593">
                  <c:v>7594</c:v>
                </c:pt>
                <c:pt idx="7594">
                  <c:v>7595</c:v>
                </c:pt>
                <c:pt idx="7595">
                  <c:v>7596</c:v>
                </c:pt>
                <c:pt idx="7596">
                  <c:v>7597</c:v>
                </c:pt>
                <c:pt idx="7597">
                  <c:v>7598</c:v>
                </c:pt>
                <c:pt idx="7598">
                  <c:v>7599</c:v>
                </c:pt>
                <c:pt idx="7599">
                  <c:v>7600</c:v>
                </c:pt>
                <c:pt idx="7600">
                  <c:v>7601</c:v>
                </c:pt>
                <c:pt idx="7601">
                  <c:v>7602</c:v>
                </c:pt>
                <c:pt idx="7602">
                  <c:v>7603</c:v>
                </c:pt>
                <c:pt idx="7603">
                  <c:v>7604</c:v>
                </c:pt>
                <c:pt idx="7604">
                  <c:v>7605</c:v>
                </c:pt>
                <c:pt idx="7605">
                  <c:v>7606</c:v>
                </c:pt>
                <c:pt idx="7606">
                  <c:v>7607</c:v>
                </c:pt>
                <c:pt idx="7607">
                  <c:v>7608</c:v>
                </c:pt>
                <c:pt idx="7608">
                  <c:v>7609</c:v>
                </c:pt>
                <c:pt idx="7609">
                  <c:v>7610</c:v>
                </c:pt>
                <c:pt idx="7610">
                  <c:v>7611</c:v>
                </c:pt>
                <c:pt idx="7611">
                  <c:v>7612</c:v>
                </c:pt>
                <c:pt idx="7612">
                  <c:v>7613</c:v>
                </c:pt>
                <c:pt idx="7613">
                  <c:v>7614</c:v>
                </c:pt>
                <c:pt idx="7614">
                  <c:v>7615</c:v>
                </c:pt>
                <c:pt idx="7615">
                  <c:v>7616</c:v>
                </c:pt>
                <c:pt idx="7616">
                  <c:v>7617</c:v>
                </c:pt>
                <c:pt idx="7617">
                  <c:v>7618</c:v>
                </c:pt>
                <c:pt idx="7618">
                  <c:v>7619</c:v>
                </c:pt>
                <c:pt idx="7619">
                  <c:v>7620</c:v>
                </c:pt>
                <c:pt idx="7620">
                  <c:v>7621</c:v>
                </c:pt>
                <c:pt idx="7621">
                  <c:v>7622</c:v>
                </c:pt>
                <c:pt idx="7622">
                  <c:v>7623</c:v>
                </c:pt>
                <c:pt idx="7623">
                  <c:v>7624</c:v>
                </c:pt>
                <c:pt idx="7624">
                  <c:v>7625</c:v>
                </c:pt>
                <c:pt idx="7625">
                  <c:v>7626</c:v>
                </c:pt>
                <c:pt idx="7626">
                  <c:v>7627</c:v>
                </c:pt>
                <c:pt idx="7627">
                  <c:v>7628</c:v>
                </c:pt>
                <c:pt idx="7628">
                  <c:v>7629</c:v>
                </c:pt>
                <c:pt idx="7629">
                  <c:v>7630</c:v>
                </c:pt>
                <c:pt idx="7630">
                  <c:v>7631</c:v>
                </c:pt>
                <c:pt idx="7631">
                  <c:v>7632</c:v>
                </c:pt>
                <c:pt idx="7632">
                  <c:v>7633</c:v>
                </c:pt>
                <c:pt idx="7633">
                  <c:v>7634</c:v>
                </c:pt>
                <c:pt idx="7634">
                  <c:v>7635</c:v>
                </c:pt>
                <c:pt idx="7635">
                  <c:v>7636</c:v>
                </c:pt>
                <c:pt idx="7636">
                  <c:v>7637</c:v>
                </c:pt>
                <c:pt idx="7637">
                  <c:v>7638</c:v>
                </c:pt>
                <c:pt idx="7638">
                  <c:v>7639</c:v>
                </c:pt>
                <c:pt idx="7639">
                  <c:v>7640</c:v>
                </c:pt>
                <c:pt idx="7640">
                  <c:v>7641</c:v>
                </c:pt>
                <c:pt idx="7641">
                  <c:v>7642</c:v>
                </c:pt>
                <c:pt idx="7642">
                  <c:v>7643</c:v>
                </c:pt>
                <c:pt idx="7643">
                  <c:v>7644</c:v>
                </c:pt>
                <c:pt idx="7644">
                  <c:v>7645</c:v>
                </c:pt>
                <c:pt idx="7645">
                  <c:v>7646</c:v>
                </c:pt>
                <c:pt idx="7646">
                  <c:v>7647</c:v>
                </c:pt>
                <c:pt idx="7647">
                  <c:v>7648</c:v>
                </c:pt>
                <c:pt idx="7648">
                  <c:v>7649</c:v>
                </c:pt>
                <c:pt idx="7649">
                  <c:v>7650</c:v>
                </c:pt>
                <c:pt idx="7650">
                  <c:v>7651</c:v>
                </c:pt>
                <c:pt idx="7651">
                  <c:v>7652</c:v>
                </c:pt>
                <c:pt idx="7652">
                  <c:v>7653</c:v>
                </c:pt>
                <c:pt idx="7653">
                  <c:v>7654</c:v>
                </c:pt>
                <c:pt idx="7654">
                  <c:v>7655</c:v>
                </c:pt>
                <c:pt idx="7655">
                  <c:v>7656</c:v>
                </c:pt>
                <c:pt idx="7656">
                  <c:v>7657</c:v>
                </c:pt>
                <c:pt idx="7657">
                  <c:v>7658</c:v>
                </c:pt>
                <c:pt idx="7658">
                  <c:v>7659</c:v>
                </c:pt>
                <c:pt idx="7659">
                  <c:v>7660</c:v>
                </c:pt>
                <c:pt idx="7660">
                  <c:v>7661</c:v>
                </c:pt>
                <c:pt idx="7661">
                  <c:v>7662</c:v>
                </c:pt>
                <c:pt idx="7662">
                  <c:v>7663</c:v>
                </c:pt>
                <c:pt idx="7663">
                  <c:v>7664</c:v>
                </c:pt>
                <c:pt idx="7664">
                  <c:v>7665</c:v>
                </c:pt>
                <c:pt idx="7665">
                  <c:v>7666</c:v>
                </c:pt>
                <c:pt idx="7666">
                  <c:v>7667</c:v>
                </c:pt>
                <c:pt idx="7667">
                  <c:v>7668</c:v>
                </c:pt>
                <c:pt idx="7668">
                  <c:v>7669</c:v>
                </c:pt>
                <c:pt idx="7669">
                  <c:v>7670</c:v>
                </c:pt>
                <c:pt idx="7670">
                  <c:v>7671</c:v>
                </c:pt>
                <c:pt idx="7671">
                  <c:v>7672</c:v>
                </c:pt>
                <c:pt idx="7672">
                  <c:v>7673</c:v>
                </c:pt>
                <c:pt idx="7673">
                  <c:v>7674</c:v>
                </c:pt>
                <c:pt idx="7674">
                  <c:v>7675</c:v>
                </c:pt>
                <c:pt idx="7675">
                  <c:v>7676</c:v>
                </c:pt>
                <c:pt idx="7676">
                  <c:v>7677</c:v>
                </c:pt>
                <c:pt idx="7677">
                  <c:v>7678</c:v>
                </c:pt>
                <c:pt idx="7678">
                  <c:v>7679</c:v>
                </c:pt>
                <c:pt idx="7679">
                  <c:v>7680</c:v>
                </c:pt>
                <c:pt idx="7680">
                  <c:v>7681</c:v>
                </c:pt>
                <c:pt idx="7681">
                  <c:v>7682</c:v>
                </c:pt>
                <c:pt idx="7682">
                  <c:v>7683</c:v>
                </c:pt>
                <c:pt idx="7683">
                  <c:v>7684</c:v>
                </c:pt>
                <c:pt idx="7684">
                  <c:v>7685</c:v>
                </c:pt>
                <c:pt idx="7685">
                  <c:v>7686</c:v>
                </c:pt>
                <c:pt idx="7686">
                  <c:v>7687</c:v>
                </c:pt>
                <c:pt idx="7687">
                  <c:v>7688</c:v>
                </c:pt>
                <c:pt idx="7688">
                  <c:v>7689</c:v>
                </c:pt>
                <c:pt idx="7689">
                  <c:v>7690</c:v>
                </c:pt>
                <c:pt idx="7690">
                  <c:v>7691</c:v>
                </c:pt>
                <c:pt idx="7691">
                  <c:v>7692</c:v>
                </c:pt>
                <c:pt idx="7692">
                  <c:v>7693</c:v>
                </c:pt>
                <c:pt idx="7693">
                  <c:v>7694</c:v>
                </c:pt>
                <c:pt idx="7694">
                  <c:v>7695</c:v>
                </c:pt>
                <c:pt idx="7695">
                  <c:v>7696</c:v>
                </c:pt>
                <c:pt idx="7696">
                  <c:v>7697</c:v>
                </c:pt>
                <c:pt idx="7697">
                  <c:v>7698</c:v>
                </c:pt>
                <c:pt idx="7698">
                  <c:v>7699</c:v>
                </c:pt>
                <c:pt idx="7699">
                  <c:v>7700</c:v>
                </c:pt>
                <c:pt idx="7700">
                  <c:v>7701</c:v>
                </c:pt>
                <c:pt idx="7701">
                  <c:v>7702</c:v>
                </c:pt>
                <c:pt idx="7702">
                  <c:v>7703</c:v>
                </c:pt>
                <c:pt idx="7703">
                  <c:v>7704</c:v>
                </c:pt>
                <c:pt idx="7704">
                  <c:v>7705</c:v>
                </c:pt>
                <c:pt idx="7705">
                  <c:v>7706</c:v>
                </c:pt>
                <c:pt idx="7706">
                  <c:v>7707</c:v>
                </c:pt>
                <c:pt idx="7707">
                  <c:v>7708</c:v>
                </c:pt>
                <c:pt idx="7708">
                  <c:v>7709</c:v>
                </c:pt>
                <c:pt idx="7709">
                  <c:v>7710</c:v>
                </c:pt>
                <c:pt idx="7710">
                  <c:v>7711</c:v>
                </c:pt>
                <c:pt idx="7711">
                  <c:v>7712</c:v>
                </c:pt>
                <c:pt idx="7712">
                  <c:v>7713</c:v>
                </c:pt>
                <c:pt idx="7713">
                  <c:v>7714</c:v>
                </c:pt>
                <c:pt idx="7714">
                  <c:v>7715</c:v>
                </c:pt>
                <c:pt idx="7715">
                  <c:v>7716</c:v>
                </c:pt>
                <c:pt idx="7716">
                  <c:v>7717</c:v>
                </c:pt>
                <c:pt idx="7717">
                  <c:v>7718</c:v>
                </c:pt>
                <c:pt idx="7718">
                  <c:v>7719</c:v>
                </c:pt>
                <c:pt idx="7719">
                  <c:v>7720</c:v>
                </c:pt>
                <c:pt idx="7720">
                  <c:v>7721</c:v>
                </c:pt>
                <c:pt idx="7721">
                  <c:v>7722</c:v>
                </c:pt>
                <c:pt idx="7722">
                  <c:v>7723</c:v>
                </c:pt>
                <c:pt idx="7723">
                  <c:v>7724</c:v>
                </c:pt>
                <c:pt idx="7724">
                  <c:v>7725</c:v>
                </c:pt>
                <c:pt idx="7725">
                  <c:v>7726</c:v>
                </c:pt>
                <c:pt idx="7726">
                  <c:v>7727</c:v>
                </c:pt>
                <c:pt idx="7727">
                  <c:v>7728</c:v>
                </c:pt>
                <c:pt idx="7728">
                  <c:v>7729</c:v>
                </c:pt>
                <c:pt idx="7729">
                  <c:v>7730</c:v>
                </c:pt>
                <c:pt idx="7730">
                  <c:v>7731</c:v>
                </c:pt>
                <c:pt idx="7731">
                  <c:v>7732</c:v>
                </c:pt>
                <c:pt idx="7732">
                  <c:v>7733</c:v>
                </c:pt>
                <c:pt idx="7733">
                  <c:v>7734</c:v>
                </c:pt>
                <c:pt idx="7734">
                  <c:v>7735</c:v>
                </c:pt>
                <c:pt idx="7735">
                  <c:v>7736</c:v>
                </c:pt>
                <c:pt idx="7736">
                  <c:v>7737</c:v>
                </c:pt>
                <c:pt idx="7737">
                  <c:v>7738</c:v>
                </c:pt>
                <c:pt idx="7738">
                  <c:v>7739</c:v>
                </c:pt>
                <c:pt idx="7739">
                  <c:v>7740</c:v>
                </c:pt>
                <c:pt idx="7740">
                  <c:v>7741</c:v>
                </c:pt>
                <c:pt idx="7741">
                  <c:v>7742</c:v>
                </c:pt>
                <c:pt idx="7742">
                  <c:v>7743</c:v>
                </c:pt>
                <c:pt idx="7743">
                  <c:v>7744</c:v>
                </c:pt>
                <c:pt idx="7744">
                  <c:v>7745</c:v>
                </c:pt>
                <c:pt idx="7745">
                  <c:v>7746</c:v>
                </c:pt>
                <c:pt idx="7746">
                  <c:v>7747</c:v>
                </c:pt>
                <c:pt idx="7747">
                  <c:v>7748</c:v>
                </c:pt>
                <c:pt idx="7748">
                  <c:v>7749</c:v>
                </c:pt>
                <c:pt idx="7749">
                  <c:v>7750</c:v>
                </c:pt>
                <c:pt idx="7750">
                  <c:v>7751</c:v>
                </c:pt>
                <c:pt idx="7751">
                  <c:v>7752</c:v>
                </c:pt>
                <c:pt idx="7752">
                  <c:v>7753</c:v>
                </c:pt>
                <c:pt idx="7753">
                  <c:v>7754</c:v>
                </c:pt>
                <c:pt idx="7754">
                  <c:v>7755</c:v>
                </c:pt>
                <c:pt idx="7755">
                  <c:v>7756</c:v>
                </c:pt>
                <c:pt idx="7756">
                  <c:v>7757</c:v>
                </c:pt>
                <c:pt idx="7757">
                  <c:v>7758</c:v>
                </c:pt>
                <c:pt idx="7758">
                  <c:v>7759</c:v>
                </c:pt>
                <c:pt idx="7759">
                  <c:v>7760</c:v>
                </c:pt>
                <c:pt idx="7760">
                  <c:v>7761</c:v>
                </c:pt>
                <c:pt idx="7761">
                  <c:v>7762</c:v>
                </c:pt>
                <c:pt idx="7762">
                  <c:v>7763</c:v>
                </c:pt>
                <c:pt idx="7763">
                  <c:v>7764</c:v>
                </c:pt>
                <c:pt idx="7764">
                  <c:v>7765</c:v>
                </c:pt>
                <c:pt idx="7765">
                  <c:v>7766</c:v>
                </c:pt>
                <c:pt idx="7766">
                  <c:v>7767</c:v>
                </c:pt>
                <c:pt idx="7767">
                  <c:v>7768</c:v>
                </c:pt>
                <c:pt idx="7768">
                  <c:v>7769</c:v>
                </c:pt>
                <c:pt idx="7769">
                  <c:v>7770</c:v>
                </c:pt>
                <c:pt idx="7770">
                  <c:v>7771</c:v>
                </c:pt>
                <c:pt idx="7771">
                  <c:v>7772</c:v>
                </c:pt>
                <c:pt idx="7772">
                  <c:v>7773</c:v>
                </c:pt>
                <c:pt idx="7773">
                  <c:v>7774</c:v>
                </c:pt>
                <c:pt idx="7774">
                  <c:v>7775</c:v>
                </c:pt>
                <c:pt idx="7775">
                  <c:v>7776</c:v>
                </c:pt>
                <c:pt idx="7776">
                  <c:v>7777</c:v>
                </c:pt>
                <c:pt idx="7777">
                  <c:v>7778</c:v>
                </c:pt>
                <c:pt idx="7778">
                  <c:v>7779</c:v>
                </c:pt>
                <c:pt idx="7779">
                  <c:v>7780</c:v>
                </c:pt>
                <c:pt idx="7780">
                  <c:v>7781</c:v>
                </c:pt>
                <c:pt idx="7781">
                  <c:v>7782</c:v>
                </c:pt>
                <c:pt idx="7782">
                  <c:v>7783</c:v>
                </c:pt>
                <c:pt idx="7783">
                  <c:v>7784</c:v>
                </c:pt>
                <c:pt idx="7784">
                  <c:v>7785</c:v>
                </c:pt>
                <c:pt idx="7785">
                  <c:v>7786</c:v>
                </c:pt>
                <c:pt idx="7786">
                  <c:v>7787</c:v>
                </c:pt>
                <c:pt idx="7787">
                  <c:v>7788</c:v>
                </c:pt>
                <c:pt idx="7788">
                  <c:v>7789</c:v>
                </c:pt>
                <c:pt idx="7789">
                  <c:v>7790</c:v>
                </c:pt>
                <c:pt idx="7790">
                  <c:v>7791</c:v>
                </c:pt>
                <c:pt idx="7791">
                  <c:v>7792</c:v>
                </c:pt>
                <c:pt idx="7792">
                  <c:v>7793</c:v>
                </c:pt>
                <c:pt idx="7793">
                  <c:v>7794</c:v>
                </c:pt>
                <c:pt idx="7794">
                  <c:v>7795</c:v>
                </c:pt>
                <c:pt idx="7795">
                  <c:v>7796</c:v>
                </c:pt>
                <c:pt idx="7796">
                  <c:v>7797</c:v>
                </c:pt>
                <c:pt idx="7797">
                  <c:v>7798</c:v>
                </c:pt>
                <c:pt idx="7798">
                  <c:v>7799</c:v>
                </c:pt>
                <c:pt idx="7799">
                  <c:v>7800</c:v>
                </c:pt>
                <c:pt idx="7800">
                  <c:v>7801</c:v>
                </c:pt>
                <c:pt idx="7801">
                  <c:v>7802</c:v>
                </c:pt>
                <c:pt idx="7802">
                  <c:v>7803</c:v>
                </c:pt>
                <c:pt idx="7803">
                  <c:v>7804</c:v>
                </c:pt>
                <c:pt idx="7804">
                  <c:v>7805</c:v>
                </c:pt>
                <c:pt idx="7805">
                  <c:v>7806</c:v>
                </c:pt>
                <c:pt idx="7806">
                  <c:v>7807</c:v>
                </c:pt>
                <c:pt idx="7807">
                  <c:v>7808</c:v>
                </c:pt>
                <c:pt idx="7808">
                  <c:v>7809</c:v>
                </c:pt>
                <c:pt idx="7809">
                  <c:v>7810</c:v>
                </c:pt>
                <c:pt idx="7810">
                  <c:v>7811</c:v>
                </c:pt>
                <c:pt idx="7811">
                  <c:v>7812</c:v>
                </c:pt>
                <c:pt idx="7812">
                  <c:v>7813</c:v>
                </c:pt>
                <c:pt idx="7813">
                  <c:v>7814</c:v>
                </c:pt>
                <c:pt idx="7814">
                  <c:v>7815</c:v>
                </c:pt>
                <c:pt idx="7815">
                  <c:v>7816</c:v>
                </c:pt>
                <c:pt idx="7816">
                  <c:v>7817</c:v>
                </c:pt>
                <c:pt idx="7817">
                  <c:v>7818</c:v>
                </c:pt>
                <c:pt idx="7818">
                  <c:v>7819</c:v>
                </c:pt>
                <c:pt idx="7819">
                  <c:v>7820</c:v>
                </c:pt>
                <c:pt idx="7820">
                  <c:v>7821</c:v>
                </c:pt>
                <c:pt idx="7821">
                  <c:v>7822</c:v>
                </c:pt>
                <c:pt idx="7822">
                  <c:v>7823</c:v>
                </c:pt>
                <c:pt idx="7823">
                  <c:v>7824</c:v>
                </c:pt>
                <c:pt idx="7824">
                  <c:v>7825</c:v>
                </c:pt>
                <c:pt idx="7825">
                  <c:v>7826</c:v>
                </c:pt>
                <c:pt idx="7826">
                  <c:v>7827</c:v>
                </c:pt>
                <c:pt idx="7827">
                  <c:v>7828</c:v>
                </c:pt>
                <c:pt idx="7828">
                  <c:v>7829</c:v>
                </c:pt>
                <c:pt idx="7829">
                  <c:v>7830</c:v>
                </c:pt>
                <c:pt idx="7830">
                  <c:v>7831</c:v>
                </c:pt>
                <c:pt idx="7831">
                  <c:v>7832</c:v>
                </c:pt>
                <c:pt idx="7832">
                  <c:v>7833</c:v>
                </c:pt>
                <c:pt idx="7833">
                  <c:v>7834</c:v>
                </c:pt>
                <c:pt idx="7834">
                  <c:v>7835</c:v>
                </c:pt>
                <c:pt idx="7835">
                  <c:v>7836</c:v>
                </c:pt>
                <c:pt idx="7836">
                  <c:v>7837</c:v>
                </c:pt>
                <c:pt idx="7837">
                  <c:v>7838</c:v>
                </c:pt>
                <c:pt idx="7838">
                  <c:v>7839</c:v>
                </c:pt>
                <c:pt idx="7839">
                  <c:v>7840</c:v>
                </c:pt>
                <c:pt idx="7840">
                  <c:v>7841</c:v>
                </c:pt>
                <c:pt idx="7841">
                  <c:v>7842</c:v>
                </c:pt>
                <c:pt idx="7842">
                  <c:v>7843</c:v>
                </c:pt>
                <c:pt idx="7843">
                  <c:v>7844</c:v>
                </c:pt>
                <c:pt idx="7844">
                  <c:v>7845</c:v>
                </c:pt>
                <c:pt idx="7845">
                  <c:v>7846</c:v>
                </c:pt>
                <c:pt idx="7846">
                  <c:v>7847</c:v>
                </c:pt>
                <c:pt idx="7847">
                  <c:v>7848</c:v>
                </c:pt>
                <c:pt idx="7848">
                  <c:v>7849</c:v>
                </c:pt>
                <c:pt idx="7849">
                  <c:v>7850</c:v>
                </c:pt>
                <c:pt idx="7850">
                  <c:v>7851</c:v>
                </c:pt>
                <c:pt idx="7851">
                  <c:v>7852</c:v>
                </c:pt>
                <c:pt idx="7852">
                  <c:v>7853</c:v>
                </c:pt>
                <c:pt idx="7853">
                  <c:v>7854</c:v>
                </c:pt>
                <c:pt idx="7854">
                  <c:v>7855</c:v>
                </c:pt>
                <c:pt idx="7855">
                  <c:v>7856</c:v>
                </c:pt>
                <c:pt idx="7856">
                  <c:v>7857</c:v>
                </c:pt>
                <c:pt idx="7857">
                  <c:v>7858</c:v>
                </c:pt>
                <c:pt idx="7858">
                  <c:v>7859</c:v>
                </c:pt>
                <c:pt idx="7859">
                  <c:v>7860</c:v>
                </c:pt>
                <c:pt idx="7860">
                  <c:v>7861</c:v>
                </c:pt>
                <c:pt idx="7861">
                  <c:v>7862</c:v>
                </c:pt>
                <c:pt idx="7862">
                  <c:v>7863</c:v>
                </c:pt>
                <c:pt idx="7863">
                  <c:v>7864</c:v>
                </c:pt>
                <c:pt idx="7864">
                  <c:v>7865</c:v>
                </c:pt>
                <c:pt idx="7865">
                  <c:v>7866</c:v>
                </c:pt>
                <c:pt idx="7866">
                  <c:v>7867</c:v>
                </c:pt>
                <c:pt idx="7867">
                  <c:v>7868</c:v>
                </c:pt>
                <c:pt idx="7868">
                  <c:v>7869</c:v>
                </c:pt>
                <c:pt idx="7869">
                  <c:v>7870</c:v>
                </c:pt>
                <c:pt idx="7870">
                  <c:v>7871</c:v>
                </c:pt>
                <c:pt idx="7871">
                  <c:v>7872</c:v>
                </c:pt>
                <c:pt idx="7872">
                  <c:v>7873</c:v>
                </c:pt>
                <c:pt idx="7873">
                  <c:v>7874</c:v>
                </c:pt>
                <c:pt idx="7874">
                  <c:v>7875</c:v>
                </c:pt>
                <c:pt idx="7875">
                  <c:v>7876</c:v>
                </c:pt>
                <c:pt idx="7876">
                  <c:v>7877</c:v>
                </c:pt>
                <c:pt idx="7877">
                  <c:v>7878</c:v>
                </c:pt>
                <c:pt idx="7878">
                  <c:v>7879</c:v>
                </c:pt>
                <c:pt idx="7879">
                  <c:v>7880</c:v>
                </c:pt>
                <c:pt idx="7880">
                  <c:v>7881</c:v>
                </c:pt>
                <c:pt idx="7881">
                  <c:v>7882</c:v>
                </c:pt>
                <c:pt idx="7882">
                  <c:v>7883</c:v>
                </c:pt>
                <c:pt idx="7883">
                  <c:v>7884</c:v>
                </c:pt>
                <c:pt idx="7884">
                  <c:v>7885</c:v>
                </c:pt>
                <c:pt idx="7885">
                  <c:v>7886</c:v>
                </c:pt>
                <c:pt idx="7886">
                  <c:v>7887</c:v>
                </c:pt>
                <c:pt idx="7887">
                  <c:v>7888</c:v>
                </c:pt>
                <c:pt idx="7888">
                  <c:v>7889</c:v>
                </c:pt>
                <c:pt idx="7889">
                  <c:v>7890</c:v>
                </c:pt>
                <c:pt idx="7890">
                  <c:v>7891</c:v>
                </c:pt>
                <c:pt idx="7891">
                  <c:v>7892</c:v>
                </c:pt>
                <c:pt idx="7892">
                  <c:v>7893</c:v>
                </c:pt>
                <c:pt idx="7893">
                  <c:v>7894</c:v>
                </c:pt>
                <c:pt idx="7894">
                  <c:v>7895</c:v>
                </c:pt>
                <c:pt idx="7895">
                  <c:v>7896</c:v>
                </c:pt>
                <c:pt idx="7896">
                  <c:v>7897</c:v>
                </c:pt>
                <c:pt idx="7897">
                  <c:v>7898</c:v>
                </c:pt>
                <c:pt idx="7898">
                  <c:v>7899</c:v>
                </c:pt>
                <c:pt idx="7899">
                  <c:v>7900</c:v>
                </c:pt>
                <c:pt idx="7900">
                  <c:v>7901</c:v>
                </c:pt>
                <c:pt idx="7901">
                  <c:v>7902</c:v>
                </c:pt>
                <c:pt idx="7902">
                  <c:v>7903</c:v>
                </c:pt>
                <c:pt idx="7903">
                  <c:v>7904</c:v>
                </c:pt>
                <c:pt idx="7904">
                  <c:v>7905</c:v>
                </c:pt>
                <c:pt idx="7905">
                  <c:v>7906</c:v>
                </c:pt>
                <c:pt idx="7906">
                  <c:v>7907</c:v>
                </c:pt>
                <c:pt idx="7907">
                  <c:v>7908</c:v>
                </c:pt>
                <c:pt idx="7908">
                  <c:v>7909</c:v>
                </c:pt>
                <c:pt idx="7909">
                  <c:v>7910</c:v>
                </c:pt>
                <c:pt idx="7910">
                  <c:v>7911</c:v>
                </c:pt>
                <c:pt idx="7911">
                  <c:v>7912</c:v>
                </c:pt>
                <c:pt idx="7912">
                  <c:v>7913</c:v>
                </c:pt>
                <c:pt idx="7913">
                  <c:v>7914</c:v>
                </c:pt>
                <c:pt idx="7914">
                  <c:v>7915</c:v>
                </c:pt>
                <c:pt idx="7915">
                  <c:v>7916</c:v>
                </c:pt>
                <c:pt idx="7916">
                  <c:v>7917</c:v>
                </c:pt>
                <c:pt idx="7917">
                  <c:v>7918</c:v>
                </c:pt>
                <c:pt idx="7918">
                  <c:v>7919</c:v>
                </c:pt>
                <c:pt idx="7919">
                  <c:v>7920</c:v>
                </c:pt>
                <c:pt idx="7920">
                  <c:v>7921</c:v>
                </c:pt>
                <c:pt idx="7921">
                  <c:v>7922</c:v>
                </c:pt>
                <c:pt idx="7922">
                  <c:v>7923</c:v>
                </c:pt>
                <c:pt idx="7923">
                  <c:v>7924</c:v>
                </c:pt>
                <c:pt idx="7924">
                  <c:v>7925</c:v>
                </c:pt>
                <c:pt idx="7925">
                  <c:v>7926</c:v>
                </c:pt>
                <c:pt idx="7926">
                  <c:v>7927</c:v>
                </c:pt>
                <c:pt idx="7927">
                  <c:v>7928</c:v>
                </c:pt>
                <c:pt idx="7928">
                  <c:v>7929</c:v>
                </c:pt>
                <c:pt idx="7929">
                  <c:v>7930</c:v>
                </c:pt>
                <c:pt idx="7930">
                  <c:v>7931</c:v>
                </c:pt>
                <c:pt idx="7931">
                  <c:v>7932</c:v>
                </c:pt>
                <c:pt idx="7932">
                  <c:v>7933</c:v>
                </c:pt>
                <c:pt idx="7933">
                  <c:v>7934</c:v>
                </c:pt>
                <c:pt idx="7934">
                  <c:v>7935</c:v>
                </c:pt>
                <c:pt idx="7935">
                  <c:v>7936</c:v>
                </c:pt>
                <c:pt idx="7936">
                  <c:v>7937</c:v>
                </c:pt>
                <c:pt idx="7937">
                  <c:v>7938</c:v>
                </c:pt>
                <c:pt idx="7938">
                  <c:v>7939</c:v>
                </c:pt>
                <c:pt idx="7939">
                  <c:v>7940</c:v>
                </c:pt>
                <c:pt idx="7940">
                  <c:v>7941</c:v>
                </c:pt>
                <c:pt idx="7941">
                  <c:v>7942</c:v>
                </c:pt>
                <c:pt idx="7942">
                  <c:v>7943</c:v>
                </c:pt>
                <c:pt idx="7943">
                  <c:v>7944</c:v>
                </c:pt>
                <c:pt idx="7944">
                  <c:v>7945</c:v>
                </c:pt>
                <c:pt idx="7945">
                  <c:v>7946</c:v>
                </c:pt>
                <c:pt idx="7946">
                  <c:v>7947</c:v>
                </c:pt>
                <c:pt idx="7947">
                  <c:v>7948</c:v>
                </c:pt>
                <c:pt idx="7948">
                  <c:v>7949</c:v>
                </c:pt>
                <c:pt idx="7949">
                  <c:v>7950</c:v>
                </c:pt>
                <c:pt idx="7950">
                  <c:v>7951</c:v>
                </c:pt>
                <c:pt idx="7951">
                  <c:v>7952</c:v>
                </c:pt>
                <c:pt idx="7952">
                  <c:v>7953</c:v>
                </c:pt>
                <c:pt idx="7953">
                  <c:v>7954</c:v>
                </c:pt>
                <c:pt idx="7954">
                  <c:v>7955</c:v>
                </c:pt>
                <c:pt idx="7955">
                  <c:v>7956</c:v>
                </c:pt>
                <c:pt idx="7956">
                  <c:v>7957</c:v>
                </c:pt>
                <c:pt idx="7957">
                  <c:v>7958</c:v>
                </c:pt>
                <c:pt idx="7958">
                  <c:v>7959</c:v>
                </c:pt>
                <c:pt idx="7959">
                  <c:v>7960</c:v>
                </c:pt>
                <c:pt idx="7960">
                  <c:v>7961</c:v>
                </c:pt>
                <c:pt idx="7961">
                  <c:v>7962</c:v>
                </c:pt>
                <c:pt idx="7962">
                  <c:v>7963</c:v>
                </c:pt>
                <c:pt idx="7963">
                  <c:v>7964</c:v>
                </c:pt>
                <c:pt idx="7964">
                  <c:v>7965</c:v>
                </c:pt>
                <c:pt idx="7965">
                  <c:v>7966</c:v>
                </c:pt>
                <c:pt idx="7966">
                  <c:v>7967</c:v>
                </c:pt>
                <c:pt idx="7967">
                  <c:v>7968</c:v>
                </c:pt>
                <c:pt idx="7968">
                  <c:v>7969</c:v>
                </c:pt>
                <c:pt idx="7969">
                  <c:v>7970</c:v>
                </c:pt>
                <c:pt idx="7970">
                  <c:v>7971</c:v>
                </c:pt>
                <c:pt idx="7971">
                  <c:v>7972</c:v>
                </c:pt>
                <c:pt idx="7972">
                  <c:v>7973</c:v>
                </c:pt>
                <c:pt idx="7973">
                  <c:v>7974</c:v>
                </c:pt>
                <c:pt idx="7974">
                  <c:v>7975</c:v>
                </c:pt>
                <c:pt idx="7975">
                  <c:v>7976</c:v>
                </c:pt>
                <c:pt idx="7976">
                  <c:v>7977</c:v>
                </c:pt>
                <c:pt idx="7977">
                  <c:v>7978</c:v>
                </c:pt>
                <c:pt idx="7978">
                  <c:v>7979</c:v>
                </c:pt>
                <c:pt idx="7979">
                  <c:v>7980</c:v>
                </c:pt>
                <c:pt idx="7980">
                  <c:v>7981</c:v>
                </c:pt>
                <c:pt idx="7981">
                  <c:v>7982</c:v>
                </c:pt>
                <c:pt idx="7982">
                  <c:v>7983</c:v>
                </c:pt>
                <c:pt idx="7983">
                  <c:v>7984</c:v>
                </c:pt>
                <c:pt idx="7984">
                  <c:v>7985</c:v>
                </c:pt>
                <c:pt idx="7985">
                  <c:v>7986</c:v>
                </c:pt>
                <c:pt idx="7986">
                  <c:v>7987</c:v>
                </c:pt>
                <c:pt idx="7987">
                  <c:v>7988</c:v>
                </c:pt>
                <c:pt idx="7988">
                  <c:v>7989</c:v>
                </c:pt>
                <c:pt idx="7989">
                  <c:v>7990</c:v>
                </c:pt>
                <c:pt idx="7990">
                  <c:v>7991</c:v>
                </c:pt>
                <c:pt idx="7991">
                  <c:v>7992</c:v>
                </c:pt>
                <c:pt idx="7992">
                  <c:v>7993</c:v>
                </c:pt>
                <c:pt idx="7993">
                  <c:v>7994</c:v>
                </c:pt>
                <c:pt idx="7994">
                  <c:v>7995</c:v>
                </c:pt>
                <c:pt idx="7995">
                  <c:v>7996</c:v>
                </c:pt>
                <c:pt idx="7996">
                  <c:v>7997</c:v>
                </c:pt>
                <c:pt idx="7997">
                  <c:v>7998</c:v>
                </c:pt>
                <c:pt idx="7998">
                  <c:v>7999</c:v>
                </c:pt>
                <c:pt idx="7999">
                  <c:v>8000</c:v>
                </c:pt>
                <c:pt idx="8000">
                  <c:v>8001</c:v>
                </c:pt>
                <c:pt idx="8001">
                  <c:v>8002</c:v>
                </c:pt>
                <c:pt idx="8002">
                  <c:v>8003</c:v>
                </c:pt>
                <c:pt idx="8003">
                  <c:v>8004</c:v>
                </c:pt>
                <c:pt idx="8004">
                  <c:v>8005</c:v>
                </c:pt>
                <c:pt idx="8005">
                  <c:v>8006</c:v>
                </c:pt>
                <c:pt idx="8006">
                  <c:v>8007</c:v>
                </c:pt>
                <c:pt idx="8007">
                  <c:v>8008</c:v>
                </c:pt>
                <c:pt idx="8008">
                  <c:v>8009</c:v>
                </c:pt>
                <c:pt idx="8009">
                  <c:v>8010</c:v>
                </c:pt>
                <c:pt idx="8010">
                  <c:v>8011</c:v>
                </c:pt>
                <c:pt idx="8011">
                  <c:v>8012</c:v>
                </c:pt>
                <c:pt idx="8012">
                  <c:v>8013</c:v>
                </c:pt>
                <c:pt idx="8013">
                  <c:v>8014</c:v>
                </c:pt>
                <c:pt idx="8014">
                  <c:v>8015</c:v>
                </c:pt>
                <c:pt idx="8015">
                  <c:v>8016</c:v>
                </c:pt>
                <c:pt idx="8016">
                  <c:v>8017</c:v>
                </c:pt>
                <c:pt idx="8017">
                  <c:v>8018</c:v>
                </c:pt>
                <c:pt idx="8018">
                  <c:v>8019</c:v>
                </c:pt>
                <c:pt idx="8019">
                  <c:v>8020</c:v>
                </c:pt>
                <c:pt idx="8020">
                  <c:v>8021</c:v>
                </c:pt>
                <c:pt idx="8021">
                  <c:v>8022</c:v>
                </c:pt>
                <c:pt idx="8022">
                  <c:v>8023</c:v>
                </c:pt>
                <c:pt idx="8023">
                  <c:v>8024</c:v>
                </c:pt>
                <c:pt idx="8024">
                  <c:v>8025</c:v>
                </c:pt>
                <c:pt idx="8025">
                  <c:v>8026</c:v>
                </c:pt>
                <c:pt idx="8026">
                  <c:v>8027</c:v>
                </c:pt>
                <c:pt idx="8027">
                  <c:v>8028</c:v>
                </c:pt>
                <c:pt idx="8028">
                  <c:v>8029</c:v>
                </c:pt>
                <c:pt idx="8029">
                  <c:v>8030</c:v>
                </c:pt>
                <c:pt idx="8030">
                  <c:v>8031</c:v>
                </c:pt>
                <c:pt idx="8031">
                  <c:v>8032</c:v>
                </c:pt>
                <c:pt idx="8032">
                  <c:v>8033</c:v>
                </c:pt>
                <c:pt idx="8033">
                  <c:v>8034</c:v>
                </c:pt>
                <c:pt idx="8034">
                  <c:v>8035</c:v>
                </c:pt>
                <c:pt idx="8035">
                  <c:v>8036</c:v>
                </c:pt>
                <c:pt idx="8036">
                  <c:v>8037</c:v>
                </c:pt>
                <c:pt idx="8037">
                  <c:v>8038</c:v>
                </c:pt>
                <c:pt idx="8038">
                  <c:v>8039</c:v>
                </c:pt>
                <c:pt idx="8039">
                  <c:v>8040</c:v>
                </c:pt>
                <c:pt idx="8040">
                  <c:v>8041</c:v>
                </c:pt>
                <c:pt idx="8041">
                  <c:v>8042</c:v>
                </c:pt>
                <c:pt idx="8042">
                  <c:v>8043</c:v>
                </c:pt>
                <c:pt idx="8043">
                  <c:v>8044</c:v>
                </c:pt>
                <c:pt idx="8044">
                  <c:v>8045</c:v>
                </c:pt>
                <c:pt idx="8045">
                  <c:v>8046</c:v>
                </c:pt>
                <c:pt idx="8046">
                  <c:v>8047</c:v>
                </c:pt>
                <c:pt idx="8047">
                  <c:v>8048</c:v>
                </c:pt>
                <c:pt idx="8048">
                  <c:v>8049</c:v>
                </c:pt>
                <c:pt idx="8049">
                  <c:v>8050</c:v>
                </c:pt>
                <c:pt idx="8050">
                  <c:v>8051</c:v>
                </c:pt>
                <c:pt idx="8051">
                  <c:v>8052</c:v>
                </c:pt>
                <c:pt idx="8052">
                  <c:v>8053</c:v>
                </c:pt>
                <c:pt idx="8053">
                  <c:v>8054</c:v>
                </c:pt>
                <c:pt idx="8054">
                  <c:v>8055</c:v>
                </c:pt>
                <c:pt idx="8055">
                  <c:v>8056</c:v>
                </c:pt>
                <c:pt idx="8056">
                  <c:v>8057</c:v>
                </c:pt>
                <c:pt idx="8057">
                  <c:v>8058</c:v>
                </c:pt>
                <c:pt idx="8058">
                  <c:v>8059</c:v>
                </c:pt>
                <c:pt idx="8059">
                  <c:v>8060</c:v>
                </c:pt>
                <c:pt idx="8060">
                  <c:v>8061</c:v>
                </c:pt>
                <c:pt idx="8061">
                  <c:v>8062</c:v>
                </c:pt>
                <c:pt idx="8062">
                  <c:v>8063</c:v>
                </c:pt>
                <c:pt idx="8063">
                  <c:v>8064</c:v>
                </c:pt>
                <c:pt idx="8064">
                  <c:v>8065</c:v>
                </c:pt>
                <c:pt idx="8065">
                  <c:v>8066</c:v>
                </c:pt>
                <c:pt idx="8066">
                  <c:v>8067</c:v>
                </c:pt>
                <c:pt idx="8067">
                  <c:v>8068</c:v>
                </c:pt>
                <c:pt idx="8068">
                  <c:v>8069</c:v>
                </c:pt>
                <c:pt idx="8069">
                  <c:v>8070</c:v>
                </c:pt>
                <c:pt idx="8070">
                  <c:v>8071</c:v>
                </c:pt>
                <c:pt idx="8071">
                  <c:v>8072</c:v>
                </c:pt>
                <c:pt idx="8072">
                  <c:v>8073</c:v>
                </c:pt>
                <c:pt idx="8073">
                  <c:v>8074</c:v>
                </c:pt>
                <c:pt idx="8074">
                  <c:v>8075</c:v>
                </c:pt>
                <c:pt idx="8075">
                  <c:v>8076</c:v>
                </c:pt>
                <c:pt idx="8076">
                  <c:v>8077</c:v>
                </c:pt>
                <c:pt idx="8077">
                  <c:v>8078</c:v>
                </c:pt>
                <c:pt idx="8078">
                  <c:v>8079</c:v>
                </c:pt>
                <c:pt idx="8079">
                  <c:v>8080</c:v>
                </c:pt>
                <c:pt idx="8080">
                  <c:v>8081</c:v>
                </c:pt>
                <c:pt idx="8081">
                  <c:v>8082</c:v>
                </c:pt>
                <c:pt idx="8082">
                  <c:v>8083</c:v>
                </c:pt>
                <c:pt idx="8083">
                  <c:v>8084</c:v>
                </c:pt>
                <c:pt idx="8084">
                  <c:v>8085</c:v>
                </c:pt>
                <c:pt idx="8085">
                  <c:v>8086</c:v>
                </c:pt>
                <c:pt idx="8086">
                  <c:v>8087</c:v>
                </c:pt>
                <c:pt idx="8087">
                  <c:v>8088</c:v>
                </c:pt>
                <c:pt idx="8088">
                  <c:v>8089</c:v>
                </c:pt>
                <c:pt idx="8089">
                  <c:v>8090</c:v>
                </c:pt>
                <c:pt idx="8090">
                  <c:v>8091</c:v>
                </c:pt>
                <c:pt idx="8091">
                  <c:v>8092</c:v>
                </c:pt>
                <c:pt idx="8092">
                  <c:v>8093</c:v>
                </c:pt>
                <c:pt idx="8093">
                  <c:v>8094</c:v>
                </c:pt>
                <c:pt idx="8094">
                  <c:v>8095</c:v>
                </c:pt>
                <c:pt idx="8095">
                  <c:v>8096</c:v>
                </c:pt>
                <c:pt idx="8096">
                  <c:v>8097</c:v>
                </c:pt>
                <c:pt idx="8097">
                  <c:v>8098</c:v>
                </c:pt>
                <c:pt idx="8098">
                  <c:v>8099</c:v>
                </c:pt>
                <c:pt idx="8099">
                  <c:v>8100</c:v>
                </c:pt>
                <c:pt idx="8100">
                  <c:v>8101</c:v>
                </c:pt>
                <c:pt idx="8101">
                  <c:v>8102</c:v>
                </c:pt>
                <c:pt idx="8102">
                  <c:v>8103</c:v>
                </c:pt>
                <c:pt idx="8103">
                  <c:v>8104</c:v>
                </c:pt>
                <c:pt idx="8104">
                  <c:v>8105</c:v>
                </c:pt>
                <c:pt idx="8105">
                  <c:v>8106</c:v>
                </c:pt>
                <c:pt idx="8106">
                  <c:v>8107</c:v>
                </c:pt>
                <c:pt idx="8107">
                  <c:v>8108</c:v>
                </c:pt>
                <c:pt idx="8108">
                  <c:v>8109</c:v>
                </c:pt>
                <c:pt idx="8109">
                  <c:v>8110</c:v>
                </c:pt>
                <c:pt idx="8110">
                  <c:v>8111</c:v>
                </c:pt>
                <c:pt idx="8111">
                  <c:v>8112</c:v>
                </c:pt>
                <c:pt idx="8112">
                  <c:v>8113</c:v>
                </c:pt>
                <c:pt idx="8113">
                  <c:v>8114</c:v>
                </c:pt>
                <c:pt idx="8114">
                  <c:v>8115</c:v>
                </c:pt>
                <c:pt idx="8115">
                  <c:v>8116</c:v>
                </c:pt>
                <c:pt idx="8116">
                  <c:v>8117</c:v>
                </c:pt>
                <c:pt idx="8117">
                  <c:v>8118</c:v>
                </c:pt>
                <c:pt idx="8118">
                  <c:v>8119</c:v>
                </c:pt>
                <c:pt idx="8119">
                  <c:v>8120</c:v>
                </c:pt>
                <c:pt idx="8120">
                  <c:v>8121</c:v>
                </c:pt>
                <c:pt idx="8121">
                  <c:v>8122</c:v>
                </c:pt>
                <c:pt idx="8122">
                  <c:v>8123</c:v>
                </c:pt>
                <c:pt idx="8123">
                  <c:v>8124</c:v>
                </c:pt>
                <c:pt idx="8124">
                  <c:v>8125</c:v>
                </c:pt>
                <c:pt idx="8125">
                  <c:v>8126</c:v>
                </c:pt>
                <c:pt idx="8126">
                  <c:v>8127</c:v>
                </c:pt>
                <c:pt idx="8127">
                  <c:v>8128</c:v>
                </c:pt>
                <c:pt idx="8128">
                  <c:v>8129</c:v>
                </c:pt>
                <c:pt idx="8129">
                  <c:v>8130</c:v>
                </c:pt>
                <c:pt idx="8130">
                  <c:v>8131</c:v>
                </c:pt>
                <c:pt idx="8131">
                  <c:v>8132</c:v>
                </c:pt>
                <c:pt idx="8132">
                  <c:v>8133</c:v>
                </c:pt>
                <c:pt idx="8133">
                  <c:v>8134</c:v>
                </c:pt>
                <c:pt idx="8134">
                  <c:v>8135</c:v>
                </c:pt>
                <c:pt idx="8135">
                  <c:v>8136</c:v>
                </c:pt>
                <c:pt idx="8136">
                  <c:v>8137</c:v>
                </c:pt>
                <c:pt idx="8137">
                  <c:v>8138</c:v>
                </c:pt>
                <c:pt idx="8138">
                  <c:v>8139</c:v>
                </c:pt>
                <c:pt idx="8139">
                  <c:v>8140</c:v>
                </c:pt>
                <c:pt idx="8140">
                  <c:v>8141</c:v>
                </c:pt>
                <c:pt idx="8141">
                  <c:v>8142</c:v>
                </c:pt>
                <c:pt idx="8142">
                  <c:v>8143</c:v>
                </c:pt>
                <c:pt idx="8143">
                  <c:v>8144</c:v>
                </c:pt>
                <c:pt idx="8144">
                  <c:v>8145</c:v>
                </c:pt>
                <c:pt idx="8145">
                  <c:v>8146</c:v>
                </c:pt>
                <c:pt idx="8146">
                  <c:v>8147</c:v>
                </c:pt>
                <c:pt idx="8147">
                  <c:v>8148</c:v>
                </c:pt>
                <c:pt idx="8148">
                  <c:v>8149</c:v>
                </c:pt>
                <c:pt idx="8149">
                  <c:v>8150</c:v>
                </c:pt>
                <c:pt idx="8150">
                  <c:v>8151</c:v>
                </c:pt>
                <c:pt idx="8151">
                  <c:v>8152</c:v>
                </c:pt>
                <c:pt idx="8152">
                  <c:v>8153</c:v>
                </c:pt>
                <c:pt idx="8153">
                  <c:v>8154</c:v>
                </c:pt>
                <c:pt idx="8154">
                  <c:v>8155</c:v>
                </c:pt>
                <c:pt idx="8155">
                  <c:v>8156</c:v>
                </c:pt>
                <c:pt idx="8156">
                  <c:v>8157</c:v>
                </c:pt>
                <c:pt idx="8157">
                  <c:v>8158</c:v>
                </c:pt>
                <c:pt idx="8158">
                  <c:v>8159</c:v>
                </c:pt>
                <c:pt idx="8159">
                  <c:v>8160</c:v>
                </c:pt>
                <c:pt idx="8160">
                  <c:v>8161</c:v>
                </c:pt>
                <c:pt idx="8161">
                  <c:v>8162</c:v>
                </c:pt>
                <c:pt idx="8162">
                  <c:v>8163</c:v>
                </c:pt>
                <c:pt idx="8163">
                  <c:v>8164</c:v>
                </c:pt>
                <c:pt idx="8164">
                  <c:v>8165</c:v>
                </c:pt>
                <c:pt idx="8165">
                  <c:v>8166</c:v>
                </c:pt>
                <c:pt idx="8166">
                  <c:v>8167</c:v>
                </c:pt>
                <c:pt idx="8167">
                  <c:v>8168</c:v>
                </c:pt>
                <c:pt idx="8168">
                  <c:v>8169</c:v>
                </c:pt>
                <c:pt idx="8169">
                  <c:v>8170</c:v>
                </c:pt>
                <c:pt idx="8170">
                  <c:v>8171</c:v>
                </c:pt>
                <c:pt idx="8171">
                  <c:v>8172</c:v>
                </c:pt>
                <c:pt idx="8172">
                  <c:v>8173</c:v>
                </c:pt>
                <c:pt idx="8173">
                  <c:v>8174</c:v>
                </c:pt>
                <c:pt idx="8174">
                  <c:v>8175</c:v>
                </c:pt>
                <c:pt idx="8175">
                  <c:v>8176</c:v>
                </c:pt>
                <c:pt idx="8176">
                  <c:v>8177</c:v>
                </c:pt>
                <c:pt idx="8177">
                  <c:v>8178</c:v>
                </c:pt>
                <c:pt idx="8178">
                  <c:v>8179</c:v>
                </c:pt>
                <c:pt idx="8179">
                  <c:v>8180</c:v>
                </c:pt>
                <c:pt idx="8180">
                  <c:v>8181</c:v>
                </c:pt>
                <c:pt idx="8181">
                  <c:v>8182</c:v>
                </c:pt>
                <c:pt idx="8182">
                  <c:v>8183</c:v>
                </c:pt>
                <c:pt idx="8183">
                  <c:v>8184</c:v>
                </c:pt>
                <c:pt idx="8184">
                  <c:v>8185</c:v>
                </c:pt>
                <c:pt idx="8185">
                  <c:v>8186</c:v>
                </c:pt>
                <c:pt idx="8186">
                  <c:v>8187</c:v>
                </c:pt>
                <c:pt idx="8187">
                  <c:v>8188</c:v>
                </c:pt>
                <c:pt idx="8188">
                  <c:v>8189</c:v>
                </c:pt>
                <c:pt idx="8189">
                  <c:v>8190</c:v>
                </c:pt>
                <c:pt idx="8190">
                  <c:v>8191</c:v>
                </c:pt>
                <c:pt idx="8191">
                  <c:v>8192</c:v>
                </c:pt>
                <c:pt idx="8192">
                  <c:v>8193</c:v>
                </c:pt>
                <c:pt idx="8193">
                  <c:v>8194</c:v>
                </c:pt>
                <c:pt idx="8194">
                  <c:v>8195</c:v>
                </c:pt>
                <c:pt idx="8195">
                  <c:v>8196</c:v>
                </c:pt>
                <c:pt idx="8196">
                  <c:v>8197</c:v>
                </c:pt>
                <c:pt idx="8197">
                  <c:v>8198</c:v>
                </c:pt>
                <c:pt idx="8198">
                  <c:v>8199</c:v>
                </c:pt>
                <c:pt idx="8199">
                  <c:v>8200</c:v>
                </c:pt>
                <c:pt idx="8200">
                  <c:v>8201</c:v>
                </c:pt>
                <c:pt idx="8201">
                  <c:v>8202</c:v>
                </c:pt>
                <c:pt idx="8202">
                  <c:v>8203</c:v>
                </c:pt>
                <c:pt idx="8203">
                  <c:v>8204</c:v>
                </c:pt>
                <c:pt idx="8204">
                  <c:v>8205</c:v>
                </c:pt>
                <c:pt idx="8205">
                  <c:v>8206</c:v>
                </c:pt>
                <c:pt idx="8206">
                  <c:v>8207</c:v>
                </c:pt>
                <c:pt idx="8207">
                  <c:v>8208</c:v>
                </c:pt>
                <c:pt idx="8208">
                  <c:v>8209</c:v>
                </c:pt>
                <c:pt idx="8209">
                  <c:v>8210</c:v>
                </c:pt>
                <c:pt idx="8210">
                  <c:v>8211</c:v>
                </c:pt>
                <c:pt idx="8211">
                  <c:v>8212</c:v>
                </c:pt>
                <c:pt idx="8212">
                  <c:v>8213</c:v>
                </c:pt>
                <c:pt idx="8213">
                  <c:v>8214</c:v>
                </c:pt>
                <c:pt idx="8214">
                  <c:v>8215</c:v>
                </c:pt>
                <c:pt idx="8215">
                  <c:v>8216</c:v>
                </c:pt>
                <c:pt idx="8216">
                  <c:v>8217</c:v>
                </c:pt>
                <c:pt idx="8217">
                  <c:v>8218</c:v>
                </c:pt>
                <c:pt idx="8218">
                  <c:v>8219</c:v>
                </c:pt>
                <c:pt idx="8219">
                  <c:v>8220</c:v>
                </c:pt>
                <c:pt idx="8220">
                  <c:v>8221</c:v>
                </c:pt>
                <c:pt idx="8221">
                  <c:v>8222</c:v>
                </c:pt>
                <c:pt idx="8222">
                  <c:v>8223</c:v>
                </c:pt>
                <c:pt idx="8223">
                  <c:v>8224</c:v>
                </c:pt>
                <c:pt idx="8224">
                  <c:v>8225</c:v>
                </c:pt>
                <c:pt idx="8225">
                  <c:v>8226</c:v>
                </c:pt>
                <c:pt idx="8226">
                  <c:v>8227</c:v>
                </c:pt>
                <c:pt idx="8227">
                  <c:v>8228</c:v>
                </c:pt>
                <c:pt idx="8228">
                  <c:v>8229</c:v>
                </c:pt>
                <c:pt idx="8229">
                  <c:v>8230</c:v>
                </c:pt>
                <c:pt idx="8230">
                  <c:v>8231</c:v>
                </c:pt>
                <c:pt idx="8231">
                  <c:v>8232</c:v>
                </c:pt>
                <c:pt idx="8232">
                  <c:v>8233</c:v>
                </c:pt>
                <c:pt idx="8233">
                  <c:v>8234</c:v>
                </c:pt>
                <c:pt idx="8234">
                  <c:v>8235</c:v>
                </c:pt>
                <c:pt idx="8235">
                  <c:v>8236</c:v>
                </c:pt>
                <c:pt idx="8236">
                  <c:v>8237</c:v>
                </c:pt>
                <c:pt idx="8237">
                  <c:v>8238</c:v>
                </c:pt>
                <c:pt idx="8238">
                  <c:v>8239</c:v>
                </c:pt>
                <c:pt idx="8239">
                  <c:v>8240</c:v>
                </c:pt>
                <c:pt idx="8240">
                  <c:v>8241</c:v>
                </c:pt>
                <c:pt idx="8241">
                  <c:v>8242</c:v>
                </c:pt>
                <c:pt idx="8242">
                  <c:v>8243</c:v>
                </c:pt>
                <c:pt idx="8243">
                  <c:v>8244</c:v>
                </c:pt>
                <c:pt idx="8244">
                  <c:v>8245</c:v>
                </c:pt>
                <c:pt idx="8245">
                  <c:v>8246</c:v>
                </c:pt>
                <c:pt idx="8246">
                  <c:v>8247</c:v>
                </c:pt>
                <c:pt idx="8247">
                  <c:v>8248</c:v>
                </c:pt>
                <c:pt idx="8248">
                  <c:v>8249</c:v>
                </c:pt>
                <c:pt idx="8249">
                  <c:v>8250</c:v>
                </c:pt>
                <c:pt idx="8250">
                  <c:v>8251</c:v>
                </c:pt>
                <c:pt idx="8251">
                  <c:v>8252</c:v>
                </c:pt>
                <c:pt idx="8252">
                  <c:v>8253</c:v>
                </c:pt>
                <c:pt idx="8253">
                  <c:v>8254</c:v>
                </c:pt>
                <c:pt idx="8254">
                  <c:v>8255</c:v>
                </c:pt>
                <c:pt idx="8255">
                  <c:v>8256</c:v>
                </c:pt>
                <c:pt idx="8256">
                  <c:v>8257</c:v>
                </c:pt>
                <c:pt idx="8257">
                  <c:v>8258</c:v>
                </c:pt>
                <c:pt idx="8258">
                  <c:v>8259</c:v>
                </c:pt>
                <c:pt idx="8259">
                  <c:v>8260</c:v>
                </c:pt>
                <c:pt idx="8260">
                  <c:v>8261</c:v>
                </c:pt>
                <c:pt idx="8261">
                  <c:v>8262</c:v>
                </c:pt>
                <c:pt idx="8262">
                  <c:v>8263</c:v>
                </c:pt>
                <c:pt idx="8263">
                  <c:v>8264</c:v>
                </c:pt>
                <c:pt idx="8264">
                  <c:v>8265</c:v>
                </c:pt>
                <c:pt idx="8265">
                  <c:v>8266</c:v>
                </c:pt>
                <c:pt idx="8266">
                  <c:v>8267</c:v>
                </c:pt>
                <c:pt idx="8267">
                  <c:v>8268</c:v>
                </c:pt>
                <c:pt idx="8268">
                  <c:v>8269</c:v>
                </c:pt>
                <c:pt idx="8269">
                  <c:v>8270</c:v>
                </c:pt>
                <c:pt idx="8270">
                  <c:v>8271</c:v>
                </c:pt>
                <c:pt idx="8271">
                  <c:v>8272</c:v>
                </c:pt>
                <c:pt idx="8272">
                  <c:v>8273</c:v>
                </c:pt>
                <c:pt idx="8273">
                  <c:v>8274</c:v>
                </c:pt>
                <c:pt idx="8274">
                  <c:v>8275</c:v>
                </c:pt>
                <c:pt idx="8275">
                  <c:v>8276</c:v>
                </c:pt>
                <c:pt idx="8276">
                  <c:v>8277</c:v>
                </c:pt>
                <c:pt idx="8277">
                  <c:v>8278</c:v>
                </c:pt>
                <c:pt idx="8278">
                  <c:v>8279</c:v>
                </c:pt>
                <c:pt idx="8279">
                  <c:v>8280</c:v>
                </c:pt>
                <c:pt idx="8280">
                  <c:v>8281</c:v>
                </c:pt>
                <c:pt idx="8281">
                  <c:v>8282</c:v>
                </c:pt>
                <c:pt idx="8282">
                  <c:v>8283</c:v>
                </c:pt>
                <c:pt idx="8283">
                  <c:v>8284</c:v>
                </c:pt>
                <c:pt idx="8284">
                  <c:v>8285</c:v>
                </c:pt>
                <c:pt idx="8285">
                  <c:v>8286</c:v>
                </c:pt>
                <c:pt idx="8286">
                  <c:v>8287</c:v>
                </c:pt>
                <c:pt idx="8287">
                  <c:v>8288</c:v>
                </c:pt>
                <c:pt idx="8288">
                  <c:v>8289</c:v>
                </c:pt>
                <c:pt idx="8289">
                  <c:v>8290</c:v>
                </c:pt>
                <c:pt idx="8290">
                  <c:v>8291</c:v>
                </c:pt>
                <c:pt idx="8291">
                  <c:v>8292</c:v>
                </c:pt>
                <c:pt idx="8292">
                  <c:v>8293</c:v>
                </c:pt>
                <c:pt idx="8293">
                  <c:v>8294</c:v>
                </c:pt>
                <c:pt idx="8294">
                  <c:v>8295</c:v>
                </c:pt>
                <c:pt idx="8295">
                  <c:v>8296</c:v>
                </c:pt>
                <c:pt idx="8296">
                  <c:v>8297</c:v>
                </c:pt>
                <c:pt idx="8297">
                  <c:v>8298</c:v>
                </c:pt>
                <c:pt idx="8298">
                  <c:v>8299</c:v>
                </c:pt>
                <c:pt idx="8299">
                  <c:v>8300</c:v>
                </c:pt>
                <c:pt idx="8300">
                  <c:v>8301</c:v>
                </c:pt>
                <c:pt idx="8301">
                  <c:v>8302</c:v>
                </c:pt>
                <c:pt idx="8302">
                  <c:v>8303</c:v>
                </c:pt>
                <c:pt idx="8303">
                  <c:v>8304</c:v>
                </c:pt>
                <c:pt idx="8304">
                  <c:v>8305</c:v>
                </c:pt>
                <c:pt idx="8305">
                  <c:v>8306</c:v>
                </c:pt>
                <c:pt idx="8306">
                  <c:v>8307</c:v>
                </c:pt>
                <c:pt idx="8307">
                  <c:v>8308</c:v>
                </c:pt>
                <c:pt idx="8308">
                  <c:v>8309</c:v>
                </c:pt>
                <c:pt idx="8309">
                  <c:v>8310</c:v>
                </c:pt>
                <c:pt idx="8310">
                  <c:v>8311</c:v>
                </c:pt>
                <c:pt idx="8311">
                  <c:v>8312</c:v>
                </c:pt>
                <c:pt idx="8312">
                  <c:v>8313</c:v>
                </c:pt>
                <c:pt idx="8313">
                  <c:v>8314</c:v>
                </c:pt>
                <c:pt idx="8314">
                  <c:v>8315</c:v>
                </c:pt>
                <c:pt idx="8315">
                  <c:v>8316</c:v>
                </c:pt>
                <c:pt idx="8316">
                  <c:v>8317</c:v>
                </c:pt>
                <c:pt idx="8317">
                  <c:v>8318</c:v>
                </c:pt>
                <c:pt idx="8318">
                  <c:v>8319</c:v>
                </c:pt>
                <c:pt idx="8319">
                  <c:v>8320</c:v>
                </c:pt>
                <c:pt idx="8320">
                  <c:v>8321</c:v>
                </c:pt>
                <c:pt idx="8321">
                  <c:v>8322</c:v>
                </c:pt>
                <c:pt idx="8322">
                  <c:v>8323</c:v>
                </c:pt>
                <c:pt idx="8323">
                  <c:v>8324</c:v>
                </c:pt>
                <c:pt idx="8324">
                  <c:v>8325</c:v>
                </c:pt>
                <c:pt idx="8325">
                  <c:v>8326</c:v>
                </c:pt>
                <c:pt idx="8326">
                  <c:v>8327</c:v>
                </c:pt>
                <c:pt idx="8327">
                  <c:v>8328</c:v>
                </c:pt>
                <c:pt idx="8328">
                  <c:v>8329</c:v>
                </c:pt>
                <c:pt idx="8329">
                  <c:v>8330</c:v>
                </c:pt>
                <c:pt idx="8330">
                  <c:v>8331</c:v>
                </c:pt>
                <c:pt idx="8331">
                  <c:v>8332</c:v>
                </c:pt>
                <c:pt idx="8332">
                  <c:v>8333</c:v>
                </c:pt>
                <c:pt idx="8333">
                  <c:v>8334</c:v>
                </c:pt>
                <c:pt idx="8334">
                  <c:v>8335</c:v>
                </c:pt>
                <c:pt idx="8335">
                  <c:v>8336</c:v>
                </c:pt>
                <c:pt idx="8336">
                  <c:v>8337</c:v>
                </c:pt>
                <c:pt idx="8337">
                  <c:v>8338</c:v>
                </c:pt>
                <c:pt idx="8338">
                  <c:v>8339</c:v>
                </c:pt>
                <c:pt idx="8339">
                  <c:v>8340</c:v>
                </c:pt>
                <c:pt idx="8340">
                  <c:v>8341</c:v>
                </c:pt>
                <c:pt idx="8341">
                  <c:v>8342</c:v>
                </c:pt>
                <c:pt idx="8342">
                  <c:v>8343</c:v>
                </c:pt>
                <c:pt idx="8343">
                  <c:v>8344</c:v>
                </c:pt>
                <c:pt idx="8344">
                  <c:v>8345</c:v>
                </c:pt>
                <c:pt idx="8345">
                  <c:v>8346</c:v>
                </c:pt>
                <c:pt idx="8346">
                  <c:v>8347</c:v>
                </c:pt>
                <c:pt idx="8347">
                  <c:v>8348</c:v>
                </c:pt>
                <c:pt idx="8348">
                  <c:v>8349</c:v>
                </c:pt>
                <c:pt idx="8349">
                  <c:v>8350</c:v>
                </c:pt>
                <c:pt idx="8350">
                  <c:v>8351</c:v>
                </c:pt>
                <c:pt idx="8351">
                  <c:v>8352</c:v>
                </c:pt>
                <c:pt idx="8352">
                  <c:v>8353</c:v>
                </c:pt>
                <c:pt idx="8353">
                  <c:v>8354</c:v>
                </c:pt>
                <c:pt idx="8354">
                  <c:v>8355</c:v>
                </c:pt>
                <c:pt idx="8355">
                  <c:v>8356</c:v>
                </c:pt>
                <c:pt idx="8356">
                  <c:v>8357</c:v>
                </c:pt>
                <c:pt idx="8357">
                  <c:v>8358</c:v>
                </c:pt>
                <c:pt idx="8358">
                  <c:v>8359</c:v>
                </c:pt>
                <c:pt idx="8359">
                  <c:v>8360</c:v>
                </c:pt>
                <c:pt idx="8360">
                  <c:v>8361</c:v>
                </c:pt>
                <c:pt idx="8361">
                  <c:v>8362</c:v>
                </c:pt>
                <c:pt idx="8362">
                  <c:v>8363</c:v>
                </c:pt>
                <c:pt idx="8363">
                  <c:v>8364</c:v>
                </c:pt>
                <c:pt idx="8364">
                  <c:v>8365</c:v>
                </c:pt>
                <c:pt idx="8365">
                  <c:v>8366</c:v>
                </c:pt>
                <c:pt idx="8366">
                  <c:v>8367</c:v>
                </c:pt>
                <c:pt idx="8367">
                  <c:v>8368</c:v>
                </c:pt>
                <c:pt idx="8368">
                  <c:v>8369</c:v>
                </c:pt>
                <c:pt idx="8369">
                  <c:v>8370</c:v>
                </c:pt>
                <c:pt idx="8370">
                  <c:v>8371</c:v>
                </c:pt>
                <c:pt idx="8371">
                  <c:v>8372</c:v>
                </c:pt>
                <c:pt idx="8372">
                  <c:v>8373</c:v>
                </c:pt>
                <c:pt idx="8373">
                  <c:v>8374</c:v>
                </c:pt>
                <c:pt idx="8374">
                  <c:v>8375</c:v>
                </c:pt>
                <c:pt idx="8375">
                  <c:v>8376</c:v>
                </c:pt>
                <c:pt idx="8376">
                  <c:v>8377</c:v>
                </c:pt>
                <c:pt idx="8377">
                  <c:v>8378</c:v>
                </c:pt>
                <c:pt idx="8378">
                  <c:v>8379</c:v>
                </c:pt>
                <c:pt idx="8379">
                  <c:v>8380</c:v>
                </c:pt>
                <c:pt idx="8380">
                  <c:v>8381</c:v>
                </c:pt>
                <c:pt idx="8381">
                  <c:v>8382</c:v>
                </c:pt>
                <c:pt idx="8382">
                  <c:v>8383</c:v>
                </c:pt>
                <c:pt idx="8383">
                  <c:v>8384</c:v>
                </c:pt>
                <c:pt idx="8384">
                  <c:v>8385</c:v>
                </c:pt>
                <c:pt idx="8385">
                  <c:v>8386</c:v>
                </c:pt>
                <c:pt idx="8386">
                  <c:v>8387</c:v>
                </c:pt>
                <c:pt idx="8387">
                  <c:v>8388</c:v>
                </c:pt>
                <c:pt idx="8388">
                  <c:v>8389</c:v>
                </c:pt>
                <c:pt idx="8389">
                  <c:v>8390</c:v>
                </c:pt>
                <c:pt idx="8390">
                  <c:v>8391</c:v>
                </c:pt>
                <c:pt idx="8391">
                  <c:v>8392</c:v>
                </c:pt>
                <c:pt idx="8392">
                  <c:v>8393</c:v>
                </c:pt>
                <c:pt idx="8393">
                  <c:v>8394</c:v>
                </c:pt>
                <c:pt idx="8394">
                  <c:v>8395</c:v>
                </c:pt>
                <c:pt idx="8395">
                  <c:v>8396</c:v>
                </c:pt>
                <c:pt idx="8396">
                  <c:v>8397</c:v>
                </c:pt>
                <c:pt idx="8397">
                  <c:v>8398</c:v>
                </c:pt>
                <c:pt idx="8398">
                  <c:v>8399</c:v>
                </c:pt>
                <c:pt idx="8399">
                  <c:v>8400</c:v>
                </c:pt>
                <c:pt idx="8400">
                  <c:v>8401</c:v>
                </c:pt>
                <c:pt idx="8401">
                  <c:v>8402</c:v>
                </c:pt>
                <c:pt idx="8402">
                  <c:v>8403</c:v>
                </c:pt>
                <c:pt idx="8403">
                  <c:v>8404</c:v>
                </c:pt>
                <c:pt idx="8404">
                  <c:v>8405</c:v>
                </c:pt>
                <c:pt idx="8405">
                  <c:v>8406</c:v>
                </c:pt>
                <c:pt idx="8406">
                  <c:v>8407</c:v>
                </c:pt>
                <c:pt idx="8407">
                  <c:v>8408</c:v>
                </c:pt>
                <c:pt idx="8408">
                  <c:v>8409</c:v>
                </c:pt>
                <c:pt idx="8409">
                  <c:v>8410</c:v>
                </c:pt>
                <c:pt idx="8410">
                  <c:v>8411</c:v>
                </c:pt>
                <c:pt idx="8411">
                  <c:v>8412</c:v>
                </c:pt>
                <c:pt idx="8412">
                  <c:v>8413</c:v>
                </c:pt>
                <c:pt idx="8413">
                  <c:v>8414</c:v>
                </c:pt>
                <c:pt idx="8414">
                  <c:v>8415</c:v>
                </c:pt>
                <c:pt idx="8415">
                  <c:v>8416</c:v>
                </c:pt>
                <c:pt idx="8416">
                  <c:v>8417</c:v>
                </c:pt>
                <c:pt idx="8417">
                  <c:v>8418</c:v>
                </c:pt>
                <c:pt idx="8418">
                  <c:v>8419</c:v>
                </c:pt>
                <c:pt idx="8419">
                  <c:v>8420</c:v>
                </c:pt>
                <c:pt idx="8420">
                  <c:v>8421</c:v>
                </c:pt>
                <c:pt idx="8421">
                  <c:v>8422</c:v>
                </c:pt>
                <c:pt idx="8422">
                  <c:v>8423</c:v>
                </c:pt>
                <c:pt idx="8423">
                  <c:v>8424</c:v>
                </c:pt>
                <c:pt idx="8424">
                  <c:v>8425</c:v>
                </c:pt>
                <c:pt idx="8425">
                  <c:v>8426</c:v>
                </c:pt>
                <c:pt idx="8426">
                  <c:v>8427</c:v>
                </c:pt>
                <c:pt idx="8427">
                  <c:v>8428</c:v>
                </c:pt>
                <c:pt idx="8428">
                  <c:v>8429</c:v>
                </c:pt>
                <c:pt idx="8429">
                  <c:v>8430</c:v>
                </c:pt>
                <c:pt idx="8430">
                  <c:v>8431</c:v>
                </c:pt>
                <c:pt idx="8431">
                  <c:v>8432</c:v>
                </c:pt>
                <c:pt idx="8432">
                  <c:v>8433</c:v>
                </c:pt>
                <c:pt idx="8433">
                  <c:v>8434</c:v>
                </c:pt>
                <c:pt idx="8434">
                  <c:v>8435</c:v>
                </c:pt>
                <c:pt idx="8435">
                  <c:v>8436</c:v>
                </c:pt>
                <c:pt idx="8436">
                  <c:v>8437</c:v>
                </c:pt>
                <c:pt idx="8437">
                  <c:v>8438</c:v>
                </c:pt>
                <c:pt idx="8438">
                  <c:v>8439</c:v>
                </c:pt>
                <c:pt idx="8439">
                  <c:v>8440</c:v>
                </c:pt>
                <c:pt idx="8440">
                  <c:v>8441</c:v>
                </c:pt>
                <c:pt idx="8441">
                  <c:v>8442</c:v>
                </c:pt>
                <c:pt idx="8442">
                  <c:v>8443</c:v>
                </c:pt>
                <c:pt idx="8443">
                  <c:v>8444</c:v>
                </c:pt>
                <c:pt idx="8444">
                  <c:v>8445</c:v>
                </c:pt>
                <c:pt idx="8445">
                  <c:v>8446</c:v>
                </c:pt>
                <c:pt idx="8446">
                  <c:v>8447</c:v>
                </c:pt>
                <c:pt idx="8447">
                  <c:v>8448</c:v>
                </c:pt>
                <c:pt idx="8448">
                  <c:v>8449</c:v>
                </c:pt>
                <c:pt idx="8449">
                  <c:v>8450</c:v>
                </c:pt>
                <c:pt idx="8450">
                  <c:v>8451</c:v>
                </c:pt>
                <c:pt idx="8451">
                  <c:v>8452</c:v>
                </c:pt>
                <c:pt idx="8452">
                  <c:v>8453</c:v>
                </c:pt>
                <c:pt idx="8453">
                  <c:v>8454</c:v>
                </c:pt>
                <c:pt idx="8454">
                  <c:v>8455</c:v>
                </c:pt>
                <c:pt idx="8455">
                  <c:v>8456</c:v>
                </c:pt>
                <c:pt idx="8456">
                  <c:v>8457</c:v>
                </c:pt>
                <c:pt idx="8457">
                  <c:v>8458</c:v>
                </c:pt>
                <c:pt idx="8458">
                  <c:v>8459</c:v>
                </c:pt>
                <c:pt idx="8459">
                  <c:v>8460</c:v>
                </c:pt>
                <c:pt idx="8460">
                  <c:v>8461</c:v>
                </c:pt>
                <c:pt idx="8461">
                  <c:v>8462</c:v>
                </c:pt>
                <c:pt idx="8462">
                  <c:v>8463</c:v>
                </c:pt>
                <c:pt idx="8463">
                  <c:v>8464</c:v>
                </c:pt>
                <c:pt idx="8464">
                  <c:v>8465</c:v>
                </c:pt>
                <c:pt idx="8465">
                  <c:v>8466</c:v>
                </c:pt>
                <c:pt idx="8466">
                  <c:v>8467</c:v>
                </c:pt>
                <c:pt idx="8467">
                  <c:v>8468</c:v>
                </c:pt>
                <c:pt idx="8468">
                  <c:v>8469</c:v>
                </c:pt>
                <c:pt idx="8469">
                  <c:v>8470</c:v>
                </c:pt>
                <c:pt idx="8470">
                  <c:v>8471</c:v>
                </c:pt>
                <c:pt idx="8471">
                  <c:v>8472</c:v>
                </c:pt>
                <c:pt idx="8472">
                  <c:v>8473</c:v>
                </c:pt>
                <c:pt idx="8473">
                  <c:v>8474</c:v>
                </c:pt>
                <c:pt idx="8474">
                  <c:v>8475</c:v>
                </c:pt>
                <c:pt idx="8475">
                  <c:v>8476</c:v>
                </c:pt>
                <c:pt idx="8476">
                  <c:v>8477</c:v>
                </c:pt>
                <c:pt idx="8477">
                  <c:v>8478</c:v>
                </c:pt>
                <c:pt idx="8478">
                  <c:v>8479</c:v>
                </c:pt>
                <c:pt idx="8479">
                  <c:v>8480</c:v>
                </c:pt>
                <c:pt idx="8480">
                  <c:v>8481</c:v>
                </c:pt>
                <c:pt idx="8481">
                  <c:v>8482</c:v>
                </c:pt>
                <c:pt idx="8482">
                  <c:v>8483</c:v>
                </c:pt>
                <c:pt idx="8483">
                  <c:v>8484</c:v>
                </c:pt>
                <c:pt idx="8484">
                  <c:v>8485</c:v>
                </c:pt>
                <c:pt idx="8485">
                  <c:v>8486</c:v>
                </c:pt>
                <c:pt idx="8486">
                  <c:v>8487</c:v>
                </c:pt>
                <c:pt idx="8487">
                  <c:v>8488</c:v>
                </c:pt>
                <c:pt idx="8488">
                  <c:v>8489</c:v>
                </c:pt>
                <c:pt idx="8489">
                  <c:v>8490</c:v>
                </c:pt>
                <c:pt idx="8490">
                  <c:v>8491</c:v>
                </c:pt>
                <c:pt idx="8491">
                  <c:v>8492</c:v>
                </c:pt>
                <c:pt idx="8492">
                  <c:v>8493</c:v>
                </c:pt>
                <c:pt idx="8493">
                  <c:v>8494</c:v>
                </c:pt>
                <c:pt idx="8494">
                  <c:v>8495</c:v>
                </c:pt>
                <c:pt idx="8495">
                  <c:v>8496</c:v>
                </c:pt>
                <c:pt idx="8496">
                  <c:v>8497</c:v>
                </c:pt>
                <c:pt idx="8497">
                  <c:v>8498</c:v>
                </c:pt>
                <c:pt idx="8498">
                  <c:v>8499</c:v>
                </c:pt>
                <c:pt idx="8499">
                  <c:v>8500</c:v>
                </c:pt>
                <c:pt idx="8500">
                  <c:v>8501</c:v>
                </c:pt>
                <c:pt idx="8501">
                  <c:v>8502</c:v>
                </c:pt>
                <c:pt idx="8502">
                  <c:v>8503</c:v>
                </c:pt>
                <c:pt idx="8503">
                  <c:v>8504</c:v>
                </c:pt>
                <c:pt idx="8504">
                  <c:v>8505</c:v>
                </c:pt>
                <c:pt idx="8505">
                  <c:v>8506</c:v>
                </c:pt>
                <c:pt idx="8506">
                  <c:v>8507</c:v>
                </c:pt>
                <c:pt idx="8507">
                  <c:v>8508</c:v>
                </c:pt>
                <c:pt idx="8508">
                  <c:v>8509</c:v>
                </c:pt>
                <c:pt idx="8509">
                  <c:v>8510</c:v>
                </c:pt>
                <c:pt idx="8510">
                  <c:v>8511</c:v>
                </c:pt>
                <c:pt idx="8511">
                  <c:v>8512</c:v>
                </c:pt>
                <c:pt idx="8512">
                  <c:v>8513</c:v>
                </c:pt>
                <c:pt idx="8513">
                  <c:v>8514</c:v>
                </c:pt>
                <c:pt idx="8514">
                  <c:v>8515</c:v>
                </c:pt>
                <c:pt idx="8515">
                  <c:v>8516</c:v>
                </c:pt>
                <c:pt idx="8516">
                  <c:v>8517</c:v>
                </c:pt>
                <c:pt idx="8517">
                  <c:v>8518</c:v>
                </c:pt>
                <c:pt idx="8518">
                  <c:v>8519</c:v>
                </c:pt>
                <c:pt idx="8519">
                  <c:v>8520</c:v>
                </c:pt>
                <c:pt idx="8520">
                  <c:v>8521</c:v>
                </c:pt>
                <c:pt idx="8521">
                  <c:v>8522</c:v>
                </c:pt>
                <c:pt idx="8522">
                  <c:v>8523</c:v>
                </c:pt>
                <c:pt idx="8523">
                  <c:v>8524</c:v>
                </c:pt>
                <c:pt idx="8524">
                  <c:v>8525</c:v>
                </c:pt>
                <c:pt idx="8525">
                  <c:v>8526</c:v>
                </c:pt>
                <c:pt idx="8526">
                  <c:v>8527</c:v>
                </c:pt>
                <c:pt idx="8527">
                  <c:v>8528</c:v>
                </c:pt>
                <c:pt idx="8528">
                  <c:v>8529</c:v>
                </c:pt>
                <c:pt idx="8529">
                  <c:v>8530</c:v>
                </c:pt>
                <c:pt idx="8530">
                  <c:v>8531</c:v>
                </c:pt>
                <c:pt idx="8531">
                  <c:v>8532</c:v>
                </c:pt>
                <c:pt idx="8532">
                  <c:v>8533</c:v>
                </c:pt>
                <c:pt idx="8533">
                  <c:v>8534</c:v>
                </c:pt>
                <c:pt idx="8534">
                  <c:v>8535</c:v>
                </c:pt>
                <c:pt idx="8535">
                  <c:v>8536</c:v>
                </c:pt>
                <c:pt idx="8536">
                  <c:v>8537</c:v>
                </c:pt>
                <c:pt idx="8537">
                  <c:v>8538</c:v>
                </c:pt>
                <c:pt idx="8538">
                  <c:v>8539</c:v>
                </c:pt>
                <c:pt idx="8539">
                  <c:v>8540</c:v>
                </c:pt>
                <c:pt idx="8540">
                  <c:v>8541</c:v>
                </c:pt>
                <c:pt idx="8541">
                  <c:v>8542</c:v>
                </c:pt>
                <c:pt idx="8542">
                  <c:v>8543</c:v>
                </c:pt>
                <c:pt idx="8543">
                  <c:v>8544</c:v>
                </c:pt>
                <c:pt idx="8544">
                  <c:v>8545</c:v>
                </c:pt>
                <c:pt idx="8545">
                  <c:v>8546</c:v>
                </c:pt>
                <c:pt idx="8546">
                  <c:v>8547</c:v>
                </c:pt>
                <c:pt idx="8547">
                  <c:v>8548</c:v>
                </c:pt>
                <c:pt idx="8548">
                  <c:v>8549</c:v>
                </c:pt>
                <c:pt idx="8549">
                  <c:v>8550</c:v>
                </c:pt>
                <c:pt idx="8550">
                  <c:v>8551</c:v>
                </c:pt>
                <c:pt idx="8551">
                  <c:v>8552</c:v>
                </c:pt>
                <c:pt idx="8552">
                  <c:v>8553</c:v>
                </c:pt>
                <c:pt idx="8553">
                  <c:v>8554</c:v>
                </c:pt>
                <c:pt idx="8554">
                  <c:v>8555</c:v>
                </c:pt>
                <c:pt idx="8555">
                  <c:v>8556</c:v>
                </c:pt>
                <c:pt idx="8556">
                  <c:v>8557</c:v>
                </c:pt>
                <c:pt idx="8557">
                  <c:v>8558</c:v>
                </c:pt>
                <c:pt idx="8558">
                  <c:v>8559</c:v>
                </c:pt>
                <c:pt idx="8559">
                  <c:v>8560</c:v>
                </c:pt>
                <c:pt idx="8560">
                  <c:v>8561</c:v>
                </c:pt>
                <c:pt idx="8561">
                  <c:v>8562</c:v>
                </c:pt>
                <c:pt idx="8562">
                  <c:v>8563</c:v>
                </c:pt>
                <c:pt idx="8563">
                  <c:v>8564</c:v>
                </c:pt>
                <c:pt idx="8564">
                  <c:v>8565</c:v>
                </c:pt>
                <c:pt idx="8565">
                  <c:v>8566</c:v>
                </c:pt>
                <c:pt idx="8566">
                  <c:v>8567</c:v>
                </c:pt>
                <c:pt idx="8567">
                  <c:v>8568</c:v>
                </c:pt>
                <c:pt idx="8568">
                  <c:v>8569</c:v>
                </c:pt>
                <c:pt idx="8569">
                  <c:v>8570</c:v>
                </c:pt>
                <c:pt idx="8570">
                  <c:v>8571</c:v>
                </c:pt>
                <c:pt idx="8571">
                  <c:v>8572</c:v>
                </c:pt>
                <c:pt idx="8572">
                  <c:v>8573</c:v>
                </c:pt>
                <c:pt idx="8573">
                  <c:v>8574</c:v>
                </c:pt>
                <c:pt idx="8574">
                  <c:v>8575</c:v>
                </c:pt>
                <c:pt idx="8575">
                  <c:v>8576</c:v>
                </c:pt>
                <c:pt idx="8576">
                  <c:v>8577</c:v>
                </c:pt>
                <c:pt idx="8577">
                  <c:v>8578</c:v>
                </c:pt>
                <c:pt idx="8578">
                  <c:v>8579</c:v>
                </c:pt>
                <c:pt idx="8579">
                  <c:v>8580</c:v>
                </c:pt>
                <c:pt idx="8580">
                  <c:v>8581</c:v>
                </c:pt>
                <c:pt idx="8581">
                  <c:v>8582</c:v>
                </c:pt>
                <c:pt idx="8582">
                  <c:v>8583</c:v>
                </c:pt>
                <c:pt idx="8583">
                  <c:v>8584</c:v>
                </c:pt>
                <c:pt idx="8584">
                  <c:v>8585</c:v>
                </c:pt>
                <c:pt idx="8585">
                  <c:v>8586</c:v>
                </c:pt>
                <c:pt idx="8586">
                  <c:v>8587</c:v>
                </c:pt>
                <c:pt idx="8587">
                  <c:v>8588</c:v>
                </c:pt>
                <c:pt idx="8588">
                  <c:v>8589</c:v>
                </c:pt>
                <c:pt idx="8589">
                  <c:v>8590</c:v>
                </c:pt>
                <c:pt idx="8590">
                  <c:v>8591</c:v>
                </c:pt>
                <c:pt idx="8591">
                  <c:v>8592</c:v>
                </c:pt>
                <c:pt idx="8592">
                  <c:v>8593</c:v>
                </c:pt>
                <c:pt idx="8593">
                  <c:v>8594</c:v>
                </c:pt>
                <c:pt idx="8594">
                  <c:v>8595</c:v>
                </c:pt>
                <c:pt idx="8595">
                  <c:v>8596</c:v>
                </c:pt>
                <c:pt idx="8596">
                  <c:v>8597</c:v>
                </c:pt>
                <c:pt idx="8597">
                  <c:v>8598</c:v>
                </c:pt>
                <c:pt idx="8598">
                  <c:v>8599</c:v>
                </c:pt>
                <c:pt idx="8599">
                  <c:v>8600</c:v>
                </c:pt>
                <c:pt idx="8600">
                  <c:v>8601</c:v>
                </c:pt>
                <c:pt idx="8601">
                  <c:v>8602</c:v>
                </c:pt>
                <c:pt idx="8602">
                  <c:v>8603</c:v>
                </c:pt>
                <c:pt idx="8603">
                  <c:v>8604</c:v>
                </c:pt>
                <c:pt idx="8604">
                  <c:v>8605</c:v>
                </c:pt>
                <c:pt idx="8605">
                  <c:v>8606</c:v>
                </c:pt>
                <c:pt idx="8606">
                  <c:v>8607</c:v>
                </c:pt>
                <c:pt idx="8607">
                  <c:v>8608</c:v>
                </c:pt>
                <c:pt idx="8608">
                  <c:v>8609</c:v>
                </c:pt>
                <c:pt idx="8609">
                  <c:v>8610</c:v>
                </c:pt>
                <c:pt idx="8610">
                  <c:v>8611</c:v>
                </c:pt>
                <c:pt idx="8611">
                  <c:v>8612</c:v>
                </c:pt>
                <c:pt idx="8612">
                  <c:v>8613</c:v>
                </c:pt>
                <c:pt idx="8613">
                  <c:v>8614</c:v>
                </c:pt>
                <c:pt idx="8614">
                  <c:v>8615</c:v>
                </c:pt>
                <c:pt idx="8615">
                  <c:v>8616</c:v>
                </c:pt>
                <c:pt idx="8616">
                  <c:v>8617</c:v>
                </c:pt>
                <c:pt idx="8617">
                  <c:v>8618</c:v>
                </c:pt>
                <c:pt idx="8618">
                  <c:v>8619</c:v>
                </c:pt>
                <c:pt idx="8619">
                  <c:v>8620</c:v>
                </c:pt>
                <c:pt idx="8620">
                  <c:v>8621</c:v>
                </c:pt>
                <c:pt idx="8621">
                  <c:v>8622</c:v>
                </c:pt>
                <c:pt idx="8622">
                  <c:v>8623</c:v>
                </c:pt>
                <c:pt idx="8623">
                  <c:v>8624</c:v>
                </c:pt>
                <c:pt idx="8624">
                  <c:v>8625</c:v>
                </c:pt>
                <c:pt idx="8625">
                  <c:v>8626</c:v>
                </c:pt>
                <c:pt idx="8626">
                  <c:v>8627</c:v>
                </c:pt>
                <c:pt idx="8627">
                  <c:v>8628</c:v>
                </c:pt>
                <c:pt idx="8628">
                  <c:v>8629</c:v>
                </c:pt>
                <c:pt idx="8629">
                  <c:v>8630</c:v>
                </c:pt>
                <c:pt idx="8630">
                  <c:v>8631</c:v>
                </c:pt>
                <c:pt idx="8631">
                  <c:v>8632</c:v>
                </c:pt>
                <c:pt idx="8632">
                  <c:v>8633</c:v>
                </c:pt>
                <c:pt idx="8633">
                  <c:v>8634</c:v>
                </c:pt>
                <c:pt idx="8634">
                  <c:v>8635</c:v>
                </c:pt>
                <c:pt idx="8635">
                  <c:v>8636</c:v>
                </c:pt>
                <c:pt idx="8636">
                  <c:v>8637</c:v>
                </c:pt>
                <c:pt idx="8637">
                  <c:v>8638</c:v>
                </c:pt>
                <c:pt idx="8638">
                  <c:v>8639</c:v>
                </c:pt>
                <c:pt idx="8639">
                  <c:v>8640</c:v>
                </c:pt>
                <c:pt idx="8640">
                  <c:v>8641</c:v>
                </c:pt>
                <c:pt idx="8641">
                  <c:v>8642</c:v>
                </c:pt>
                <c:pt idx="8642">
                  <c:v>8643</c:v>
                </c:pt>
                <c:pt idx="8643">
                  <c:v>8644</c:v>
                </c:pt>
                <c:pt idx="8644">
                  <c:v>8645</c:v>
                </c:pt>
                <c:pt idx="8645">
                  <c:v>8646</c:v>
                </c:pt>
                <c:pt idx="8646">
                  <c:v>8647</c:v>
                </c:pt>
                <c:pt idx="8647">
                  <c:v>8648</c:v>
                </c:pt>
                <c:pt idx="8648">
                  <c:v>8649</c:v>
                </c:pt>
                <c:pt idx="8649">
                  <c:v>8650</c:v>
                </c:pt>
                <c:pt idx="8650">
                  <c:v>8651</c:v>
                </c:pt>
                <c:pt idx="8651">
                  <c:v>8652</c:v>
                </c:pt>
                <c:pt idx="8652">
                  <c:v>8653</c:v>
                </c:pt>
                <c:pt idx="8653">
                  <c:v>8654</c:v>
                </c:pt>
                <c:pt idx="8654">
                  <c:v>8655</c:v>
                </c:pt>
                <c:pt idx="8655">
                  <c:v>8656</c:v>
                </c:pt>
                <c:pt idx="8656">
                  <c:v>8657</c:v>
                </c:pt>
                <c:pt idx="8657">
                  <c:v>8658</c:v>
                </c:pt>
                <c:pt idx="8658">
                  <c:v>8659</c:v>
                </c:pt>
                <c:pt idx="8659">
                  <c:v>8660</c:v>
                </c:pt>
                <c:pt idx="8660">
                  <c:v>8661</c:v>
                </c:pt>
                <c:pt idx="8661">
                  <c:v>8662</c:v>
                </c:pt>
                <c:pt idx="8662">
                  <c:v>8663</c:v>
                </c:pt>
                <c:pt idx="8663">
                  <c:v>8664</c:v>
                </c:pt>
                <c:pt idx="8664">
                  <c:v>8665</c:v>
                </c:pt>
                <c:pt idx="8665">
                  <c:v>8666</c:v>
                </c:pt>
                <c:pt idx="8666">
                  <c:v>8667</c:v>
                </c:pt>
                <c:pt idx="8667">
                  <c:v>8668</c:v>
                </c:pt>
                <c:pt idx="8668">
                  <c:v>8669</c:v>
                </c:pt>
                <c:pt idx="8669">
                  <c:v>8670</c:v>
                </c:pt>
                <c:pt idx="8670">
                  <c:v>8671</c:v>
                </c:pt>
                <c:pt idx="8671">
                  <c:v>8672</c:v>
                </c:pt>
                <c:pt idx="8672">
                  <c:v>8673</c:v>
                </c:pt>
                <c:pt idx="8673">
                  <c:v>8674</c:v>
                </c:pt>
                <c:pt idx="8674">
                  <c:v>8675</c:v>
                </c:pt>
                <c:pt idx="8675">
                  <c:v>8676</c:v>
                </c:pt>
                <c:pt idx="8676">
                  <c:v>8677</c:v>
                </c:pt>
                <c:pt idx="8677">
                  <c:v>8678</c:v>
                </c:pt>
                <c:pt idx="8678">
                  <c:v>8679</c:v>
                </c:pt>
                <c:pt idx="8679">
                  <c:v>8680</c:v>
                </c:pt>
                <c:pt idx="8680">
                  <c:v>8681</c:v>
                </c:pt>
                <c:pt idx="8681">
                  <c:v>8682</c:v>
                </c:pt>
                <c:pt idx="8682">
                  <c:v>8683</c:v>
                </c:pt>
                <c:pt idx="8683">
                  <c:v>8684</c:v>
                </c:pt>
                <c:pt idx="8684">
                  <c:v>8685</c:v>
                </c:pt>
                <c:pt idx="8685">
                  <c:v>8686</c:v>
                </c:pt>
                <c:pt idx="8686">
                  <c:v>8687</c:v>
                </c:pt>
                <c:pt idx="8687">
                  <c:v>8688</c:v>
                </c:pt>
                <c:pt idx="8688">
                  <c:v>8689</c:v>
                </c:pt>
                <c:pt idx="8689">
                  <c:v>8690</c:v>
                </c:pt>
                <c:pt idx="8690">
                  <c:v>8691</c:v>
                </c:pt>
                <c:pt idx="8691">
                  <c:v>8692</c:v>
                </c:pt>
                <c:pt idx="8692">
                  <c:v>8693</c:v>
                </c:pt>
                <c:pt idx="8693">
                  <c:v>8694</c:v>
                </c:pt>
                <c:pt idx="8694">
                  <c:v>8695</c:v>
                </c:pt>
                <c:pt idx="8695">
                  <c:v>8696</c:v>
                </c:pt>
                <c:pt idx="8696">
                  <c:v>8697</c:v>
                </c:pt>
                <c:pt idx="8697">
                  <c:v>8698</c:v>
                </c:pt>
                <c:pt idx="8698">
                  <c:v>8699</c:v>
                </c:pt>
                <c:pt idx="8699">
                  <c:v>8700</c:v>
                </c:pt>
                <c:pt idx="8700">
                  <c:v>8701</c:v>
                </c:pt>
                <c:pt idx="8701">
                  <c:v>8702</c:v>
                </c:pt>
                <c:pt idx="8702">
                  <c:v>8703</c:v>
                </c:pt>
                <c:pt idx="8703">
                  <c:v>8704</c:v>
                </c:pt>
                <c:pt idx="8704">
                  <c:v>8705</c:v>
                </c:pt>
                <c:pt idx="8705">
                  <c:v>8706</c:v>
                </c:pt>
                <c:pt idx="8706">
                  <c:v>8707</c:v>
                </c:pt>
                <c:pt idx="8707">
                  <c:v>8708</c:v>
                </c:pt>
                <c:pt idx="8708">
                  <c:v>8709</c:v>
                </c:pt>
                <c:pt idx="8709">
                  <c:v>8710</c:v>
                </c:pt>
                <c:pt idx="8710">
                  <c:v>8711</c:v>
                </c:pt>
                <c:pt idx="8711">
                  <c:v>8712</c:v>
                </c:pt>
                <c:pt idx="8712">
                  <c:v>8713</c:v>
                </c:pt>
                <c:pt idx="8713">
                  <c:v>8714</c:v>
                </c:pt>
                <c:pt idx="8714">
                  <c:v>8715</c:v>
                </c:pt>
                <c:pt idx="8715">
                  <c:v>8716</c:v>
                </c:pt>
                <c:pt idx="8716">
                  <c:v>8717</c:v>
                </c:pt>
                <c:pt idx="8717">
                  <c:v>8718</c:v>
                </c:pt>
                <c:pt idx="8718">
                  <c:v>8719</c:v>
                </c:pt>
                <c:pt idx="8719">
                  <c:v>8720</c:v>
                </c:pt>
                <c:pt idx="8720">
                  <c:v>8721</c:v>
                </c:pt>
                <c:pt idx="8721">
                  <c:v>8722</c:v>
                </c:pt>
                <c:pt idx="8722">
                  <c:v>8723</c:v>
                </c:pt>
                <c:pt idx="8723">
                  <c:v>8724</c:v>
                </c:pt>
                <c:pt idx="8724">
                  <c:v>8725</c:v>
                </c:pt>
                <c:pt idx="8725">
                  <c:v>8726</c:v>
                </c:pt>
                <c:pt idx="8726">
                  <c:v>8727</c:v>
                </c:pt>
                <c:pt idx="8727">
                  <c:v>8728</c:v>
                </c:pt>
                <c:pt idx="8728">
                  <c:v>8729</c:v>
                </c:pt>
                <c:pt idx="8729">
                  <c:v>8730</c:v>
                </c:pt>
                <c:pt idx="8730">
                  <c:v>8731</c:v>
                </c:pt>
                <c:pt idx="8731">
                  <c:v>8732</c:v>
                </c:pt>
                <c:pt idx="8732">
                  <c:v>8733</c:v>
                </c:pt>
                <c:pt idx="8733">
                  <c:v>8734</c:v>
                </c:pt>
                <c:pt idx="8734">
                  <c:v>8735</c:v>
                </c:pt>
                <c:pt idx="8735">
                  <c:v>8736</c:v>
                </c:pt>
                <c:pt idx="8736">
                  <c:v>8737</c:v>
                </c:pt>
                <c:pt idx="8737">
                  <c:v>8738</c:v>
                </c:pt>
                <c:pt idx="8738">
                  <c:v>8739</c:v>
                </c:pt>
                <c:pt idx="8739">
                  <c:v>8740</c:v>
                </c:pt>
                <c:pt idx="8740">
                  <c:v>8741</c:v>
                </c:pt>
                <c:pt idx="8741">
                  <c:v>8742</c:v>
                </c:pt>
                <c:pt idx="8742">
                  <c:v>8743</c:v>
                </c:pt>
                <c:pt idx="8743">
                  <c:v>8744</c:v>
                </c:pt>
                <c:pt idx="8744">
                  <c:v>8745</c:v>
                </c:pt>
                <c:pt idx="8745">
                  <c:v>8746</c:v>
                </c:pt>
                <c:pt idx="8746">
                  <c:v>8747</c:v>
                </c:pt>
                <c:pt idx="8747">
                  <c:v>8748</c:v>
                </c:pt>
                <c:pt idx="8748">
                  <c:v>8749</c:v>
                </c:pt>
                <c:pt idx="8749">
                  <c:v>8750</c:v>
                </c:pt>
                <c:pt idx="8750">
                  <c:v>8751</c:v>
                </c:pt>
                <c:pt idx="8751">
                  <c:v>8752</c:v>
                </c:pt>
                <c:pt idx="8752">
                  <c:v>8753</c:v>
                </c:pt>
                <c:pt idx="8753">
                  <c:v>8754</c:v>
                </c:pt>
                <c:pt idx="8754">
                  <c:v>8755</c:v>
                </c:pt>
                <c:pt idx="8755">
                  <c:v>8756</c:v>
                </c:pt>
                <c:pt idx="8756">
                  <c:v>8757</c:v>
                </c:pt>
                <c:pt idx="8757">
                  <c:v>8758</c:v>
                </c:pt>
                <c:pt idx="8758">
                  <c:v>8759</c:v>
                </c:pt>
                <c:pt idx="8759">
                  <c:v>8760</c:v>
                </c:pt>
                <c:pt idx="8760">
                  <c:v>8761</c:v>
                </c:pt>
                <c:pt idx="8761">
                  <c:v>8762</c:v>
                </c:pt>
                <c:pt idx="8762">
                  <c:v>8763</c:v>
                </c:pt>
                <c:pt idx="8763">
                  <c:v>8764</c:v>
                </c:pt>
                <c:pt idx="8764">
                  <c:v>8765</c:v>
                </c:pt>
                <c:pt idx="8765">
                  <c:v>8766</c:v>
                </c:pt>
                <c:pt idx="8766">
                  <c:v>8767</c:v>
                </c:pt>
                <c:pt idx="8767">
                  <c:v>8768</c:v>
                </c:pt>
                <c:pt idx="8768">
                  <c:v>8769</c:v>
                </c:pt>
                <c:pt idx="8769">
                  <c:v>8770</c:v>
                </c:pt>
                <c:pt idx="8770">
                  <c:v>8771</c:v>
                </c:pt>
                <c:pt idx="8771">
                  <c:v>8772</c:v>
                </c:pt>
                <c:pt idx="8772">
                  <c:v>8773</c:v>
                </c:pt>
                <c:pt idx="8773">
                  <c:v>8774</c:v>
                </c:pt>
                <c:pt idx="8774">
                  <c:v>8775</c:v>
                </c:pt>
                <c:pt idx="8775">
                  <c:v>8776</c:v>
                </c:pt>
                <c:pt idx="8776">
                  <c:v>8777</c:v>
                </c:pt>
                <c:pt idx="8777">
                  <c:v>8778</c:v>
                </c:pt>
                <c:pt idx="8778">
                  <c:v>8779</c:v>
                </c:pt>
                <c:pt idx="8779">
                  <c:v>8780</c:v>
                </c:pt>
                <c:pt idx="8780">
                  <c:v>8781</c:v>
                </c:pt>
                <c:pt idx="8781">
                  <c:v>8782</c:v>
                </c:pt>
                <c:pt idx="8782">
                  <c:v>8783</c:v>
                </c:pt>
                <c:pt idx="8783">
                  <c:v>8784</c:v>
                </c:pt>
                <c:pt idx="8784">
                  <c:v>8785</c:v>
                </c:pt>
                <c:pt idx="8785">
                  <c:v>8786</c:v>
                </c:pt>
                <c:pt idx="8786">
                  <c:v>8787</c:v>
                </c:pt>
                <c:pt idx="8787">
                  <c:v>8788</c:v>
                </c:pt>
                <c:pt idx="8788">
                  <c:v>8789</c:v>
                </c:pt>
                <c:pt idx="8789">
                  <c:v>8790</c:v>
                </c:pt>
                <c:pt idx="8790">
                  <c:v>8791</c:v>
                </c:pt>
                <c:pt idx="8791">
                  <c:v>8792</c:v>
                </c:pt>
                <c:pt idx="8792">
                  <c:v>8793</c:v>
                </c:pt>
                <c:pt idx="8793">
                  <c:v>8794</c:v>
                </c:pt>
                <c:pt idx="8794">
                  <c:v>8795</c:v>
                </c:pt>
                <c:pt idx="8795">
                  <c:v>8796</c:v>
                </c:pt>
                <c:pt idx="8796">
                  <c:v>8797</c:v>
                </c:pt>
                <c:pt idx="8797">
                  <c:v>8798</c:v>
                </c:pt>
                <c:pt idx="8798">
                  <c:v>8799</c:v>
                </c:pt>
                <c:pt idx="8799">
                  <c:v>8800</c:v>
                </c:pt>
                <c:pt idx="8800">
                  <c:v>8801</c:v>
                </c:pt>
                <c:pt idx="8801">
                  <c:v>8802</c:v>
                </c:pt>
                <c:pt idx="8802">
                  <c:v>8803</c:v>
                </c:pt>
                <c:pt idx="8803">
                  <c:v>8804</c:v>
                </c:pt>
                <c:pt idx="8804">
                  <c:v>8805</c:v>
                </c:pt>
                <c:pt idx="8805">
                  <c:v>8806</c:v>
                </c:pt>
                <c:pt idx="8806">
                  <c:v>8807</c:v>
                </c:pt>
                <c:pt idx="8807">
                  <c:v>8808</c:v>
                </c:pt>
                <c:pt idx="8808">
                  <c:v>8809</c:v>
                </c:pt>
                <c:pt idx="8809">
                  <c:v>8810</c:v>
                </c:pt>
                <c:pt idx="8810">
                  <c:v>8811</c:v>
                </c:pt>
                <c:pt idx="8811">
                  <c:v>8812</c:v>
                </c:pt>
                <c:pt idx="8812">
                  <c:v>8813</c:v>
                </c:pt>
                <c:pt idx="8813">
                  <c:v>8814</c:v>
                </c:pt>
                <c:pt idx="8814">
                  <c:v>8815</c:v>
                </c:pt>
                <c:pt idx="8815">
                  <c:v>8816</c:v>
                </c:pt>
                <c:pt idx="8816">
                  <c:v>8817</c:v>
                </c:pt>
                <c:pt idx="8817">
                  <c:v>8818</c:v>
                </c:pt>
                <c:pt idx="8818">
                  <c:v>8819</c:v>
                </c:pt>
                <c:pt idx="8819">
                  <c:v>8820</c:v>
                </c:pt>
                <c:pt idx="8820">
                  <c:v>8821</c:v>
                </c:pt>
                <c:pt idx="8821">
                  <c:v>8822</c:v>
                </c:pt>
                <c:pt idx="8822">
                  <c:v>8823</c:v>
                </c:pt>
                <c:pt idx="8823">
                  <c:v>8824</c:v>
                </c:pt>
                <c:pt idx="8824">
                  <c:v>8825</c:v>
                </c:pt>
                <c:pt idx="8825">
                  <c:v>8826</c:v>
                </c:pt>
                <c:pt idx="8826">
                  <c:v>8827</c:v>
                </c:pt>
                <c:pt idx="8827">
                  <c:v>8828</c:v>
                </c:pt>
                <c:pt idx="8828">
                  <c:v>8829</c:v>
                </c:pt>
                <c:pt idx="8829">
                  <c:v>8830</c:v>
                </c:pt>
                <c:pt idx="8830">
                  <c:v>8831</c:v>
                </c:pt>
                <c:pt idx="8831">
                  <c:v>8832</c:v>
                </c:pt>
                <c:pt idx="8832">
                  <c:v>8833</c:v>
                </c:pt>
                <c:pt idx="8833">
                  <c:v>8834</c:v>
                </c:pt>
                <c:pt idx="8834">
                  <c:v>8835</c:v>
                </c:pt>
                <c:pt idx="8835">
                  <c:v>8836</c:v>
                </c:pt>
                <c:pt idx="8836">
                  <c:v>8837</c:v>
                </c:pt>
                <c:pt idx="8837">
                  <c:v>8838</c:v>
                </c:pt>
                <c:pt idx="8838">
                  <c:v>8839</c:v>
                </c:pt>
                <c:pt idx="8839">
                  <c:v>8840</c:v>
                </c:pt>
                <c:pt idx="8840">
                  <c:v>8841</c:v>
                </c:pt>
                <c:pt idx="8841">
                  <c:v>8842</c:v>
                </c:pt>
                <c:pt idx="8842">
                  <c:v>8843</c:v>
                </c:pt>
                <c:pt idx="8843">
                  <c:v>8844</c:v>
                </c:pt>
                <c:pt idx="8844">
                  <c:v>8845</c:v>
                </c:pt>
                <c:pt idx="8845">
                  <c:v>8846</c:v>
                </c:pt>
                <c:pt idx="8846">
                  <c:v>8847</c:v>
                </c:pt>
                <c:pt idx="8847">
                  <c:v>8848</c:v>
                </c:pt>
                <c:pt idx="8848">
                  <c:v>8849</c:v>
                </c:pt>
                <c:pt idx="8849">
                  <c:v>8850</c:v>
                </c:pt>
                <c:pt idx="8850">
                  <c:v>8851</c:v>
                </c:pt>
                <c:pt idx="8851">
                  <c:v>8852</c:v>
                </c:pt>
                <c:pt idx="8852">
                  <c:v>8853</c:v>
                </c:pt>
                <c:pt idx="8853">
                  <c:v>8854</c:v>
                </c:pt>
                <c:pt idx="8854">
                  <c:v>8855</c:v>
                </c:pt>
                <c:pt idx="8855">
                  <c:v>8856</c:v>
                </c:pt>
                <c:pt idx="8856">
                  <c:v>8857</c:v>
                </c:pt>
                <c:pt idx="8857">
                  <c:v>8858</c:v>
                </c:pt>
                <c:pt idx="8858">
                  <c:v>8859</c:v>
                </c:pt>
                <c:pt idx="8859">
                  <c:v>8860</c:v>
                </c:pt>
                <c:pt idx="8860">
                  <c:v>8861</c:v>
                </c:pt>
                <c:pt idx="8861">
                  <c:v>8862</c:v>
                </c:pt>
                <c:pt idx="8862">
                  <c:v>8863</c:v>
                </c:pt>
                <c:pt idx="8863">
                  <c:v>8864</c:v>
                </c:pt>
                <c:pt idx="8864">
                  <c:v>8865</c:v>
                </c:pt>
                <c:pt idx="8865">
                  <c:v>8866</c:v>
                </c:pt>
                <c:pt idx="8866">
                  <c:v>8867</c:v>
                </c:pt>
                <c:pt idx="8867">
                  <c:v>8868</c:v>
                </c:pt>
                <c:pt idx="8868">
                  <c:v>8869</c:v>
                </c:pt>
                <c:pt idx="8869">
                  <c:v>8870</c:v>
                </c:pt>
                <c:pt idx="8870">
                  <c:v>8871</c:v>
                </c:pt>
                <c:pt idx="8871">
                  <c:v>8872</c:v>
                </c:pt>
                <c:pt idx="8872">
                  <c:v>8873</c:v>
                </c:pt>
                <c:pt idx="8873">
                  <c:v>8874</c:v>
                </c:pt>
                <c:pt idx="8874">
                  <c:v>8875</c:v>
                </c:pt>
                <c:pt idx="8875">
                  <c:v>8876</c:v>
                </c:pt>
                <c:pt idx="8876">
                  <c:v>8877</c:v>
                </c:pt>
                <c:pt idx="8877">
                  <c:v>8878</c:v>
                </c:pt>
                <c:pt idx="8878">
                  <c:v>8879</c:v>
                </c:pt>
                <c:pt idx="8879">
                  <c:v>8880</c:v>
                </c:pt>
                <c:pt idx="8880">
                  <c:v>8881</c:v>
                </c:pt>
                <c:pt idx="8881">
                  <c:v>8882</c:v>
                </c:pt>
                <c:pt idx="8882">
                  <c:v>8883</c:v>
                </c:pt>
                <c:pt idx="8883">
                  <c:v>8884</c:v>
                </c:pt>
                <c:pt idx="8884">
                  <c:v>8885</c:v>
                </c:pt>
                <c:pt idx="8885">
                  <c:v>8886</c:v>
                </c:pt>
                <c:pt idx="8886">
                  <c:v>8887</c:v>
                </c:pt>
                <c:pt idx="8887">
                  <c:v>8888</c:v>
                </c:pt>
                <c:pt idx="8888">
                  <c:v>8889</c:v>
                </c:pt>
                <c:pt idx="8889">
                  <c:v>8890</c:v>
                </c:pt>
                <c:pt idx="8890">
                  <c:v>8891</c:v>
                </c:pt>
                <c:pt idx="8891">
                  <c:v>8892</c:v>
                </c:pt>
                <c:pt idx="8892">
                  <c:v>8893</c:v>
                </c:pt>
                <c:pt idx="8893">
                  <c:v>8894</c:v>
                </c:pt>
                <c:pt idx="8894">
                  <c:v>8895</c:v>
                </c:pt>
                <c:pt idx="8895">
                  <c:v>8896</c:v>
                </c:pt>
                <c:pt idx="8896">
                  <c:v>8897</c:v>
                </c:pt>
                <c:pt idx="8897">
                  <c:v>8898</c:v>
                </c:pt>
                <c:pt idx="8898">
                  <c:v>8899</c:v>
                </c:pt>
                <c:pt idx="8899">
                  <c:v>8900</c:v>
                </c:pt>
                <c:pt idx="8900">
                  <c:v>8901</c:v>
                </c:pt>
                <c:pt idx="8901">
                  <c:v>8902</c:v>
                </c:pt>
                <c:pt idx="8902">
                  <c:v>8903</c:v>
                </c:pt>
                <c:pt idx="8903">
                  <c:v>8904</c:v>
                </c:pt>
                <c:pt idx="8904">
                  <c:v>8905</c:v>
                </c:pt>
                <c:pt idx="8905">
                  <c:v>8906</c:v>
                </c:pt>
                <c:pt idx="8906">
                  <c:v>8907</c:v>
                </c:pt>
                <c:pt idx="8907">
                  <c:v>8908</c:v>
                </c:pt>
                <c:pt idx="8908">
                  <c:v>8909</c:v>
                </c:pt>
                <c:pt idx="8909">
                  <c:v>8910</c:v>
                </c:pt>
                <c:pt idx="8910">
                  <c:v>8911</c:v>
                </c:pt>
                <c:pt idx="8911">
                  <c:v>8912</c:v>
                </c:pt>
                <c:pt idx="8912">
                  <c:v>8913</c:v>
                </c:pt>
                <c:pt idx="8913">
                  <c:v>8914</c:v>
                </c:pt>
                <c:pt idx="8914">
                  <c:v>8915</c:v>
                </c:pt>
                <c:pt idx="8915">
                  <c:v>8916</c:v>
                </c:pt>
                <c:pt idx="8916">
                  <c:v>8917</c:v>
                </c:pt>
                <c:pt idx="8917">
                  <c:v>8918</c:v>
                </c:pt>
                <c:pt idx="8918">
                  <c:v>8919</c:v>
                </c:pt>
                <c:pt idx="8919">
                  <c:v>8920</c:v>
                </c:pt>
                <c:pt idx="8920">
                  <c:v>8921</c:v>
                </c:pt>
                <c:pt idx="8921">
                  <c:v>8922</c:v>
                </c:pt>
                <c:pt idx="8922">
                  <c:v>8923</c:v>
                </c:pt>
                <c:pt idx="8923">
                  <c:v>8924</c:v>
                </c:pt>
                <c:pt idx="8924">
                  <c:v>8925</c:v>
                </c:pt>
                <c:pt idx="8925">
                  <c:v>8926</c:v>
                </c:pt>
                <c:pt idx="8926">
                  <c:v>8927</c:v>
                </c:pt>
                <c:pt idx="8927">
                  <c:v>8928</c:v>
                </c:pt>
                <c:pt idx="8928">
                  <c:v>8929</c:v>
                </c:pt>
                <c:pt idx="8929">
                  <c:v>8930</c:v>
                </c:pt>
                <c:pt idx="8930">
                  <c:v>8931</c:v>
                </c:pt>
                <c:pt idx="8931">
                  <c:v>8932</c:v>
                </c:pt>
                <c:pt idx="8932">
                  <c:v>8933</c:v>
                </c:pt>
                <c:pt idx="8933">
                  <c:v>8934</c:v>
                </c:pt>
                <c:pt idx="8934">
                  <c:v>8935</c:v>
                </c:pt>
                <c:pt idx="8935">
                  <c:v>8936</c:v>
                </c:pt>
                <c:pt idx="8936">
                  <c:v>8937</c:v>
                </c:pt>
                <c:pt idx="8937">
                  <c:v>8938</c:v>
                </c:pt>
                <c:pt idx="8938">
                  <c:v>8939</c:v>
                </c:pt>
                <c:pt idx="8939">
                  <c:v>8940</c:v>
                </c:pt>
                <c:pt idx="8940">
                  <c:v>8941</c:v>
                </c:pt>
                <c:pt idx="8941">
                  <c:v>8942</c:v>
                </c:pt>
                <c:pt idx="8942">
                  <c:v>8943</c:v>
                </c:pt>
                <c:pt idx="8943">
                  <c:v>8944</c:v>
                </c:pt>
                <c:pt idx="8944">
                  <c:v>8945</c:v>
                </c:pt>
                <c:pt idx="8945">
                  <c:v>8946</c:v>
                </c:pt>
                <c:pt idx="8946">
                  <c:v>8947</c:v>
                </c:pt>
                <c:pt idx="8947">
                  <c:v>8948</c:v>
                </c:pt>
                <c:pt idx="8948">
                  <c:v>8949</c:v>
                </c:pt>
                <c:pt idx="8949">
                  <c:v>8950</c:v>
                </c:pt>
                <c:pt idx="8950">
                  <c:v>8951</c:v>
                </c:pt>
                <c:pt idx="8951">
                  <c:v>8952</c:v>
                </c:pt>
                <c:pt idx="8952">
                  <c:v>8953</c:v>
                </c:pt>
                <c:pt idx="8953">
                  <c:v>8954</c:v>
                </c:pt>
                <c:pt idx="8954">
                  <c:v>8955</c:v>
                </c:pt>
                <c:pt idx="8955">
                  <c:v>8956</c:v>
                </c:pt>
                <c:pt idx="8956">
                  <c:v>8957</c:v>
                </c:pt>
                <c:pt idx="8957">
                  <c:v>8958</c:v>
                </c:pt>
                <c:pt idx="8958">
                  <c:v>8959</c:v>
                </c:pt>
                <c:pt idx="8959">
                  <c:v>8960</c:v>
                </c:pt>
                <c:pt idx="8960">
                  <c:v>8961</c:v>
                </c:pt>
                <c:pt idx="8961">
                  <c:v>8962</c:v>
                </c:pt>
                <c:pt idx="8962">
                  <c:v>8963</c:v>
                </c:pt>
                <c:pt idx="8963">
                  <c:v>8964</c:v>
                </c:pt>
                <c:pt idx="8964">
                  <c:v>8965</c:v>
                </c:pt>
                <c:pt idx="8965">
                  <c:v>8966</c:v>
                </c:pt>
                <c:pt idx="8966">
                  <c:v>8967</c:v>
                </c:pt>
                <c:pt idx="8967">
                  <c:v>8968</c:v>
                </c:pt>
                <c:pt idx="8968">
                  <c:v>8969</c:v>
                </c:pt>
                <c:pt idx="8969">
                  <c:v>8970</c:v>
                </c:pt>
                <c:pt idx="8970">
                  <c:v>8971</c:v>
                </c:pt>
                <c:pt idx="8971">
                  <c:v>8972</c:v>
                </c:pt>
                <c:pt idx="8972">
                  <c:v>8973</c:v>
                </c:pt>
                <c:pt idx="8973">
                  <c:v>8974</c:v>
                </c:pt>
                <c:pt idx="8974">
                  <c:v>8975</c:v>
                </c:pt>
                <c:pt idx="8975">
                  <c:v>8976</c:v>
                </c:pt>
                <c:pt idx="8976">
                  <c:v>8977</c:v>
                </c:pt>
                <c:pt idx="8977">
                  <c:v>8978</c:v>
                </c:pt>
                <c:pt idx="8978">
                  <c:v>8979</c:v>
                </c:pt>
                <c:pt idx="8979">
                  <c:v>8980</c:v>
                </c:pt>
                <c:pt idx="8980">
                  <c:v>8981</c:v>
                </c:pt>
                <c:pt idx="8981">
                  <c:v>8982</c:v>
                </c:pt>
                <c:pt idx="8982">
                  <c:v>8983</c:v>
                </c:pt>
                <c:pt idx="8983">
                  <c:v>8984</c:v>
                </c:pt>
                <c:pt idx="8984">
                  <c:v>8985</c:v>
                </c:pt>
                <c:pt idx="8985">
                  <c:v>8986</c:v>
                </c:pt>
                <c:pt idx="8986">
                  <c:v>8987</c:v>
                </c:pt>
                <c:pt idx="8987">
                  <c:v>8988</c:v>
                </c:pt>
                <c:pt idx="8988">
                  <c:v>8989</c:v>
                </c:pt>
                <c:pt idx="8989">
                  <c:v>8990</c:v>
                </c:pt>
                <c:pt idx="8990">
                  <c:v>8991</c:v>
                </c:pt>
                <c:pt idx="8991">
                  <c:v>8992</c:v>
                </c:pt>
                <c:pt idx="8992">
                  <c:v>8993</c:v>
                </c:pt>
                <c:pt idx="8993">
                  <c:v>8994</c:v>
                </c:pt>
                <c:pt idx="8994">
                  <c:v>8995</c:v>
                </c:pt>
                <c:pt idx="8995">
                  <c:v>8996</c:v>
                </c:pt>
                <c:pt idx="8996">
                  <c:v>8997</c:v>
                </c:pt>
                <c:pt idx="8997">
                  <c:v>8998</c:v>
                </c:pt>
                <c:pt idx="8998">
                  <c:v>8999</c:v>
                </c:pt>
                <c:pt idx="8999">
                  <c:v>9000</c:v>
                </c:pt>
                <c:pt idx="9000">
                  <c:v>9001</c:v>
                </c:pt>
                <c:pt idx="9001">
                  <c:v>9002</c:v>
                </c:pt>
                <c:pt idx="9002">
                  <c:v>9003</c:v>
                </c:pt>
                <c:pt idx="9003">
                  <c:v>9004</c:v>
                </c:pt>
                <c:pt idx="9004">
                  <c:v>9005</c:v>
                </c:pt>
                <c:pt idx="9005">
                  <c:v>9006</c:v>
                </c:pt>
                <c:pt idx="9006">
                  <c:v>9007</c:v>
                </c:pt>
                <c:pt idx="9007">
                  <c:v>9008</c:v>
                </c:pt>
                <c:pt idx="9008">
                  <c:v>9009</c:v>
                </c:pt>
                <c:pt idx="9009">
                  <c:v>9010</c:v>
                </c:pt>
                <c:pt idx="9010">
                  <c:v>9011</c:v>
                </c:pt>
                <c:pt idx="9011">
                  <c:v>9012</c:v>
                </c:pt>
                <c:pt idx="9012">
                  <c:v>9013</c:v>
                </c:pt>
                <c:pt idx="9013">
                  <c:v>9014</c:v>
                </c:pt>
                <c:pt idx="9014">
                  <c:v>9015</c:v>
                </c:pt>
                <c:pt idx="9015">
                  <c:v>9016</c:v>
                </c:pt>
                <c:pt idx="9016">
                  <c:v>9017</c:v>
                </c:pt>
                <c:pt idx="9017">
                  <c:v>9018</c:v>
                </c:pt>
                <c:pt idx="9018">
                  <c:v>9019</c:v>
                </c:pt>
                <c:pt idx="9019">
                  <c:v>9020</c:v>
                </c:pt>
                <c:pt idx="9020">
                  <c:v>9021</c:v>
                </c:pt>
                <c:pt idx="9021">
                  <c:v>9022</c:v>
                </c:pt>
                <c:pt idx="9022">
                  <c:v>9023</c:v>
                </c:pt>
                <c:pt idx="9023">
                  <c:v>9024</c:v>
                </c:pt>
                <c:pt idx="9024">
                  <c:v>9025</c:v>
                </c:pt>
                <c:pt idx="9025">
                  <c:v>9026</c:v>
                </c:pt>
                <c:pt idx="9026">
                  <c:v>9027</c:v>
                </c:pt>
                <c:pt idx="9027">
                  <c:v>9028</c:v>
                </c:pt>
                <c:pt idx="9028">
                  <c:v>9029</c:v>
                </c:pt>
                <c:pt idx="9029">
                  <c:v>9030</c:v>
                </c:pt>
                <c:pt idx="9030">
                  <c:v>9031</c:v>
                </c:pt>
                <c:pt idx="9031">
                  <c:v>9032</c:v>
                </c:pt>
                <c:pt idx="9032">
                  <c:v>9033</c:v>
                </c:pt>
                <c:pt idx="9033">
                  <c:v>9034</c:v>
                </c:pt>
                <c:pt idx="9034">
                  <c:v>9035</c:v>
                </c:pt>
                <c:pt idx="9035">
                  <c:v>9036</c:v>
                </c:pt>
                <c:pt idx="9036">
                  <c:v>9037</c:v>
                </c:pt>
                <c:pt idx="9037">
                  <c:v>9038</c:v>
                </c:pt>
                <c:pt idx="9038">
                  <c:v>9039</c:v>
                </c:pt>
                <c:pt idx="9039">
                  <c:v>9040</c:v>
                </c:pt>
                <c:pt idx="9040">
                  <c:v>9041</c:v>
                </c:pt>
                <c:pt idx="9041">
                  <c:v>9042</c:v>
                </c:pt>
                <c:pt idx="9042">
                  <c:v>9043</c:v>
                </c:pt>
                <c:pt idx="9043">
                  <c:v>9044</c:v>
                </c:pt>
                <c:pt idx="9044">
                  <c:v>9045</c:v>
                </c:pt>
                <c:pt idx="9045">
                  <c:v>9046</c:v>
                </c:pt>
                <c:pt idx="9046">
                  <c:v>9047</c:v>
                </c:pt>
                <c:pt idx="9047">
                  <c:v>9048</c:v>
                </c:pt>
                <c:pt idx="9048">
                  <c:v>9049</c:v>
                </c:pt>
                <c:pt idx="9049">
                  <c:v>9050</c:v>
                </c:pt>
                <c:pt idx="9050">
                  <c:v>9051</c:v>
                </c:pt>
                <c:pt idx="9051">
                  <c:v>9052</c:v>
                </c:pt>
                <c:pt idx="9052">
                  <c:v>9053</c:v>
                </c:pt>
                <c:pt idx="9053">
                  <c:v>9054</c:v>
                </c:pt>
                <c:pt idx="9054">
                  <c:v>9055</c:v>
                </c:pt>
                <c:pt idx="9055">
                  <c:v>9056</c:v>
                </c:pt>
                <c:pt idx="9056">
                  <c:v>9057</c:v>
                </c:pt>
                <c:pt idx="9057">
                  <c:v>9058</c:v>
                </c:pt>
                <c:pt idx="9058">
                  <c:v>9059</c:v>
                </c:pt>
                <c:pt idx="9059">
                  <c:v>9060</c:v>
                </c:pt>
                <c:pt idx="9060">
                  <c:v>9061</c:v>
                </c:pt>
                <c:pt idx="9061">
                  <c:v>9062</c:v>
                </c:pt>
                <c:pt idx="9062">
                  <c:v>9063</c:v>
                </c:pt>
                <c:pt idx="9063">
                  <c:v>9064</c:v>
                </c:pt>
                <c:pt idx="9064">
                  <c:v>9065</c:v>
                </c:pt>
                <c:pt idx="9065">
                  <c:v>9066</c:v>
                </c:pt>
                <c:pt idx="9066">
                  <c:v>9067</c:v>
                </c:pt>
                <c:pt idx="9067">
                  <c:v>9068</c:v>
                </c:pt>
                <c:pt idx="9068">
                  <c:v>9069</c:v>
                </c:pt>
                <c:pt idx="9069">
                  <c:v>9070</c:v>
                </c:pt>
                <c:pt idx="9070">
                  <c:v>9071</c:v>
                </c:pt>
                <c:pt idx="9071">
                  <c:v>9072</c:v>
                </c:pt>
                <c:pt idx="9072">
                  <c:v>9073</c:v>
                </c:pt>
                <c:pt idx="9073">
                  <c:v>9074</c:v>
                </c:pt>
                <c:pt idx="9074">
                  <c:v>9075</c:v>
                </c:pt>
                <c:pt idx="9075">
                  <c:v>9076</c:v>
                </c:pt>
                <c:pt idx="9076">
                  <c:v>9077</c:v>
                </c:pt>
                <c:pt idx="9077">
                  <c:v>9078</c:v>
                </c:pt>
                <c:pt idx="9078">
                  <c:v>9079</c:v>
                </c:pt>
                <c:pt idx="9079">
                  <c:v>9080</c:v>
                </c:pt>
                <c:pt idx="9080">
                  <c:v>9081</c:v>
                </c:pt>
                <c:pt idx="9081">
                  <c:v>9082</c:v>
                </c:pt>
                <c:pt idx="9082">
                  <c:v>9083</c:v>
                </c:pt>
                <c:pt idx="9083">
                  <c:v>9084</c:v>
                </c:pt>
                <c:pt idx="9084">
                  <c:v>9085</c:v>
                </c:pt>
                <c:pt idx="9085">
                  <c:v>9086</c:v>
                </c:pt>
                <c:pt idx="9086">
                  <c:v>9087</c:v>
                </c:pt>
                <c:pt idx="9087">
                  <c:v>9088</c:v>
                </c:pt>
                <c:pt idx="9088">
                  <c:v>9089</c:v>
                </c:pt>
                <c:pt idx="9089">
                  <c:v>9090</c:v>
                </c:pt>
                <c:pt idx="9090">
                  <c:v>9091</c:v>
                </c:pt>
                <c:pt idx="9091">
                  <c:v>9092</c:v>
                </c:pt>
                <c:pt idx="9092">
                  <c:v>9093</c:v>
                </c:pt>
                <c:pt idx="9093">
                  <c:v>9094</c:v>
                </c:pt>
                <c:pt idx="9094">
                  <c:v>9095</c:v>
                </c:pt>
                <c:pt idx="9095">
                  <c:v>9096</c:v>
                </c:pt>
                <c:pt idx="9096">
                  <c:v>9097</c:v>
                </c:pt>
                <c:pt idx="9097">
                  <c:v>9098</c:v>
                </c:pt>
                <c:pt idx="9098">
                  <c:v>9099</c:v>
                </c:pt>
                <c:pt idx="9099">
                  <c:v>9100</c:v>
                </c:pt>
                <c:pt idx="9100">
                  <c:v>9101</c:v>
                </c:pt>
                <c:pt idx="9101">
                  <c:v>9102</c:v>
                </c:pt>
                <c:pt idx="9102">
                  <c:v>9103</c:v>
                </c:pt>
                <c:pt idx="9103">
                  <c:v>9104</c:v>
                </c:pt>
                <c:pt idx="9104">
                  <c:v>9105</c:v>
                </c:pt>
                <c:pt idx="9105">
                  <c:v>9106</c:v>
                </c:pt>
                <c:pt idx="9106">
                  <c:v>9107</c:v>
                </c:pt>
                <c:pt idx="9107">
                  <c:v>9108</c:v>
                </c:pt>
                <c:pt idx="9108">
                  <c:v>9109</c:v>
                </c:pt>
                <c:pt idx="9109">
                  <c:v>9110</c:v>
                </c:pt>
                <c:pt idx="9110">
                  <c:v>9111</c:v>
                </c:pt>
                <c:pt idx="9111">
                  <c:v>9112</c:v>
                </c:pt>
                <c:pt idx="9112">
                  <c:v>9113</c:v>
                </c:pt>
                <c:pt idx="9113">
                  <c:v>9114</c:v>
                </c:pt>
                <c:pt idx="9114">
                  <c:v>9115</c:v>
                </c:pt>
                <c:pt idx="9115">
                  <c:v>9116</c:v>
                </c:pt>
                <c:pt idx="9116">
                  <c:v>9117</c:v>
                </c:pt>
                <c:pt idx="9117">
                  <c:v>9118</c:v>
                </c:pt>
                <c:pt idx="9118">
                  <c:v>9119</c:v>
                </c:pt>
                <c:pt idx="9119">
                  <c:v>9120</c:v>
                </c:pt>
                <c:pt idx="9120">
                  <c:v>9121</c:v>
                </c:pt>
                <c:pt idx="9121">
                  <c:v>9122</c:v>
                </c:pt>
                <c:pt idx="9122">
                  <c:v>9123</c:v>
                </c:pt>
                <c:pt idx="9123">
                  <c:v>9124</c:v>
                </c:pt>
                <c:pt idx="9124">
                  <c:v>9125</c:v>
                </c:pt>
                <c:pt idx="9125">
                  <c:v>9126</c:v>
                </c:pt>
                <c:pt idx="9126">
                  <c:v>9127</c:v>
                </c:pt>
                <c:pt idx="9127">
                  <c:v>9128</c:v>
                </c:pt>
                <c:pt idx="9128">
                  <c:v>9129</c:v>
                </c:pt>
                <c:pt idx="9129">
                  <c:v>9130</c:v>
                </c:pt>
                <c:pt idx="9130">
                  <c:v>9131</c:v>
                </c:pt>
                <c:pt idx="9131">
                  <c:v>9132</c:v>
                </c:pt>
                <c:pt idx="9132">
                  <c:v>9133</c:v>
                </c:pt>
                <c:pt idx="9133">
                  <c:v>9134</c:v>
                </c:pt>
                <c:pt idx="9134">
                  <c:v>9135</c:v>
                </c:pt>
                <c:pt idx="9135">
                  <c:v>9136</c:v>
                </c:pt>
                <c:pt idx="9136">
                  <c:v>9137</c:v>
                </c:pt>
                <c:pt idx="9137">
                  <c:v>9138</c:v>
                </c:pt>
                <c:pt idx="9138">
                  <c:v>9139</c:v>
                </c:pt>
                <c:pt idx="9139">
                  <c:v>9140</c:v>
                </c:pt>
                <c:pt idx="9140">
                  <c:v>9141</c:v>
                </c:pt>
                <c:pt idx="9141">
                  <c:v>9142</c:v>
                </c:pt>
                <c:pt idx="9142">
                  <c:v>9143</c:v>
                </c:pt>
                <c:pt idx="9143">
                  <c:v>9144</c:v>
                </c:pt>
                <c:pt idx="9144">
                  <c:v>9145</c:v>
                </c:pt>
                <c:pt idx="9145">
                  <c:v>9146</c:v>
                </c:pt>
                <c:pt idx="9146">
                  <c:v>9147</c:v>
                </c:pt>
                <c:pt idx="9147">
                  <c:v>9148</c:v>
                </c:pt>
                <c:pt idx="9148">
                  <c:v>9149</c:v>
                </c:pt>
                <c:pt idx="9149">
                  <c:v>9150</c:v>
                </c:pt>
                <c:pt idx="9150">
                  <c:v>9151</c:v>
                </c:pt>
                <c:pt idx="9151">
                  <c:v>9152</c:v>
                </c:pt>
                <c:pt idx="9152">
                  <c:v>9153</c:v>
                </c:pt>
                <c:pt idx="9153">
                  <c:v>9154</c:v>
                </c:pt>
                <c:pt idx="9154">
                  <c:v>9155</c:v>
                </c:pt>
                <c:pt idx="9155">
                  <c:v>9156</c:v>
                </c:pt>
                <c:pt idx="9156">
                  <c:v>9157</c:v>
                </c:pt>
                <c:pt idx="9157">
                  <c:v>9158</c:v>
                </c:pt>
                <c:pt idx="9158">
                  <c:v>9159</c:v>
                </c:pt>
                <c:pt idx="9159">
                  <c:v>9160</c:v>
                </c:pt>
                <c:pt idx="9160">
                  <c:v>9161</c:v>
                </c:pt>
                <c:pt idx="9161">
                  <c:v>9162</c:v>
                </c:pt>
                <c:pt idx="9162">
                  <c:v>9163</c:v>
                </c:pt>
                <c:pt idx="9163">
                  <c:v>9164</c:v>
                </c:pt>
                <c:pt idx="9164">
                  <c:v>9165</c:v>
                </c:pt>
                <c:pt idx="9165">
                  <c:v>9166</c:v>
                </c:pt>
                <c:pt idx="9166">
                  <c:v>9167</c:v>
                </c:pt>
                <c:pt idx="9167">
                  <c:v>9168</c:v>
                </c:pt>
                <c:pt idx="9168">
                  <c:v>9169</c:v>
                </c:pt>
                <c:pt idx="9169">
                  <c:v>9170</c:v>
                </c:pt>
                <c:pt idx="9170">
                  <c:v>9171</c:v>
                </c:pt>
                <c:pt idx="9171">
                  <c:v>9172</c:v>
                </c:pt>
                <c:pt idx="9172">
                  <c:v>9173</c:v>
                </c:pt>
                <c:pt idx="9173">
                  <c:v>9174</c:v>
                </c:pt>
                <c:pt idx="9174">
                  <c:v>9175</c:v>
                </c:pt>
                <c:pt idx="9175">
                  <c:v>9176</c:v>
                </c:pt>
                <c:pt idx="9176">
                  <c:v>9177</c:v>
                </c:pt>
                <c:pt idx="9177">
                  <c:v>9178</c:v>
                </c:pt>
                <c:pt idx="9178">
                  <c:v>9179</c:v>
                </c:pt>
                <c:pt idx="9179">
                  <c:v>9180</c:v>
                </c:pt>
                <c:pt idx="9180">
                  <c:v>9181</c:v>
                </c:pt>
                <c:pt idx="9181">
                  <c:v>9182</c:v>
                </c:pt>
                <c:pt idx="9182">
                  <c:v>9183</c:v>
                </c:pt>
                <c:pt idx="9183">
                  <c:v>9184</c:v>
                </c:pt>
                <c:pt idx="9184">
                  <c:v>9185</c:v>
                </c:pt>
                <c:pt idx="9185">
                  <c:v>9186</c:v>
                </c:pt>
                <c:pt idx="9186">
                  <c:v>9187</c:v>
                </c:pt>
                <c:pt idx="9187">
                  <c:v>9188</c:v>
                </c:pt>
                <c:pt idx="9188">
                  <c:v>9189</c:v>
                </c:pt>
                <c:pt idx="9189">
                  <c:v>9190</c:v>
                </c:pt>
                <c:pt idx="9190">
                  <c:v>9191</c:v>
                </c:pt>
                <c:pt idx="9191">
                  <c:v>9192</c:v>
                </c:pt>
                <c:pt idx="9192">
                  <c:v>9193</c:v>
                </c:pt>
                <c:pt idx="9193">
                  <c:v>9194</c:v>
                </c:pt>
                <c:pt idx="9194">
                  <c:v>9195</c:v>
                </c:pt>
                <c:pt idx="9195">
                  <c:v>9196</c:v>
                </c:pt>
                <c:pt idx="9196">
                  <c:v>9197</c:v>
                </c:pt>
                <c:pt idx="9197">
                  <c:v>9198</c:v>
                </c:pt>
                <c:pt idx="9198">
                  <c:v>9199</c:v>
                </c:pt>
                <c:pt idx="9199">
                  <c:v>9200</c:v>
                </c:pt>
                <c:pt idx="9200">
                  <c:v>9201</c:v>
                </c:pt>
                <c:pt idx="9201">
                  <c:v>9202</c:v>
                </c:pt>
                <c:pt idx="9202">
                  <c:v>9203</c:v>
                </c:pt>
                <c:pt idx="9203">
                  <c:v>9204</c:v>
                </c:pt>
                <c:pt idx="9204">
                  <c:v>9205</c:v>
                </c:pt>
                <c:pt idx="9205">
                  <c:v>9206</c:v>
                </c:pt>
                <c:pt idx="9206">
                  <c:v>9207</c:v>
                </c:pt>
                <c:pt idx="9207">
                  <c:v>9208</c:v>
                </c:pt>
                <c:pt idx="9208">
                  <c:v>9209</c:v>
                </c:pt>
                <c:pt idx="9209">
                  <c:v>9210</c:v>
                </c:pt>
                <c:pt idx="9210">
                  <c:v>9211</c:v>
                </c:pt>
                <c:pt idx="9211">
                  <c:v>9212</c:v>
                </c:pt>
                <c:pt idx="9212">
                  <c:v>9213</c:v>
                </c:pt>
                <c:pt idx="9213">
                  <c:v>9214</c:v>
                </c:pt>
                <c:pt idx="9214">
                  <c:v>9215</c:v>
                </c:pt>
                <c:pt idx="9215">
                  <c:v>9216</c:v>
                </c:pt>
                <c:pt idx="9216">
                  <c:v>9217</c:v>
                </c:pt>
                <c:pt idx="9217">
                  <c:v>9218</c:v>
                </c:pt>
                <c:pt idx="9218">
                  <c:v>9219</c:v>
                </c:pt>
                <c:pt idx="9219">
                  <c:v>9220</c:v>
                </c:pt>
                <c:pt idx="9220">
                  <c:v>9221</c:v>
                </c:pt>
                <c:pt idx="9221">
                  <c:v>9222</c:v>
                </c:pt>
                <c:pt idx="9222">
                  <c:v>9223</c:v>
                </c:pt>
                <c:pt idx="9223">
                  <c:v>9224</c:v>
                </c:pt>
                <c:pt idx="9224">
                  <c:v>9225</c:v>
                </c:pt>
                <c:pt idx="9225">
                  <c:v>9226</c:v>
                </c:pt>
                <c:pt idx="9226">
                  <c:v>9227</c:v>
                </c:pt>
                <c:pt idx="9227">
                  <c:v>9228</c:v>
                </c:pt>
                <c:pt idx="9228">
                  <c:v>9229</c:v>
                </c:pt>
                <c:pt idx="9229">
                  <c:v>9230</c:v>
                </c:pt>
                <c:pt idx="9230">
                  <c:v>9231</c:v>
                </c:pt>
                <c:pt idx="9231">
                  <c:v>9232</c:v>
                </c:pt>
                <c:pt idx="9232">
                  <c:v>9233</c:v>
                </c:pt>
                <c:pt idx="9233">
                  <c:v>9234</c:v>
                </c:pt>
                <c:pt idx="9234">
                  <c:v>9235</c:v>
                </c:pt>
                <c:pt idx="9235">
                  <c:v>9236</c:v>
                </c:pt>
                <c:pt idx="9236">
                  <c:v>9237</c:v>
                </c:pt>
                <c:pt idx="9237">
                  <c:v>9238</c:v>
                </c:pt>
                <c:pt idx="9238">
                  <c:v>9239</c:v>
                </c:pt>
                <c:pt idx="9239">
                  <c:v>9240</c:v>
                </c:pt>
                <c:pt idx="9240">
                  <c:v>9241</c:v>
                </c:pt>
                <c:pt idx="9241">
                  <c:v>9242</c:v>
                </c:pt>
                <c:pt idx="9242">
                  <c:v>9243</c:v>
                </c:pt>
                <c:pt idx="9243">
                  <c:v>9244</c:v>
                </c:pt>
                <c:pt idx="9244">
                  <c:v>9245</c:v>
                </c:pt>
                <c:pt idx="9245">
                  <c:v>9246</c:v>
                </c:pt>
                <c:pt idx="9246">
                  <c:v>9247</c:v>
                </c:pt>
                <c:pt idx="9247">
                  <c:v>9248</c:v>
                </c:pt>
                <c:pt idx="9248">
                  <c:v>9249</c:v>
                </c:pt>
                <c:pt idx="9249">
                  <c:v>9250</c:v>
                </c:pt>
                <c:pt idx="9250">
                  <c:v>9251</c:v>
                </c:pt>
                <c:pt idx="9251">
                  <c:v>9252</c:v>
                </c:pt>
                <c:pt idx="9252">
                  <c:v>9253</c:v>
                </c:pt>
                <c:pt idx="9253">
                  <c:v>9254</c:v>
                </c:pt>
                <c:pt idx="9254">
                  <c:v>9255</c:v>
                </c:pt>
                <c:pt idx="9255">
                  <c:v>9256</c:v>
                </c:pt>
                <c:pt idx="9256">
                  <c:v>9257</c:v>
                </c:pt>
                <c:pt idx="9257">
                  <c:v>9258</c:v>
                </c:pt>
                <c:pt idx="9258">
                  <c:v>9259</c:v>
                </c:pt>
                <c:pt idx="9259">
                  <c:v>9260</c:v>
                </c:pt>
                <c:pt idx="9260">
                  <c:v>9261</c:v>
                </c:pt>
                <c:pt idx="9261">
                  <c:v>9262</c:v>
                </c:pt>
                <c:pt idx="9262">
                  <c:v>9263</c:v>
                </c:pt>
                <c:pt idx="9263">
                  <c:v>9264</c:v>
                </c:pt>
                <c:pt idx="9264">
                  <c:v>9265</c:v>
                </c:pt>
                <c:pt idx="9265">
                  <c:v>9266</c:v>
                </c:pt>
                <c:pt idx="9266">
                  <c:v>9267</c:v>
                </c:pt>
                <c:pt idx="9267">
                  <c:v>9268</c:v>
                </c:pt>
                <c:pt idx="9268">
                  <c:v>9269</c:v>
                </c:pt>
                <c:pt idx="9269">
                  <c:v>9270</c:v>
                </c:pt>
                <c:pt idx="9270">
                  <c:v>9271</c:v>
                </c:pt>
                <c:pt idx="9271">
                  <c:v>9272</c:v>
                </c:pt>
                <c:pt idx="9272">
                  <c:v>9273</c:v>
                </c:pt>
                <c:pt idx="9273">
                  <c:v>9274</c:v>
                </c:pt>
                <c:pt idx="9274">
                  <c:v>9275</c:v>
                </c:pt>
                <c:pt idx="9275">
                  <c:v>9276</c:v>
                </c:pt>
                <c:pt idx="9276">
                  <c:v>9277</c:v>
                </c:pt>
                <c:pt idx="9277">
                  <c:v>9278</c:v>
                </c:pt>
                <c:pt idx="9278">
                  <c:v>9279</c:v>
                </c:pt>
                <c:pt idx="9279">
                  <c:v>9280</c:v>
                </c:pt>
                <c:pt idx="9280">
                  <c:v>9281</c:v>
                </c:pt>
                <c:pt idx="9281">
                  <c:v>9282</c:v>
                </c:pt>
                <c:pt idx="9282">
                  <c:v>9283</c:v>
                </c:pt>
                <c:pt idx="9283">
                  <c:v>9284</c:v>
                </c:pt>
                <c:pt idx="9284">
                  <c:v>9285</c:v>
                </c:pt>
                <c:pt idx="9285">
                  <c:v>9286</c:v>
                </c:pt>
                <c:pt idx="9286">
                  <c:v>9287</c:v>
                </c:pt>
                <c:pt idx="9287">
                  <c:v>9288</c:v>
                </c:pt>
                <c:pt idx="9288">
                  <c:v>9289</c:v>
                </c:pt>
                <c:pt idx="9289">
                  <c:v>9290</c:v>
                </c:pt>
                <c:pt idx="9290">
                  <c:v>9291</c:v>
                </c:pt>
                <c:pt idx="9291">
                  <c:v>9292</c:v>
                </c:pt>
                <c:pt idx="9292">
                  <c:v>9293</c:v>
                </c:pt>
                <c:pt idx="9293">
                  <c:v>9294</c:v>
                </c:pt>
                <c:pt idx="9294">
                  <c:v>9295</c:v>
                </c:pt>
                <c:pt idx="9295">
                  <c:v>9296</c:v>
                </c:pt>
                <c:pt idx="9296">
                  <c:v>9297</c:v>
                </c:pt>
                <c:pt idx="9297">
                  <c:v>9298</c:v>
                </c:pt>
                <c:pt idx="9298">
                  <c:v>9299</c:v>
                </c:pt>
                <c:pt idx="9299">
                  <c:v>9300</c:v>
                </c:pt>
                <c:pt idx="9300">
                  <c:v>9301</c:v>
                </c:pt>
                <c:pt idx="9301">
                  <c:v>9302</c:v>
                </c:pt>
                <c:pt idx="9302">
                  <c:v>9303</c:v>
                </c:pt>
                <c:pt idx="9303">
                  <c:v>9304</c:v>
                </c:pt>
                <c:pt idx="9304">
                  <c:v>9305</c:v>
                </c:pt>
                <c:pt idx="9305">
                  <c:v>9306</c:v>
                </c:pt>
                <c:pt idx="9306">
                  <c:v>9307</c:v>
                </c:pt>
                <c:pt idx="9307">
                  <c:v>9308</c:v>
                </c:pt>
                <c:pt idx="9308">
                  <c:v>9309</c:v>
                </c:pt>
                <c:pt idx="9309">
                  <c:v>9310</c:v>
                </c:pt>
                <c:pt idx="9310">
                  <c:v>9311</c:v>
                </c:pt>
                <c:pt idx="9311">
                  <c:v>9312</c:v>
                </c:pt>
                <c:pt idx="9312">
                  <c:v>9313</c:v>
                </c:pt>
                <c:pt idx="9313">
                  <c:v>9314</c:v>
                </c:pt>
                <c:pt idx="9314">
                  <c:v>9315</c:v>
                </c:pt>
                <c:pt idx="9315">
                  <c:v>9316</c:v>
                </c:pt>
                <c:pt idx="9316">
                  <c:v>9317</c:v>
                </c:pt>
                <c:pt idx="9317">
                  <c:v>9318</c:v>
                </c:pt>
                <c:pt idx="9318">
                  <c:v>9319</c:v>
                </c:pt>
                <c:pt idx="9319">
                  <c:v>9320</c:v>
                </c:pt>
                <c:pt idx="9320">
                  <c:v>9321</c:v>
                </c:pt>
                <c:pt idx="9321">
                  <c:v>9322</c:v>
                </c:pt>
                <c:pt idx="9322">
                  <c:v>9323</c:v>
                </c:pt>
                <c:pt idx="9323">
                  <c:v>9324</c:v>
                </c:pt>
                <c:pt idx="9324">
                  <c:v>9325</c:v>
                </c:pt>
                <c:pt idx="9325">
                  <c:v>9326</c:v>
                </c:pt>
                <c:pt idx="9326">
                  <c:v>9327</c:v>
                </c:pt>
                <c:pt idx="9327">
                  <c:v>9328</c:v>
                </c:pt>
                <c:pt idx="9328">
                  <c:v>9329</c:v>
                </c:pt>
                <c:pt idx="9329">
                  <c:v>9330</c:v>
                </c:pt>
                <c:pt idx="9330">
                  <c:v>9331</c:v>
                </c:pt>
                <c:pt idx="9331">
                  <c:v>9332</c:v>
                </c:pt>
                <c:pt idx="9332">
                  <c:v>9333</c:v>
                </c:pt>
                <c:pt idx="9333">
                  <c:v>9334</c:v>
                </c:pt>
                <c:pt idx="9334">
                  <c:v>9335</c:v>
                </c:pt>
                <c:pt idx="9335">
                  <c:v>9336</c:v>
                </c:pt>
                <c:pt idx="9336">
                  <c:v>9337</c:v>
                </c:pt>
                <c:pt idx="9337">
                  <c:v>9338</c:v>
                </c:pt>
                <c:pt idx="9338">
                  <c:v>9339</c:v>
                </c:pt>
                <c:pt idx="9339">
                  <c:v>9340</c:v>
                </c:pt>
                <c:pt idx="9340">
                  <c:v>9341</c:v>
                </c:pt>
                <c:pt idx="9341">
                  <c:v>9342</c:v>
                </c:pt>
                <c:pt idx="9342">
                  <c:v>9343</c:v>
                </c:pt>
                <c:pt idx="9343">
                  <c:v>9344</c:v>
                </c:pt>
                <c:pt idx="9344">
                  <c:v>9345</c:v>
                </c:pt>
                <c:pt idx="9345">
                  <c:v>9346</c:v>
                </c:pt>
                <c:pt idx="9346">
                  <c:v>9347</c:v>
                </c:pt>
                <c:pt idx="9347">
                  <c:v>9348</c:v>
                </c:pt>
                <c:pt idx="9348">
                  <c:v>9349</c:v>
                </c:pt>
                <c:pt idx="9349">
                  <c:v>9350</c:v>
                </c:pt>
                <c:pt idx="9350">
                  <c:v>9351</c:v>
                </c:pt>
                <c:pt idx="9351">
                  <c:v>9352</c:v>
                </c:pt>
                <c:pt idx="9352">
                  <c:v>9353</c:v>
                </c:pt>
                <c:pt idx="9353">
                  <c:v>9354</c:v>
                </c:pt>
                <c:pt idx="9354">
                  <c:v>9355</c:v>
                </c:pt>
                <c:pt idx="9355">
                  <c:v>9356</c:v>
                </c:pt>
                <c:pt idx="9356">
                  <c:v>9357</c:v>
                </c:pt>
                <c:pt idx="9357">
                  <c:v>9358</c:v>
                </c:pt>
                <c:pt idx="9358">
                  <c:v>9359</c:v>
                </c:pt>
                <c:pt idx="9359">
                  <c:v>9360</c:v>
                </c:pt>
                <c:pt idx="9360">
                  <c:v>9361</c:v>
                </c:pt>
                <c:pt idx="9361">
                  <c:v>9362</c:v>
                </c:pt>
                <c:pt idx="9362">
                  <c:v>9363</c:v>
                </c:pt>
                <c:pt idx="9363">
                  <c:v>9364</c:v>
                </c:pt>
                <c:pt idx="9364">
                  <c:v>9365</c:v>
                </c:pt>
                <c:pt idx="9365">
                  <c:v>9366</c:v>
                </c:pt>
                <c:pt idx="9366">
                  <c:v>9367</c:v>
                </c:pt>
                <c:pt idx="9367">
                  <c:v>9368</c:v>
                </c:pt>
                <c:pt idx="9368">
                  <c:v>9369</c:v>
                </c:pt>
                <c:pt idx="9369">
                  <c:v>9370</c:v>
                </c:pt>
                <c:pt idx="9370">
                  <c:v>9371</c:v>
                </c:pt>
                <c:pt idx="9371">
                  <c:v>9372</c:v>
                </c:pt>
                <c:pt idx="9372">
                  <c:v>9373</c:v>
                </c:pt>
                <c:pt idx="9373">
                  <c:v>9374</c:v>
                </c:pt>
                <c:pt idx="9374">
                  <c:v>9375</c:v>
                </c:pt>
                <c:pt idx="9375">
                  <c:v>9376</c:v>
                </c:pt>
                <c:pt idx="9376">
                  <c:v>9377</c:v>
                </c:pt>
                <c:pt idx="9377">
                  <c:v>9378</c:v>
                </c:pt>
                <c:pt idx="9378">
                  <c:v>9379</c:v>
                </c:pt>
                <c:pt idx="9379">
                  <c:v>9380</c:v>
                </c:pt>
                <c:pt idx="9380">
                  <c:v>9381</c:v>
                </c:pt>
                <c:pt idx="9381">
                  <c:v>9382</c:v>
                </c:pt>
                <c:pt idx="9382">
                  <c:v>9383</c:v>
                </c:pt>
                <c:pt idx="9383">
                  <c:v>9384</c:v>
                </c:pt>
                <c:pt idx="9384">
                  <c:v>9385</c:v>
                </c:pt>
                <c:pt idx="9385">
                  <c:v>9386</c:v>
                </c:pt>
                <c:pt idx="9386">
                  <c:v>9387</c:v>
                </c:pt>
                <c:pt idx="9387">
                  <c:v>9388</c:v>
                </c:pt>
                <c:pt idx="9388">
                  <c:v>9389</c:v>
                </c:pt>
                <c:pt idx="9389">
                  <c:v>9390</c:v>
                </c:pt>
                <c:pt idx="9390">
                  <c:v>9391</c:v>
                </c:pt>
                <c:pt idx="9391">
                  <c:v>9392</c:v>
                </c:pt>
                <c:pt idx="9392">
                  <c:v>9393</c:v>
                </c:pt>
                <c:pt idx="9393">
                  <c:v>9394</c:v>
                </c:pt>
                <c:pt idx="9394">
                  <c:v>9395</c:v>
                </c:pt>
                <c:pt idx="9395">
                  <c:v>9396</c:v>
                </c:pt>
                <c:pt idx="9396">
                  <c:v>9397</c:v>
                </c:pt>
                <c:pt idx="9397">
                  <c:v>9398</c:v>
                </c:pt>
                <c:pt idx="9398">
                  <c:v>9399</c:v>
                </c:pt>
                <c:pt idx="9399">
                  <c:v>9400</c:v>
                </c:pt>
                <c:pt idx="9400">
                  <c:v>9401</c:v>
                </c:pt>
                <c:pt idx="9401">
                  <c:v>9402</c:v>
                </c:pt>
                <c:pt idx="9402">
                  <c:v>9403</c:v>
                </c:pt>
                <c:pt idx="9403">
                  <c:v>9404</c:v>
                </c:pt>
                <c:pt idx="9404">
                  <c:v>9405</c:v>
                </c:pt>
                <c:pt idx="9405">
                  <c:v>9406</c:v>
                </c:pt>
                <c:pt idx="9406">
                  <c:v>9407</c:v>
                </c:pt>
                <c:pt idx="9407">
                  <c:v>9408</c:v>
                </c:pt>
                <c:pt idx="9408">
                  <c:v>9409</c:v>
                </c:pt>
                <c:pt idx="9409">
                  <c:v>9410</c:v>
                </c:pt>
                <c:pt idx="9410">
                  <c:v>9411</c:v>
                </c:pt>
                <c:pt idx="9411">
                  <c:v>9412</c:v>
                </c:pt>
                <c:pt idx="9412">
                  <c:v>9413</c:v>
                </c:pt>
                <c:pt idx="9413">
                  <c:v>9414</c:v>
                </c:pt>
                <c:pt idx="9414">
                  <c:v>9415</c:v>
                </c:pt>
                <c:pt idx="9415">
                  <c:v>9416</c:v>
                </c:pt>
                <c:pt idx="9416">
                  <c:v>9417</c:v>
                </c:pt>
                <c:pt idx="9417">
                  <c:v>9418</c:v>
                </c:pt>
                <c:pt idx="9418">
                  <c:v>9419</c:v>
                </c:pt>
                <c:pt idx="9419">
                  <c:v>9420</c:v>
                </c:pt>
                <c:pt idx="9420">
                  <c:v>9421</c:v>
                </c:pt>
                <c:pt idx="9421">
                  <c:v>9422</c:v>
                </c:pt>
                <c:pt idx="9422">
                  <c:v>9423</c:v>
                </c:pt>
                <c:pt idx="9423">
                  <c:v>9424</c:v>
                </c:pt>
                <c:pt idx="9424">
                  <c:v>9425</c:v>
                </c:pt>
                <c:pt idx="9425">
                  <c:v>9426</c:v>
                </c:pt>
                <c:pt idx="9426">
                  <c:v>9427</c:v>
                </c:pt>
                <c:pt idx="9427">
                  <c:v>9428</c:v>
                </c:pt>
                <c:pt idx="9428">
                  <c:v>9429</c:v>
                </c:pt>
                <c:pt idx="9429">
                  <c:v>9430</c:v>
                </c:pt>
                <c:pt idx="9430">
                  <c:v>9431</c:v>
                </c:pt>
                <c:pt idx="9431">
                  <c:v>9432</c:v>
                </c:pt>
                <c:pt idx="9432">
                  <c:v>9433</c:v>
                </c:pt>
                <c:pt idx="9433">
                  <c:v>9434</c:v>
                </c:pt>
                <c:pt idx="9434">
                  <c:v>9435</c:v>
                </c:pt>
                <c:pt idx="9435">
                  <c:v>9436</c:v>
                </c:pt>
                <c:pt idx="9436">
                  <c:v>9437</c:v>
                </c:pt>
                <c:pt idx="9437">
                  <c:v>9438</c:v>
                </c:pt>
                <c:pt idx="9438">
                  <c:v>9439</c:v>
                </c:pt>
                <c:pt idx="9439">
                  <c:v>9440</c:v>
                </c:pt>
                <c:pt idx="9440">
                  <c:v>9441</c:v>
                </c:pt>
                <c:pt idx="9441">
                  <c:v>9442</c:v>
                </c:pt>
                <c:pt idx="9442">
                  <c:v>9443</c:v>
                </c:pt>
                <c:pt idx="9443">
                  <c:v>9444</c:v>
                </c:pt>
                <c:pt idx="9444">
                  <c:v>9445</c:v>
                </c:pt>
                <c:pt idx="9445">
                  <c:v>9446</c:v>
                </c:pt>
                <c:pt idx="9446">
                  <c:v>9447</c:v>
                </c:pt>
                <c:pt idx="9447">
                  <c:v>9448</c:v>
                </c:pt>
                <c:pt idx="9448">
                  <c:v>9449</c:v>
                </c:pt>
                <c:pt idx="9449">
                  <c:v>9450</c:v>
                </c:pt>
                <c:pt idx="9450">
                  <c:v>9451</c:v>
                </c:pt>
                <c:pt idx="9451">
                  <c:v>9452</c:v>
                </c:pt>
                <c:pt idx="9452">
                  <c:v>9453</c:v>
                </c:pt>
                <c:pt idx="9453">
                  <c:v>9454</c:v>
                </c:pt>
                <c:pt idx="9454">
                  <c:v>9455</c:v>
                </c:pt>
                <c:pt idx="9455">
                  <c:v>9456</c:v>
                </c:pt>
                <c:pt idx="9456">
                  <c:v>9457</c:v>
                </c:pt>
                <c:pt idx="9457">
                  <c:v>9458</c:v>
                </c:pt>
                <c:pt idx="9458">
                  <c:v>9459</c:v>
                </c:pt>
                <c:pt idx="9459">
                  <c:v>9460</c:v>
                </c:pt>
                <c:pt idx="9460">
                  <c:v>9461</c:v>
                </c:pt>
                <c:pt idx="9461">
                  <c:v>9462</c:v>
                </c:pt>
                <c:pt idx="9462">
                  <c:v>9463</c:v>
                </c:pt>
                <c:pt idx="9463">
                  <c:v>9464</c:v>
                </c:pt>
                <c:pt idx="9464">
                  <c:v>9465</c:v>
                </c:pt>
                <c:pt idx="9465">
                  <c:v>9466</c:v>
                </c:pt>
                <c:pt idx="9466">
                  <c:v>9467</c:v>
                </c:pt>
                <c:pt idx="9467">
                  <c:v>9468</c:v>
                </c:pt>
                <c:pt idx="9468">
                  <c:v>9469</c:v>
                </c:pt>
                <c:pt idx="9469">
                  <c:v>9470</c:v>
                </c:pt>
                <c:pt idx="9470">
                  <c:v>9471</c:v>
                </c:pt>
                <c:pt idx="9471">
                  <c:v>9472</c:v>
                </c:pt>
                <c:pt idx="9472">
                  <c:v>9473</c:v>
                </c:pt>
                <c:pt idx="9473">
                  <c:v>9474</c:v>
                </c:pt>
                <c:pt idx="9474">
                  <c:v>9475</c:v>
                </c:pt>
                <c:pt idx="9475">
                  <c:v>9476</c:v>
                </c:pt>
                <c:pt idx="9476">
                  <c:v>9477</c:v>
                </c:pt>
                <c:pt idx="9477">
                  <c:v>9478</c:v>
                </c:pt>
                <c:pt idx="9478">
                  <c:v>9479</c:v>
                </c:pt>
                <c:pt idx="9479">
                  <c:v>9480</c:v>
                </c:pt>
                <c:pt idx="9480">
                  <c:v>9481</c:v>
                </c:pt>
                <c:pt idx="9481">
                  <c:v>9482</c:v>
                </c:pt>
                <c:pt idx="9482">
                  <c:v>9483</c:v>
                </c:pt>
                <c:pt idx="9483">
                  <c:v>9484</c:v>
                </c:pt>
                <c:pt idx="9484">
                  <c:v>9485</c:v>
                </c:pt>
                <c:pt idx="9485">
                  <c:v>9486</c:v>
                </c:pt>
                <c:pt idx="9486">
                  <c:v>9487</c:v>
                </c:pt>
                <c:pt idx="9487">
                  <c:v>9488</c:v>
                </c:pt>
                <c:pt idx="9488">
                  <c:v>9489</c:v>
                </c:pt>
                <c:pt idx="9489">
                  <c:v>9490</c:v>
                </c:pt>
                <c:pt idx="9490">
                  <c:v>9491</c:v>
                </c:pt>
                <c:pt idx="9491">
                  <c:v>9492</c:v>
                </c:pt>
                <c:pt idx="9492">
                  <c:v>9493</c:v>
                </c:pt>
                <c:pt idx="9493">
                  <c:v>9494</c:v>
                </c:pt>
                <c:pt idx="9494">
                  <c:v>9495</c:v>
                </c:pt>
                <c:pt idx="9495">
                  <c:v>9496</c:v>
                </c:pt>
                <c:pt idx="9496">
                  <c:v>9497</c:v>
                </c:pt>
                <c:pt idx="9497">
                  <c:v>9498</c:v>
                </c:pt>
                <c:pt idx="9498">
                  <c:v>9499</c:v>
                </c:pt>
                <c:pt idx="9499">
                  <c:v>9500</c:v>
                </c:pt>
                <c:pt idx="9500">
                  <c:v>9501</c:v>
                </c:pt>
                <c:pt idx="9501">
                  <c:v>9502</c:v>
                </c:pt>
                <c:pt idx="9502">
                  <c:v>9503</c:v>
                </c:pt>
                <c:pt idx="9503">
                  <c:v>9504</c:v>
                </c:pt>
                <c:pt idx="9504">
                  <c:v>9505</c:v>
                </c:pt>
                <c:pt idx="9505">
                  <c:v>9506</c:v>
                </c:pt>
                <c:pt idx="9506">
                  <c:v>9507</c:v>
                </c:pt>
                <c:pt idx="9507">
                  <c:v>9508</c:v>
                </c:pt>
                <c:pt idx="9508">
                  <c:v>9509</c:v>
                </c:pt>
                <c:pt idx="9509">
                  <c:v>9510</c:v>
                </c:pt>
                <c:pt idx="9510">
                  <c:v>9511</c:v>
                </c:pt>
                <c:pt idx="9511">
                  <c:v>9512</c:v>
                </c:pt>
                <c:pt idx="9512">
                  <c:v>9513</c:v>
                </c:pt>
                <c:pt idx="9513">
                  <c:v>9514</c:v>
                </c:pt>
                <c:pt idx="9514">
                  <c:v>9515</c:v>
                </c:pt>
                <c:pt idx="9515">
                  <c:v>9516</c:v>
                </c:pt>
                <c:pt idx="9516">
                  <c:v>9517</c:v>
                </c:pt>
                <c:pt idx="9517">
                  <c:v>9518</c:v>
                </c:pt>
                <c:pt idx="9518">
                  <c:v>9519</c:v>
                </c:pt>
                <c:pt idx="9519">
                  <c:v>9520</c:v>
                </c:pt>
                <c:pt idx="9520">
                  <c:v>9521</c:v>
                </c:pt>
                <c:pt idx="9521">
                  <c:v>9522</c:v>
                </c:pt>
                <c:pt idx="9522">
                  <c:v>9523</c:v>
                </c:pt>
                <c:pt idx="9523">
                  <c:v>9524</c:v>
                </c:pt>
                <c:pt idx="9524">
                  <c:v>9525</c:v>
                </c:pt>
                <c:pt idx="9525">
                  <c:v>9526</c:v>
                </c:pt>
                <c:pt idx="9526">
                  <c:v>9527</c:v>
                </c:pt>
                <c:pt idx="9527">
                  <c:v>9528</c:v>
                </c:pt>
                <c:pt idx="9528">
                  <c:v>9529</c:v>
                </c:pt>
                <c:pt idx="9529">
                  <c:v>9530</c:v>
                </c:pt>
                <c:pt idx="9530">
                  <c:v>9531</c:v>
                </c:pt>
                <c:pt idx="9531">
                  <c:v>9532</c:v>
                </c:pt>
                <c:pt idx="9532">
                  <c:v>9533</c:v>
                </c:pt>
                <c:pt idx="9533">
                  <c:v>9534</c:v>
                </c:pt>
                <c:pt idx="9534">
                  <c:v>9535</c:v>
                </c:pt>
                <c:pt idx="9535">
                  <c:v>9536</c:v>
                </c:pt>
                <c:pt idx="9536">
                  <c:v>9537</c:v>
                </c:pt>
                <c:pt idx="9537">
                  <c:v>9538</c:v>
                </c:pt>
                <c:pt idx="9538">
                  <c:v>9539</c:v>
                </c:pt>
                <c:pt idx="9539">
                  <c:v>9540</c:v>
                </c:pt>
                <c:pt idx="9540">
                  <c:v>9541</c:v>
                </c:pt>
                <c:pt idx="9541">
                  <c:v>9542</c:v>
                </c:pt>
                <c:pt idx="9542">
                  <c:v>9543</c:v>
                </c:pt>
                <c:pt idx="9543">
                  <c:v>9544</c:v>
                </c:pt>
                <c:pt idx="9544">
                  <c:v>9545</c:v>
                </c:pt>
                <c:pt idx="9545">
                  <c:v>9546</c:v>
                </c:pt>
                <c:pt idx="9546">
                  <c:v>9547</c:v>
                </c:pt>
                <c:pt idx="9547">
                  <c:v>9548</c:v>
                </c:pt>
                <c:pt idx="9548">
                  <c:v>9549</c:v>
                </c:pt>
                <c:pt idx="9549">
                  <c:v>9550</c:v>
                </c:pt>
                <c:pt idx="9550">
                  <c:v>9551</c:v>
                </c:pt>
                <c:pt idx="9551">
                  <c:v>9552</c:v>
                </c:pt>
                <c:pt idx="9552">
                  <c:v>9553</c:v>
                </c:pt>
                <c:pt idx="9553">
                  <c:v>9554</c:v>
                </c:pt>
                <c:pt idx="9554">
                  <c:v>9555</c:v>
                </c:pt>
                <c:pt idx="9555">
                  <c:v>9556</c:v>
                </c:pt>
                <c:pt idx="9556">
                  <c:v>9557</c:v>
                </c:pt>
                <c:pt idx="9557">
                  <c:v>9558</c:v>
                </c:pt>
                <c:pt idx="9558">
                  <c:v>9559</c:v>
                </c:pt>
                <c:pt idx="9559">
                  <c:v>9560</c:v>
                </c:pt>
                <c:pt idx="9560">
                  <c:v>9561</c:v>
                </c:pt>
                <c:pt idx="9561">
                  <c:v>9562</c:v>
                </c:pt>
                <c:pt idx="9562">
                  <c:v>9563</c:v>
                </c:pt>
                <c:pt idx="9563">
                  <c:v>9564</c:v>
                </c:pt>
                <c:pt idx="9564">
                  <c:v>9565</c:v>
                </c:pt>
                <c:pt idx="9565">
                  <c:v>9566</c:v>
                </c:pt>
                <c:pt idx="9566">
                  <c:v>9567</c:v>
                </c:pt>
                <c:pt idx="9567">
                  <c:v>9568</c:v>
                </c:pt>
                <c:pt idx="9568">
                  <c:v>9569</c:v>
                </c:pt>
                <c:pt idx="9569">
                  <c:v>9570</c:v>
                </c:pt>
                <c:pt idx="9570">
                  <c:v>9571</c:v>
                </c:pt>
                <c:pt idx="9571">
                  <c:v>9572</c:v>
                </c:pt>
                <c:pt idx="9572">
                  <c:v>9573</c:v>
                </c:pt>
                <c:pt idx="9573">
                  <c:v>9574</c:v>
                </c:pt>
                <c:pt idx="9574">
                  <c:v>9575</c:v>
                </c:pt>
                <c:pt idx="9575">
                  <c:v>9576</c:v>
                </c:pt>
                <c:pt idx="9576">
                  <c:v>9577</c:v>
                </c:pt>
                <c:pt idx="9577">
                  <c:v>9578</c:v>
                </c:pt>
                <c:pt idx="9578">
                  <c:v>9579</c:v>
                </c:pt>
                <c:pt idx="9579">
                  <c:v>9580</c:v>
                </c:pt>
                <c:pt idx="9580">
                  <c:v>9581</c:v>
                </c:pt>
                <c:pt idx="9581">
                  <c:v>9582</c:v>
                </c:pt>
                <c:pt idx="9582">
                  <c:v>9583</c:v>
                </c:pt>
                <c:pt idx="9583">
                  <c:v>9584</c:v>
                </c:pt>
                <c:pt idx="9584">
                  <c:v>9585</c:v>
                </c:pt>
                <c:pt idx="9585">
                  <c:v>9586</c:v>
                </c:pt>
                <c:pt idx="9586">
                  <c:v>9587</c:v>
                </c:pt>
                <c:pt idx="9587">
                  <c:v>9588</c:v>
                </c:pt>
                <c:pt idx="9588">
                  <c:v>9589</c:v>
                </c:pt>
                <c:pt idx="9589">
                  <c:v>9590</c:v>
                </c:pt>
                <c:pt idx="9590">
                  <c:v>9591</c:v>
                </c:pt>
                <c:pt idx="9591">
                  <c:v>9592</c:v>
                </c:pt>
                <c:pt idx="9592">
                  <c:v>9593</c:v>
                </c:pt>
                <c:pt idx="9593">
                  <c:v>9594</c:v>
                </c:pt>
                <c:pt idx="9594">
                  <c:v>9595</c:v>
                </c:pt>
                <c:pt idx="9595">
                  <c:v>9596</c:v>
                </c:pt>
                <c:pt idx="9596">
                  <c:v>9597</c:v>
                </c:pt>
                <c:pt idx="9597">
                  <c:v>9598</c:v>
                </c:pt>
                <c:pt idx="9598">
                  <c:v>9599</c:v>
                </c:pt>
                <c:pt idx="9599">
                  <c:v>9600</c:v>
                </c:pt>
                <c:pt idx="9600">
                  <c:v>9601</c:v>
                </c:pt>
                <c:pt idx="9601">
                  <c:v>9602</c:v>
                </c:pt>
                <c:pt idx="9602">
                  <c:v>9603</c:v>
                </c:pt>
                <c:pt idx="9603">
                  <c:v>9604</c:v>
                </c:pt>
                <c:pt idx="9604">
                  <c:v>9605</c:v>
                </c:pt>
                <c:pt idx="9605">
                  <c:v>9606</c:v>
                </c:pt>
                <c:pt idx="9606">
                  <c:v>9607</c:v>
                </c:pt>
                <c:pt idx="9607">
                  <c:v>9608</c:v>
                </c:pt>
                <c:pt idx="9608">
                  <c:v>9609</c:v>
                </c:pt>
                <c:pt idx="9609">
                  <c:v>9610</c:v>
                </c:pt>
                <c:pt idx="9610">
                  <c:v>9611</c:v>
                </c:pt>
                <c:pt idx="9611">
                  <c:v>9612</c:v>
                </c:pt>
                <c:pt idx="9612">
                  <c:v>9613</c:v>
                </c:pt>
                <c:pt idx="9613">
                  <c:v>9614</c:v>
                </c:pt>
                <c:pt idx="9614">
                  <c:v>9615</c:v>
                </c:pt>
                <c:pt idx="9615">
                  <c:v>9616</c:v>
                </c:pt>
                <c:pt idx="9616">
                  <c:v>9617</c:v>
                </c:pt>
                <c:pt idx="9617">
                  <c:v>9618</c:v>
                </c:pt>
                <c:pt idx="9618">
                  <c:v>9619</c:v>
                </c:pt>
                <c:pt idx="9619">
                  <c:v>9620</c:v>
                </c:pt>
                <c:pt idx="9620">
                  <c:v>9621</c:v>
                </c:pt>
                <c:pt idx="9621">
                  <c:v>9622</c:v>
                </c:pt>
                <c:pt idx="9622">
                  <c:v>9623</c:v>
                </c:pt>
                <c:pt idx="9623">
                  <c:v>9624</c:v>
                </c:pt>
                <c:pt idx="9624">
                  <c:v>9625</c:v>
                </c:pt>
                <c:pt idx="9625">
                  <c:v>9626</c:v>
                </c:pt>
                <c:pt idx="9626">
                  <c:v>9627</c:v>
                </c:pt>
                <c:pt idx="9627">
                  <c:v>9628</c:v>
                </c:pt>
                <c:pt idx="9628">
                  <c:v>9629</c:v>
                </c:pt>
                <c:pt idx="9629">
                  <c:v>9630</c:v>
                </c:pt>
                <c:pt idx="9630">
                  <c:v>9631</c:v>
                </c:pt>
                <c:pt idx="9631">
                  <c:v>9632</c:v>
                </c:pt>
                <c:pt idx="9632">
                  <c:v>9633</c:v>
                </c:pt>
                <c:pt idx="9633">
                  <c:v>9634</c:v>
                </c:pt>
                <c:pt idx="9634">
                  <c:v>9635</c:v>
                </c:pt>
                <c:pt idx="9635">
                  <c:v>9636</c:v>
                </c:pt>
                <c:pt idx="9636">
                  <c:v>9637</c:v>
                </c:pt>
                <c:pt idx="9637">
                  <c:v>9638</c:v>
                </c:pt>
                <c:pt idx="9638">
                  <c:v>9639</c:v>
                </c:pt>
                <c:pt idx="9639">
                  <c:v>9640</c:v>
                </c:pt>
                <c:pt idx="9640">
                  <c:v>9641</c:v>
                </c:pt>
                <c:pt idx="9641">
                  <c:v>9642</c:v>
                </c:pt>
                <c:pt idx="9642">
                  <c:v>9643</c:v>
                </c:pt>
                <c:pt idx="9643">
                  <c:v>9644</c:v>
                </c:pt>
                <c:pt idx="9644">
                  <c:v>9645</c:v>
                </c:pt>
                <c:pt idx="9645">
                  <c:v>9646</c:v>
                </c:pt>
                <c:pt idx="9646">
                  <c:v>9647</c:v>
                </c:pt>
                <c:pt idx="9647">
                  <c:v>9648</c:v>
                </c:pt>
                <c:pt idx="9648">
                  <c:v>9649</c:v>
                </c:pt>
                <c:pt idx="9649">
                  <c:v>9650</c:v>
                </c:pt>
                <c:pt idx="9650">
                  <c:v>9651</c:v>
                </c:pt>
                <c:pt idx="9651">
                  <c:v>9652</c:v>
                </c:pt>
                <c:pt idx="9652">
                  <c:v>9653</c:v>
                </c:pt>
                <c:pt idx="9653">
                  <c:v>9654</c:v>
                </c:pt>
                <c:pt idx="9654">
                  <c:v>9655</c:v>
                </c:pt>
                <c:pt idx="9655">
                  <c:v>9656</c:v>
                </c:pt>
                <c:pt idx="9656">
                  <c:v>9657</c:v>
                </c:pt>
                <c:pt idx="9657">
                  <c:v>9658</c:v>
                </c:pt>
                <c:pt idx="9658">
                  <c:v>9659</c:v>
                </c:pt>
                <c:pt idx="9659">
                  <c:v>9660</c:v>
                </c:pt>
                <c:pt idx="9660">
                  <c:v>9661</c:v>
                </c:pt>
                <c:pt idx="9661">
                  <c:v>9662</c:v>
                </c:pt>
                <c:pt idx="9662">
                  <c:v>9663</c:v>
                </c:pt>
                <c:pt idx="9663">
                  <c:v>9664</c:v>
                </c:pt>
                <c:pt idx="9664">
                  <c:v>9665</c:v>
                </c:pt>
                <c:pt idx="9665">
                  <c:v>9666</c:v>
                </c:pt>
                <c:pt idx="9666">
                  <c:v>9667</c:v>
                </c:pt>
                <c:pt idx="9667">
                  <c:v>9668</c:v>
                </c:pt>
                <c:pt idx="9668">
                  <c:v>9669</c:v>
                </c:pt>
                <c:pt idx="9669">
                  <c:v>9670</c:v>
                </c:pt>
                <c:pt idx="9670">
                  <c:v>9671</c:v>
                </c:pt>
                <c:pt idx="9671">
                  <c:v>9672</c:v>
                </c:pt>
                <c:pt idx="9672">
                  <c:v>9673</c:v>
                </c:pt>
                <c:pt idx="9673">
                  <c:v>9674</c:v>
                </c:pt>
                <c:pt idx="9674">
                  <c:v>9675</c:v>
                </c:pt>
                <c:pt idx="9675">
                  <c:v>9676</c:v>
                </c:pt>
                <c:pt idx="9676">
                  <c:v>9677</c:v>
                </c:pt>
                <c:pt idx="9677">
                  <c:v>9678</c:v>
                </c:pt>
                <c:pt idx="9678">
                  <c:v>9679</c:v>
                </c:pt>
                <c:pt idx="9679">
                  <c:v>9680</c:v>
                </c:pt>
                <c:pt idx="9680">
                  <c:v>9681</c:v>
                </c:pt>
                <c:pt idx="9681">
                  <c:v>9682</c:v>
                </c:pt>
                <c:pt idx="9682">
                  <c:v>9683</c:v>
                </c:pt>
                <c:pt idx="9683">
                  <c:v>9684</c:v>
                </c:pt>
                <c:pt idx="9684">
                  <c:v>9685</c:v>
                </c:pt>
                <c:pt idx="9685">
                  <c:v>9686</c:v>
                </c:pt>
                <c:pt idx="9686">
                  <c:v>9687</c:v>
                </c:pt>
                <c:pt idx="9687">
                  <c:v>9688</c:v>
                </c:pt>
                <c:pt idx="9688">
                  <c:v>9689</c:v>
                </c:pt>
                <c:pt idx="9689">
                  <c:v>9690</c:v>
                </c:pt>
                <c:pt idx="9690">
                  <c:v>9691</c:v>
                </c:pt>
                <c:pt idx="9691">
                  <c:v>9692</c:v>
                </c:pt>
                <c:pt idx="9692">
                  <c:v>9693</c:v>
                </c:pt>
                <c:pt idx="9693">
                  <c:v>9694</c:v>
                </c:pt>
                <c:pt idx="9694">
                  <c:v>9695</c:v>
                </c:pt>
                <c:pt idx="9695">
                  <c:v>9696</c:v>
                </c:pt>
                <c:pt idx="9696">
                  <c:v>9697</c:v>
                </c:pt>
                <c:pt idx="9697">
                  <c:v>9698</c:v>
                </c:pt>
                <c:pt idx="9698">
                  <c:v>9699</c:v>
                </c:pt>
                <c:pt idx="9699">
                  <c:v>9700</c:v>
                </c:pt>
                <c:pt idx="9700">
                  <c:v>9701</c:v>
                </c:pt>
                <c:pt idx="9701">
                  <c:v>9702</c:v>
                </c:pt>
                <c:pt idx="9702">
                  <c:v>9703</c:v>
                </c:pt>
                <c:pt idx="9703">
                  <c:v>9704</c:v>
                </c:pt>
                <c:pt idx="9704">
                  <c:v>9705</c:v>
                </c:pt>
                <c:pt idx="9705">
                  <c:v>9706</c:v>
                </c:pt>
                <c:pt idx="9706">
                  <c:v>9707</c:v>
                </c:pt>
                <c:pt idx="9707">
                  <c:v>9708</c:v>
                </c:pt>
                <c:pt idx="9708">
                  <c:v>9709</c:v>
                </c:pt>
                <c:pt idx="9709">
                  <c:v>9710</c:v>
                </c:pt>
                <c:pt idx="9710">
                  <c:v>9711</c:v>
                </c:pt>
                <c:pt idx="9711">
                  <c:v>9712</c:v>
                </c:pt>
                <c:pt idx="9712">
                  <c:v>9713</c:v>
                </c:pt>
                <c:pt idx="9713">
                  <c:v>9714</c:v>
                </c:pt>
                <c:pt idx="9714">
                  <c:v>9715</c:v>
                </c:pt>
                <c:pt idx="9715">
                  <c:v>9716</c:v>
                </c:pt>
                <c:pt idx="9716">
                  <c:v>9717</c:v>
                </c:pt>
                <c:pt idx="9717">
                  <c:v>9718</c:v>
                </c:pt>
                <c:pt idx="9718">
                  <c:v>9719</c:v>
                </c:pt>
                <c:pt idx="9719">
                  <c:v>9720</c:v>
                </c:pt>
                <c:pt idx="9720">
                  <c:v>9721</c:v>
                </c:pt>
                <c:pt idx="9721">
                  <c:v>9722</c:v>
                </c:pt>
                <c:pt idx="9722">
                  <c:v>9723</c:v>
                </c:pt>
                <c:pt idx="9723">
                  <c:v>9724</c:v>
                </c:pt>
                <c:pt idx="9724">
                  <c:v>9725</c:v>
                </c:pt>
                <c:pt idx="9725">
                  <c:v>9726</c:v>
                </c:pt>
                <c:pt idx="9726">
                  <c:v>9727</c:v>
                </c:pt>
                <c:pt idx="9727">
                  <c:v>9728</c:v>
                </c:pt>
                <c:pt idx="9728">
                  <c:v>9729</c:v>
                </c:pt>
                <c:pt idx="9729">
                  <c:v>9730</c:v>
                </c:pt>
                <c:pt idx="9730">
                  <c:v>9731</c:v>
                </c:pt>
                <c:pt idx="9731">
                  <c:v>9732</c:v>
                </c:pt>
                <c:pt idx="9732">
                  <c:v>9733</c:v>
                </c:pt>
                <c:pt idx="9733">
                  <c:v>9734</c:v>
                </c:pt>
                <c:pt idx="9734">
                  <c:v>9735</c:v>
                </c:pt>
                <c:pt idx="9735">
                  <c:v>9736</c:v>
                </c:pt>
                <c:pt idx="9736">
                  <c:v>9737</c:v>
                </c:pt>
                <c:pt idx="9737">
                  <c:v>9738</c:v>
                </c:pt>
                <c:pt idx="9738">
                  <c:v>9739</c:v>
                </c:pt>
                <c:pt idx="9739">
                  <c:v>9740</c:v>
                </c:pt>
                <c:pt idx="9740">
                  <c:v>9741</c:v>
                </c:pt>
                <c:pt idx="9741">
                  <c:v>9742</c:v>
                </c:pt>
                <c:pt idx="9742">
                  <c:v>9743</c:v>
                </c:pt>
                <c:pt idx="9743">
                  <c:v>9744</c:v>
                </c:pt>
                <c:pt idx="9744">
                  <c:v>9745</c:v>
                </c:pt>
                <c:pt idx="9745">
                  <c:v>9746</c:v>
                </c:pt>
                <c:pt idx="9746">
                  <c:v>9747</c:v>
                </c:pt>
                <c:pt idx="9747">
                  <c:v>9748</c:v>
                </c:pt>
                <c:pt idx="9748">
                  <c:v>9749</c:v>
                </c:pt>
                <c:pt idx="9749">
                  <c:v>9750</c:v>
                </c:pt>
                <c:pt idx="9750">
                  <c:v>9751</c:v>
                </c:pt>
                <c:pt idx="9751">
                  <c:v>9752</c:v>
                </c:pt>
                <c:pt idx="9752">
                  <c:v>9753</c:v>
                </c:pt>
                <c:pt idx="9753">
                  <c:v>9754</c:v>
                </c:pt>
                <c:pt idx="9754">
                  <c:v>9755</c:v>
                </c:pt>
                <c:pt idx="9755">
                  <c:v>9756</c:v>
                </c:pt>
                <c:pt idx="9756">
                  <c:v>9757</c:v>
                </c:pt>
                <c:pt idx="9757">
                  <c:v>9758</c:v>
                </c:pt>
                <c:pt idx="9758">
                  <c:v>9759</c:v>
                </c:pt>
                <c:pt idx="9759">
                  <c:v>9760</c:v>
                </c:pt>
                <c:pt idx="9760">
                  <c:v>9761</c:v>
                </c:pt>
                <c:pt idx="9761">
                  <c:v>9762</c:v>
                </c:pt>
                <c:pt idx="9762">
                  <c:v>9763</c:v>
                </c:pt>
                <c:pt idx="9763">
                  <c:v>9764</c:v>
                </c:pt>
                <c:pt idx="9764">
                  <c:v>9765</c:v>
                </c:pt>
                <c:pt idx="9765">
                  <c:v>9766</c:v>
                </c:pt>
                <c:pt idx="9766">
                  <c:v>9767</c:v>
                </c:pt>
                <c:pt idx="9767">
                  <c:v>9768</c:v>
                </c:pt>
                <c:pt idx="9768">
                  <c:v>9769</c:v>
                </c:pt>
                <c:pt idx="9769">
                  <c:v>9770</c:v>
                </c:pt>
                <c:pt idx="9770">
                  <c:v>9771</c:v>
                </c:pt>
                <c:pt idx="9771">
                  <c:v>9772</c:v>
                </c:pt>
                <c:pt idx="9772">
                  <c:v>9773</c:v>
                </c:pt>
                <c:pt idx="9773">
                  <c:v>9774</c:v>
                </c:pt>
                <c:pt idx="9774">
                  <c:v>9775</c:v>
                </c:pt>
                <c:pt idx="9775">
                  <c:v>9776</c:v>
                </c:pt>
                <c:pt idx="9776">
                  <c:v>9777</c:v>
                </c:pt>
                <c:pt idx="9777">
                  <c:v>9778</c:v>
                </c:pt>
                <c:pt idx="9778">
                  <c:v>9779</c:v>
                </c:pt>
                <c:pt idx="9779">
                  <c:v>9780</c:v>
                </c:pt>
                <c:pt idx="9780">
                  <c:v>9781</c:v>
                </c:pt>
                <c:pt idx="9781">
                  <c:v>9782</c:v>
                </c:pt>
                <c:pt idx="9782">
                  <c:v>9783</c:v>
                </c:pt>
                <c:pt idx="9783">
                  <c:v>9784</c:v>
                </c:pt>
                <c:pt idx="9784">
                  <c:v>9785</c:v>
                </c:pt>
                <c:pt idx="9785">
                  <c:v>9786</c:v>
                </c:pt>
                <c:pt idx="9786">
                  <c:v>9787</c:v>
                </c:pt>
                <c:pt idx="9787">
                  <c:v>9788</c:v>
                </c:pt>
                <c:pt idx="9788">
                  <c:v>9789</c:v>
                </c:pt>
                <c:pt idx="9789">
                  <c:v>9790</c:v>
                </c:pt>
                <c:pt idx="9790">
                  <c:v>9791</c:v>
                </c:pt>
                <c:pt idx="9791">
                  <c:v>9792</c:v>
                </c:pt>
                <c:pt idx="9792">
                  <c:v>9793</c:v>
                </c:pt>
                <c:pt idx="9793">
                  <c:v>9794</c:v>
                </c:pt>
                <c:pt idx="9794">
                  <c:v>9795</c:v>
                </c:pt>
                <c:pt idx="9795">
                  <c:v>9796</c:v>
                </c:pt>
                <c:pt idx="9796">
                  <c:v>9797</c:v>
                </c:pt>
                <c:pt idx="9797">
                  <c:v>9798</c:v>
                </c:pt>
                <c:pt idx="9798">
                  <c:v>9799</c:v>
                </c:pt>
                <c:pt idx="9799">
                  <c:v>9800</c:v>
                </c:pt>
                <c:pt idx="9800">
                  <c:v>9801</c:v>
                </c:pt>
                <c:pt idx="9801">
                  <c:v>9802</c:v>
                </c:pt>
                <c:pt idx="9802">
                  <c:v>9803</c:v>
                </c:pt>
                <c:pt idx="9803">
                  <c:v>9804</c:v>
                </c:pt>
                <c:pt idx="9804">
                  <c:v>9805</c:v>
                </c:pt>
                <c:pt idx="9805">
                  <c:v>9806</c:v>
                </c:pt>
                <c:pt idx="9806">
                  <c:v>9807</c:v>
                </c:pt>
                <c:pt idx="9807">
                  <c:v>9808</c:v>
                </c:pt>
                <c:pt idx="9808">
                  <c:v>9809</c:v>
                </c:pt>
                <c:pt idx="9809">
                  <c:v>9810</c:v>
                </c:pt>
                <c:pt idx="9810">
                  <c:v>9811</c:v>
                </c:pt>
                <c:pt idx="9811">
                  <c:v>9812</c:v>
                </c:pt>
                <c:pt idx="9812">
                  <c:v>9813</c:v>
                </c:pt>
                <c:pt idx="9813">
                  <c:v>9814</c:v>
                </c:pt>
                <c:pt idx="9814">
                  <c:v>9815</c:v>
                </c:pt>
                <c:pt idx="9815">
                  <c:v>9816</c:v>
                </c:pt>
                <c:pt idx="9816">
                  <c:v>9817</c:v>
                </c:pt>
                <c:pt idx="9817">
                  <c:v>9818</c:v>
                </c:pt>
                <c:pt idx="9818">
                  <c:v>9819</c:v>
                </c:pt>
                <c:pt idx="9819">
                  <c:v>9820</c:v>
                </c:pt>
                <c:pt idx="9820">
                  <c:v>9821</c:v>
                </c:pt>
                <c:pt idx="9821">
                  <c:v>9822</c:v>
                </c:pt>
                <c:pt idx="9822">
                  <c:v>9823</c:v>
                </c:pt>
                <c:pt idx="9823">
                  <c:v>9824</c:v>
                </c:pt>
                <c:pt idx="9824">
                  <c:v>9825</c:v>
                </c:pt>
                <c:pt idx="9825">
                  <c:v>9826</c:v>
                </c:pt>
                <c:pt idx="9826">
                  <c:v>9827</c:v>
                </c:pt>
                <c:pt idx="9827">
                  <c:v>9828</c:v>
                </c:pt>
                <c:pt idx="9828">
                  <c:v>9829</c:v>
                </c:pt>
                <c:pt idx="9829">
                  <c:v>9830</c:v>
                </c:pt>
                <c:pt idx="9830">
                  <c:v>9831</c:v>
                </c:pt>
                <c:pt idx="9831">
                  <c:v>9832</c:v>
                </c:pt>
                <c:pt idx="9832">
                  <c:v>9833</c:v>
                </c:pt>
                <c:pt idx="9833">
                  <c:v>9834</c:v>
                </c:pt>
                <c:pt idx="9834">
                  <c:v>9835</c:v>
                </c:pt>
                <c:pt idx="9835">
                  <c:v>9836</c:v>
                </c:pt>
                <c:pt idx="9836">
                  <c:v>9837</c:v>
                </c:pt>
                <c:pt idx="9837">
                  <c:v>9838</c:v>
                </c:pt>
                <c:pt idx="9838">
                  <c:v>9839</c:v>
                </c:pt>
                <c:pt idx="9839">
                  <c:v>9840</c:v>
                </c:pt>
                <c:pt idx="9840">
                  <c:v>9841</c:v>
                </c:pt>
                <c:pt idx="9841">
                  <c:v>9842</c:v>
                </c:pt>
                <c:pt idx="9842">
                  <c:v>9843</c:v>
                </c:pt>
                <c:pt idx="9843">
                  <c:v>9844</c:v>
                </c:pt>
                <c:pt idx="9844">
                  <c:v>9845</c:v>
                </c:pt>
                <c:pt idx="9845">
                  <c:v>9846</c:v>
                </c:pt>
                <c:pt idx="9846">
                  <c:v>9847</c:v>
                </c:pt>
                <c:pt idx="9847">
                  <c:v>9848</c:v>
                </c:pt>
                <c:pt idx="9848">
                  <c:v>9849</c:v>
                </c:pt>
                <c:pt idx="9849">
                  <c:v>9850</c:v>
                </c:pt>
                <c:pt idx="9850">
                  <c:v>9851</c:v>
                </c:pt>
                <c:pt idx="9851">
                  <c:v>9852</c:v>
                </c:pt>
                <c:pt idx="9852">
                  <c:v>9853</c:v>
                </c:pt>
                <c:pt idx="9853">
                  <c:v>9854</c:v>
                </c:pt>
                <c:pt idx="9854">
                  <c:v>9855</c:v>
                </c:pt>
                <c:pt idx="9855">
                  <c:v>9856</c:v>
                </c:pt>
                <c:pt idx="9856">
                  <c:v>9857</c:v>
                </c:pt>
                <c:pt idx="9857">
                  <c:v>9858</c:v>
                </c:pt>
                <c:pt idx="9858">
                  <c:v>9859</c:v>
                </c:pt>
                <c:pt idx="9859">
                  <c:v>9860</c:v>
                </c:pt>
                <c:pt idx="9860">
                  <c:v>9861</c:v>
                </c:pt>
                <c:pt idx="9861">
                  <c:v>9862</c:v>
                </c:pt>
                <c:pt idx="9862">
                  <c:v>9863</c:v>
                </c:pt>
                <c:pt idx="9863">
                  <c:v>9864</c:v>
                </c:pt>
                <c:pt idx="9864">
                  <c:v>9865</c:v>
                </c:pt>
                <c:pt idx="9865">
                  <c:v>9866</c:v>
                </c:pt>
                <c:pt idx="9866">
                  <c:v>9867</c:v>
                </c:pt>
                <c:pt idx="9867">
                  <c:v>9868</c:v>
                </c:pt>
                <c:pt idx="9868">
                  <c:v>9869</c:v>
                </c:pt>
                <c:pt idx="9869">
                  <c:v>9870</c:v>
                </c:pt>
                <c:pt idx="9870">
                  <c:v>9871</c:v>
                </c:pt>
                <c:pt idx="9871">
                  <c:v>9872</c:v>
                </c:pt>
                <c:pt idx="9872">
                  <c:v>9873</c:v>
                </c:pt>
                <c:pt idx="9873">
                  <c:v>9874</c:v>
                </c:pt>
                <c:pt idx="9874">
                  <c:v>9875</c:v>
                </c:pt>
                <c:pt idx="9875">
                  <c:v>9876</c:v>
                </c:pt>
                <c:pt idx="9876">
                  <c:v>9877</c:v>
                </c:pt>
                <c:pt idx="9877">
                  <c:v>9878</c:v>
                </c:pt>
                <c:pt idx="9878">
                  <c:v>9879</c:v>
                </c:pt>
                <c:pt idx="9879">
                  <c:v>9880</c:v>
                </c:pt>
                <c:pt idx="9880">
                  <c:v>9881</c:v>
                </c:pt>
                <c:pt idx="9881">
                  <c:v>9882</c:v>
                </c:pt>
                <c:pt idx="9882">
                  <c:v>9883</c:v>
                </c:pt>
                <c:pt idx="9883">
                  <c:v>9884</c:v>
                </c:pt>
                <c:pt idx="9884">
                  <c:v>9885</c:v>
                </c:pt>
                <c:pt idx="9885">
                  <c:v>9886</c:v>
                </c:pt>
                <c:pt idx="9886">
                  <c:v>9887</c:v>
                </c:pt>
                <c:pt idx="9887">
                  <c:v>9888</c:v>
                </c:pt>
                <c:pt idx="9888">
                  <c:v>9889</c:v>
                </c:pt>
                <c:pt idx="9889">
                  <c:v>9890</c:v>
                </c:pt>
                <c:pt idx="9890">
                  <c:v>9891</c:v>
                </c:pt>
                <c:pt idx="9891">
                  <c:v>9892</c:v>
                </c:pt>
                <c:pt idx="9892">
                  <c:v>9893</c:v>
                </c:pt>
                <c:pt idx="9893">
                  <c:v>9894</c:v>
                </c:pt>
                <c:pt idx="9894">
                  <c:v>9895</c:v>
                </c:pt>
                <c:pt idx="9895">
                  <c:v>9896</c:v>
                </c:pt>
                <c:pt idx="9896">
                  <c:v>9897</c:v>
                </c:pt>
                <c:pt idx="9897">
                  <c:v>9898</c:v>
                </c:pt>
                <c:pt idx="9898">
                  <c:v>9899</c:v>
                </c:pt>
                <c:pt idx="9899">
                  <c:v>9900</c:v>
                </c:pt>
                <c:pt idx="9900">
                  <c:v>9901</c:v>
                </c:pt>
                <c:pt idx="9901">
                  <c:v>9902</c:v>
                </c:pt>
                <c:pt idx="9902">
                  <c:v>9903</c:v>
                </c:pt>
                <c:pt idx="9903">
                  <c:v>9904</c:v>
                </c:pt>
                <c:pt idx="9904">
                  <c:v>9905</c:v>
                </c:pt>
                <c:pt idx="9905">
                  <c:v>9906</c:v>
                </c:pt>
                <c:pt idx="9906">
                  <c:v>9907</c:v>
                </c:pt>
                <c:pt idx="9907">
                  <c:v>9908</c:v>
                </c:pt>
                <c:pt idx="9908">
                  <c:v>9909</c:v>
                </c:pt>
                <c:pt idx="9909">
                  <c:v>9910</c:v>
                </c:pt>
                <c:pt idx="9910">
                  <c:v>9911</c:v>
                </c:pt>
                <c:pt idx="9911">
                  <c:v>9912</c:v>
                </c:pt>
                <c:pt idx="9912">
                  <c:v>9913</c:v>
                </c:pt>
                <c:pt idx="9913">
                  <c:v>9914</c:v>
                </c:pt>
                <c:pt idx="9914">
                  <c:v>9915</c:v>
                </c:pt>
                <c:pt idx="9915">
                  <c:v>9916</c:v>
                </c:pt>
                <c:pt idx="9916">
                  <c:v>9917</c:v>
                </c:pt>
                <c:pt idx="9917">
                  <c:v>9918</c:v>
                </c:pt>
                <c:pt idx="9918">
                  <c:v>9919</c:v>
                </c:pt>
                <c:pt idx="9919">
                  <c:v>9920</c:v>
                </c:pt>
                <c:pt idx="9920">
                  <c:v>9921</c:v>
                </c:pt>
                <c:pt idx="9921">
                  <c:v>9922</c:v>
                </c:pt>
                <c:pt idx="9922">
                  <c:v>9923</c:v>
                </c:pt>
                <c:pt idx="9923">
                  <c:v>9924</c:v>
                </c:pt>
                <c:pt idx="9924">
                  <c:v>9925</c:v>
                </c:pt>
                <c:pt idx="9925">
                  <c:v>9926</c:v>
                </c:pt>
                <c:pt idx="9926">
                  <c:v>9927</c:v>
                </c:pt>
                <c:pt idx="9927">
                  <c:v>9928</c:v>
                </c:pt>
                <c:pt idx="9928">
                  <c:v>9929</c:v>
                </c:pt>
                <c:pt idx="9929">
                  <c:v>9930</c:v>
                </c:pt>
                <c:pt idx="9930">
                  <c:v>9931</c:v>
                </c:pt>
                <c:pt idx="9931">
                  <c:v>9932</c:v>
                </c:pt>
                <c:pt idx="9932">
                  <c:v>9933</c:v>
                </c:pt>
                <c:pt idx="9933">
                  <c:v>9934</c:v>
                </c:pt>
                <c:pt idx="9934">
                  <c:v>9935</c:v>
                </c:pt>
                <c:pt idx="9935">
                  <c:v>9936</c:v>
                </c:pt>
                <c:pt idx="9936">
                  <c:v>9937</c:v>
                </c:pt>
                <c:pt idx="9937">
                  <c:v>9938</c:v>
                </c:pt>
                <c:pt idx="9938">
                  <c:v>9939</c:v>
                </c:pt>
                <c:pt idx="9939">
                  <c:v>9940</c:v>
                </c:pt>
                <c:pt idx="9940">
                  <c:v>9941</c:v>
                </c:pt>
                <c:pt idx="9941">
                  <c:v>9942</c:v>
                </c:pt>
                <c:pt idx="9942">
                  <c:v>9943</c:v>
                </c:pt>
                <c:pt idx="9943">
                  <c:v>9944</c:v>
                </c:pt>
                <c:pt idx="9944">
                  <c:v>9945</c:v>
                </c:pt>
                <c:pt idx="9945">
                  <c:v>9946</c:v>
                </c:pt>
                <c:pt idx="9946">
                  <c:v>9947</c:v>
                </c:pt>
                <c:pt idx="9947">
                  <c:v>9948</c:v>
                </c:pt>
                <c:pt idx="9948">
                  <c:v>9949</c:v>
                </c:pt>
                <c:pt idx="9949">
                  <c:v>9950</c:v>
                </c:pt>
                <c:pt idx="9950">
                  <c:v>9951</c:v>
                </c:pt>
                <c:pt idx="9951">
                  <c:v>9952</c:v>
                </c:pt>
                <c:pt idx="9952">
                  <c:v>9953</c:v>
                </c:pt>
                <c:pt idx="9953">
                  <c:v>9954</c:v>
                </c:pt>
                <c:pt idx="9954">
                  <c:v>9955</c:v>
                </c:pt>
                <c:pt idx="9955">
                  <c:v>9956</c:v>
                </c:pt>
                <c:pt idx="9956">
                  <c:v>9957</c:v>
                </c:pt>
                <c:pt idx="9957">
                  <c:v>9958</c:v>
                </c:pt>
                <c:pt idx="9958">
                  <c:v>9959</c:v>
                </c:pt>
                <c:pt idx="9959">
                  <c:v>9960</c:v>
                </c:pt>
                <c:pt idx="9960">
                  <c:v>9961</c:v>
                </c:pt>
                <c:pt idx="9961">
                  <c:v>9962</c:v>
                </c:pt>
                <c:pt idx="9962">
                  <c:v>9963</c:v>
                </c:pt>
                <c:pt idx="9963">
                  <c:v>9964</c:v>
                </c:pt>
                <c:pt idx="9964">
                  <c:v>9965</c:v>
                </c:pt>
                <c:pt idx="9965">
                  <c:v>9966</c:v>
                </c:pt>
                <c:pt idx="9966">
                  <c:v>9967</c:v>
                </c:pt>
                <c:pt idx="9967">
                  <c:v>9968</c:v>
                </c:pt>
                <c:pt idx="9968">
                  <c:v>9969</c:v>
                </c:pt>
                <c:pt idx="9969">
                  <c:v>9970</c:v>
                </c:pt>
                <c:pt idx="9970">
                  <c:v>9971</c:v>
                </c:pt>
                <c:pt idx="9971">
                  <c:v>9972</c:v>
                </c:pt>
                <c:pt idx="9972">
                  <c:v>9973</c:v>
                </c:pt>
                <c:pt idx="9973">
                  <c:v>9974</c:v>
                </c:pt>
                <c:pt idx="9974">
                  <c:v>9975</c:v>
                </c:pt>
                <c:pt idx="9975">
                  <c:v>9976</c:v>
                </c:pt>
                <c:pt idx="9976">
                  <c:v>9977</c:v>
                </c:pt>
                <c:pt idx="9977">
                  <c:v>9978</c:v>
                </c:pt>
                <c:pt idx="9978">
                  <c:v>9979</c:v>
                </c:pt>
                <c:pt idx="9979">
                  <c:v>9980</c:v>
                </c:pt>
                <c:pt idx="9980">
                  <c:v>9981</c:v>
                </c:pt>
                <c:pt idx="9981">
                  <c:v>9982</c:v>
                </c:pt>
                <c:pt idx="9982">
                  <c:v>9983</c:v>
                </c:pt>
                <c:pt idx="9983">
                  <c:v>9984</c:v>
                </c:pt>
                <c:pt idx="9984">
                  <c:v>9985</c:v>
                </c:pt>
                <c:pt idx="9985">
                  <c:v>9986</c:v>
                </c:pt>
                <c:pt idx="9986">
                  <c:v>9987</c:v>
                </c:pt>
                <c:pt idx="9987">
                  <c:v>9988</c:v>
                </c:pt>
                <c:pt idx="9988">
                  <c:v>9989</c:v>
                </c:pt>
                <c:pt idx="9989">
                  <c:v>9990</c:v>
                </c:pt>
                <c:pt idx="9990">
                  <c:v>9991</c:v>
                </c:pt>
                <c:pt idx="9991">
                  <c:v>9992</c:v>
                </c:pt>
                <c:pt idx="9992">
                  <c:v>9993</c:v>
                </c:pt>
                <c:pt idx="9993">
                  <c:v>9994</c:v>
                </c:pt>
                <c:pt idx="9994">
                  <c:v>9995</c:v>
                </c:pt>
                <c:pt idx="9995">
                  <c:v>9996</c:v>
                </c:pt>
                <c:pt idx="9996">
                  <c:v>9997</c:v>
                </c:pt>
                <c:pt idx="9997">
                  <c:v>9998</c:v>
                </c:pt>
                <c:pt idx="9998">
                  <c:v>9999</c:v>
                </c:pt>
                <c:pt idx="9999">
                  <c:v>10000</c:v>
                </c:pt>
                <c:pt idx="10000">
                  <c:v>10001</c:v>
                </c:pt>
                <c:pt idx="10001">
                  <c:v>10002</c:v>
                </c:pt>
                <c:pt idx="10002">
                  <c:v>10003</c:v>
                </c:pt>
                <c:pt idx="10003">
                  <c:v>10004</c:v>
                </c:pt>
                <c:pt idx="10004">
                  <c:v>10005</c:v>
                </c:pt>
                <c:pt idx="10005">
                  <c:v>10006</c:v>
                </c:pt>
                <c:pt idx="10006">
                  <c:v>10007</c:v>
                </c:pt>
                <c:pt idx="10007">
                  <c:v>10008</c:v>
                </c:pt>
                <c:pt idx="10008">
                  <c:v>10009</c:v>
                </c:pt>
                <c:pt idx="10009">
                  <c:v>10010</c:v>
                </c:pt>
                <c:pt idx="10010">
                  <c:v>10011</c:v>
                </c:pt>
                <c:pt idx="10011">
                  <c:v>10012</c:v>
                </c:pt>
                <c:pt idx="10012">
                  <c:v>10013</c:v>
                </c:pt>
                <c:pt idx="10013">
                  <c:v>10014</c:v>
                </c:pt>
                <c:pt idx="10014">
                  <c:v>10015</c:v>
                </c:pt>
                <c:pt idx="10015">
                  <c:v>10016</c:v>
                </c:pt>
                <c:pt idx="10016">
                  <c:v>10017</c:v>
                </c:pt>
                <c:pt idx="10017">
                  <c:v>10018</c:v>
                </c:pt>
                <c:pt idx="10018">
                  <c:v>10019</c:v>
                </c:pt>
                <c:pt idx="10019">
                  <c:v>10020</c:v>
                </c:pt>
                <c:pt idx="10020">
                  <c:v>10021</c:v>
                </c:pt>
                <c:pt idx="10021">
                  <c:v>10022</c:v>
                </c:pt>
                <c:pt idx="10022">
                  <c:v>10023</c:v>
                </c:pt>
                <c:pt idx="10023">
                  <c:v>10024</c:v>
                </c:pt>
                <c:pt idx="10024">
                  <c:v>10025</c:v>
                </c:pt>
                <c:pt idx="10025">
                  <c:v>10026</c:v>
                </c:pt>
                <c:pt idx="10026">
                  <c:v>10027</c:v>
                </c:pt>
                <c:pt idx="10027">
                  <c:v>10028</c:v>
                </c:pt>
                <c:pt idx="10028">
                  <c:v>10029</c:v>
                </c:pt>
                <c:pt idx="10029">
                  <c:v>10030</c:v>
                </c:pt>
                <c:pt idx="10030">
                  <c:v>10031</c:v>
                </c:pt>
                <c:pt idx="10031">
                  <c:v>10032</c:v>
                </c:pt>
                <c:pt idx="10032">
                  <c:v>10033</c:v>
                </c:pt>
                <c:pt idx="10033">
                  <c:v>10034</c:v>
                </c:pt>
                <c:pt idx="10034">
                  <c:v>10035</c:v>
                </c:pt>
                <c:pt idx="10035">
                  <c:v>10036</c:v>
                </c:pt>
                <c:pt idx="10036">
                  <c:v>10037</c:v>
                </c:pt>
                <c:pt idx="10037">
                  <c:v>10038</c:v>
                </c:pt>
                <c:pt idx="10038">
                  <c:v>10039</c:v>
                </c:pt>
                <c:pt idx="10039">
                  <c:v>10040</c:v>
                </c:pt>
                <c:pt idx="10040">
                  <c:v>10041</c:v>
                </c:pt>
                <c:pt idx="10041">
                  <c:v>10042</c:v>
                </c:pt>
                <c:pt idx="10042">
                  <c:v>10043</c:v>
                </c:pt>
                <c:pt idx="10043">
                  <c:v>10044</c:v>
                </c:pt>
                <c:pt idx="10044">
                  <c:v>10045</c:v>
                </c:pt>
                <c:pt idx="10045">
                  <c:v>10046</c:v>
                </c:pt>
                <c:pt idx="10046">
                  <c:v>10047</c:v>
                </c:pt>
                <c:pt idx="10047">
                  <c:v>10048</c:v>
                </c:pt>
                <c:pt idx="10048">
                  <c:v>10049</c:v>
                </c:pt>
                <c:pt idx="10049">
                  <c:v>10050</c:v>
                </c:pt>
                <c:pt idx="10050">
                  <c:v>10051</c:v>
                </c:pt>
                <c:pt idx="10051">
                  <c:v>10052</c:v>
                </c:pt>
                <c:pt idx="10052">
                  <c:v>10053</c:v>
                </c:pt>
                <c:pt idx="10053">
                  <c:v>10054</c:v>
                </c:pt>
                <c:pt idx="10054">
                  <c:v>10055</c:v>
                </c:pt>
                <c:pt idx="10055">
                  <c:v>10056</c:v>
                </c:pt>
                <c:pt idx="10056">
                  <c:v>10057</c:v>
                </c:pt>
                <c:pt idx="10057">
                  <c:v>10058</c:v>
                </c:pt>
                <c:pt idx="10058">
                  <c:v>10059</c:v>
                </c:pt>
                <c:pt idx="10059">
                  <c:v>10060</c:v>
                </c:pt>
                <c:pt idx="10060">
                  <c:v>10061</c:v>
                </c:pt>
                <c:pt idx="10061">
                  <c:v>10062</c:v>
                </c:pt>
                <c:pt idx="10062">
                  <c:v>10063</c:v>
                </c:pt>
                <c:pt idx="10063">
                  <c:v>10064</c:v>
                </c:pt>
                <c:pt idx="10064">
                  <c:v>10065</c:v>
                </c:pt>
                <c:pt idx="10065">
                  <c:v>10066</c:v>
                </c:pt>
                <c:pt idx="10066">
                  <c:v>10067</c:v>
                </c:pt>
                <c:pt idx="10067">
                  <c:v>10068</c:v>
                </c:pt>
                <c:pt idx="10068">
                  <c:v>10069</c:v>
                </c:pt>
                <c:pt idx="10069">
                  <c:v>10070</c:v>
                </c:pt>
                <c:pt idx="10070">
                  <c:v>10071</c:v>
                </c:pt>
                <c:pt idx="10071">
                  <c:v>10072</c:v>
                </c:pt>
                <c:pt idx="10072">
                  <c:v>10073</c:v>
                </c:pt>
                <c:pt idx="10073">
                  <c:v>10074</c:v>
                </c:pt>
                <c:pt idx="10074">
                  <c:v>10075</c:v>
                </c:pt>
                <c:pt idx="10075">
                  <c:v>10076</c:v>
                </c:pt>
                <c:pt idx="10076">
                  <c:v>10077</c:v>
                </c:pt>
                <c:pt idx="10077">
                  <c:v>10078</c:v>
                </c:pt>
                <c:pt idx="10078">
                  <c:v>10079</c:v>
                </c:pt>
                <c:pt idx="10079">
                  <c:v>10080</c:v>
                </c:pt>
                <c:pt idx="10080">
                  <c:v>10081</c:v>
                </c:pt>
                <c:pt idx="10081">
                  <c:v>10082</c:v>
                </c:pt>
                <c:pt idx="10082">
                  <c:v>10083</c:v>
                </c:pt>
                <c:pt idx="10083">
                  <c:v>10084</c:v>
                </c:pt>
                <c:pt idx="10084">
                  <c:v>10085</c:v>
                </c:pt>
                <c:pt idx="10085">
                  <c:v>10086</c:v>
                </c:pt>
                <c:pt idx="10086">
                  <c:v>10087</c:v>
                </c:pt>
                <c:pt idx="10087">
                  <c:v>10088</c:v>
                </c:pt>
                <c:pt idx="10088">
                  <c:v>10089</c:v>
                </c:pt>
                <c:pt idx="10089">
                  <c:v>10090</c:v>
                </c:pt>
                <c:pt idx="10090">
                  <c:v>10091</c:v>
                </c:pt>
                <c:pt idx="10091">
                  <c:v>10092</c:v>
                </c:pt>
                <c:pt idx="10092">
                  <c:v>10093</c:v>
                </c:pt>
                <c:pt idx="10093">
                  <c:v>10094</c:v>
                </c:pt>
                <c:pt idx="10094">
                  <c:v>10095</c:v>
                </c:pt>
                <c:pt idx="10095">
                  <c:v>10096</c:v>
                </c:pt>
                <c:pt idx="10096">
                  <c:v>10097</c:v>
                </c:pt>
                <c:pt idx="10097">
                  <c:v>10098</c:v>
                </c:pt>
                <c:pt idx="10098">
                  <c:v>10099</c:v>
                </c:pt>
                <c:pt idx="10099">
                  <c:v>10100</c:v>
                </c:pt>
                <c:pt idx="10100">
                  <c:v>10101</c:v>
                </c:pt>
                <c:pt idx="10101">
                  <c:v>10102</c:v>
                </c:pt>
                <c:pt idx="10102">
                  <c:v>10103</c:v>
                </c:pt>
                <c:pt idx="10103">
                  <c:v>10104</c:v>
                </c:pt>
                <c:pt idx="10104">
                  <c:v>10105</c:v>
                </c:pt>
                <c:pt idx="10105">
                  <c:v>10106</c:v>
                </c:pt>
                <c:pt idx="10106">
                  <c:v>10107</c:v>
                </c:pt>
                <c:pt idx="10107">
                  <c:v>10108</c:v>
                </c:pt>
                <c:pt idx="10108">
                  <c:v>10109</c:v>
                </c:pt>
                <c:pt idx="10109">
                  <c:v>10110</c:v>
                </c:pt>
                <c:pt idx="10110">
                  <c:v>10111</c:v>
                </c:pt>
                <c:pt idx="10111">
                  <c:v>10112</c:v>
                </c:pt>
                <c:pt idx="10112">
                  <c:v>10113</c:v>
                </c:pt>
                <c:pt idx="10113">
                  <c:v>10114</c:v>
                </c:pt>
                <c:pt idx="10114">
                  <c:v>10115</c:v>
                </c:pt>
                <c:pt idx="10115">
                  <c:v>10116</c:v>
                </c:pt>
                <c:pt idx="10116">
                  <c:v>10117</c:v>
                </c:pt>
                <c:pt idx="10117">
                  <c:v>10118</c:v>
                </c:pt>
                <c:pt idx="10118">
                  <c:v>10119</c:v>
                </c:pt>
                <c:pt idx="10119">
                  <c:v>10120</c:v>
                </c:pt>
                <c:pt idx="10120">
                  <c:v>10121</c:v>
                </c:pt>
                <c:pt idx="10121">
                  <c:v>10122</c:v>
                </c:pt>
                <c:pt idx="10122">
                  <c:v>10123</c:v>
                </c:pt>
                <c:pt idx="10123">
                  <c:v>10124</c:v>
                </c:pt>
                <c:pt idx="10124">
                  <c:v>10125</c:v>
                </c:pt>
                <c:pt idx="10125">
                  <c:v>10126</c:v>
                </c:pt>
                <c:pt idx="10126">
                  <c:v>10127</c:v>
                </c:pt>
                <c:pt idx="10127">
                  <c:v>10128</c:v>
                </c:pt>
                <c:pt idx="10128">
                  <c:v>10129</c:v>
                </c:pt>
                <c:pt idx="10129">
                  <c:v>10130</c:v>
                </c:pt>
                <c:pt idx="10130">
                  <c:v>10131</c:v>
                </c:pt>
                <c:pt idx="10131">
                  <c:v>10132</c:v>
                </c:pt>
                <c:pt idx="10132">
                  <c:v>10133</c:v>
                </c:pt>
                <c:pt idx="10133">
                  <c:v>10134</c:v>
                </c:pt>
                <c:pt idx="10134">
                  <c:v>10135</c:v>
                </c:pt>
                <c:pt idx="10135">
                  <c:v>10136</c:v>
                </c:pt>
                <c:pt idx="10136">
                  <c:v>10137</c:v>
                </c:pt>
                <c:pt idx="10137">
                  <c:v>10138</c:v>
                </c:pt>
                <c:pt idx="10138">
                  <c:v>10139</c:v>
                </c:pt>
                <c:pt idx="10139">
                  <c:v>10140</c:v>
                </c:pt>
                <c:pt idx="10140">
                  <c:v>10141</c:v>
                </c:pt>
                <c:pt idx="10141">
                  <c:v>10142</c:v>
                </c:pt>
                <c:pt idx="10142">
                  <c:v>10143</c:v>
                </c:pt>
                <c:pt idx="10143">
                  <c:v>10144</c:v>
                </c:pt>
                <c:pt idx="10144">
                  <c:v>10145</c:v>
                </c:pt>
                <c:pt idx="10145">
                  <c:v>10146</c:v>
                </c:pt>
                <c:pt idx="10146">
                  <c:v>10147</c:v>
                </c:pt>
                <c:pt idx="10147">
                  <c:v>10148</c:v>
                </c:pt>
                <c:pt idx="10148">
                  <c:v>10149</c:v>
                </c:pt>
                <c:pt idx="10149">
                  <c:v>10150</c:v>
                </c:pt>
                <c:pt idx="10150">
                  <c:v>10151</c:v>
                </c:pt>
                <c:pt idx="10151">
                  <c:v>10152</c:v>
                </c:pt>
                <c:pt idx="10152">
                  <c:v>10153</c:v>
                </c:pt>
                <c:pt idx="10153">
                  <c:v>10154</c:v>
                </c:pt>
                <c:pt idx="10154">
                  <c:v>10155</c:v>
                </c:pt>
                <c:pt idx="10155">
                  <c:v>10156</c:v>
                </c:pt>
                <c:pt idx="10156">
                  <c:v>10157</c:v>
                </c:pt>
                <c:pt idx="10157">
                  <c:v>10158</c:v>
                </c:pt>
                <c:pt idx="10158">
                  <c:v>10159</c:v>
                </c:pt>
                <c:pt idx="10159">
                  <c:v>10160</c:v>
                </c:pt>
                <c:pt idx="10160">
                  <c:v>10161</c:v>
                </c:pt>
                <c:pt idx="10161">
                  <c:v>10162</c:v>
                </c:pt>
                <c:pt idx="10162">
                  <c:v>10163</c:v>
                </c:pt>
                <c:pt idx="10163">
                  <c:v>10164</c:v>
                </c:pt>
                <c:pt idx="10164">
                  <c:v>10165</c:v>
                </c:pt>
                <c:pt idx="10165">
                  <c:v>10166</c:v>
                </c:pt>
                <c:pt idx="10166">
                  <c:v>10167</c:v>
                </c:pt>
                <c:pt idx="10167">
                  <c:v>10168</c:v>
                </c:pt>
                <c:pt idx="10168">
                  <c:v>10169</c:v>
                </c:pt>
                <c:pt idx="10169">
                  <c:v>10170</c:v>
                </c:pt>
                <c:pt idx="10170">
                  <c:v>10171</c:v>
                </c:pt>
                <c:pt idx="10171">
                  <c:v>10172</c:v>
                </c:pt>
                <c:pt idx="10172">
                  <c:v>10173</c:v>
                </c:pt>
                <c:pt idx="10173">
                  <c:v>10174</c:v>
                </c:pt>
                <c:pt idx="10174">
                  <c:v>10175</c:v>
                </c:pt>
                <c:pt idx="10175">
                  <c:v>10176</c:v>
                </c:pt>
                <c:pt idx="10176">
                  <c:v>10177</c:v>
                </c:pt>
                <c:pt idx="10177">
                  <c:v>10178</c:v>
                </c:pt>
                <c:pt idx="10178">
                  <c:v>10179</c:v>
                </c:pt>
                <c:pt idx="10179">
                  <c:v>10180</c:v>
                </c:pt>
                <c:pt idx="10180">
                  <c:v>10181</c:v>
                </c:pt>
                <c:pt idx="10181">
                  <c:v>10182</c:v>
                </c:pt>
                <c:pt idx="10182">
                  <c:v>10183</c:v>
                </c:pt>
                <c:pt idx="10183">
                  <c:v>10184</c:v>
                </c:pt>
                <c:pt idx="10184">
                  <c:v>10185</c:v>
                </c:pt>
                <c:pt idx="10185">
                  <c:v>10186</c:v>
                </c:pt>
                <c:pt idx="10186">
                  <c:v>10187</c:v>
                </c:pt>
                <c:pt idx="10187">
                  <c:v>10188</c:v>
                </c:pt>
                <c:pt idx="10188">
                  <c:v>10189</c:v>
                </c:pt>
                <c:pt idx="10189">
                  <c:v>10190</c:v>
                </c:pt>
                <c:pt idx="10190">
                  <c:v>10191</c:v>
                </c:pt>
                <c:pt idx="10191">
                  <c:v>10192</c:v>
                </c:pt>
                <c:pt idx="10192">
                  <c:v>10193</c:v>
                </c:pt>
                <c:pt idx="10193">
                  <c:v>10194</c:v>
                </c:pt>
                <c:pt idx="10194">
                  <c:v>10195</c:v>
                </c:pt>
                <c:pt idx="10195">
                  <c:v>10196</c:v>
                </c:pt>
                <c:pt idx="10196">
                  <c:v>10197</c:v>
                </c:pt>
                <c:pt idx="10197">
                  <c:v>10198</c:v>
                </c:pt>
                <c:pt idx="10198">
                  <c:v>10199</c:v>
                </c:pt>
                <c:pt idx="10199">
                  <c:v>10200</c:v>
                </c:pt>
                <c:pt idx="10200">
                  <c:v>10201</c:v>
                </c:pt>
                <c:pt idx="10201">
                  <c:v>10202</c:v>
                </c:pt>
                <c:pt idx="10202">
                  <c:v>10203</c:v>
                </c:pt>
                <c:pt idx="10203">
                  <c:v>10204</c:v>
                </c:pt>
                <c:pt idx="10204">
                  <c:v>10205</c:v>
                </c:pt>
                <c:pt idx="10205">
                  <c:v>10206</c:v>
                </c:pt>
                <c:pt idx="10206">
                  <c:v>10207</c:v>
                </c:pt>
                <c:pt idx="10207">
                  <c:v>10208</c:v>
                </c:pt>
                <c:pt idx="10208">
                  <c:v>10209</c:v>
                </c:pt>
                <c:pt idx="10209">
                  <c:v>10210</c:v>
                </c:pt>
                <c:pt idx="10210">
                  <c:v>10211</c:v>
                </c:pt>
                <c:pt idx="10211">
                  <c:v>10212</c:v>
                </c:pt>
                <c:pt idx="10212">
                  <c:v>10213</c:v>
                </c:pt>
                <c:pt idx="10213">
                  <c:v>10214</c:v>
                </c:pt>
                <c:pt idx="10214">
                  <c:v>10215</c:v>
                </c:pt>
                <c:pt idx="10215">
                  <c:v>10216</c:v>
                </c:pt>
                <c:pt idx="10216">
                  <c:v>10217</c:v>
                </c:pt>
                <c:pt idx="10217">
                  <c:v>10218</c:v>
                </c:pt>
                <c:pt idx="10218">
                  <c:v>10219</c:v>
                </c:pt>
                <c:pt idx="10219">
                  <c:v>10220</c:v>
                </c:pt>
                <c:pt idx="10220">
                  <c:v>10221</c:v>
                </c:pt>
                <c:pt idx="10221">
                  <c:v>10222</c:v>
                </c:pt>
                <c:pt idx="10222">
                  <c:v>10223</c:v>
                </c:pt>
                <c:pt idx="10223">
                  <c:v>10224</c:v>
                </c:pt>
                <c:pt idx="10224">
                  <c:v>10225</c:v>
                </c:pt>
                <c:pt idx="10225">
                  <c:v>10226</c:v>
                </c:pt>
                <c:pt idx="10226">
                  <c:v>10227</c:v>
                </c:pt>
                <c:pt idx="10227">
                  <c:v>10228</c:v>
                </c:pt>
                <c:pt idx="10228">
                  <c:v>10229</c:v>
                </c:pt>
                <c:pt idx="10229">
                  <c:v>10230</c:v>
                </c:pt>
                <c:pt idx="10230">
                  <c:v>10231</c:v>
                </c:pt>
                <c:pt idx="10231">
                  <c:v>10232</c:v>
                </c:pt>
                <c:pt idx="10232">
                  <c:v>10233</c:v>
                </c:pt>
                <c:pt idx="10233">
                  <c:v>10234</c:v>
                </c:pt>
                <c:pt idx="10234">
                  <c:v>10235</c:v>
                </c:pt>
                <c:pt idx="10235">
                  <c:v>10236</c:v>
                </c:pt>
                <c:pt idx="10236">
                  <c:v>10237</c:v>
                </c:pt>
                <c:pt idx="10237">
                  <c:v>10238</c:v>
                </c:pt>
                <c:pt idx="10238">
                  <c:v>10239</c:v>
                </c:pt>
                <c:pt idx="10239">
                  <c:v>10240</c:v>
                </c:pt>
                <c:pt idx="10240">
                  <c:v>10241</c:v>
                </c:pt>
                <c:pt idx="10241">
                  <c:v>10242</c:v>
                </c:pt>
                <c:pt idx="10242">
                  <c:v>10243</c:v>
                </c:pt>
                <c:pt idx="10243">
                  <c:v>10244</c:v>
                </c:pt>
                <c:pt idx="10244">
                  <c:v>10245</c:v>
                </c:pt>
                <c:pt idx="10245">
                  <c:v>10246</c:v>
                </c:pt>
                <c:pt idx="10246">
                  <c:v>10247</c:v>
                </c:pt>
                <c:pt idx="10247">
                  <c:v>10248</c:v>
                </c:pt>
                <c:pt idx="10248">
                  <c:v>10249</c:v>
                </c:pt>
                <c:pt idx="10249">
                  <c:v>10250</c:v>
                </c:pt>
                <c:pt idx="10250">
                  <c:v>10251</c:v>
                </c:pt>
                <c:pt idx="10251">
                  <c:v>10252</c:v>
                </c:pt>
                <c:pt idx="10252">
                  <c:v>10253</c:v>
                </c:pt>
                <c:pt idx="10253">
                  <c:v>10254</c:v>
                </c:pt>
                <c:pt idx="10254">
                  <c:v>10255</c:v>
                </c:pt>
                <c:pt idx="10255">
                  <c:v>10256</c:v>
                </c:pt>
                <c:pt idx="10256">
                  <c:v>10257</c:v>
                </c:pt>
                <c:pt idx="10257">
                  <c:v>10258</c:v>
                </c:pt>
                <c:pt idx="10258">
                  <c:v>10259</c:v>
                </c:pt>
                <c:pt idx="10259">
                  <c:v>10260</c:v>
                </c:pt>
                <c:pt idx="10260">
                  <c:v>10261</c:v>
                </c:pt>
                <c:pt idx="10261">
                  <c:v>10262</c:v>
                </c:pt>
                <c:pt idx="10262">
                  <c:v>10263</c:v>
                </c:pt>
                <c:pt idx="10263">
                  <c:v>10264</c:v>
                </c:pt>
                <c:pt idx="10264">
                  <c:v>10265</c:v>
                </c:pt>
                <c:pt idx="10265">
                  <c:v>10266</c:v>
                </c:pt>
                <c:pt idx="10266">
                  <c:v>10267</c:v>
                </c:pt>
                <c:pt idx="10267">
                  <c:v>10268</c:v>
                </c:pt>
                <c:pt idx="10268">
                  <c:v>10269</c:v>
                </c:pt>
                <c:pt idx="10269">
                  <c:v>10270</c:v>
                </c:pt>
                <c:pt idx="10270">
                  <c:v>10271</c:v>
                </c:pt>
                <c:pt idx="10271">
                  <c:v>10272</c:v>
                </c:pt>
                <c:pt idx="10272">
                  <c:v>10273</c:v>
                </c:pt>
                <c:pt idx="10273">
                  <c:v>10274</c:v>
                </c:pt>
                <c:pt idx="10274">
                  <c:v>10275</c:v>
                </c:pt>
                <c:pt idx="10275">
                  <c:v>10276</c:v>
                </c:pt>
                <c:pt idx="10276">
                  <c:v>10277</c:v>
                </c:pt>
                <c:pt idx="10277">
                  <c:v>10278</c:v>
                </c:pt>
                <c:pt idx="10278">
                  <c:v>10279</c:v>
                </c:pt>
                <c:pt idx="10279">
                  <c:v>10280</c:v>
                </c:pt>
                <c:pt idx="10280">
                  <c:v>10281</c:v>
                </c:pt>
                <c:pt idx="10281">
                  <c:v>10282</c:v>
                </c:pt>
                <c:pt idx="10282">
                  <c:v>10283</c:v>
                </c:pt>
                <c:pt idx="10283">
                  <c:v>10284</c:v>
                </c:pt>
                <c:pt idx="10284">
                  <c:v>10285</c:v>
                </c:pt>
                <c:pt idx="10285">
                  <c:v>10286</c:v>
                </c:pt>
                <c:pt idx="10286">
                  <c:v>10287</c:v>
                </c:pt>
                <c:pt idx="10287">
                  <c:v>10288</c:v>
                </c:pt>
                <c:pt idx="10288">
                  <c:v>10289</c:v>
                </c:pt>
                <c:pt idx="10289">
                  <c:v>10290</c:v>
                </c:pt>
                <c:pt idx="10290">
                  <c:v>10291</c:v>
                </c:pt>
                <c:pt idx="10291">
                  <c:v>10292</c:v>
                </c:pt>
                <c:pt idx="10292">
                  <c:v>10293</c:v>
                </c:pt>
                <c:pt idx="10293">
                  <c:v>10294</c:v>
                </c:pt>
                <c:pt idx="10294">
                  <c:v>10295</c:v>
                </c:pt>
                <c:pt idx="10295">
                  <c:v>10296</c:v>
                </c:pt>
                <c:pt idx="10296">
                  <c:v>10297</c:v>
                </c:pt>
                <c:pt idx="10297">
                  <c:v>10298</c:v>
                </c:pt>
                <c:pt idx="10298">
                  <c:v>10299</c:v>
                </c:pt>
                <c:pt idx="10299">
                  <c:v>10300</c:v>
                </c:pt>
                <c:pt idx="10300">
                  <c:v>10301</c:v>
                </c:pt>
                <c:pt idx="10301">
                  <c:v>10302</c:v>
                </c:pt>
                <c:pt idx="10302">
                  <c:v>10303</c:v>
                </c:pt>
                <c:pt idx="10303">
                  <c:v>10304</c:v>
                </c:pt>
                <c:pt idx="10304">
                  <c:v>10305</c:v>
                </c:pt>
                <c:pt idx="10305">
                  <c:v>10306</c:v>
                </c:pt>
                <c:pt idx="10306">
                  <c:v>10307</c:v>
                </c:pt>
                <c:pt idx="10307">
                  <c:v>10308</c:v>
                </c:pt>
                <c:pt idx="10308">
                  <c:v>10309</c:v>
                </c:pt>
                <c:pt idx="10309">
                  <c:v>10310</c:v>
                </c:pt>
                <c:pt idx="10310">
                  <c:v>10311</c:v>
                </c:pt>
                <c:pt idx="10311">
                  <c:v>10312</c:v>
                </c:pt>
                <c:pt idx="10312">
                  <c:v>10313</c:v>
                </c:pt>
                <c:pt idx="10313">
                  <c:v>10314</c:v>
                </c:pt>
                <c:pt idx="10314">
                  <c:v>10315</c:v>
                </c:pt>
                <c:pt idx="10315">
                  <c:v>10316</c:v>
                </c:pt>
                <c:pt idx="10316">
                  <c:v>10317</c:v>
                </c:pt>
                <c:pt idx="10317">
                  <c:v>10318</c:v>
                </c:pt>
                <c:pt idx="10318">
                  <c:v>10319</c:v>
                </c:pt>
                <c:pt idx="10319">
                  <c:v>10320</c:v>
                </c:pt>
                <c:pt idx="10320">
                  <c:v>10321</c:v>
                </c:pt>
                <c:pt idx="10321">
                  <c:v>10322</c:v>
                </c:pt>
                <c:pt idx="10322">
                  <c:v>10323</c:v>
                </c:pt>
                <c:pt idx="10323">
                  <c:v>10324</c:v>
                </c:pt>
                <c:pt idx="10324">
                  <c:v>10325</c:v>
                </c:pt>
                <c:pt idx="10325">
                  <c:v>10326</c:v>
                </c:pt>
                <c:pt idx="10326">
                  <c:v>10327</c:v>
                </c:pt>
                <c:pt idx="10327">
                  <c:v>10328</c:v>
                </c:pt>
                <c:pt idx="10328">
                  <c:v>10329</c:v>
                </c:pt>
                <c:pt idx="10329">
                  <c:v>10330</c:v>
                </c:pt>
                <c:pt idx="10330">
                  <c:v>10331</c:v>
                </c:pt>
                <c:pt idx="10331">
                  <c:v>10332</c:v>
                </c:pt>
                <c:pt idx="10332">
                  <c:v>10333</c:v>
                </c:pt>
                <c:pt idx="10333">
                  <c:v>10334</c:v>
                </c:pt>
                <c:pt idx="10334">
                  <c:v>10335</c:v>
                </c:pt>
                <c:pt idx="10335">
                  <c:v>10336</c:v>
                </c:pt>
                <c:pt idx="10336">
                  <c:v>10337</c:v>
                </c:pt>
                <c:pt idx="10337">
                  <c:v>10338</c:v>
                </c:pt>
                <c:pt idx="10338">
                  <c:v>10339</c:v>
                </c:pt>
                <c:pt idx="10339">
                  <c:v>10340</c:v>
                </c:pt>
                <c:pt idx="10340">
                  <c:v>10341</c:v>
                </c:pt>
                <c:pt idx="10341">
                  <c:v>10342</c:v>
                </c:pt>
                <c:pt idx="10342">
                  <c:v>10343</c:v>
                </c:pt>
                <c:pt idx="10343">
                  <c:v>10344</c:v>
                </c:pt>
                <c:pt idx="10344">
                  <c:v>10345</c:v>
                </c:pt>
                <c:pt idx="10345">
                  <c:v>10346</c:v>
                </c:pt>
                <c:pt idx="10346">
                  <c:v>10347</c:v>
                </c:pt>
                <c:pt idx="10347">
                  <c:v>10348</c:v>
                </c:pt>
                <c:pt idx="10348">
                  <c:v>10349</c:v>
                </c:pt>
                <c:pt idx="10349">
                  <c:v>10350</c:v>
                </c:pt>
                <c:pt idx="10350">
                  <c:v>10351</c:v>
                </c:pt>
                <c:pt idx="10351">
                  <c:v>10352</c:v>
                </c:pt>
                <c:pt idx="10352">
                  <c:v>10353</c:v>
                </c:pt>
                <c:pt idx="10353">
                  <c:v>10354</c:v>
                </c:pt>
                <c:pt idx="10354">
                  <c:v>10355</c:v>
                </c:pt>
                <c:pt idx="10355">
                  <c:v>10356</c:v>
                </c:pt>
                <c:pt idx="10356">
                  <c:v>10357</c:v>
                </c:pt>
                <c:pt idx="10357">
                  <c:v>10358</c:v>
                </c:pt>
                <c:pt idx="10358">
                  <c:v>10359</c:v>
                </c:pt>
                <c:pt idx="10359">
                  <c:v>10360</c:v>
                </c:pt>
                <c:pt idx="10360">
                  <c:v>10361</c:v>
                </c:pt>
                <c:pt idx="10361">
                  <c:v>10362</c:v>
                </c:pt>
                <c:pt idx="10362">
                  <c:v>10363</c:v>
                </c:pt>
                <c:pt idx="10363">
                  <c:v>10364</c:v>
                </c:pt>
                <c:pt idx="10364">
                  <c:v>10365</c:v>
                </c:pt>
                <c:pt idx="10365">
                  <c:v>10366</c:v>
                </c:pt>
                <c:pt idx="10366">
                  <c:v>10367</c:v>
                </c:pt>
                <c:pt idx="10367">
                  <c:v>10368</c:v>
                </c:pt>
                <c:pt idx="10368">
                  <c:v>10369</c:v>
                </c:pt>
                <c:pt idx="10369">
                  <c:v>10370</c:v>
                </c:pt>
                <c:pt idx="10370">
                  <c:v>10371</c:v>
                </c:pt>
                <c:pt idx="10371">
                  <c:v>10372</c:v>
                </c:pt>
                <c:pt idx="10372">
                  <c:v>10373</c:v>
                </c:pt>
                <c:pt idx="10373">
                  <c:v>10374</c:v>
                </c:pt>
                <c:pt idx="10374">
                  <c:v>10375</c:v>
                </c:pt>
                <c:pt idx="10375">
                  <c:v>10376</c:v>
                </c:pt>
                <c:pt idx="10376">
                  <c:v>10377</c:v>
                </c:pt>
                <c:pt idx="10377">
                  <c:v>10378</c:v>
                </c:pt>
                <c:pt idx="10378">
                  <c:v>10379</c:v>
                </c:pt>
                <c:pt idx="10379">
                  <c:v>10380</c:v>
                </c:pt>
                <c:pt idx="10380">
                  <c:v>10381</c:v>
                </c:pt>
                <c:pt idx="10381">
                  <c:v>10382</c:v>
                </c:pt>
                <c:pt idx="10382">
                  <c:v>10383</c:v>
                </c:pt>
                <c:pt idx="10383">
                  <c:v>10384</c:v>
                </c:pt>
                <c:pt idx="10384">
                  <c:v>10385</c:v>
                </c:pt>
                <c:pt idx="10385">
                  <c:v>10386</c:v>
                </c:pt>
                <c:pt idx="10386">
                  <c:v>10387</c:v>
                </c:pt>
                <c:pt idx="10387">
                  <c:v>10388</c:v>
                </c:pt>
                <c:pt idx="10388">
                  <c:v>10389</c:v>
                </c:pt>
                <c:pt idx="10389">
                  <c:v>10390</c:v>
                </c:pt>
                <c:pt idx="10390">
                  <c:v>10391</c:v>
                </c:pt>
                <c:pt idx="10391">
                  <c:v>10392</c:v>
                </c:pt>
                <c:pt idx="10392">
                  <c:v>10393</c:v>
                </c:pt>
                <c:pt idx="10393">
                  <c:v>10394</c:v>
                </c:pt>
                <c:pt idx="10394">
                  <c:v>10395</c:v>
                </c:pt>
                <c:pt idx="10395">
                  <c:v>10396</c:v>
                </c:pt>
                <c:pt idx="10396">
                  <c:v>10397</c:v>
                </c:pt>
                <c:pt idx="10397">
                  <c:v>10398</c:v>
                </c:pt>
                <c:pt idx="10398">
                  <c:v>10399</c:v>
                </c:pt>
                <c:pt idx="10399">
                  <c:v>10400</c:v>
                </c:pt>
                <c:pt idx="10400">
                  <c:v>10401</c:v>
                </c:pt>
                <c:pt idx="10401">
                  <c:v>10402</c:v>
                </c:pt>
                <c:pt idx="10402">
                  <c:v>10403</c:v>
                </c:pt>
                <c:pt idx="10403">
                  <c:v>10404</c:v>
                </c:pt>
                <c:pt idx="10404">
                  <c:v>10405</c:v>
                </c:pt>
                <c:pt idx="10405">
                  <c:v>10406</c:v>
                </c:pt>
                <c:pt idx="10406">
                  <c:v>10407</c:v>
                </c:pt>
                <c:pt idx="10407">
                  <c:v>10408</c:v>
                </c:pt>
                <c:pt idx="10408">
                  <c:v>10409</c:v>
                </c:pt>
                <c:pt idx="10409">
                  <c:v>10410</c:v>
                </c:pt>
                <c:pt idx="10410">
                  <c:v>10411</c:v>
                </c:pt>
                <c:pt idx="10411">
                  <c:v>10412</c:v>
                </c:pt>
                <c:pt idx="10412">
                  <c:v>10413</c:v>
                </c:pt>
                <c:pt idx="10413">
                  <c:v>10414</c:v>
                </c:pt>
                <c:pt idx="10414">
                  <c:v>10415</c:v>
                </c:pt>
                <c:pt idx="10415">
                  <c:v>10416</c:v>
                </c:pt>
                <c:pt idx="10416">
                  <c:v>10417</c:v>
                </c:pt>
                <c:pt idx="10417">
                  <c:v>10418</c:v>
                </c:pt>
                <c:pt idx="10418">
                  <c:v>10419</c:v>
                </c:pt>
                <c:pt idx="10419">
                  <c:v>10420</c:v>
                </c:pt>
                <c:pt idx="10420">
                  <c:v>10421</c:v>
                </c:pt>
                <c:pt idx="10421">
                  <c:v>10422</c:v>
                </c:pt>
                <c:pt idx="10422">
                  <c:v>10423</c:v>
                </c:pt>
                <c:pt idx="10423">
                  <c:v>10424</c:v>
                </c:pt>
                <c:pt idx="10424">
                  <c:v>10425</c:v>
                </c:pt>
                <c:pt idx="10425">
                  <c:v>10426</c:v>
                </c:pt>
                <c:pt idx="10426">
                  <c:v>10427</c:v>
                </c:pt>
                <c:pt idx="10427">
                  <c:v>10428</c:v>
                </c:pt>
                <c:pt idx="10428">
                  <c:v>10429</c:v>
                </c:pt>
                <c:pt idx="10429">
                  <c:v>10430</c:v>
                </c:pt>
                <c:pt idx="10430">
                  <c:v>10431</c:v>
                </c:pt>
                <c:pt idx="10431">
                  <c:v>10432</c:v>
                </c:pt>
                <c:pt idx="10432">
                  <c:v>10433</c:v>
                </c:pt>
                <c:pt idx="10433">
                  <c:v>10434</c:v>
                </c:pt>
                <c:pt idx="10434">
                  <c:v>10435</c:v>
                </c:pt>
                <c:pt idx="10435">
                  <c:v>10436</c:v>
                </c:pt>
                <c:pt idx="10436">
                  <c:v>10437</c:v>
                </c:pt>
                <c:pt idx="10437">
                  <c:v>10438</c:v>
                </c:pt>
                <c:pt idx="10438">
                  <c:v>10439</c:v>
                </c:pt>
                <c:pt idx="10439">
                  <c:v>10440</c:v>
                </c:pt>
                <c:pt idx="10440">
                  <c:v>10441</c:v>
                </c:pt>
                <c:pt idx="10441">
                  <c:v>10442</c:v>
                </c:pt>
                <c:pt idx="10442">
                  <c:v>10443</c:v>
                </c:pt>
                <c:pt idx="10443">
                  <c:v>10444</c:v>
                </c:pt>
                <c:pt idx="10444">
                  <c:v>10445</c:v>
                </c:pt>
                <c:pt idx="10445">
                  <c:v>10446</c:v>
                </c:pt>
                <c:pt idx="10446">
                  <c:v>10447</c:v>
                </c:pt>
                <c:pt idx="10447">
                  <c:v>10448</c:v>
                </c:pt>
                <c:pt idx="10448">
                  <c:v>10449</c:v>
                </c:pt>
                <c:pt idx="10449">
                  <c:v>10450</c:v>
                </c:pt>
                <c:pt idx="10450">
                  <c:v>10451</c:v>
                </c:pt>
                <c:pt idx="10451">
                  <c:v>10452</c:v>
                </c:pt>
                <c:pt idx="10452">
                  <c:v>10453</c:v>
                </c:pt>
                <c:pt idx="10453">
                  <c:v>10454</c:v>
                </c:pt>
                <c:pt idx="10454">
                  <c:v>10455</c:v>
                </c:pt>
                <c:pt idx="10455">
                  <c:v>10456</c:v>
                </c:pt>
                <c:pt idx="10456">
                  <c:v>10457</c:v>
                </c:pt>
                <c:pt idx="10457">
                  <c:v>10458</c:v>
                </c:pt>
                <c:pt idx="10458">
                  <c:v>10459</c:v>
                </c:pt>
                <c:pt idx="10459">
                  <c:v>10460</c:v>
                </c:pt>
                <c:pt idx="10460">
                  <c:v>10461</c:v>
                </c:pt>
                <c:pt idx="10461">
                  <c:v>10462</c:v>
                </c:pt>
                <c:pt idx="10462">
                  <c:v>10463</c:v>
                </c:pt>
                <c:pt idx="10463">
                  <c:v>10464</c:v>
                </c:pt>
                <c:pt idx="10464">
                  <c:v>10465</c:v>
                </c:pt>
                <c:pt idx="10465">
                  <c:v>10466</c:v>
                </c:pt>
                <c:pt idx="10466">
                  <c:v>10467</c:v>
                </c:pt>
                <c:pt idx="10467">
                  <c:v>10468</c:v>
                </c:pt>
                <c:pt idx="10468">
                  <c:v>10469</c:v>
                </c:pt>
                <c:pt idx="10469">
                  <c:v>10470</c:v>
                </c:pt>
                <c:pt idx="10470">
                  <c:v>10471</c:v>
                </c:pt>
                <c:pt idx="10471">
                  <c:v>10472</c:v>
                </c:pt>
                <c:pt idx="10472">
                  <c:v>10473</c:v>
                </c:pt>
                <c:pt idx="10473">
                  <c:v>10474</c:v>
                </c:pt>
                <c:pt idx="10474">
                  <c:v>10475</c:v>
                </c:pt>
                <c:pt idx="10475">
                  <c:v>10476</c:v>
                </c:pt>
                <c:pt idx="10476">
                  <c:v>10477</c:v>
                </c:pt>
                <c:pt idx="10477">
                  <c:v>10478</c:v>
                </c:pt>
                <c:pt idx="10478">
                  <c:v>10479</c:v>
                </c:pt>
                <c:pt idx="10479">
                  <c:v>10480</c:v>
                </c:pt>
                <c:pt idx="10480">
                  <c:v>10481</c:v>
                </c:pt>
                <c:pt idx="10481">
                  <c:v>10482</c:v>
                </c:pt>
                <c:pt idx="10482">
                  <c:v>10483</c:v>
                </c:pt>
                <c:pt idx="10483">
                  <c:v>10484</c:v>
                </c:pt>
                <c:pt idx="10484">
                  <c:v>10485</c:v>
                </c:pt>
                <c:pt idx="10485">
                  <c:v>10486</c:v>
                </c:pt>
                <c:pt idx="10486">
                  <c:v>10487</c:v>
                </c:pt>
                <c:pt idx="10487">
                  <c:v>10488</c:v>
                </c:pt>
                <c:pt idx="10488">
                  <c:v>10489</c:v>
                </c:pt>
                <c:pt idx="10489">
                  <c:v>10490</c:v>
                </c:pt>
                <c:pt idx="10490">
                  <c:v>10491</c:v>
                </c:pt>
                <c:pt idx="10491">
                  <c:v>10492</c:v>
                </c:pt>
                <c:pt idx="10492">
                  <c:v>10493</c:v>
                </c:pt>
                <c:pt idx="10493">
                  <c:v>10494</c:v>
                </c:pt>
                <c:pt idx="10494">
                  <c:v>10495</c:v>
                </c:pt>
                <c:pt idx="10495">
                  <c:v>10496</c:v>
                </c:pt>
                <c:pt idx="10496">
                  <c:v>10497</c:v>
                </c:pt>
                <c:pt idx="10497">
                  <c:v>10498</c:v>
                </c:pt>
                <c:pt idx="10498">
                  <c:v>10499</c:v>
                </c:pt>
                <c:pt idx="10499">
                  <c:v>10500</c:v>
                </c:pt>
                <c:pt idx="10500">
                  <c:v>10501</c:v>
                </c:pt>
                <c:pt idx="10501">
                  <c:v>10502</c:v>
                </c:pt>
                <c:pt idx="10502">
                  <c:v>10503</c:v>
                </c:pt>
                <c:pt idx="10503">
                  <c:v>10504</c:v>
                </c:pt>
                <c:pt idx="10504">
                  <c:v>10505</c:v>
                </c:pt>
                <c:pt idx="10505">
                  <c:v>10506</c:v>
                </c:pt>
                <c:pt idx="10506">
                  <c:v>10507</c:v>
                </c:pt>
                <c:pt idx="10507">
                  <c:v>10508</c:v>
                </c:pt>
                <c:pt idx="10508">
                  <c:v>10509</c:v>
                </c:pt>
                <c:pt idx="10509">
                  <c:v>10510</c:v>
                </c:pt>
                <c:pt idx="10510">
                  <c:v>10511</c:v>
                </c:pt>
                <c:pt idx="10511">
                  <c:v>10512</c:v>
                </c:pt>
                <c:pt idx="10512">
                  <c:v>10513</c:v>
                </c:pt>
                <c:pt idx="10513">
                  <c:v>10514</c:v>
                </c:pt>
                <c:pt idx="10514">
                  <c:v>10515</c:v>
                </c:pt>
                <c:pt idx="10515">
                  <c:v>10516</c:v>
                </c:pt>
                <c:pt idx="10516">
                  <c:v>10517</c:v>
                </c:pt>
                <c:pt idx="10517">
                  <c:v>10518</c:v>
                </c:pt>
                <c:pt idx="10518">
                  <c:v>10519</c:v>
                </c:pt>
                <c:pt idx="10519">
                  <c:v>10520</c:v>
                </c:pt>
                <c:pt idx="10520">
                  <c:v>10521</c:v>
                </c:pt>
                <c:pt idx="10521">
                  <c:v>10522</c:v>
                </c:pt>
                <c:pt idx="10522">
                  <c:v>10523</c:v>
                </c:pt>
                <c:pt idx="10523">
                  <c:v>10524</c:v>
                </c:pt>
                <c:pt idx="10524">
                  <c:v>10525</c:v>
                </c:pt>
                <c:pt idx="10525">
                  <c:v>10526</c:v>
                </c:pt>
                <c:pt idx="10526">
                  <c:v>10527</c:v>
                </c:pt>
                <c:pt idx="10527">
                  <c:v>10528</c:v>
                </c:pt>
                <c:pt idx="10528">
                  <c:v>10529</c:v>
                </c:pt>
                <c:pt idx="10529">
                  <c:v>10530</c:v>
                </c:pt>
                <c:pt idx="10530">
                  <c:v>10531</c:v>
                </c:pt>
                <c:pt idx="10531">
                  <c:v>10532</c:v>
                </c:pt>
                <c:pt idx="10532">
                  <c:v>10533</c:v>
                </c:pt>
                <c:pt idx="10533">
                  <c:v>10534</c:v>
                </c:pt>
                <c:pt idx="10534">
                  <c:v>10535</c:v>
                </c:pt>
                <c:pt idx="10535">
                  <c:v>10536</c:v>
                </c:pt>
                <c:pt idx="10536">
                  <c:v>10537</c:v>
                </c:pt>
                <c:pt idx="10537">
                  <c:v>10538</c:v>
                </c:pt>
                <c:pt idx="10538">
                  <c:v>10539</c:v>
                </c:pt>
                <c:pt idx="10539">
                  <c:v>10540</c:v>
                </c:pt>
                <c:pt idx="10540">
                  <c:v>10541</c:v>
                </c:pt>
                <c:pt idx="10541">
                  <c:v>10542</c:v>
                </c:pt>
                <c:pt idx="10542">
                  <c:v>10543</c:v>
                </c:pt>
                <c:pt idx="10543">
                  <c:v>10544</c:v>
                </c:pt>
                <c:pt idx="10544">
                  <c:v>10545</c:v>
                </c:pt>
                <c:pt idx="10545">
                  <c:v>10546</c:v>
                </c:pt>
                <c:pt idx="10546">
                  <c:v>10547</c:v>
                </c:pt>
                <c:pt idx="10547">
                  <c:v>10548</c:v>
                </c:pt>
                <c:pt idx="10548">
                  <c:v>10549</c:v>
                </c:pt>
                <c:pt idx="10549">
                  <c:v>10550</c:v>
                </c:pt>
                <c:pt idx="10550">
                  <c:v>10551</c:v>
                </c:pt>
                <c:pt idx="10551">
                  <c:v>10552</c:v>
                </c:pt>
                <c:pt idx="10552">
                  <c:v>10553</c:v>
                </c:pt>
                <c:pt idx="10553">
                  <c:v>10554</c:v>
                </c:pt>
                <c:pt idx="10554">
                  <c:v>10555</c:v>
                </c:pt>
                <c:pt idx="10555">
                  <c:v>10556</c:v>
                </c:pt>
                <c:pt idx="10556">
                  <c:v>10557</c:v>
                </c:pt>
                <c:pt idx="10557">
                  <c:v>10558</c:v>
                </c:pt>
                <c:pt idx="10558">
                  <c:v>10559</c:v>
                </c:pt>
                <c:pt idx="10559">
                  <c:v>10560</c:v>
                </c:pt>
                <c:pt idx="10560">
                  <c:v>10561</c:v>
                </c:pt>
                <c:pt idx="10561">
                  <c:v>10562</c:v>
                </c:pt>
                <c:pt idx="10562">
                  <c:v>10563</c:v>
                </c:pt>
                <c:pt idx="10563">
                  <c:v>10564</c:v>
                </c:pt>
                <c:pt idx="10564">
                  <c:v>10565</c:v>
                </c:pt>
                <c:pt idx="10565">
                  <c:v>10566</c:v>
                </c:pt>
                <c:pt idx="10566">
                  <c:v>10567</c:v>
                </c:pt>
                <c:pt idx="10567">
                  <c:v>10568</c:v>
                </c:pt>
                <c:pt idx="10568">
                  <c:v>10569</c:v>
                </c:pt>
                <c:pt idx="10569">
                  <c:v>10570</c:v>
                </c:pt>
                <c:pt idx="10570">
                  <c:v>10571</c:v>
                </c:pt>
                <c:pt idx="10571">
                  <c:v>10572</c:v>
                </c:pt>
                <c:pt idx="10572">
                  <c:v>10573</c:v>
                </c:pt>
                <c:pt idx="10573">
                  <c:v>10574</c:v>
                </c:pt>
                <c:pt idx="10574">
                  <c:v>10575</c:v>
                </c:pt>
                <c:pt idx="10575">
                  <c:v>10576</c:v>
                </c:pt>
                <c:pt idx="10576">
                  <c:v>10577</c:v>
                </c:pt>
                <c:pt idx="10577">
                  <c:v>10578</c:v>
                </c:pt>
                <c:pt idx="10578">
                  <c:v>10579</c:v>
                </c:pt>
                <c:pt idx="10579">
                  <c:v>10580</c:v>
                </c:pt>
                <c:pt idx="10580">
                  <c:v>10581</c:v>
                </c:pt>
                <c:pt idx="10581">
                  <c:v>10582</c:v>
                </c:pt>
                <c:pt idx="10582">
                  <c:v>10583</c:v>
                </c:pt>
                <c:pt idx="10583">
                  <c:v>10584</c:v>
                </c:pt>
                <c:pt idx="10584">
                  <c:v>10585</c:v>
                </c:pt>
                <c:pt idx="10585">
                  <c:v>10586</c:v>
                </c:pt>
                <c:pt idx="10586">
                  <c:v>10587</c:v>
                </c:pt>
                <c:pt idx="10587">
                  <c:v>10588</c:v>
                </c:pt>
                <c:pt idx="10588">
                  <c:v>10589</c:v>
                </c:pt>
                <c:pt idx="10589">
                  <c:v>10590</c:v>
                </c:pt>
                <c:pt idx="10590">
                  <c:v>10591</c:v>
                </c:pt>
                <c:pt idx="10591">
                  <c:v>10592</c:v>
                </c:pt>
                <c:pt idx="10592">
                  <c:v>10593</c:v>
                </c:pt>
                <c:pt idx="10593">
                  <c:v>10594</c:v>
                </c:pt>
                <c:pt idx="10594">
                  <c:v>10595</c:v>
                </c:pt>
                <c:pt idx="10595">
                  <c:v>10596</c:v>
                </c:pt>
                <c:pt idx="10596">
                  <c:v>10597</c:v>
                </c:pt>
                <c:pt idx="10597">
                  <c:v>10598</c:v>
                </c:pt>
                <c:pt idx="10598">
                  <c:v>10599</c:v>
                </c:pt>
                <c:pt idx="10599">
                  <c:v>10600</c:v>
                </c:pt>
                <c:pt idx="10600">
                  <c:v>10601</c:v>
                </c:pt>
                <c:pt idx="10601">
                  <c:v>10602</c:v>
                </c:pt>
                <c:pt idx="10602">
                  <c:v>10603</c:v>
                </c:pt>
                <c:pt idx="10603">
                  <c:v>10604</c:v>
                </c:pt>
                <c:pt idx="10604">
                  <c:v>10605</c:v>
                </c:pt>
                <c:pt idx="10605">
                  <c:v>10606</c:v>
                </c:pt>
                <c:pt idx="10606">
                  <c:v>10607</c:v>
                </c:pt>
                <c:pt idx="10607">
                  <c:v>10608</c:v>
                </c:pt>
                <c:pt idx="10608">
                  <c:v>10609</c:v>
                </c:pt>
                <c:pt idx="10609">
                  <c:v>10610</c:v>
                </c:pt>
                <c:pt idx="10610">
                  <c:v>10611</c:v>
                </c:pt>
                <c:pt idx="10611">
                  <c:v>10612</c:v>
                </c:pt>
                <c:pt idx="10612">
                  <c:v>10613</c:v>
                </c:pt>
                <c:pt idx="10613">
                  <c:v>10614</c:v>
                </c:pt>
                <c:pt idx="10614">
                  <c:v>10615</c:v>
                </c:pt>
                <c:pt idx="10615">
                  <c:v>10616</c:v>
                </c:pt>
                <c:pt idx="10616">
                  <c:v>10617</c:v>
                </c:pt>
                <c:pt idx="10617">
                  <c:v>10618</c:v>
                </c:pt>
                <c:pt idx="10618">
                  <c:v>10619</c:v>
                </c:pt>
                <c:pt idx="10619">
                  <c:v>10620</c:v>
                </c:pt>
                <c:pt idx="10620">
                  <c:v>10621</c:v>
                </c:pt>
                <c:pt idx="10621">
                  <c:v>10622</c:v>
                </c:pt>
                <c:pt idx="10622">
                  <c:v>10623</c:v>
                </c:pt>
                <c:pt idx="10623">
                  <c:v>10624</c:v>
                </c:pt>
                <c:pt idx="10624">
                  <c:v>10625</c:v>
                </c:pt>
                <c:pt idx="10625">
                  <c:v>10626</c:v>
                </c:pt>
                <c:pt idx="10626">
                  <c:v>10627</c:v>
                </c:pt>
                <c:pt idx="10627">
                  <c:v>10628</c:v>
                </c:pt>
                <c:pt idx="10628">
                  <c:v>10629</c:v>
                </c:pt>
                <c:pt idx="10629">
                  <c:v>10630</c:v>
                </c:pt>
                <c:pt idx="10630">
                  <c:v>10631</c:v>
                </c:pt>
                <c:pt idx="10631">
                  <c:v>10632</c:v>
                </c:pt>
                <c:pt idx="10632">
                  <c:v>10633</c:v>
                </c:pt>
                <c:pt idx="10633">
                  <c:v>10634</c:v>
                </c:pt>
                <c:pt idx="10634">
                  <c:v>10635</c:v>
                </c:pt>
                <c:pt idx="10635">
                  <c:v>10636</c:v>
                </c:pt>
                <c:pt idx="10636">
                  <c:v>10637</c:v>
                </c:pt>
                <c:pt idx="10637">
                  <c:v>10638</c:v>
                </c:pt>
                <c:pt idx="10638">
                  <c:v>10639</c:v>
                </c:pt>
                <c:pt idx="10639">
                  <c:v>10640</c:v>
                </c:pt>
                <c:pt idx="10640">
                  <c:v>10641</c:v>
                </c:pt>
                <c:pt idx="10641">
                  <c:v>10642</c:v>
                </c:pt>
                <c:pt idx="10642">
                  <c:v>10643</c:v>
                </c:pt>
                <c:pt idx="10643">
                  <c:v>10644</c:v>
                </c:pt>
                <c:pt idx="10644">
                  <c:v>10645</c:v>
                </c:pt>
                <c:pt idx="10645">
                  <c:v>10646</c:v>
                </c:pt>
                <c:pt idx="10646">
                  <c:v>10647</c:v>
                </c:pt>
                <c:pt idx="10647">
                  <c:v>10648</c:v>
                </c:pt>
                <c:pt idx="10648">
                  <c:v>10649</c:v>
                </c:pt>
                <c:pt idx="10649">
                  <c:v>10650</c:v>
                </c:pt>
                <c:pt idx="10650">
                  <c:v>10651</c:v>
                </c:pt>
                <c:pt idx="10651">
                  <c:v>10652</c:v>
                </c:pt>
                <c:pt idx="10652">
                  <c:v>10653</c:v>
                </c:pt>
                <c:pt idx="10653">
                  <c:v>10654</c:v>
                </c:pt>
                <c:pt idx="10654">
                  <c:v>10655</c:v>
                </c:pt>
                <c:pt idx="10655">
                  <c:v>10656</c:v>
                </c:pt>
                <c:pt idx="10656">
                  <c:v>10657</c:v>
                </c:pt>
                <c:pt idx="10657">
                  <c:v>10658</c:v>
                </c:pt>
                <c:pt idx="10658">
                  <c:v>10659</c:v>
                </c:pt>
                <c:pt idx="10659">
                  <c:v>10660</c:v>
                </c:pt>
                <c:pt idx="10660">
                  <c:v>10661</c:v>
                </c:pt>
                <c:pt idx="10661">
                  <c:v>10662</c:v>
                </c:pt>
                <c:pt idx="10662">
                  <c:v>10663</c:v>
                </c:pt>
                <c:pt idx="10663">
                  <c:v>10664</c:v>
                </c:pt>
                <c:pt idx="10664">
                  <c:v>10665</c:v>
                </c:pt>
                <c:pt idx="10665">
                  <c:v>10666</c:v>
                </c:pt>
                <c:pt idx="10666">
                  <c:v>10667</c:v>
                </c:pt>
                <c:pt idx="10667">
                  <c:v>10668</c:v>
                </c:pt>
                <c:pt idx="10668">
                  <c:v>10669</c:v>
                </c:pt>
                <c:pt idx="10669">
                  <c:v>10670</c:v>
                </c:pt>
                <c:pt idx="10670">
                  <c:v>10671</c:v>
                </c:pt>
                <c:pt idx="10671">
                  <c:v>10672</c:v>
                </c:pt>
                <c:pt idx="10672">
                  <c:v>10673</c:v>
                </c:pt>
                <c:pt idx="10673">
                  <c:v>10674</c:v>
                </c:pt>
                <c:pt idx="10674">
                  <c:v>10675</c:v>
                </c:pt>
                <c:pt idx="10675">
                  <c:v>10676</c:v>
                </c:pt>
                <c:pt idx="10676">
                  <c:v>10677</c:v>
                </c:pt>
                <c:pt idx="10677">
                  <c:v>10678</c:v>
                </c:pt>
                <c:pt idx="10678">
                  <c:v>10679</c:v>
                </c:pt>
                <c:pt idx="10679">
                  <c:v>10680</c:v>
                </c:pt>
                <c:pt idx="10680">
                  <c:v>10681</c:v>
                </c:pt>
                <c:pt idx="10681">
                  <c:v>10682</c:v>
                </c:pt>
                <c:pt idx="10682">
                  <c:v>10683</c:v>
                </c:pt>
                <c:pt idx="10683">
                  <c:v>10684</c:v>
                </c:pt>
                <c:pt idx="10684">
                  <c:v>10685</c:v>
                </c:pt>
                <c:pt idx="10685">
                  <c:v>10686</c:v>
                </c:pt>
                <c:pt idx="10686">
                  <c:v>10687</c:v>
                </c:pt>
                <c:pt idx="10687">
                  <c:v>10688</c:v>
                </c:pt>
                <c:pt idx="10688">
                  <c:v>10689</c:v>
                </c:pt>
                <c:pt idx="10689">
                  <c:v>10690</c:v>
                </c:pt>
                <c:pt idx="10690">
                  <c:v>10691</c:v>
                </c:pt>
                <c:pt idx="10691">
                  <c:v>10692</c:v>
                </c:pt>
                <c:pt idx="10692">
                  <c:v>10693</c:v>
                </c:pt>
                <c:pt idx="10693">
                  <c:v>10694</c:v>
                </c:pt>
                <c:pt idx="10694">
                  <c:v>10695</c:v>
                </c:pt>
                <c:pt idx="10695">
                  <c:v>10696</c:v>
                </c:pt>
                <c:pt idx="10696">
                  <c:v>10697</c:v>
                </c:pt>
                <c:pt idx="10697">
                  <c:v>10698</c:v>
                </c:pt>
                <c:pt idx="10698">
                  <c:v>10699</c:v>
                </c:pt>
                <c:pt idx="10699">
                  <c:v>10700</c:v>
                </c:pt>
                <c:pt idx="10700">
                  <c:v>10701</c:v>
                </c:pt>
                <c:pt idx="10701">
                  <c:v>10702</c:v>
                </c:pt>
                <c:pt idx="10702">
                  <c:v>10703</c:v>
                </c:pt>
                <c:pt idx="10703">
                  <c:v>10704</c:v>
                </c:pt>
                <c:pt idx="10704">
                  <c:v>10705</c:v>
                </c:pt>
                <c:pt idx="10705">
                  <c:v>10706</c:v>
                </c:pt>
                <c:pt idx="10706">
                  <c:v>10707</c:v>
                </c:pt>
                <c:pt idx="10707">
                  <c:v>10708</c:v>
                </c:pt>
                <c:pt idx="10708">
                  <c:v>10709</c:v>
                </c:pt>
                <c:pt idx="10709">
                  <c:v>10710</c:v>
                </c:pt>
                <c:pt idx="10710">
                  <c:v>10711</c:v>
                </c:pt>
                <c:pt idx="10711">
                  <c:v>10712</c:v>
                </c:pt>
                <c:pt idx="10712">
                  <c:v>10713</c:v>
                </c:pt>
                <c:pt idx="10713">
                  <c:v>10714</c:v>
                </c:pt>
                <c:pt idx="10714">
                  <c:v>10715</c:v>
                </c:pt>
                <c:pt idx="10715">
                  <c:v>10716</c:v>
                </c:pt>
                <c:pt idx="10716">
                  <c:v>10717</c:v>
                </c:pt>
                <c:pt idx="10717">
                  <c:v>10718</c:v>
                </c:pt>
                <c:pt idx="10718">
                  <c:v>10719</c:v>
                </c:pt>
                <c:pt idx="10719">
                  <c:v>10720</c:v>
                </c:pt>
                <c:pt idx="10720">
                  <c:v>10721</c:v>
                </c:pt>
                <c:pt idx="10721">
                  <c:v>10722</c:v>
                </c:pt>
                <c:pt idx="10722">
                  <c:v>10723</c:v>
                </c:pt>
                <c:pt idx="10723">
                  <c:v>10724</c:v>
                </c:pt>
                <c:pt idx="10724">
                  <c:v>10725</c:v>
                </c:pt>
                <c:pt idx="10725">
                  <c:v>10726</c:v>
                </c:pt>
                <c:pt idx="10726">
                  <c:v>10727</c:v>
                </c:pt>
                <c:pt idx="10727">
                  <c:v>10728</c:v>
                </c:pt>
                <c:pt idx="10728">
                  <c:v>10729</c:v>
                </c:pt>
                <c:pt idx="10729">
                  <c:v>10730</c:v>
                </c:pt>
                <c:pt idx="10730">
                  <c:v>10731</c:v>
                </c:pt>
                <c:pt idx="10731">
                  <c:v>10732</c:v>
                </c:pt>
                <c:pt idx="10732">
                  <c:v>10733</c:v>
                </c:pt>
                <c:pt idx="10733">
                  <c:v>10734</c:v>
                </c:pt>
                <c:pt idx="10734">
                  <c:v>10735</c:v>
                </c:pt>
                <c:pt idx="10735">
                  <c:v>10736</c:v>
                </c:pt>
                <c:pt idx="10736">
                  <c:v>10737</c:v>
                </c:pt>
                <c:pt idx="10737">
                  <c:v>10738</c:v>
                </c:pt>
                <c:pt idx="10738">
                  <c:v>10739</c:v>
                </c:pt>
                <c:pt idx="10739">
                  <c:v>10740</c:v>
                </c:pt>
                <c:pt idx="10740">
                  <c:v>10741</c:v>
                </c:pt>
                <c:pt idx="10741">
                  <c:v>10742</c:v>
                </c:pt>
                <c:pt idx="10742">
                  <c:v>10743</c:v>
                </c:pt>
                <c:pt idx="10743">
                  <c:v>10744</c:v>
                </c:pt>
                <c:pt idx="10744">
                  <c:v>10745</c:v>
                </c:pt>
                <c:pt idx="10745">
                  <c:v>10746</c:v>
                </c:pt>
                <c:pt idx="10746">
                  <c:v>10747</c:v>
                </c:pt>
                <c:pt idx="10747">
                  <c:v>10748</c:v>
                </c:pt>
                <c:pt idx="10748">
                  <c:v>10749</c:v>
                </c:pt>
                <c:pt idx="10749">
                  <c:v>10750</c:v>
                </c:pt>
                <c:pt idx="10750">
                  <c:v>10751</c:v>
                </c:pt>
                <c:pt idx="10751">
                  <c:v>10752</c:v>
                </c:pt>
                <c:pt idx="10752">
                  <c:v>10753</c:v>
                </c:pt>
                <c:pt idx="10753">
                  <c:v>10754</c:v>
                </c:pt>
                <c:pt idx="10754">
                  <c:v>10755</c:v>
                </c:pt>
                <c:pt idx="10755">
                  <c:v>10756</c:v>
                </c:pt>
                <c:pt idx="10756">
                  <c:v>10757</c:v>
                </c:pt>
                <c:pt idx="10757">
                  <c:v>10758</c:v>
                </c:pt>
                <c:pt idx="10758">
                  <c:v>10759</c:v>
                </c:pt>
                <c:pt idx="10759">
                  <c:v>10760</c:v>
                </c:pt>
                <c:pt idx="10760">
                  <c:v>10761</c:v>
                </c:pt>
                <c:pt idx="10761">
                  <c:v>10762</c:v>
                </c:pt>
                <c:pt idx="10762">
                  <c:v>10763</c:v>
                </c:pt>
                <c:pt idx="10763">
                  <c:v>10764</c:v>
                </c:pt>
                <c:pt idx="10764">
                  <c:v>10765</c:v>
                </c:pt>
                <c:pt idx="10765">
                  <c:v>10766</c:v>
                </c:pt>
                <c:pt idx="10766">
                  <c:v>10767</c:v>
                </c:pt>
                <c:pt idx="10767">
                  <c:v>10768</c:v>
                </c:pt>
                <c:pt idx="10768">
                  <c:v>10769</c:v>
                </c:pt>
                <c:pt idx="10769">
                  <c:v>10770</c:v>
                </c:pt>
                <c:pt idx="10770">
                  <c:v>10771</c:v>
                </c:pt>
                <c:pt idx="10771">
                  <c:v>10772</c:v>
                </c:pt>
                <c:pt idx="10772">
                  <c:v>10773</c:v>
                </c:pt>
                <c:pt idx="10773">
                  <c:v>10774</c:v>
                </c:pt>
                <c:pt idx="10774">
                  <c:v>10775</c:v>
                </c:pt>
                <c:pt idx="10775">
                  <c:v>10776</c:v>
                </c:pt>
                <c:pt idx="10776">
                  <c:v>10777</c:v>
                </c:pt>
                <c:pt idx="10777">
                  <c:v>10778</c:v>
                </c:pt>
                <c:pt idx="10778">
                  <c:v>10779</c:v>
                </c:pt>
                <c:pt idx="10779">
                  <c:v>10780</c:v>
                </c:pt>
                <c:pt idx="10780">
                  <c:v>10781</c:v>
                </c:pt>
                <c:pt idx="10781">
                  <c:v>10782</c:v>
                </c:pt>
                <c:pt idx="10782">
                  <c:v>10783</c:v>
                </c:pt>
                <c:pt idx="10783">
                  <c:v>10784</c:v>
                </c:pt>
                <c:pt idx="10784">
                  <c:v>10785</c:v>
                </c:pt>
                <c:pt idx="10785">
                  <c:v>10786</c:v>
                </c:pt>
                <c:pt idx="10786">
                  <c:v>10787</c:v>
                </c:pt>
                <c:pt idx="10787">
                  <c:v>10788</c:v>
                </c:pt>
                <c:pt idx="10788">
                  <c:v>10789</c:v>
                </c:pt>
                <c:pt idx="10789">
                  <c:v>10790</c:v>
                </c:pt>
                <c:pt idx="10790">
                  <c:v>10791</c:v>
                </c:pt>
                <c:pt idx="10791">
                  <c:v>10792</c:v>
                </c:pt>
                <c:pt idx="10792">
                  <c:v>10793</c:v>
                </c:pt>
                <c:pt idx="10793">
                  <c:v>10794</c:v>
                </c:pt>
                <c:pt idx="10794">
                  <c:v>10795</c:v>
                </c:pt>
                <c:pt idx="10795">
                  <c:v>10796</c:v>
                </c:pt>
                <c:pt idx="10796">
                  <c:v>10797</c:v>
                </c:pt>
                <c:pt idx="10797">
                  <c:v>10798</c:v>
                </c:pt>
                <c:pt idx="10798">
                  <c:v>10799</c:v>
                </c:pt>
                <c:pt idx="10799">
                  <c:v>10800</c:v>
                </c:pt>
                <c:pt idx="10800">
                  <c:v>10801</c:v>
                </c:pt>
                <c:pt idx="10801">
                  <c:v>10802</c:v>
                </c:pt>
                <c:pt idx="10802">
                  <c:v>10803</c:v>
                </c:pt>
                <c:pt idx="10803">
                  <c:v>10804</c:v>
                </c:pt>
                <c:pt idx="10804">
                  <c:v>10805</c:v>
                </c:pt>
                <c:pt idx="10805">
                  <c:v>10806</c:v>
                </c:pt>
                <c:pt idx="10806">
                  <c:v>10807</c:v>
                </c:pt>
                <c:pt idx="10807">
                  <c:v>10808</c:v>
                </c:pt>
                <c:pt idx="10808">
                  <c:v>10809</c:v>
                </c:pt>
                <c:pt idx="10809">
                  <c:v>10810</c:v>
                </c:pt>
                <c:pt idx="10810">
                  <c:v>10811</c:v>
                </c:pt>
                <c:pt idx="10811">
                  <c:v>10812</c:v>
                </c:pt>
                <c:pt idx="10812">
                  <c:v>10813</c:v>
                </c:pt>
                <c:pt idx="10813">
                  <c:v>10814</c:v>
                </c:pt>
                <c:pt idx="10814">
                  <c:v>10815</c:v>
                </c:pt>
                <c:pt idx="10815">
                  <c:v>10816</c:v>
                </c:pt>
                <c:pt idx="10816">
                  <c:v>10817</c:v>
                </c:pt>
                <c:pt idx="10817">
                  <c:v>10818</c:v>
                </c:pt>
                <c:pt idx="10818">
                  <c:v>10819</c:v>
                </c:pt>
                <c:pt idx="10819">
                  <c:v>10820</c:v>
                </c:pt>
                <c:pt idx="10820">
                  <c:v>10821</c:v>
                </c:pt>
                <c:pt idx="10821">
                  <c:v>10822</c:v>
                </c:pt>
                <c:pt idx="10822">
                  <c:v>10823</c:v>
                </c:pt>
                <c:pt idx="10823">
                  <c:v>10824</c:v>
                </c:pt>
                <c:pt idx="10824">
                  <c:v>10825</c:v>
                </c:pt>
                <c:pt idx="10825">
                  <c:v>10826</c:v>
                </c:pt>
                <c:pt idx="10826">
                  <c:v>10827</c:v>
                </c:pt>
                <c:pt idx="10827">
                  <c:v>10828</c:v>
                </c:pt>
                <c:pt idx="10828">
                  <c:v>10829</c:v>
                </c:pt>
                <c:pt idx="10829">
                  <c:v>10830</c:v>
                </c:pt>
                <c:pt idx="10830">
                  <c:v>10831</c:v>
                </c:pt>
                <c:pt idx="10831">
                  <c:v>10832</c:v>
                </c:pt>
                <c:pt idx="10832">
                  <c:v>10833</c:v>
                </c:pt>
                <c:pt idx="10833">
                  <c:v>10834</c:v>
                </c:pt>
                <c:pt idx="10834">
                  <c:v>10835</c:v>
                </c:pt>
                <c:pt idx="10835">
                  <c:v>10836</c:v>
                </c:pt>
                <c:pt idx="10836">
                  <c:v>10837</c:v>
                </c:pt>
                <c:pt idx="10837">
                  <c:v>10838</c:v>
                </c:pt>
                <c:pt idx="10838">
                  <c:v>10839</c:v>
                </c:pt>
                <c:pt idx="10839">
                  <c:v>10840</c:v>
                </c:pt>
                <c:pt idx="10840">
                  <c:v>10841</c:v>
                </c:pt>
                <c:pt idx="10841">
                  <c:v>10842</c:v>
                </c:pt>
                <c:pt idx="10842">
                  <c:v>10843</c:v>
                </c:pt>
                <c:pt idx="10843">
                  <c:v>10844</c:v>
                </c:pt>
                <c:pt idx="10844">
                  <c:v>10845</c:v>
                </c:pt>
                <c:pt idx="10845">
                  <c:v>10846</c:v>
                </c:pt>
                <c:pt idx="10846">
                  <c:v>10847</c:v>
                </c:pt>
                <c:pt idx="10847">
                  <c:v>10848</c:v>
                </c:pt>
                <c:pt idx="10848">
                  <c:v>10849</c:v>
                </c:pt>
                <c:pt idx="10849">
                  <c:v>10850</c:v>
                </c:pt>
                <c:pt idx="10850">
                  <c:v>10851</c:v>
                </c:pt>
                <c:pt idx="10851">
                  <c:v>10852</c:v>
                </c:pt>
                <c:pt idx="10852">
                  <c:v>10853</c:v>
                </c:pt>
                <c:pt idx="10853">
                  <c:v>10854</c:v>
                </c:pt>
                <c:pt idx="10854">
                  <c:v>10855</c:v>
                </c:pt>
                <c:pt idx="10855">
                  <c:v>10856</c:v>
                </c:pt>
                <c:pt idx="10856">
                  <c:v>10857</c:v>
                </c:pt>
                <c:pt idx="10857">
                  <c:v>10858</c:v>
                </c:pt>
                <c:pt idx="10858">
                  <c:v>10859</c:v>
                </c:pt>
                <c:pt idx="10859">
                  <c:v>10860</c:v>
                </c:pt>
                <c:pt idx="10860">
                  <c:v>10861</c:v>
                </c:pt>
                <c:pt idx="10861">
                  <c:v>10862</c:v>
                </c:pt>
                <c:pt idx="10862">
                  <c:v>10863</c:v>
                </c:pt>
                <c:pt idx="10863">
                  <c:v>10864</c:v>
                </c:pt>
                <c:pt idx="10864">
                  <c:v>10865</c:v>
                </c:pt>
                <c:pt idx="10865">
                  <c:v>10866</c:v>
                </c:pt>
                <c:pt idx="10866">
                  <c:v>10867</c:v>
                </c:pt>
                <c:pt idx="10867">
                  <c:v>10868</c:v>
                </c:pt>
                <c:pt idx="10868">
                  <c:v>10869</c:v>
                </c:pt>
                <c:pt idx="10869">
                  <c:v>10870</c:v>
                </c:pt>
                <c:pt idx="10870">
                  <c:v>10871</c:v>
                </c:pt>
                <c:pt idx="10871">
                  <c:v>10872</c:v>
                </c:pt>
                <c:pt idx="10872">
                  <c:v>10873</c:v>
                </c:pt>
                <c:pt idx="10873">
                  <c:v>10874</c:v>
                </c:pt>
                <c:pt idx="10874">
                  <c:v>10875</c:v>
                </c:pt>
                <c:pt idx="10875">
                  <c:v>10876</c:v>
                </c:pt>
                <c:pt idx="10876">
                  <c:v>10877</c:v>
                </c:pt>
                <c:pt idx="10877">
                  <c:v>10878</c:v>
                </c:pt>
                <c:pt idx="10878">
                  <c:v>10879</c:v>
                </c:pt>
                <c:pt idx="10879">
                  <c:v>10880</c:v>
                </c:pt>
                <c:pt idx="10880">
                  <c:v>10881</c:v>
                </c:pt>
                <c:pt idx="10881">
                  <c:v>10882</c:v>
                </c:pt>
                <c:pt idx="10882">
                  <c:v>10883</c:v>
                </c:pt>
                <c:pt idx="10883">
                  <c:v>10884</c:v>
                </c:pt>
                <c:pt idx="10884">
                  <c:v>10885</c:v>
                </c:pt>
                <c:pt idx="10885">
                  <c:v>10886</c:v>
                </c:pt>
                <c:pt idx="10886">
                  <c:v>10887</c:v>
                </c:pt>
                <c:pt idx="10887">
                  <c:v>10888</c:v>
                </c:pt>
                <c:pt idx="10888">
                  <c:v>10889</c:v>
                </c:pt>
                <c:pt idx="10889">
                  <c:v>10890</c:v>
                </c:pt>
                <c:pt idx="10890">
                  <c:v>10891</c:v>
                </c:pt>
                <c:pt idx="10891">
                  <c:v>10892</c:v>
                </c:pt>
                <c:pt idx="10892">
                  <c:v>10893</c:v>
                </c:pt>
                <c:pt idx="10893">
                  <c:v>10894</c:v>
                </c:pt>
                <c:pt idx="10894">
                  <c:v>10895</c:v>
                </c:pt>
                <c:pt idx="10895">
                  <c:v>10896</c:v>
                </c:pt>
                <c:pt idx="10896">
                  <c:v>10897</c:v>
                </c:pt>
                <c:pt idx="10897">
                  <c:v>10898</c:v>
                </c:pt>
                <c:pt idx="10898">
                  <c:v>10899</c:v>
                </c:pt>
                <c:pt idx="10899">
                  <c:v>10900</c:v>
                </c:pt>
                <c:pt idx="10900">
                  <c:v>10901</c:v>
                </c:pt>
                <c:pt idx="10901">
                  <c:v>10902</c:v>
                </c:pt>
                <c:pt idx="10902">
                  <c:v>10903</c:v>
                </c:pt>
                <c:pt idx="10903">
                  <c:v>10904</c:v>
                </c:pt>
                <c:pt idx="10904">
                  <c:v>10905</c:v>
                </c:pt>
                <c:pt idx="10905">
                  <c:v>10906</c:v>
                </c:pt>
                <c:pt idx="10906">
                  <c:v>10907</c:v>
                </c:pt>
                <c:pt idx="10907">
                  <c:v>10908</c:v>
                </c:pt>
                <c:pt idx="10908">
                  <c:v>10909</c:v>
                </c:pt>
                <c:pt idx="10909">
                  <c:v>10910</c:v>
                </c:pt>
                <c:pt idx="10910">
                  <c:v>10911</c:v>
                </c:pt>
                <c:pt idx="10911">
                  <c:v>10912</c:v>
                </c:pt>
                <c:pt idx="10912">
                  <c:v>10913</c:v>
                </c:pt>
                <c:pt idx="10913">
                  <c:v>10914</c:v>
                </c:pt>
                <c:pt idx="10914">
                  <c:v>10915</c:v>
                </c:pt>
                <c:pt idx="10915">
                  <c:v>10916</c:v>
                </c:pt>
                <c:pt idx="10916">
                  <c:v>10917</c:v>
                </c:pt>
                <c:pt idx="10917">
                  <c:v>10918</c:v>
                </c:pt>
                <c:pt idx="10918">
                  <c:v>10919</c:v>
                </c:pt>
                <c:pt idx="10919">
                  <c:v>10920</c:v>
                </c:pt>
                <c:pt idx="10920">
                  <c:v>10921</c:v>
                </c:pt>
                <c:pt idx="10921">
                  <c:v>10922</c:v>
                </c:pt>
                <c:pt idx="10922">
                  <c:v>10923</c:v>
                </c:pt>
                <c:pt idx="10923">
                  <c:v>10924</c:v>
                </c:pt>
                <c:pt idx="10924">
                  <c:v>10925</c:v>
                </c:pt>
                <c:pt idx="10925">
                  <c:v>10926</c:v>
                </c:pt>
                <c:pt idx="10926">
                  <c:v>10927</c:v>
                </c:pt>
                <c:pt idx="10927">
                  <c:v>10928</c:v>
                </c:pt>
                <c:pt idx="10928">
                  <c:v>10929</c:v>
                </c:pt>
                <c:pt idx="10929">
                  <c:v>10930</c:v>
                </c:pt>
                <c:pt idx="10930">
                  <c:v>10931</c:v>
                </c:pt>
                <c:pt idx="10931">
                  <c:v>10932</c:v>
                </c:pt>
                <c:pt idx="10932">
                  <c:v>10933</c:v>
                </c:pt>
                <c:pt idx="10933">
                  <c:v>10934</c:v>
                </c:pt>
                <c:pt idx="10934">
                  <c:v>10935</c:v>
                </c:pt>
                <c:pt idx="10935">
                  <c:v>10936</c:v>
                </c:pt>
                <c:pt idx="10936">
                  <c:v>10937</c:v>
                </c:pt>
                <c:pt idx="10937">
                  <c:v>10938</c:v>
                </c:pt>
                <c:pt idx="10938">
                  <c:v>10939</c:v>
                </c:pt>
                <c:pt idx="10939">
                  <c:v>10940</c:v>
                </c:pt>
                <c:pt idx="10940">
                  <c:v>10941</c:v>
                </c:pt>
                <c:pt idx="10941">
                  <c:v>10942</c:v>
                </c:pt>
                <c:pt idx="10942">
                  <c:v>10943</c:v>
                </c:pt>
                <c:pt idx="10943">
                  <c:v>10944</c:v>
                </c:pt>
                <c:pt idx="10944">
                  <c:v>10945</c:v>
                </c:pt>
                <c:pt idx="10945">
                  <c:v>10946</c:v>
                </c:pt>
                <c:pt idx="10946">
                  <c:v>10947</c:v>
                </c:pt>
                <c:pt idx="10947">
                  <c:v>10948</c:v>
                </c:pt>
                <c:pt idx="10948">
                  <c:v>10949</c:v>
                </c:pt>
                <c:pt idx="10949">
                  <c:v>10950</c:v>
                </c:pt>
                <c:pt idx="10950">
                  <c:v>10951</c:v>
                </c:pt>
                <c:pt idx="10951">
                  <c:v>10952</c:v>
                </c:pt>
                <c:pt idx="10952">
                  <c:v>10953</c:v>
                </c:pt>
                <c:pt idx="10953">
                  <c:v>10954</c:v>
                </c:pt>
                <c:pt idx="10954">
                  <c:v>10955</c:v>
                </c:pt>
                <c:pt idx="10955">
                  <c:v>10956</c:v>
                </c:pt>
                <c:pt idx="10956">
                  <c:v>10957</c:v>
                </c:pt>
                <c:pt idx="10957">
                  <c:v>10958</c:v>
                </c:pt>
                <c:pt idx="10958">
                  <c:v>10959</c:v>
                </c:pt>
                <c:pt idx="10959">
                  <c:v>10960</c:v>
                </c:pt>
                <c:pt idx="10960">
                  <c:v>10961</c:v>
                </c:pt>
                <c:pt idx="10961">
                  <c:v>10962</c:v>
                </c:pt>
                <c:pt idx="10962">
                  <c:v>10963</c:v>
                </c:pt>
                <c:pt idx="10963">
                  <c:v>10964</c:v>
                </c:pt>
                <c:pt idx="10964">
                  <c:v>10965</c:v>
                </c:pt>
                <c:pt idx="10965">
                  <c:v>10966</c:v>
                </c:pt>
                <c:pt idx="10966">
                  <c:v>10967</c:v>
                </c:pt>
                <c:pt idx="10967">
                  <c:v>10968</c:v>
                </c:pt>
                <c:pt idx="10968">
                  <c:v>10969</c:v>
                </c:pt>
                <c:pt idx="10969">
                  <c:v>10970</c:v>
                </c:pt>
                <c:pt idx="10970">
                  <c:v>10971</c:v>
                </c:pt>
                <c:pt idx="10971">
                  <c:v>10972</c:v>
                </c:pt>
                <c:pt idx="10972">
                  <c:v>10973</c:v>
                </c:pt>
                <c:pt idx="10973">
                  <c:v>10974</c:v>
                </c:pt>
                <c:pt idx="10974">
                  <c:v>10975</c:v>
                </c:pt>
                <c:pt idx="10975">
                  <c:v>10976</c:v>
                </c:pt>
                <c:pt idx="10976">
                  <c:v>10977</c:v>
                </c:pt>
                <c:pt idx="10977">
                  <c:v>10978</c:v>
                </c:pt>
                <c:pt idx="10978">
                  <c:v>10979</c:v>
                </c:pt>
                <c:pt idx="10979">
                  <c:v>10980</c:v>
                </c:pt>
                <c:pt idx="10980">
                  <c:v>10981</c:v>
                </c:pt>
                <c:pt idx="10981">
                  <c:v>10982</c:v>
                </c:pt>
                <c:pt idx="10982">
                  <c:v>10983</c:v>
                </c:pt>
                <c:pt idx="10983">
                  <c:v>10984</c:v>
                </c:pt>
                <c:pt idx="10984">
                  <c:v>10985</c:v>
                </c:pt>
                <c:pt idx="10985">
                  <c:v>10986</c:v>
                </c:pt>
                <c:pt idx="10986">
                  <c:v>10987</c:v>
                </c:pt>
                <c:pt idx="10987">
                  <c:v>10988</c:v>
                </c:pt>
                <c:pt idx="10988">
                  <c:v>10989</c:v>
                </c:pt>
                <c:pt idx="10989">
                  <c:v>10990</c:v>
                </c:pt>
                <c:pt idx="10990">
                  <c:v>10991</c:v>
                </c:pt>
                <c:pt idx="10991">
                  <c:v>10992</c:v>
                </c:pt>
                <c:pt idx="10992">
                  <c:v>10993</c:v>
                </c:pt>
                <c:pt idx="10993">
                  <c:v>10994</c:v>
                </c:pt>
                <c:pt idx="10994">
                  <c:v>10995</c:v>
                </c:pt>
                <c:pt idx="10995">
                  <c:v>10996</c:v>
                </c:pt>
                <c:pt idx="10996">
                  <c:v>10997</c:v>
                </c:pt>
                <c:pt idx="10997">
                  <c:v>10998</c:v>
                </c:pt>
                <c:pt idx="10998">
                  <c:v>10999</c:v>
                </c:pt>
                <c:pt idx="10999">
                  <c:v>11000</c:v>
                </c:pt>
                <c:pt idx="11000">
                  <c:v>11001</c:v>
                </c:pt>
                <c:pt idx="11001">
                  <c:v>11002</c:v>
                </c:pt>
                <c:pt idx="11002">
                  <c:v>11003</c:v>
                </c:pt>
                <c:pt idx="11003">
                  <c:v>11004</c:v>
                </c:pt>
                <c:pt idx="11004">
                  <c:v>11005</c:v>
                </c:pt>
                <c:pt idx="11005">
                  <c:v>11006</c:v>
                </c:pt>
                <c:pt idx="11006">
                  <c:v>11007</c:v>
                </c:pt>
                <c:pt idx="11007">
                  <c:v>11008</c:v>
                </c:pt>
                <c:pt idx="11008">
                  <c:v>11009</c:v>
                </c:pt>
                <c:pt idx="11009">
                  <c:v>11010</c:v>
                </c:pt>
                <c:pt idx="11010">
                  <c:v>11011</c:v>
                </c:pt>
                <c:pt idx="11011">
                  <c:v>11012</c:v>
                </c:pt>
                <c:pt idx="11012">
                  <c:v>11013</c:v>
                </c:pt>
                <c:pt idx="11013">
                  <c:v>11014</c:v>
                </c:pt>
                <c:pt idx="11014">
                  <c:v>11015</c:v>
                </c:pt>
                <c:pt idx="11015">
                  <c:v>11016</c:v>
                </c:pt>
                <c:pt idx="11016">
                  <c:v>11017</c:v>
                </c:pt>
                <c:pt idx="11017">
                  <c:v>11018</c:v>
                </c:pt>
                <c:pt idx="11018">
                  <c:v>11019</c:v>
                </c:pt>
                <c:pt idx="11019">
                  <c:v>11020</c:v>
                </c:pt>
                <c:pt idx="11020">
                  <c:v>11021</c:v>
                </c:pt>
                <c:pt idx="11021">
                  <c:v>11022</c:v>
                </c:pt>
                <c:pt idx="11022">
                  <c:v>11023</c:v>
                </c:pt>
                <c:pt idx="11023">
                  <c:v>11024</c:v>
                </c:pt>
                <c:pt idx="11024">
                  <c:v>11025</c:v>
                </c:pt>
                <c:pt idx="11025">
                  <c:v>11026</c:v>
                </c:pt>
                <c:pt idx="11026">
                  <c:v>11027</c:v>
                </c:pt>
                <c:pt idx="11027">
                  <c:v>11028</c:v>
                </c:pt>
                <c:pt idx="11028">
                  <c:v>11029</c:v>
                </c:pt>
                <c:pt idx="11029">
                  <c:v>11030</c:v>
                </c:pt>
                <c:pt idx="11030">
                  <c:v>11031</c:v>
                </c:pt>
                <c:pt idx="11031">
                  <c:v>11032</c:v>
                </c:pt>
                <c:pt idx="11032">
                  <c:v>11033</c:v>
                </c:pt>
                <c:pt idx="11033">
                  <c:v>11034</c:v>
                </c:pt>
                <c:pt idx="11034">
                  <c:v>11035</c:v>
                </c:pt>
                <c:pt idx="11035">
                  <c:v>11036</c:v>
                </c:pt>
                <c:pt idx="11036">
                  <c:v>11037</c:v>
                </c:pt>
                <c:pt idx="11037">
                  <c:v>11038</c:v>
                </c:pt>
                <c:pt idx="11038">
                  <c:v>11039</c:v>
                </c:pt>
                <c:pt idx="11039">
                  <c:v>11040</c:v>
                </c:pt>
                <c:pt idx="11040">
                  <c:v>11041</c:v>
                </c:pt>
                <c:pt idx="11041">
                  <c:v>11042</c:v>
                </c:pt>
                <c:pt idx="11042">
                  <c:v>11043</c:v>
                </c:pt>
                <c:pt idx="11043">
                  <c:v>11044</c:v>
                </c:pt>
                <c:pt idx="11044">
                  <c:v>11045</c:v>
                </c:pt>
                <c:pt idx="11045">
                  <c:v>11046</c:v>
                </c:pt>
                <c:pt idx="11046">
                  <c:v>11047</c:v>
                </c:pt>
                <c:pt idx="11047">
                  <c:v>11048</c:v>
                </c:pt>
                <c:pt idx="11048">
                  <c:v>11049</c:v>
                </c:pt>
                <c:pt idx="11049">
                  <c:v>11050</c:v>
                </c:pt>
                <c:pt idx="11050">
                  <c:v>11051</c:v>
                </c:pt>
                <c:pt idx="11051">
                  <c:v>11052</c:v>
                </c:pt>
                <c:pt idx="11052">
                  <c:v>11053</c:v>
                </c:pt>
                <c:pt idx="11053">
                  <c:v>11054</c:v>
                </c:pt>
                <c:pt idx="11054">
                  <c:v>11055</c:v>
                </c:pt>
                <c:pt idx="11055">
                  <c:v>11056</c:v>
                </c:pt>
                <c:pt idx="11056">
                  <c:v>11057</c:v>
                </c:pt>
                <c:pt idx="11057">
                  <c:v>11058</c:v>
                </c:pt>
                <c:pt idx="11058">
                  <c:v>11059</c:v>
                </c:pt>
                <c:pt idx="11059">
                  <c:v>11060</c:v>
                </c:pt>
                <c:pt idx="11060">
                  <c:v>11061</c:v>
                </c:pt>
                <c:pt idx="11061">
                  <c:v>11062</c:v>
                </c:pt>
                <c:pt idx="11062">
                  <c:v>11063</c:v>
                </c:pt>
                <c:pt idx="11063">
                  <c:v>11064</c:v>
                </c:pt>
                <c:pt idx="11064">
                  <c:v>11065</c:v>
                </c:pt>
                <c:pt idx="11065">
                  <c:v>11066</c:v>
                </c:pt>
                <c:pt idx="11066">
                  <c:v>11067</c:v>
                </c:pt>
                <c:pt idx="11067">
                  <c:v>11068</c:v>
                </c:pt>
                <c:pt idx="11068">
                  <c:v>11069</c:v>
                </c:pt>
                <c:pt idx="11069">
                  <c:v>11070</c:v>
                </c:pt>
                <c:pt idx="11070">
                  <c:v>11071</c:v>
                </c:pt>
                <c:pt idx="11071">
                  <c:v>11072</c:v>
                </c:pt>
                <c:pt idx="11072">
                  <c:v>11073</c:v>
                </c:pt>
                <c:pt idx="11073">
                  <c:v>11074</c:v>
                </c:pt>
                <c:pt idx="11074">
                  <c:v>11075</c:v>
                </c:pt>
                <c:pt idx="11075">
                  <c:v>11076</c:v>
                </c:pt>
                <c:pt idx="11076">
                  <c:v>11077</c:v>
                </c:pt>
                <c:pt idx="11077">
                  <c:v>11078</c:v>
                </c:pt>
                <c:pt idx="11078">
                  <c:v>11079</c:v>
                </c:pt>
                <c:pt idx="11079">
                  <c:v>11080</c:v>
                </c:pt>
                <c:pt idx="11080">
                  <c:v>11081</c:v>
                </c:pt>
                <c:pt idx="11081">
                  <c:v>11082</c:v>
                </c:pt>
                <c:pt idx="11082">
                  <c:v>11083</c:v>
                </c:pt>
                <c:pt idx="11083">
                  <c:v>11084</c:v>
                </c:pt>
                <c:pt idx="11084">
                  <c:v>11085</c:v>
                </c:pt>
                <c:pt idx="11085">
                  <c:v>11086</c:v>
                </c:pt>
                <c:pt idx="11086">
                  <c:v>11087</c:v>
                </c:pt>
                <c:pt idx="11087">
                  <c:v>11088</c:v>
                </c:pt>
                <c:pt idx="11088">
                  <c:v>11089</c:v>
                </c:pt>
                <c:pt idx="11089">
                  <c:v>11090</c:v>
                </c:pt>
                <c:pt idx="11090">
                  <c:v>11091</c:v>
                </c:pt>
                <c:pt idx="11091">
                  <c:v>11092</c:v>
                </c:pt>
                <c:pt idx="11092">
                  <c:v>11093</c:v>
                </c:pt>
                <c:pt idx="11093">
                  <c:v>11094</c:v>
                </c:pt>
                <c:pt idx="11094">
                  <c:v>11095</c:v>
                </c:pt>
                <c:pt idx="11095">
                  <c:v>11096</c:v>
                </c:pt>
                <c:pt idx="11096">
                  <c:v>11097</c:v>
                </c:pt>
                <c:pt idx="11097">
                  <c:v>11098</c:v>
                </c:pt>
                <c:pt idx="11098">
                  <c:v>11099</c:v>
                </c:pt>
                <c:pt idx="11099">
                  <c:v>11100</c:v>
                </c:pt>
                <c:pt idx="11100">
                  <c:v>11101</c:v>
                </c:pt>
                <c:pt idx="11101">
                  <c:v>11102</c:v>
                </c:pt>
                <c:pt idx="11102">
                  <c:v>11103</c:v>
                </c:pt>
                <c:pt idx="11103">
                  <c:v>11104</c:v>
                </c:pt>
                <c:pt idx="11104">
                  <c:v>11105</c:v>
                </c:pt>
                <c:pt idx="11105">
                  <c:v>11106</c:v>
                </c:pt>
                <c:pt idx="11106">
                  <c:v>11107</c:v>
                </c:pt>
                <c:pt idx="11107">
                  <c:v>11108</c:v>
                </c:pt>
                <c:pt idx="11108">
                  <c:v>11109</c:v>
                </c:pt>
                <c:pt idx="11109">
                  <c:v>11110</c:v>
                </c:pt>
                <c:pt idx="11110">
                  <c:v>11111</c:v>
                </c:pt>
                <c:pt idx="11111">
                  <c:v>11112</c:v>
                </c:pt>
                <c:pt idx="11112">
                  <c:v>11113</c:v>
                </c:pt>
                <c:pt idx="11113">
                  <c:v>11114</c:v>
                </c:pt>
                <c:pt idx="11114">
                  <c:v>11115</c:v>
                </c:pt>
                <c:pt idx="11115">
                  <c:v>11116</c:v>
                </c:pt>
                <c:pt idx="11116">
                  <c:v>11117</c:v>
                </c:pt>
                <c:pt idx="11117">
                  <c:v>11118</c:v>
                </c:pt>
                <c:pt idx="11118">
                  <c:v>11119</c:v>
                </c:pt>
                <c:pt idx="11119">
                  <c:v>11120</c:v>
                </c:pt>
                <c:pt idx="11120">
                  <c:v>11121</c:v>
                </c:pt>
                <c:pt idx="11121">
                  <c:v>11122</c:v>
                </c:pt>
                <c:pt idx="11122">
                  <c:v>11123</c:v>
                </c:pt>
                <c:pt idx="11123">
                  <c:v>11124</c:v>
                </c:pt>
                <c:pt idx="11124">
                  <c:v>11125</c:v>
                </c:pt>
                <c:pt idx="11125">
                  <c:v>11126</c:v>
                </c:pt>
                <c:pt idx="11126">
                  <c:v>11127</c:v>
                </c:pt>
                <c:pt idx="11127">
                  <c:v>11128</c:v>
                </c:pt>
                <c:pt idx="11128">
                  <c:v>11129</c:v>
                </c:pt>
                <c:pt idx="11129">
                  <c:v>11130</c:v>
                </c:pt>
                <c:pt idx="11130">
                  <c:v>11131</c:v>
                </c:pt>
                <c:pt idx="11131">
                  <c:v>11132</c:v>
                </c:pt>
                <c:pt idx="11132">
                  <c:v>11133</c:v>
                </c:pt>
                <c:pt idx="11133">
                  <c:v>11134</c:v>
                </c:pt>
                <c:pt idx="11134">
                  <c:v>11135</c:v>
                </c:pt>
                <c:pt idx="11135">
                  <c:v>11136</c:v>
                </c:pt>
                <c:pt idx="11136">
                  <c:v>11137</c:v>
                </c:pt>
                <c:pt idx="11137">
                  <c:v>11138</c:v>
                </c:pt>
                <c:pt idx="11138">
                  <c:v>11139</c:v>
                </c:pt>
                <c:pt idx="11139">
                  <c:v>11140</c:v>
                </c:pt>
                <c:pt idx="11140">
                  <c:v>11141</c:v>
                </c:pt>
                <c:pt idx="11141">
                  <c:v>11142</c:v>
                </c:pt>
                <c:pt idx="11142">
                  <c:v>11143</c:v>
                </c:pt>
                <c:pt idx="11143">
                  <c:v>11144</c:v>
                </c:pt>
                <c:pt idx="11144">
                  <c:v>11145</c:v>
                </c:pt>
                <c:pt idx="11145">
                  <c:v>11146</c:v>
                </c:pt>
                <c:pt idx="11146">
                  <c:v>11147</c:v>
                </c:pt>
                <c:pt idx="11147">
                  <c:v>11148</c:v>
                </c:pt>
                <c:pt idx="11148">
                  <c:v>11149</c:v>
                </c:pt>
                <c:pt idx="11149">
                  <c:v>11150</c:v>
                </c:pt>
                <c:pt idx="11150">
                  <c:v>11151</c:v>
                </c:pt>
                <c:pt idx="11151">
                  <c:v>11152</c:v>
                </c:pt>
                <c:pt idx="11152">
                  <c:v>11153</c:v>
                </c:pt>
                <c:pt idx="11153">
                  <c:v>11154</c:v>
                </c:pt>
                <c:pt idx="11154">
                  <c:v>11155</c:v>
                </c:pt>
                <c:pt idx="11155">
                  <c:v>11156</c:v>
                </c:pt>
                <c:pt idx="11156">
                  <c:v>11157</c:v>
                </c:pt>
                <c:pt idx="11157">
                  <c:v>11158</c:v>
                </c:pt>
                <c:pt idx="11158">
                  <c:v>11159</c:v>
                </c:pt>
                <c:pt idx="11159">
                  <c:v>11160</c:v>
                </c:pt>
                <c:pt idx="11160">
                  <c:v>11161</c:v>
                </c:pt>
                <c:pt idx="11161">
                  <c:v>11162</c:v>
                </c:pt>
                <c:pt idx="11162">
                  <c:v>11163</c:v>
                </c:pt>
                <c:pt idx="11163">
                  <c:v>11164</c:v>
                </c:pt>
                <c:pt idx="11164">
                  <c:v>11165</c:v>
                </c:pt>
                <c:pt idx="11165">
                  <c:v>11166</c:v>
                </c:pt>
                <c:pt idx="11166">
                  <c:v>11167</c:v>
                </c:pt>
                <c:pt idx="11167">
                  <c:v>11168</c:v>
                </c:pt>
                <c:pt idx="11168">
                  <c:v>11169</c:v>
                </c:pt>
                <c:pt idx="11169">
                  <c:v>11170</c:v>
                </c:pt>
                <c:pt idx="11170">
                  <c:v>11171</c:v>
                </c:pt>
                <c:pt idx="11171">
                  <c:v>11172</c:v>
                </c:pt>
                <c:pt idx="11172">
                  <c:v>11173</c:v>
                </c:pt>
                <c:pt idx="11173">
                  <c:v>11174</c:v>
                </c:pt>
                <c:pt idx="11174">
                  <c:v>11175</c:v>
                </c:pt>
                <c:pt idx="11175">
                  <c:v>11176</c:v>
                </c:pt>
                <c:pt idx="11176">
                  <c:v>11177</c:v>
                </c:pt>
                <c:pt idx="11177">
                  <c:v>11178</c:v>
                </c:pt>
                <c:pt idx="11178">
                  <c:v>11179</c:v>
                </c:pt>
                <c:pt idx="11179">
                  <c:v>11180</c:v>
                </c:pt>
                <c:pt idx="11180">
                  <c:v>11181</c:v>
                </c:pt>
                <c:pt idx="11181">
                  <c:v>11182</c:v>
                </c:pt>
                <c:pt idx="11182">
                  <c:v>11183</c:v>
                </c:pt>
                <c:pt idx="11183">
                  <c:v>11184</c:v>
                </c:pt>
                <c:pt idx="11184">
                  <c:v>11185</c:v>
                </c:pt>
                <c:pt idx="11185">
                  <c:v>11186</c:v>
                </c:pt>
                <c:pt idx="11186">
                  <c:v>11187</c:v>
                </c:pt>
                <c:pt idx="11187">
                  <c:v>11188</c:v>
                </c:pt>
                <c:pt idx="11188">
                  <c:v>11189</c:v>
                </c:pt>
                <c:pt idx="11189">
                  <c:v>11190</c:v>
                </c:pt>
                <c:pt idx="11190">
                  <c:v>11191</c:v>
                </c:pt>
                <c:pt idx="11191">
                  <c:v>11192</c:v>
                </c:pt>
                <c:pt idx="11192">
                  <c:v>11193</c:v>
                </c:pt>
                <c:pt idx="11193">
                  <c:v>11194</c:v>
                </c:pt>
                <c:pt idx="11194">
                  <c:v>11195</c:v>
                </c:pt>
                <c:pt idx="11195">
                  <c:v>11196</c:v>
                </c:pt>
                <c:pt idx="11196">
                  <c:v>11197</c:v>
                </c:pt>
                <c:pt idx="11197">
                  <c:v>11198</c:v>
                </c:pt>
                <c:pt idx="11198">
                  <c:v>11199</c:v>
                </c:pt>
                <c:pt idx="11199">
                  <c:v>11200</c:v>
                </c:pt>
                <c:pt idx="11200">
                  <c:v>11201</c:v>
                </c:pt>
                <c:pt idx="11201">
                  <c:v>11202</c:v>
                </c:pt>
                <c:pt idx="11202">
                  <c:v>11203</c:v>
                </c:pt>
                <c:pt idx="11203">
                  <c:v>11204</c:v>
                </c:pt>
                <c:pt idx="11204">
                  <c:v>11205</c:v>
                </c:pt>
                <c:pt idx="11205">
                  <c:v>11206</c:v>
                </c:pt>
                <c:pt idx="11206">
                  <c:v>11207</c:v>
                </c:pt>
                <c:pt idx="11207">
                  <c:v>11208</c:v>
                </c:pt>
                <c:pt idx="11208">
                  <c:v>11209</c:v>
                </c:pt>
                <c:pt idx="11209">
                  <c:v>11210</c:v>
                </c:pt>
                <c:pt idx="11210">
                  <c:v>11211</c:v>
                </c:pt>
                <c:pt idx="11211">
                  <c:v>11212</c:v>
                </c:pt>
                <c:pt idx="11212">
                  <c:v>11213</c:v>
                </c:pt>
                <c:pt idx="11213">
                  <c:v>11214</c:v>
                </c:pt>
                <c:pt idx="11214">
                  <c:v>11215</c:v>
                </c:pt>
                <c:pt idx="11215">
                  <c:v>11216</c:v>
                </c:pt>
                <c:pt idx="11216">
                  <c:v>11217</c:v>
                </c:pt>
                <c:pt idx="11217">
                  <c:v>11218</c:v>
                </c:pt>
                <c:pt idx="11218">
                  <c:v>11219</c:v>
                </c:pt>
                <c:pt idx="11219">
                  <c:v>11220</c:v>
                </c:pt>
                <c:pt idx="11220">
                  <c:v>11221</c:v>
                </c:pt>
                <c:pt idx="11221">
                  <c:v>11222</c:v>
                </c:pt>
                <c:pt idx="11222">
                  <c:v>11223</c:v>
                </c:pt>
                <c:pt idx="11223">
                  <c:v>11224</c:v>
                </c:pt>
                <c:pt idx="11224">
                  <c:v>11225</c:v>
                </c:pt>
                <c:pt idx="11225">
                  <c:v>11226</c:v>
                </c:pt>
                <c:pt idx="11226">
                  <c:v>11227</c:v>
                </c:pt>
                <c:pt idx="11227">
                  <c:v>11228</c:v>
                </c:pt>
                <c:pt idx="11228">
                  <c:v>11229</c:v>
                </c:pt>
                <c:pt idx="11229">
                  <c:v>11230</c:v>
                </c:pt>
                <c:pt idx="11230">
                  <c:v>11231</c:v>
                </c:pt>
                <c:pt idx="11231">
                  <c:v>11232</c:v>
                </c:pt>
                <c:pt idx="11232">
                  <c:v>11233</c:v>
                </c:pt>
                <c:pt idx="11233">
                  <c:v>11234</c:v>
                </c:pt>
                <c:pt idx="11234">
                  <c:v>11235</c:v>
                </c:pt>
                <c:pt idx="11235">
                  <c:v>11236</c:v>
                </c:pt>
                <c:pt idx="11236">
                  <c:v>11237</c:v>
                </c:pt>
                <c:pt idx="11237">
                  <c:v>11238</c:v>
                </c:pt>
                <c:pt idx="11238">
                  <c:v>11239</c:v>
                </c:pt>
                <c:pt idx="11239">
                  <c:v>11240</c:v>
                </c:pt>
                <c:pt idx="11240">
                  <c:v>11241</c:v>
                </c:pt>
                <c:pt idx="11241">
                  <c:v>11242</c:v>
                </c:pt>
                <c:pt idx="11242">
                  <c:v>11243</c:v>
                </c:pt>
                <c:pt idx="11243">
                  <c:v>11244</c:v>
                </c:pt>
                <c:pt idx="11244">
                  <c:v>11245</c:v>
                </c:pt>
                <c:pt idx="11245">
                  <c:v>11246</c:v>
                </c:pt>
                <c:pt idx="11246">
                  <c:v>11247</c:v>
                </c:pt>
                <c:pt idx="11247">
                  <c:v>11248</c:v>
                </c:pt>
                <c:pt idx="11248">
                  <c:v>11249</c:v>
                </c:pt>
                <c:pt idx="11249">
                  <c:v>11250</c:v>
                </c:pt>
                <c:pt idx="11250">
                  <c:v>11251</c:v>
                </c:pt>
                <c:pt idx="11251">
                  <c:v>11252</c:v>
                </c:pt>
                <c:pt idx="11252">
                  <c:v>11253</c:v>
                </c:pt>
                <c:pt idx="11253">
                  <c:v>11254</c:v>
                </c:pt>
                <c:pt idx="11254">
                  <c:v>11255</c:v>
                </c:pt>
                <c:pt idx="11255">
                  <c:v>11256</c:v>
                </c:pt>
                <c:pt idx="11256">
                  <c:v>11257</c:v>
                </c:pt>
                <c:pt idx="11257">
                  <c:v>11258</c:v>
                </c:pt>
                <c:pt idx="11258">
                  <c:v>11259</c:v>
                </c:pt>
                <c:pt idx="11259">
                  <c:v>11260</c:v>
                </c:pt>
                <c:pt idx="11260">
                  <c:v>11261</c:v>
                </c:pt>
                <c:pt idx="11261">
                  <c:v>11262</c:v>
                </c:pt>
                <c:pt idx="11262">
                  <c:v>11263</c:v>
                </c:pt>
                <c:pt idx="11263">
                  <c:v>11264</c:v>
                </c:pt>
                <c:pt idx="11264">
                  <c:v>11265</c:v>
                </c:pt>
                <c:pt idx="11265">
                  <c:v>11266</c:v>
                </c:pt>
                <c:pt idx="11266">
                  <c:v>11267</c:v>
                </c:pt>
                <c:pt idx="11267">
                  <c:v>11268</c:v>
                </c:pt>
                <c:pt idx="11268">
                  <c:v>11269</c:v>
                </c:pt>
                <c:pt idx="11269">
                  <c:v>11270</c:v>
                </c:pt>
                <c:pt idx="11270">
                  <c:v>11271</c:v>
                </c:pt>
                <c:pt idx="11271">
                  <c:v>11272</c:v>
                </c:pt>
                <c:pt idx="11272">
                  <c:v>11273</c:v>
                </c:pt>
                <c:pt idx="11273">
                  <c:v>11274</c:v>
                </c:pt>
                <c:pt idx="11274">
                  <c:v>11275</c:v>
                </c:pt>
                <c:pt idx="11275">
                  <c:v>11276</c:v>
                </c:pt>
                <c:pt idx="11276">
                  <c:v>11277</c:v>
                </c:pt>
                <c:pt idx="11277">
                  <c:v>11278</c:v>
                </c:pt>
                <c:pt idx="11278">
                  <c:v>11279</c:v>
                </c:pt>
                <c:pt idx="11279">
                  <c:v>11280</c:v>
                </c:pt>
                <c:pt idx="11280">
                  <c:v>11281</c:v>
                </c:pt>
                <c:pt idx="11281">
                  <c:v>11282</c:v>
                </c:pt>
                <c:pt idx="11282">
                  <c:v>11283</c:v>
                </c:pt>
                <c:pt idx="11283">
                  <c:v>11284</c:v>
                </c:pt>
                <c:pt idx="11284">
                  <c:v>11285</c:v>
                </c:pt>
                <c:pt idx="11285">
                  <c:v>11286</c:v>
                </c:pt>
                <c:pt idx="11286">
                  <c:v>11287</c:v>
                </c:pt>
                <c:pt idx="11287">
                  <c:v>11288</c:v>
                </c:pt>
                <c:pt idx="11288">
                  <c:v>11289</c:v>
                </c:pt>
                <c:pt idx="11289">
                  <c:v>11290</c:v>
                </c:pt>
                <c:pt idx="11290">
                  <c:v>11291</c:v>
                </c:pt>
                <c:pt idx="11291">
                  <c:v>11292</c:v>
                </c:pt>
                <c:pt idx="11292">
                  <c:v>11293</c:v>
                </c:pt>
                <c:pt idx="11293">
                  <c:v>11294</c:v>
                </c:pt>
                <c:pt idx="11294">
                  <c:v>11295</c:v>
                </c:pt>
                <c:pt idx="11295">
                  <c:v>11296</c:v>
                </c:pt>
                <c:pt idx="11296">
                  <c:v>11297</c:v>
                </c:pt>
                <c:pt idx="11297">
                  <c:v>11298</c:v>
                </c:pt>
                <c:pt idx="11298">
                  <c:v>11299</c:v>
                </c:pt>
                <c:pt idx="11299">
                  <c:v>11300</c:v>
                </c:pt>
                <c:pt idx="11300">
                  <c:v>11301</c:v>
                </c:pt>
                <c:pt idx="11301">
                  <c:v>11302</c:v>
                </c:pt>
                <c:pt idx="11302">
                  <c:v>11303</c:v>
                </c:pt>
                <c:pt idx="11303">
                  <c:v>11304</c:v>
                </c:pt>
                <c:pt idx="11304">
                  <c:v>11305</c:v>
                </c:pt>
                <c:pt idx="11305">
                  <c:v>11306</c:v>
                </c:pt>
                <c:pt idx="11306">
                  <c:v>11307</c:v>
                </c:pt>
                <c:pt idx="11307">
                  <c:v>11308</c:v>
                </c:pt>
                <c:pt idx="11308">
                  <c:v>11309</c:v>
                </c:pt>
                <c:pt idx="11309">
                  <c:v>11310</c:v>
                </c:pt>
                <c:pt idx="11310">
                  <c:v>11311</c:v>
                </c:pt>
                <c:pt idx="11311">
                  <c:v>11312</c:v>
                </c:pt>
                <c:pt idx="11312">
                  <c:v>11313</c:v>
                </c:pt>
                <c:pt idx="11313">
                  <c:v>11314</c:v>
                </c:pt>
                <c:pt idx="11314">
                  <c:v>11315</c:v>
                </c:pt>
                <c:pt idx="11315">
                  <c:v>11316</c:v>
                </c:pt>
                <c:pt idx="11316">
                  <c:v>11317</c:v>
                </c:pt>
                <c:pt idx="11317">
                  <c:v>11318</c:v>
                </c:pt>
                <c:pt idx="11318">
                  <c:v>11319</c:v>
                </c:pt>
                <c:pt idx="11319">
                  <c:v>11320</c:v>
                </c:pt>
                <c:pt idx="11320">
                  <c:v>11321</c:v>
                </c:pt>
                <c:pt idx="11321">
                  <c:v>11322</c:v>
                </c:pt>
                <c:pt idx="11322">
                  <c:v>11323</c:v>
                </c:pt>
                <c:pt idx="11323">
                  <c:v>11324</c:v>
                </c:pt>
                <c:pt idx="11324">
                  <c:v>11325</c:v>
                </c:pt>
                <c:pt idx="11325">
                  <c:v>11326</c:v>
                </c:pt>
                <c:pt idx="11326">
                  <c:v>11327</c:v>
                </c:pt>
                <c:pt idx="11327">
                  <c:v>11328</c:v>
                </c:pt>
                <c:pt idx="11328">
                  <c:v>11329</c:v>
                </c:pt>
                <c:pt idx="11329">
                  <c:v>11330</c:v>
                </c:pt>
                <c:pt idx="11330">
                  <c:v>11331</c:v>
                </c:pt>
                <c:pt idx="11331">
                  <c:v>11332</c:v>
                </c:pt>
                <c:pt idx="11332">
                  <c:v>11333</c:v>
                </c:pt>
                <c:pt idx="11333">
                  <c:v>11334</c:v>
                </c:pt>
                <c:pt idx="11334">
                  <c:v>11335</c:v>
                </c:pt>
                <c:pt idx="11335">
                  <c:v>11336</c:v>
                </c:pt>
                <c:pt idx="11336">
                  <c:v>11337</c:v>
                </c:pt>
                <c:pt idx="11337">
                  <c:v>11338</c:v>
                </c:pt>
                <c:pt idx="11338">
                  <c:v>11339</c:v>
                </c:pt>
                <c:pt idx="11339">
                  <c:v>11340</c:v>
                </c:pt>
                <c:pt idx="11340">
                  <c:v>11341</c:v>
                </c:pt>
                <c:pt idx="11341">
                  <c:v>11342</c:v>
                </c:pt>
                <c:pt idx="11342">
                  <c:v>11343</c:v>
                </c:pt>
                <c:pt idx="11343">
                  <c:v>11344</c:v>
                </c:pt>
                <c:pt idx="11344">
                  <c:v>11345</c:v>
                </c:pt>
                <c:pt idx="11345">
                  <c:v>11346</c:v>
                </c:pt>
                <c:pt idx="11346">
                  <c:v>11347</c:v>
                </c:pt>
                <c:pt idx="11347">
                  <c:v>11348</c:v>
                </c:pt>
                <c:pt idx="11348">
                  <c:v>11349</c:v>
                </c:pt>
                <c:pt idx="11349">
                  <c:v>11350</c:v>
                </c:pt>
                <c:pt idx="11350">
                  <c:v>11351</c:v>
                </c:pt>
                <c:pt idx="11351">
                  <c:v>11352</c:v>
                </c:pt>
                <c:pt idx="11352">
                  <c:v>11353</c:v>
                </c:pt>
                <c:pt idx="11353">
                  <c:v>11354</c:v>
                </c:pt>
                <c:pt idx="11354">
                  <c:v>11355</c:v>
                </c:pt>
                <c:pt idx="11355">
                  <c:v>11356</c:v>
                </c:pt>
                <c:pt idx="11356">
                  <c:v>11357</c:v>
                </c:pt>
                <c:pt idx="11357">
                  <c:v>11358</c:v>
                </c:pt>
                <c:pt idx="11358">
                  <c:v>11359</c:v>
                </c:pt>
                <c:pt idx="11359">
                  <c:v>11360</c:v>
                </c:pt>
                <c:pt idx="11360">
                  <c:v>11361</c:v>
                </c:pt>
                <c:pt idx="11361">
                  <c:v>11362</c:v>
                </c:pt>
                <c:pt idx="11362">
                  <c:v>11363</c:v>
                </c:pt>
                <c:pt idx="11363">
                  <c:v>11364</c:v>
                </c:pt>
                <c:pt idx="11364">
                  <c:v>11365</c:v>
                </c:pt>
                <c:pt idx="11365">
                  <c:v>11366</c:v>
                </c:pt>
                <c:pt idx="11366">
                  <c:v>11367</c:v>
                </c:pt>
                <c:pt idx="11367">
                  <c:v>11368</c:v>
                </c:pt>
                <c:pt idx="11368">
                  <c:v>11369</c:v>
                </c:pt>
                <c:pt idx="11369">
                  <c:v>11370</c:v>
                </c:pt>
                <c:pt idx="11370">
                  <c:v>11371</c:v>
                </c:pt>
                <c:pt idx="11371">
                  <c:v>11372</c:v>
                </c:pt>
                <c:pt idx="11372">
                  <c:v>11373</c:v>
                </c:pt>
                <c:pt idx="11373">
                  <c:v>11374</c:v>
                </c:pt>
                <c:pt idx="11374">
                  <c:v>11375</c:v>
                </c:pt>
                <c:pt idx="11375">
                  <c:v>11376</c:v>
                </c:pt>
                <c:pt idx="11376">
                  <c:v>11377</c:v>
                </c:pt>
                <c:pt idx="11377">
                  <c:v>11378</c:v>
                </c:pt>
                <c:pt idx="11378">
                  <c:v>11379</c:v>
                </c:pt>
                <c:pt idx="11379">
                  <c:v>11380</c:v>
                </c:pt>
                <c:pt idx="11380">
                  <c:v>11381</c:v>
                </c:pt>
                <c:pt idx="11381">
                  <c:v>11382</c:v>
                </c:pt>
                <c:pt idx="11382">
                  <c:v>11383</c:v>
                </c:pt>
                <c:pt idx="11383">
                  <c:v>11384</c:v>
                </c:pt>
                <c:pt idx="11384">
                  <c:v>11385</c:v>
                </c:pt>
                <c:pt idx="11385">
                  <c:v>11386</c:v>
                </c:pt>
                <c:pt idx="11386">
                  <c:v>11387</c:v>
                </c:pt>
                <c:pt idx="11387">
                  <c:v>11388</c:v>
                </c:pt>
                <c:pt idx="11388">
                  <c:v>11389</c:v>
                </c:pt>
                <c:pt idx="11389">
                  <c:v>11390</c:v>
                </c:pt>
                <c:pt idx="11390">
                  <c:v>11391</c:v>
                </c:pt>
                <c:pt idx="11391">
                  <c:v>11392</c:v>
                </c:pt>
                <c:pt idx="11392">
                  <c:v>11393</c:v>
                </c:pt>
                <c:pt idx="11393">
                  <c:v>11394</c:v>
                </c:pt>
                <c:pt idx="11394">
                  <c:v>11395</c:v>
                </c:pt>
                <c:pt idx="11395">
                  <c:v>11396</c:v>
                </c:pt>
                <c:pt idx="11396">
                  <c:v>11397</c:v>
                </c:pt>
                <c:pt idx="11397">
                  <c:v>11398</c:v>
                </c:pt>
                <c:pt idx="11398">
                  <c:v>11399</c:v>
                </c:pt>
                <c:pt idx="11399">
                  <c:v>11400</c:v>
                </c:pt>
                <c:pt idx="11400">
                  <c:v>11401</c:v>
                </c:pt>
                <c:pt idx="11401">
                  <c:v>11402</c:v>
                </c:pt>
                <c:pt idx="11402">
                  <c:v>11403</c:v>
                </c:pt>
                <c:pt idx="11403">
                  <c:v>11404</c:v>
                </c:pt>
                <c:pt idx="11404">
                  <c:v>11405</c:v>
                </c:pt>
                <c:pt idx="11405">
                  <c:v>11406</c:v>
                </c:pt>
                <c:pt idx="11406">
                  <c:v>11407</c:v>
                </c:pt>
                <c:pt idx="11407">
                  <c:v>11408</c:v>
                </c:pt>
                <c:pt idx="11408">
                  <c:v>11409</c:v>
                </c:pt>
                <c:pt idx="11409">
                  <c:v>11410</c:v>
                </c:pt>
                <c:pt idx="11410">
                  <c:v>11411</c:v>
                </c:pt>
                <c:pt idx="11411">
                  <c:v>11412</c:v>
                </c:pt>
                <c:pt idx="11412">
                  <c:v>11413</c:v>
                </c:pt>
                <c:pt idx="11413">
                  <c:v>11414</c:v>
                </c:pt>
                <c:pt idx="11414">
                  <c:v>11415</c:v>
                </c:pt>
                <c:pt idx="11415">
                  <c:v>11416</c:v>
                </c:pt>
                <c:pt idx="11416">
                  <c:v>11417</c:v>
                </c:pt>
                <c:pt idx="11417">
                  <c:v>11418</c:v>
                </c:pt>
                <c:pt idx="11418">
                  <c:v>11419</c:v>
                </c:pt>
                <c:pt idx="11419">
                  <c:v>11420</c:v>
                </c:pt>
                <c:pt idx="11420">
                  <c:v>11421</c:v>
                </c:pt>
                <c:pt idx="11421">
                  <c:v>11422</c:v>
                </c:pt>
                <c:pt idx="11422">
                  <c:v>11423</c:v>
                </c:pt>
                <c:pt idx="11423">
                  <c:v>11424</c:v>
                </c:pt>
                <c:pt idx="11424">
                  <c:v>11425</c:v>
                </c:pt>
                <c:pt idx="11425">
                  <c:v>11426</c:v>
                </c:pt>
                <c:pt idx="11426">
                  <c:v>11427</c:v>
                </c:pt>
                <c:pt idx="11427">
                  <c:v>11428</c:v>
                </c:pt>
                <c:pt idx="11428">
                  <c:v>11429</c:v>
                </c:pt>
                <c:pt idx="11429">
                  <c:v>11430</c:v>
                </c:pt>
                <c:pt idx="11430">
                  <c:v>11431</c:v>
                </c:pt>
                <c:pt idx="11431">
                  <c:v>11432</c:v>
                </c:pt>
                <c:pt idx="11432">
                  <c:v>11433</c:v>
                </c:pt>
                <c:pt idx="11433">
                  <c:v>11434</c:v>
                </c:pt>
                <c:pt idx="11434">
                  <c:v>11435</c:v>
                </c:pt>
                <c:pt idx="11435">
                  <c:v>11436</c:v>
                </c:pt>
                <c:pt idx="11436">
                  <c:v>11437</c:v>
                </c:pt>
                <c:pt idx="11437">
                  <c:v>11438</c:v>
                </c:pt>
                <c:pt idx="11438">
                  <c:v>11439</c:v>
                </c:pt>
                <c:pt idx="11439">
                  <c:v>11440</c:v>
                </c:pt>
                <c:pt idx="11440">
                  <c:v>11441</c:v>
                </c:pt>
                <c:pt idx="11441">
                  <c:v>11442</c:v>
                </c:pt>
                <c:pt idx="11442">
                  <c:v>11443</c:v>
                </c:pt>
                <c:pt idx="11443">
                  <c:v>11444</c:v>
                </c:pt>
                <c:pt idx="11444">
                  <c:v>11445</c:v>
                </c:pt>
                <c:pt idx="11445">
                  <c:v>11446</c:v>
                </c:pt>
                <c:pt idx="11446">
                  <c:v>11447</c:v>
                </c:pt>
                <c:pt idx="11447">
                  <c:v>11448</c:v>
                </c:pt>
                <c:pt idx="11448">
                  <c:v>11449</c:v>
                </c:pt>
                <c:pt idx="11449">
                  <c:v>11450</c:v>
                </c:pt>
                <c:pt idx="11450">
                  <c:v>11451</c:v>
                </c:pt>
                <c:pt idx="11451">
                  <c:v>11452</c:v>
                </c:pt>
                <c:pt idx="11452">
                  <c:v>11453</c:v>
                </c:pt>
                <c:pt idx="11453">
                  <c:v>11454</c:v>
                </c:pt>
                <c:pt idx="11454">
                  <c:v>11455</c:v>
                </c:pt>
                <c:pt idx="11455">
                  <c:v>11456</c:v>
                </c:pt>
                <c:pt idx="11456">
                  <c:v>11457</c:v>
                </c:pt>
                <c:pt idx="11457">
                  <c:v>11458</c:v>
                </c:pt>
                <c:pt idx="11458">
                  <c:v>11459</c:v>
                </c:pt>
                <c:pt idx="11459">
                  <c:v>11460</c:v>
                </c:pt>
                <c:pt idx="11460">
                  <c:v>11461</c:v>
                </c:pt>
                <c:pt idx="11461">
                  <c:v>11462</c:v>
                </c:pt>
                <c:pt idx="11462">
                  <c:v>11463</c:v>
                </c:pt>
                <c:pt idx="11463">
                  <c:v>11464</c:v>
                </c:pt>
                <c:pt idx="11464">
                  <c:v>11465</c:v>
                </c:pt>
                <c:pt idx="11465">
                  <c:v>11466</c:v>
                </c:pt>
                <c:pt idx="11466">
                  <c:v>11467</c:v>
                </c:pt>
                <c:pt idx="11467">
                  <c:v>11468</c:v>
                </c:pt>
                <c:pt idx="11468">
                  <c:v>11469</c:v>
                </c:pt>
                <c:pt idx="11469">
                  <c:v>11470</c:v>
                </c:pt>
                <c:pt idx="11470">
                  <c:v>11471</c:v>
                </c:pt>
                <c:pt idx="11471">
                  <c:v>11472</c:v>
                </c:pt>
                <c:pt idx="11472">
                  <c:v>11473</c:v>
                </c:pt>
                <c:pt idx="11473">
                  <c:v>11474</c:v>
                </c:pt>
                <c:pt idx="11474">
                  <c:v>11475</c:v>
                </c:pt>
                <c:pt idx="11475">
                  <c:v>11476</c:v>
                </c:pt>
                <c:pt idx="11476">
                  <c:v>11477</c:v>
                </c:pt>
                <c:pt idx="11477">
                  <c:v>11478</c:v>
                </c:pt>
                <c:pt idx="11478">
                  <c:v>11479</c:v>
                </c:pt>
                <c:pt idx="11479">
                  <c:v>11480</c:v>
                </c:pt>
                <c:pt idx="11480">
                  <c:v>11481</c:v>
                </c:pt>
                <c:pt idx="11481">
                  <c:v>11482</c:v>
                </c:pt>
                <c:pt idx="11482">
                  <c:v>11483</c:v>
                </c:pt>
                <c:pt idx="11483">
                  <c:v>11484</c:v>
                </c:pt>
                <c:pt idx="11484">
                  <c:v>11485</c:v>
                </c:pt>
                <c:pt idx="11485">
                  <c:v>11486</c:v>
                </c:pt>
                <c:pt idx="11486">
                  <c:v>11487</c:v>
                </c:pt>
                <c:pt idx="11487">
                  <c:v>11488</c:v>
                </c:pt>
                <c:pt idx="11488">
                  <c:v>11489</c:v>
                </c:pt>
                <c:pt idx="11489">
                  <c:v>11490</c:v>
                </c:pt>
                <c:pt idx="11490">
                  <c:v>11491</c:v>
                </c:pt>
                <c:pt idx="11491">
                  <c:v>11492</c:v>
                </c:pt>
                <c:pt idx="11492">
                  <c:v>11493</c:v>
                </c:pt>
                <c:pt idx="11493">
                  <c:v>11494</c:v>
                </c:pt>
                <c:pt idx="11494">
                  <c:v>11495</c:v>
                </c:pt>
                <c:pt idx="11495">
                  <c:v>11496</c:v>
                </c:pt>
                <c:pt idx="11496">
                  <c:v>11497</c:v>
                </c:pt>
                <c:pt idx="11497">
                  <c:v>11498</c:v>
                </c:pt>
                <c:pt idx="11498">
                  <c:v>11499</c:v>
                </c:pt>
                <c:pt idx="11499">
                  <c:v>11500</c:v>
                </c:pt>
                <c:pt idx="11500">
                  <c:v>11501</c:v>
                </c:pt>
                <c:pt idx="11501">
                  <c:v>11502</c:v>
                </c:pt>
                <c:pt idx="11502">
                  <c:v>11503</c:v>
                </c:pt>
                <c:pt idx="11503">
                  <c:v>11504</c:v>
                </c:pt>
                <c:pt idx="11504">
                  <c:v>11505</c:v>
                </c:pt>
                <c:pt idx="11505">
                  <c:v>11506</c:v>
                </c:pt>
                <c:pt idx="11506">
                  <c:v>11507</c:v>
                </c:pt>
                <c:pt idx="11507">
                  <c:v>11508</c:v>
                </c:pt>
                <c:pt idx="11508">
                  <c:v>11509</c:v>
                </c:pt>
                <c:pt idx="11509">
                  <c:v>11510</c:v>
                </c:pt>
                <c:pt idx="11510">
                  <c:v>11511</c:v>
                </c:pt>
                <c:pt idx="11511">
                  <c:v>11512</c:v>
                </c:pt>
                <c:pt idx="11512">
                  <c:v>11513</c:v>
                </c:pt>
                <c:pt idx="11513">
                  <c:v>11514</c:v>
                </c:pt>
                <c:pt idx="11514">
                  <c:v>11515</c:v>
                </c:pt>
                <c:pt idx="11515">
                  <c:v>11516</c:v>
                </c:pt>
                <c:pt idx="11516">
                  <c:v>11517</c:v>
                </c:pt>
                <c:pt idx="11517">
                  <c:v>11518</c:v>
                </c:pt>
                <c:pt idx="11518">
                  <c:v>11519</c:v>
                </c:pt>
                <c:pt idx="11519">
                  <c:v>11520</c:v>
                </c:pt>
                <c:pt idx="11520">
                  <c:v>11521</c:v>
                </c:pt>
                <c:pt idx="11521">
                  <c:v>11522</c:v>
                </c:pt>
                <c:pt idx="11522">
                  <c:v>11523</c:v>
                </c:pt>
                <c:pt idx="11523">
                  <c:v>11524</c:v>
                </c:pt>
                <c:pt idx="11524">
                  <c:v>11525</c:v>
                </c:pt>
                <c:pt idx="11525">
                  <c:v>11526</c:v>
                </c:pt>
                <c:pt idx="11526">
                  <c:v>11527</c:v>
                </c:pt>
                <c:pt idx="11527">
                  <c:v>11528</c:v>
                </c:pt>
                <c:pt idx="11528">
                  <c:v>11529</c:v>
                </c:pt>
                <c:pt idx="11529">
                  <c:v>11530</c:v>
                </c:pt>
                <c:pt idx="11530">
                  <c:v>11531</c:v>
                </c:pt>
                <c:pt idx="11531">
                  <c:v>11532</c:v>
                </c:pt>
                <c:pt idx="11532">
                  <c:v>11533</c:v>
                </c:pt>
                <c:pt idx="11533">
                  <c:v>11534</c:v>
                </c:pt>
                <c:pt idx="11534">
                  <c:v>11535</c:v>
                </c:pt>
                <c:pt idx="11535">
                  <c:v>11536</c:v>
                </c:pt>
                <c:pt idx="11536">
                  <c:v>11537</c:v>
                </c:pt>
                <c:pt idx="11537">
                  <c:v>11538</c:v>
                </c:pt>
                <c:pt idx="11538">
                  <c:v>11539</c:v>
                </c:pt>
                <c:pt idx="11539">
                  <c:v>11540</c:v>
                </c:pt>
                <c:pt idx="11540">
                  <c:v>11541</c:v>
                </c:pt>
                <c:pt idx="11541">
                  <c:v>11542</c:v>
                </c:pt>
                <c:pt idx="11542">
                  <c:v>11543</c:v>
                </c:pt>
                <c:pt idx="11543">
                  <c:v>11544</c:v>
                </c:pt>
                <c:pt idx="11544">
                  <c:v>11545</c:v>
                </c:pt>
                <c:pt idx="11545">
                  <c:v>11546</c:v>
                </c:pt>
                <c:pt idx="11546">
                  <c:v>11547</c:v>
                </c:pt>
                <c:pt idx="11547">
                  <c:v>11548</c:v>
                </c:pt>
                <c:pt idx="11548">
                  <c:v>11549</c:v>
                </c:pt>
                <c:pt idx="11549">
                  <c:v>11550</c:v>
                </c:pt>
                <c:pt idx="11550">
                  <c:v>11551</c:v>
                </c:pt>
                <c:pt idx="11551">
                  <c:v>11552</c:v>
                </c:pt>
                <c:pt idx="11552">
                  <c:v>11553</c:v>
                </c:pt>
                <c:pt idx="11553">
                  <c:v>11554</c:v>
                </c:pt>
                <c:pt idx="11554">
                  <c:v>11555</c:v>
                </c:pt>
                <c:pt idx="11555">
                  <c:v>11556</c:v>
                </c:pt>
                <c:pt idx="11556">
                  <c:v>11557</c:v>
                </c:pt>
                <c:pt idx="11557">
                  <c:v>11558</c:v>
                </c:pt>
                <c:pt idx="11558">
                  <c:v>11559</c:v>
                </c:pt>
                <c:pt idx="11559">
                  <c:v>11560</c:v>
                </c:pt>
                <c:pt idx="11560">
                  <c:v>11561</c:v>
                </c:pt>
                <c:pt idx="11561">
                  <c:v>11562</c:v>
                </c:pt>
                <c:pt idx="11562">
                  <c:v>11563</c:v>
                </c:pt>
                <c:pt idx="11563">
                  <c:v>11564</c:v>
                </c:pt>
                <c:pt idx="11564">
                  <c:v>11565</c:v>
                </c:pt>
                <c:pt idx="11565">
                  <c:v>11566</c:v>
                </c:pt>
                <c:pt idx="11566">
                  <c:v>11567</c:v>
                </c:pt>
                <c:pt idx="11567">
                  <c:v>11568</c:v>
                </c:pt>
                <c:pt idx="11568">
                  <c:v>11569</c:v>
                </c:pt>
                <c:pt idx="11569">
                  <c:v>11570</c:v>
                </c:pt>
                <c:pt idx="11570">
                  <c:v>11571</c:v>
                </c:pt>
                <c:pt idx="11571">
                  <c:v>11572</c:v>
                </c:pt>
                <c:pt idx="11572">
                  <c:v>11573</c:v>
                </c:pt>
                <c:pt idx="11573">
                  <c:v>11574</c:v>
                </c:pt>
                <c:pt idx="11574">
                  <c:v>11575</c:v>
                </c:pt>
                <c:pt idx="11575">
                  <c:v>11576</c:v>
                </c:pt>
                <c:pt idx="11576">
                  <c:v>11577</c:v>
                </c:pt>
                <c:pt idx="11577">
                  <c:v>11578</c:v>
                </c:pt>
                <c:pt idx="11578">
                  <c:v>11579</c:v>
                </c:pt>
                <c:pt idx="11579">
                  <c:v>11580</c:v>
                </c:pt>
                <c:pt idx="11580">
                  <c:v>11581</c:v>
                </c:pt>
                <c:pt idx="11581">
                  <c:v>11582</c:v>
                </c:pt>
                <c:pt idx="11582">
                  <c:v>11583</c:v>
                </c:pt>
                <c:pt idx="11583">
                  <c:v>11584</c:v>
                </c:pt>
                <c:pt idx="11584">
                  <c:v>11585</c:v>
                </c:pt>
                <c:pt idx="11585">
                  <c:v>11586</c:v>
                </c:pt>
                <c:pt idx="11586">
                  <c:v>11587</c:v>
                </c:pt>
                <c:pt idx="11587">
                  <c:v>11588</c:v>
                </c:pt>
                <c:pt idx="11588">
                  <c:v>11589</c:v>
                </c:pt>
                <c:pt idx="11589">
                  <c:v>11590</c:v>
                </c:pt>
                <c:pt idx="11590">
                  <c:v>11591</c:v>
                </c:pt>
                <c:pt idx="11591">
                  <c:v>11592</c:v>
                </c:pt>
                <c:pt idx="11592">
                  <c:v>11593</c:v>
                </c:pt>
                <c:pt idx="11593">
                  <c:v>11594</c:v>
                </c:pt>
                <c:pt idx="11594">
                  <c:v>11595</c:v>
                </c:pt>
                <c:pt idx="11595">
                  <c:v>11596</c:v>
                </c:pt>
                <c:pt idx="11596">
                  <c:v>11597</c:v>
                </c:pt>
                <c:pt idx="11597">
                  <c:v>11598</c:v>
                </c:pt>
                <c:pt idx="11598">
                  <c:v>11599</c:v>
                </c:pt>
                <c:pt idx="11599">
                  <c:v>11600</c:v>
                </c:pt>
                <c:pt idx="11600">
                  <c:v>11601</c:v>
                </c:pt>
                <c:pt idx="11601">
                  <c:v>11602</c:v>
                </c:pt>
                <c:pt idx="11602">
                  <c:v>11603</c:v>
                </c:pt>
                <c:pt idx="11603">
                  <c:v>11604</c:v>
                </c:pt>
                <c:pt idx="11604">
                  <c:v>11605</c:v>
                </c:pt>
                <c:pt idx="11605">
                  <c:v>11606</c:v>
                </c:pt>
                <c:pt idx="11606">
                  <c:v>11607</c:v>
                </c:pt>
                <c:pt idx="11607">
                  <c:v>11608</c:v>
                </c:pt>
                <c:pt idx="11608">
                  <c:v>11609</c:v>
                </c:pt>
                <c:pt idx="11609">
                  <c:v>11610</c:v>
                </c:pt>
                <c:pt idx="11610">
                  <c:v>11611</c:v>
                </c:pt>
                <c:pt idx="11611">
                  <c:v>11612</c:v>
                </c:pt>
                <c:pt idx="11612">
                  <c:v>11613</c:v>
                </c:pt>
                <c:pt idx="11613">
                  <c:v>11614</c:v>
                </c:pt>
                <c:pt idx="11614">
                  <c:v>11615</c:v>
                </c:pt>
                <c:pt idx="11615">
                  <c:v>11616</c:v>
                </c:pt>
                <c:pt idx="11616">
                  <c:v>11617</c:v>
                </c:pt>
                <c:pt idx="11617">
                  <c:v>11618</c:v>
                </c:pt>
                <c:pt idx="11618">
                  <c:v>11619</c:v>
                </c:pt>
                <c:pt idx="11619">
                  <c:v>11620</c:v>
                </c:pt>
                <c:pt idx="11620">
                  <c:v>11621</c:v>
                </c:pt>
                <c:pt idx="11621">
                  <c:v>11622</c:v>
                </c:pt>
                <c:pt idx="11622">
                  <c:v>11623</c:v>
                </c:pt>
                <c:pt idx="11623">
                  <c:v>11624</c:v>
                </c:pt>
                <c:pt idx="11624">
                  <c:v>11625</c:v>
                </c:pt>
                <c:pt idx="11625">
                  <c:v>11626</c:v>
                </c:pt>
                <c:pt idx="11626">
                  <c:v>11627</c:v>
                </c:pt>
                <c:pt idx="11627">
                  <c:v>11628</c:v>
                </c:pt>
                <c:pt idx="11628">
                  <c:v>11629</c:v>
                </c:pt>
                <c:pt idx="11629">
                  <c:v>11630</c:v>
                </c:pt>
                <c:pt idx="11630">
                  <c:v>11631</c:v>
                </c:pt>
                <c:pt idx="11631">
                  <c:v>11632</c:v>
                </c:pt>
                <c:pt idx="11632">
                  <c:v>11633</c:v>
                </c:pt>
                <c:pt idx="11633">
                  <c:v>11634</c:v>
                </c:pt>
                <c:pt idx="11634">
                  <c:v>11635</c:v>
                </c:pt>
                <c:pt idx="11635">
                  <c:v>11636</c:v>
                </c:pt>
                <c:pt idx="11636">
                  <c:v>11637</c:v>
                </c:pt>
                <c:pt idx="11637">
                  <c:v>11638</c:v>
                </c:pt>
                <c:pt idx="11638">
                  <c:v>11639</c:v>
                </c:pt>
                <c:pt idx="11639">
                  <c:v>11640</c:v>
                </c:pt>
                <c:pt idx="11640">
                  <c:v>11641</c:v>
                </c:pt>
                <c:pt idx="11641">
                  <c:v>11642</c:v>
                </c:pt>
                <c:pt idx="11642">
                  <c:v>11643</c:v>
                </c:pt>
                <c:pt idx="11643">
                  <c:v>11644</c:v>
                </c:pt>
                <c:pt idx="11644">
                  <c:v>11645</c:v>
                </c:pt>
                <c:pt idx="11645">
                  <c:v>11646</c:v>
                </c:pt>
                <c:pt idx="11646">
                  <c:v>11647</c:v>
                </c:pt>
                <c:pt idx="11647">
                  <c:v>11648</c:v>
                </c:pt>
                <c:pt idx="11648">
                  <c:v>11649</c:v>
                </c:pt>
                <c:pt idx="11649">
                  <c:v>11650</c:v>
                </c:pt>
                <c:pt idx="11650">
                  <c:v>11651</c:v>
                </c:pt>
                <c:pt idx="11651">
                  <c:v>11652</c:v>
                </c:pt>
                <c:pt idx="11652">
                  <c:v>11653</c:v>
                </c:pt>
                <c:pt idx="11653">
                  <c:v>11654</c:v>
                </c:pt>
                <c:pt idx="11654">
                  <c:v>11655</c:v>
                </c:pt>
                <c:pt idx="11655">
                  <c:v>11656</c:v>
                </c:pt>
                <c:pt idx="11656">
                  <c:v>11657</c:v>
                </c:pt>
                <c:pt idx="11657">
                  <c:v>11658</c:v>
                </c:pt>
                <c:pt idx="11658">
                  <c:v>11659</c:v>
                </c:pt>
                <c:pt idx="11659">
                  <c:v>11660</c:v>
                </c:pt>
                <c:pt idx="11660">
                  <c:v>11661</c:v>
                </c:pt>
                <c:pt idx="11661">
                  <c:v>11662</c:v>
                </c:pt>
                <c:pt idx="11662">
                  <c:v>11663</c:v>
                </c:pt>
                <c:pt idx="11663">
                  <c:v>11664</c:v>
                </c:pt>
                <c:pt idx="11664">
                  <c:v>11665</c:v>
                </c:pt>
                <c:pt idx="11665">
                  <c:v>11666</c:v>
                </c:pt>
                <c:pt idx="11666">
                  <c:v>11667</c:v>
                </c:pt>
                <c:pt idx="11667">
                  <c:v>11668</c:v>
                </c:pt>
                <c:pt idx="11668">
                  <c:v>11669</c:v>
                </c:pt>
                <c:pt idx="11669">
                  <c:v>11670</c:v>
                </c:pt>
                <c:pt idx="11670">
                  <c:v>11671</c:v>
                </c:pt>
                <c:pt idx="11671">
                  <c:v>11672</c:v>
                </c:pt>
                <c:pt idx="11672">
                  <c:v>11673</c:v>
                </c:pt>
                <c:pt idx="11673">
                  <c:v>11674</c:v>
                </c:pt>
                <c:pt idx="11674">
                  <c:v>11675</c:v>
                </c:pt>
                <c:pt idx="11675">
                  <c:v>11676</c:v>
                </c:pt>
                <c:pt idx="11676">
                  <c:v>11677</c:v>
                </c:pt>
                <c:pt idx="11677">
                  <c:v>11678</c:v>
                </c:pt>
                <c:pt idx="11678">
                  <c:v>11679</c:v>
                </c:pt>
                <c:pt idx="11679">
                  <c:v>11680</c:v>
                </c:pt>
                <c:pt idx="11680">
                  <c:v>11681</c:v>
                </c:pt>
                <c:pt idx="11681">
                  <c:v>11682</c:v>
                </c:pt>
                <c:pt idx="11682">
                  <c:v>11683</c:v>
                </c:pt>
                <c:pt idx="11683">
                  <c:v>11684</c:v>
                </c:pt>
                <c:pt idx="11684">
                  <c:v>11685</c:v>
                </c:pt>
                <c:pt idx="11685">
                  <c:v>11686</c:v>
                </c:pt>
                <c:pt idx="11686">
                  <c:v>11687</c:v>
                </c:pt>
                <c:pt idx="11687">
                  <c:v>11688</c:v>
                </c:pt>
                <c:pt idx="11688">
                  <c:v>11689</c:v>
                </c:pt>
                <c:pt idx="11689">
                  <c:v>11690</c:v>
                </c:pt>
                <c:pt idx="11690">
                  <c:v>11691</c:v>
                </c:pt>
                <c:pt idx="11691">
                  <c:v>11692</c:v>
                </c:pt>
                <c:pt idx="11692">
                  <c:v>11693</c:v>
                </c:pt>
                <c:pt idx="11693">
                  <c:v>11694</c:v>
                </c:pt>
                <c:pt idx="11694">
                  <c:v>11695</c:v>
                </c:pt>
                <c:pt idx="11695">
                  <c:v>11696</c:v>
                </c:pt>
                <c:pt idx="11696">
                  <c:v>11697</c:v>
                </c:pt>
                <c:pt idx="11697">
                  <c:v>11698</c:v>
                </c:pt>
                <c:pt idx="11698">
                  <c:v>11699</c:v>
                </c:pt>
                <c:pt idx="11699">
                  <c:v>11700</c:v>
                </c:pt>
                <c:pt idx="11700">
                  <c:v>11701</c:v>
                </c:pt>
                <c:pt idx="11701">
                  <c:v>11702</c:v>
                </c:pt>
                <c:pt idx="11702">
                  <c:v>11703</c:v>
                </c:pt>
                <c:pt idx="11703">
                  <c:v>11704</c:v>
                </c:pt>
                <c:pt idx="11704">
                  <c:v>11705</c:v>
                </c:pt>
                <c:pt idx="11705">
                  <c:v>11706</c:v>
                </c:pt>
                <c:pt idx="11706">
                  <c:v>11707</c:v>
                </c:pt>
                <c:pt idx="11707">
                  <c:v>11708</c:v>
                </c:pt>
                <c:pt idx="11708">
                  <c:v>11709</c:v>
                </c:pt>
                <c:pt idx="11709">
                  <c:v>11710</c:v>
                </c:pt>
                <c:pt idx="11710">
                  <c:v>11711</c:v>
                </c:pt>
                <c:pt idx="11711">
                  <c:v>11712</c:v>
                </c:pt>
                <c:pt idx="11712">
                  <c:v>11713</c:v>
                </c:pt>
                <c:pt idx="11713">
                  <c:v>11714</c:v>
                </c:pt>
                <c:pt idx="11714">
                  <c:v>11715</c:v>
                </c:pt>
                <c:pt idx="11715">
                  <c:v>11716</c:v>
                </c:pt>
                <c:pt idx="11716">
                  <c:v>11717</c:v>
                </c:pt>
                <c:pt idx="11717">
                  <c:v>11718</c:v>
                </c:pt>
                <c:pt idx="11718">
                  <c:v>11719</c:v>
                </c:pt>
                <c:pt idx="11719">
                  <c:v>11720</c:v>
                </c:pt>
                <c:pt idx="11720">
                  <c:v>11721</c:v>
                </c:pt>
                <c:pt idx="11721">
                  <c:v>11722</c:v>
                </c:pt>
                <c:pt idx="11722">
                  <c:v>11723</c:v>
                </c:pt>
                <c:pt idx="11723">
                  <c:v>11724</c:v>
                </c:pt>
                <c:pt idx="11724">
                  <c:v>11725</c:v>
                </c:pt>
                <c:pt idx="11725">
                  <c:v>11726</c:v>
                </c:pt>
                <c:pt idx="11726">
                  <c:v>11727</c:v>
                </c:pt>
                <c:pt idx="11727">
                  <c:v>11728</c:v>
                </c:pt>
                <c:pt idx="11728">
                  <c:v>11729</c:v>
                </c:pt>
                <c:pt idx="11729">
                  <c:v>11730</c:v>
                </c:pt>
                <c:pt idx="11730">
                  <c:v>11731</c:v>
                </c:pt>
                <c:pt idx="11731">
                  <c:v>11732</c:v>
                </c:pt>
                <c:pt idx="11732">
                  <c:v>11733</c:v>
                </c:pt>
                <c:pt idx="11733">
                  <c:v>11734</c:v>
                </c:pt>
                <c:pt idx="11734">
                  <c:v>11735</c:v>
                </c:pt>
                <c:pt idx="11735">
                  <c:v>11736</c:v>
                </c:pt>
                <c:pt idx="11736">
                  <c:v>11737</c:v>
                </c:pt>
                <c:pt idx="11737">
                  <c:v>11738</c:v>
                </c:pt>
                <c:pt idx="11738">
                  <c:v>11739</c:v>
                </c:pt>
                <c:pt idx="11739">
                  <c:v>11740</c:v>
                </c:pt>
                <c:pt idx="11740">
                  <c:v>11741</c:v>
                </c:pt>
                <c:pt idx="11741">
                  <c:v>11742</c:v>
                </c:pt>
                <c:pt idx="11742">
                  <c:v>11743</c:v>
                </c:pt>
                <c:pt idx="11743">
                  <c:v>11744</c:v>
                </c:pt>
                <c:pt idx="11744">
                  <c:v>11745</c:v>
                </c:pt>
                <c:pt idx="11745">
                  <c:v>11746</c:v>
                </c:pt>
                <c:pt idx="11746">
                  <c:v>11747</c:v>
                </c:pt>
                <c:pt idx="11747">
                  <c:v>11748</c:v>
                </c:pt>
                <c:pt idx="11748">
                  <c:v>11749</c:v>
                </c:pt>
                <c:pt idx="11749">
                  <c:v>11750</c:v>
                </c:pt>
                <c:pt idx="11750">
                  <c:v>11751</c:v>
                </c:pt>
                <c:pt idx="11751">
                  <c:v>11752</c:v>
                </c:pt>
                <c:pt idx="11752">
                  <c:v>11753</c:v>
                </c:pt>
                <c:pt idx="11753">
                  <c:v>11754</c:v>
                </c:pt>
                <c:pt idx="11754">
                  <c:v>11755</c:v>
                </c:pt>
                <c:pt idx="11755">
                  <c:v>11756</c:v>
                </c:pt>
                <c:pt idx="11756">
                  <c:v>11757</c:v>
                </c:pt>
                <c:pt idx="11757">
                  <c:v>11758</c:v>
                </c:pt>
                <c:pt idx="11758">
                  <c:v>11759</c:v>
                </c:pt>
                <c:pt idx="11759">
                  <c:v>11760</c:v>
                </c:pt>
                <c:pt idx="11760">
                  <c:v>11761</c:v>
                </c:pt>
                <c:pt idx="11761">
                  <c:v>11762</c:v>
                </c:pt>
                <c:pt idx="11762">
                  <c:v>11763</c:v>
                </c:pt>
                <c:pt idx="11763">
                  <c:v>11764</c:v>
                </c:pt>
                <c:pt idx="11764">
                  <c:v>11765</c:v>
                </c:pt>
                <c:pt idx="11765">
                  <c:v>11766</c:v>
                </c:pt>
                <c:pt idx="11766">
                  <c:v>11767</c:v>
                </c:pt>
                <c:pt idx="11767">
                  <c:v>11768</c:v>
                </c:pt>
                <c:pt idx="11768">
                  <c:v>11769</c:v>
                </c:pt>
                <c:pt idx="11769">
                  <c:v>11770</c:v>
                </c:pt>
                <c:pt idx="11770">
                  <c:v>11771</c:v>
                </c:pt>
                <c:pt idx="11771">
                  <c:v>11772</c:v>
                </c:pt>
                <c:pt idx="11772">
                  <c:v>11773</c:v>
                </c:pt>
                <c:pt idx="11773">
                  <c:v>11774</c:v>
                </c:pt>
                <c:pt idx="11774">
                  <c:v>11775</c:v>
                </c:pt>
                <c:pt idx="11775">
                  <c:v>11776</c:v>
                </c:pt>
                <c:pt idx="11776">
                  <c:v>11777</c:v>
                </c:pt>
                <c:pt idx="11777">
                  <c:v>11778</c:v>
                </c:pt>
                <c:pt idx="11778">
                  <c:v>11779</c:v>
                </c:pt>
                <c:pt idx="11779">
                  <c:v>11780</c:v>
                </c:pt>
                <c:pt idx="11780">
                  <c:v>11781</c:v>
                </c:pt>
                <c:pt idx="11781">
                  <c:v>11782</c:v>
                </c:pt>
                <c:pt idx="11782">
                  <c:v>11783</c:v>
                </c:pt>
                <c:pt idx="11783">
                  <c:v>11784</c:v>
                </c:pt>
                <c:pt idx="11784">
                  <c:v>11785</c:v>
                </c:pt>
                <c:pt idx="11785">
                  <c:v>11786</c:v>
                </c:pt>
                <c:pt idx="11786">
                  <c:v>11787</c:v>
                </c:pt>
                <c:pt idx="11787">
                  <c:v>11788</c:v>
                </c:pt>
                <c:pt idx="11788">
                  <c:v>11789</c:v>
                </c:pt>
                <c:pt idx="11789">
                  <c:v>11790</c:v>
                </c:pt>
                <c:pt idx="11790">
                  <c:v>11791</c:v>
                </c:pt>
                <c:pt idx="11791">
                  <c:v>11792</c:v>
                </c:pt>
                <c:pt idx="11792">
                  <c:v>11793</c:v>
                </c:pt>
                <c:pt idx="11793">
                  <c:v>11794</c:v>
                </c:pt>
                <c:pt idx="11794">
                  <c:v>11795</c:v>
                </c:pt>
                <c:pt idx="11795">
                  <c:v>11796</c:v>
                </c:pt>
                <c:pt idx="11796">
                  <c:v>11797</c:v>
                </c:pt>
                <c:pt idx="11797">
                  <c:v>11798</c:v>
                </c:pt>
                <c:pt idx="11798">
                  <c:v>11799</c:v>
                </c:pt>
                <c:pt idx="11799">
                  <c:v>11800</c:v>
                </c:pt>
                <c:pt idx="11800">
                  <c:v>11801</c:v>
                </c:pt>
                <c:pt idx="11801">
                  <c:v>11802</c:v>
                </c:pt>
                <c:pt idx="11802">
                  <c:v>11803</c:v>
                </c:pt>
                <c:pt idx="11803">
                  <c:v>11804</c:v>
                </c:pt>
                <c:pt idx="11804">
                  <c:v>11805</c:v>
                </c:pt>
                <c:pt idx="11805">
                  <c:v>11806</c:v>
                </c:pt>
                <c:pt idx="11806">
                  <c:v>11807</c:v>
                </c:pt>
                <c:pt idx="11807">
                  <c:v>11808</c:v>
                </c:pt>
                <c:pt idx="11808">
                  <c:v>11809</c:v>
                </c:pt>
                <c:pt idx="11809">
                  <c:v>11810</c:v>
                </c:pt>
                <c:pt idx="11810">
                  <c:v>11811</c:v>
                </c:pt>
                <c:pt idx="11811">
                  <c:v>11812</c:v>
                </c:pt>
                <c:pt idx="11812">
                  <c:v>11813</c:v>
                </c:pt>
                <c:pt idx="11813">
                  <c:v>11814</c:v>
                </c:pt>
                <c:pt idx="11814">
                  <c:v>11815</c:v>
                </c:pt>
                <c:pt idx="11815">
                  <c:v>11816</c:v>
                </c:pt>
                <c:pt idx="11816">
                  <c:v>11817</c:v>
                </c:pt>
                <c:pt idx="11817">
                  <c:v>11818</c:v>
                </c:pt>
                <c:pt idx="11818">
                  <c:v>11819</c:v>
                </c:pt>
                <c:pt idx="11819">
                  <c:v>11820</c:v>
                </c:pt>
                <c:pt idx="11820">
                  <c:v>11821</c:v>
                </c:pt>
                <c:pt idx="11821">
                  <c:v>11822</c:v>
                </c:pt>
                <c:pt idx="11822">
                  <c:v>11823</c:v>
                </c:pt>
                <c:pt idx="11823">
                  <c:v>11824</c:v>
                </c:pt>
                <c:pt idx="11824">
                  <c:v>11825</c:v>
                </c:pt>
                <c:pt idx="11825">
                  <c:v>11826</c:v>
                </c:pt>
                <c:pt idx="11826">
                  <c:v>11827</c:v>
                </c:pt>
                <c:pt idx="11827">
                  <c:v>11828</c:v>
                </c:pt>
                <c:pt idx="11828">
                  <c:v>11829</c:v>
                </c:pt>
                <c:pt idx="11829">
                  <c:v>11830</c:v>
                </c:pt>
                <c:pt idx="11830">
                  <c:v>11831</c:v>
                </c:pt>
                <c:pt idx="11831">
                  <c:v>11832</c:v>
                </c:pt>
                <c:pt idx="11832">
                  <c:v>11833</c:v>
                </c:pt>
                <c:pt idx="11833">
                  <c:v>11834</c:v>
                </c:pt>
                <c:pt idx="11834">
                  <c:v>11835</c:v>
                </c:pt>
                <c:pt idx="11835">
                  <c:v>11836</c:v>
                </c:pt>
                <c:pt idx="11836">
                  <c:v>11837</c:v>
                </c:pt>
                <c:pt idx="11837">
                  <c:v>11838</c:v>
                </c:pt>
                <c:pt idx="11838">
                  <c:v>11839</c:v>
                </c:pt>
                <c:pt idx="11839">
                  <c:v>11840</c:v>
                </c:pt>
                <c:pt idx="11840">
                  <c:v>11841</c:v>
                </c:pt>
                <c:pt idx="11841">
                  <c:v>11842</c:v>
                </c:pt>
                <c:pt idx="11842">
                  <c:v>11843</c:v>
                </c:pt>
                <c:pt idx="11843">
                  <c:v>11844</c:v>
                </c:pt>
                <c:pt idx="11844">
                  <c:v>11845</c:v>
                </c:pt>
                <c:pt idx="11845">
                  <c:v>11846</c:v>
                </c:pt>
                <c:pt idx="11846">
                  <c:v>11847</c:v>
                </c:pt>
                <c:pt idx="11847">
                  <c:v>11848</c:v>
                </c:pt>
                <c:pt idx="11848">
                  <c:v>11849</c:v>
                </c:pt>
                <c:pt idx="11849">
                  <c:v>11850</c:v>
                </c:pt>
                <c:pt idx="11850">
                  <c:v>11851</c:v>
                </c:pt>
                <c:pt idx="11851">
                  <c:v>11852</c:v>
                </c:pt>
                <c:pt idx="11852">
                  <c:v>11853</c:v>
                </c:pt>
                <c:pt idx="11853">
                  <c:v>11854</c:v>
                </c:pt>
                <c:pt idx="11854">
                  <c:v>11855</c:v>
                </c:pt>
                <c:pt idx="11855">
                  <c:v>11856</c:v>
                </c:pt>
                <c:pt idx="11856">
                  <c:v>11857</c:v>
                </c:pt>
                <c:pt idx="11857">
                  <c:v>11858</c:v>
                </c:pt>
                <c:pt idx="11858">
                  <c:v>11859</c:v>
                </c:pt>
                <c:pt idx="11859">
                  <c:v>11860</c:v>
                </c:pt>
                <c:pt idx="11860">
                  <c:v>11861</c:v>
                </c:pt>
                <c:pt idx="11861">
                  <c:v>11862</c:v>
                </c:pt>
                <c:pt idx="11862">
                  <c:v>11863</c:v>
                </c:pt>
                <c:pt idx="11863">
                  <c:v>11864</c:v>
                </c:pt>
                <c:pt idx="11864">
                  <c:v>11865</c:v>
                </c:pt>
                <c:pt idx="11865">
                  <c:v>11866</c:v>
                </c:pt>
                <c:pt idx="11866">
                  <c:v>11867</c:v>
                </c:pt>
                <c:pt idx="11867">
                  <c:v>11868</c:v>
                </c:pt>
                <c:pt idx="11868">
                  <c:v>11869</c:v>
                </c:pt>
                <c:pt idx="11869">
                  <c:v>11870</c:v>
                </c:pt>
                <c:pt idx="11870">
                  <c:v>11871</c:v>
                </c:pt>
                <c:pt idx="11871">
                  <c:v>11872</c:v>
                </c:pt>
                <c:pt idx="11872">
                  <c:v>11873</c:v>
                </c:pt>
                <c:pt idx="11873">
                  <c:v>11874</c:v>
                </c:pt>
                <c:pt idx="11874">
                  <c:v>11875</c:v>
                </c:pt>
                <c:pt idx="11875">
                  <c:v>11876</c:v>
                </c:pt>
                <c:pt idx="11876">
                  <c:v>11877</c:v>
                </c:pt>
                <c:pt idx="11877">
                  <c:v>11878</c:v>
                </c:pt>
                <c:pt idx="11878">
                  <c:v>11879</c:v>
                </c:pt>
                <c:pt idx="11879">
                  <c:v>11880</c:v>
                </c:pt>
                <c:pt idx="11880">
                  <c:v>11881</c:v>
                </c:pt>
                <c:pt idx="11881">
                  <c:v>11882</c:v>
                </c:pt>
                <c:pt idx="11882">
                  <c:v>11883</c:v>
                </c:pt>
                <c:pt idx="11883">
                  <c:v>11884</c:v>
                </c:pt>
                <c:pt idx="11884">
                  <c:v>11885</c:v>
                </c:pt>
                <c:pt idx="11885">
                  <c:v>11886</c:v>
                </c:pt>
                <c:pt idx="11886">
                  <c:v>11887</c:v>
                </c:pt>
                <c:pt idx="11887">
                  <c:v>11888</c:v>
                </c:pt>
                <c:pt idx="11888">
                  <c:v>11889</c:v>
                </c:pt>
                <c:pt idx="11889">
                  <c:v>11890</c:v>
                </c:pt>
                <c:pt idx="11890">
                  <c:v>11891</c:v>
                </c:pt>
                <c:pt idx="11891">
                  <c:v>11892</c:v>
                </c:pt>
                <c:pt idx="11892">
                  <c:v>11893</c:v>
                </c:pt>
                <c:pt idx="11893">
                  <c:v>11894</c:v>
                </c:pt>
                <c:pt idx="11894">
                  <c:v>11895</c:v>
                </c:pt>
                <c:pt idx="11895">
                  <c:v>11896</c:v>
                </c:pt>
                <c:pt idx="11896">
                  <c:v>11897</c:v>
                </c:pt>
                <c:pt idx="11897">
                  <c:v>11898</c:v>
                </c:pt>
                <c:pt idx="11898">
                  <c:v>11899</c:v>
                </c:pt>
                <c:pt idx="11899">
                  <c:v>11900</c:v>
                </c:pt>
                <c:pt idx="11900">
                  <c:v>11901</c:v>
                </c:pt>
                <c:pt idx="11901">
                  <c:v>11902</c:v>
                </c:pt>
                <c:pt idx="11902">
                  <c:v>11903</c:v>
                </c:pt>
                <c:pt idx="11903">
                  <c:v>11904</c:v>
                </c:pt>
                <c:pt idx="11904">
                  <c:v>11905</c:v>
                </c:pt>
                <c:pt idx="11905">
                  <c:v>11906</c:v>
                </c:pt>
                <c:pt idx="11906">
                  <c:v>11907</c:v>
                </c:pt>
                <c:pt idx="11907">
                  <c:v>11908</c:v>
                </c:pt>
                <c:pt idx="11908">
                  <c:v>11909</c:v>
                </c:pt>
                <c:pt idx="11909">
                  <c:v>11910</c:v>
                </c:pt>
                <c:pt idx="11910">
                  <c:v>11911</c:v>
                </c:pt>
                <c:pt idx="11911">
                  <c:v>11912</c:v>
                </c:pt>
                <c:pt idx="11912">
                  <c:v>11913</c:v>
                </c:pt>
                <c:pt idx="11913">
                  <c:v>11914</c:v>
                </c:pt>
                <c:pt idx="11914">
                  <c:v>11915</c:v>
                </c:pt>
                <c:pt idx="11915">
                  <c:v>11916</c:v>
                </c:pt>
                <c:pt idx="11916">
                  <c:v>11917</c:v>
                </c:pt>
                <c:pt idx="11917">
                  <c:v>11918</c:v>
                </c:pt>
                <c:pt idx="11918">
                  <c:v>11919</c:v>
                </c:pt>
                <c:pt idx="11919">
                  <c:v>11920</c:v>
                </c:pt>
                <c:pt idx="11920">
                  <c:v>11921</c:v>
                </c:pt>
                <c:pt idx="11921">
                  <c:v>11922</c:v>
                </c:pt>
                <c:pt idx="11922">
                  <c:v>11923</c:v>
                </c:pt>
                <c:pt idx="11923">
                  <c:v>11924</c:v>
                </c:pt>
                <c:pt idx="11924">
                  <c:v>11925</c:v>
                </c:pt>
                <c:pt idx="11925">
                  <c:v>11926</c:v>
                </c:pt>
                <c:pt idx="11926">
                  <c:v>11927</c:v>
                </c:pt>
                <c:pt idx="11927">
                  <c:v>11928</c:v>
                </c:pt>
                <c:pt idx="11928">
                  <c:v>11929</c:v>
                </c:pt>
                <c:pt idx="11929">
                  <c:v>11930</c:v>
                </c:pt>
                <c:pt idx="11930">
                  <c:v>11931</c:v>
                </c:pt>
                <c:pt idx="11931">
                  <c:v>11932</c:v>
                </c:pt>
                <c:pt idx="11932">
                  <c:v>11933</c:v>
                </c:pt>
                <c:pt idx="11933">
                  <c:v>11934</c:v>
                </c:pt>
                <c:pt idx="11934">
                  <c:v>11935</c:v>
                </c:pt>
                <c:pt idx="11935">
                  <c:v>11936</c:v>
                </c:pt>
                <c:pt idx="11936">
                  <c:v>11937</c:v>
                </c:pt>
                <c:pt idx="11937">
                  <c:v>11938</c:v>
                </c:pt>
                <c:pt idx="11938">
                  <c:v>11939</c:v>
                </c:pt>
                <c:pt idx="11939">
                  <c:v>11940</c:v>
                </c:pt>
                <c:pt idx="11940">
                  <c:v>11941</c:v>
                </c:pt>
                <c:pt idx="11941">
                  <c:v>11942</c:v>
                </c:pt>
                <c:pt idx="11942">
                  <c:v>11943</c:v>
                </c:pt>
                <c:pt idx="11943">
                  <c:v>11944</c:v>
                </c:pt>
                <c:pt idx="11944">
                  <c:v>11945</c:v>
                </c:pt>
                <c:pt idx="11945">
                  <c:v>11946</c:v>
                </c:pt>
                <c:pt idx="11946">
                  <c:v>11947</c:v>
                </c:pt>
                <c:pt idx="11947">
                  <c:v>11948</c:v>
                </c:pt>
                <c:pt idx="11948">
                  <c:v>11949</c:v>
                </c:pt>
                <c:pt idx="11949">
                  <c:v>11950</c:v>
                </c:pt>
                <c:pt idx="11950">
                  <c:v>11951</c:v>
                </c:pt>
                <c:pt idx="11951">
                  <c:v>11952</c:v>
                </c:pt>
                <c:pt idx="11952">
                  <c:v>11953</c:v>
                </c:pt>
                <c:pt idx="11953">
                  <c:v>11954</c:v>
                </c:pt>
                <c:pt idx="11954">
                  <c:v>11955</c:v>
                </c:pt>
                <c:pt idx="11955">
                  <c:v>11956</c:v>
                </c:pt>
                <c:pt idx="11956">
                  <c:v>11957</c:v>
                </c:pt>
                <c:pt idx="11957">
                  <c:v>11958</c:v>
                </c:pt>
                <c:pt idx="11958">
                  <c:v>11959</c:v>
                </c:pt>
                <c:pt idx="11959">
                  <c:v>11960</c:v>
                </c:pt>
                <c:pt idx="11960">
                  <c:v>11961</c:v>
                </c:pt>
                <c:pt idx="11961">
                  <c:v>11962</c:v>
                </c:pt>
                <c:pt idx="11962">
                  <c:v>11963</c:v>
                </c:pt>
                <c:pt idx="11963">
                  <c:v>11964</c:v>
                </c:pt>
                <c:pt idx="11964">
                  <c:v>11965</c:v>
                </c:pt>
                <c:pt idx="11965">
                  <c:v>11966</c:v>
                </c:pt>
                <c:pt idx="11966">
                  <c:v>11967</c:v>
                </c:pt>
                <c:pt idx="11967">
                  <c:v>11968</c:v>
                </c:pt>
                <c:pt idx="11968">
                  <c:v>11969</c:v>
                </c:pt>
                <c:pt idx="11969">
                  <c:v>11970</c:v>
                </c:pt>
                <c:pt idx="11970">
                  <c:v>11971</c:v>
                </c:pt>
                <c:pt idx="11971">
                  <c:v>11972</c:v>
                </c:pt>
                <c:pt idx="11972">
                  <c:v>11973</c:v>
                </c:pt>
                <c:pt idx="11973">
                  <c:v>11974</c:v>
                </c:pt>
                <c:pt idx="11974">
                  <c:v>11975</c:v>
                </c:pt>
                <c:pt idx="11975">
                  <c:v>11976</c:v>
                </c:pt>
                <c:pt idx="11976">
                  <c:v>11977</c:v>
                </c:pt>
                <c:pt idx="11977">
                  <c:v>11978</c:v>
                </c:pt>
                <c:pt idx="11978">
                  <c:v>11979</c:v>
                </c:pt>
                <c:pt idx="11979">
                  <c:v>11980</c:v>
                </c:pt>
                <c:pt idx="11980">
                  <c:v>11981</c:v>
                </c:pt>
                <c:pt idx="11981">
                  <c:v>11982</c:v>
                </c:pt>
                <c:pt idx="11982">
                  <c:v>11983</c:v>
                </c:pt>
                <c:pt idx="11983">
                  <c:v>11984</c:v>
                </c:pt>
                <c:pt idx="11984">
                  <c:v>11985</c:v>
                </c:pt>
                <c:pt idx="11985">
                  <c:v>11986</c:v>
                </c:pt>
                <c:pt idx="11986">
                  <c:v>11987</c:v>
                </c:pt>
                <c:pt idx="11987">
                  <c:v>11988</c:v>
                </c:pt>
                <c:pt idx="11988">
                  <c:v>11989</c:v>
                </c:pt>
                <c:pt idx="11989">
                  <c:v>11990</c:v>
                </c:pt>
                <c:pt idx="11990">
                  <c:v>11991</c:v>
                </c:pt>
                <c:pt idx="11991">
                  <c:v>11992</c:v>
                </c:pt>
                <c:pt idx="11992">
                  <c:v>11993</c:v>
                </c:pt>
                <c:pt idx="11993">
                  <c:v>11994</c:v>
                </c:pt>
                <c:pt idx="11994">
                  <c:v>11995</c:v>
                </c:pt>
                <c:pt idx="11995">
                  <c:v>11996</c:v>
                </c:pt>
                <c:pt idx="11996">
                  <c:v>11997</c:v>
                </c:pt>
                <c:pt idx="11997">
                  <c:v>11998</c:v>
                </c:pt>
                <c:pt idx="11998">
                  <c:v>11999</c:v>
                </c:pt>
                <c:pt idx="11999">
                  <c:v>12000</c:v>
                </c:pt>
                <c:pt idx="12000">
                  <c:v>12001</c:v>
                </c:pt>
                <c:pt idx="12001">
                  <c:v>12002</c:v>
                </c:pt>
                <c:pt idx="12002">
                  <c:v>12003</c:v>
                </c:pt>
                <c:pt idx="12003">
                  <c:v>12004</c:v>
                </c:pt>
                <c:pt idx="12004">
                  <c:v>12005</c:v>
                </c:pt>
                <c:pt idx="12005">
                  <c:v>12006</c:v>
                </c:pt>
                <c:pt idx="12006">
                  <c:v>12007</c:v>
                </c:pt>
                <c:pt idx="12007">
                  <c:v>12008</c:v>
                </c:pt>
                <c:pt idx="12008">
                  <c:v>12009</c:v>
                </c:pt>
                <c:pt idx="12009">
                  <c:v>12010</c:v>
                </c:pt>
                <c:pt idx="12010">
                  <c:v>12011</c:v>
                </c:pt>
                <c:pt idx="12011">
                  <c:v>12012</c:v>
                </c:pt>
                <c:pt idx="12012">
                  <c:v>12013</c:v>
                </c:pt>
                <c:pt idx="12013">
                  <c:v>12014</c:v>
                </c:pt>
                <c:pt idx="12014">
                  <c:v>12015</c:v>
                </c:pt>
                <c:pt idx="12015">
                  <c:v>12016</c:v>
                </c:pt>
                <c:pt idx="12016">
                  <c:v>12017</c:v>
                </c:pt>
                <c:pt idx="12017">
                  <c:v>12018</c:v>
                </c:pt>
                <c:pt idx="12018">
                  <c:v>12019</c:v>
                </c:pt>
                <c:pt idx="12019">
                  <c:v>12020</c:v>
                </c:pt>
                <c:pt idx="12020">
                  <c:v>12021</c:v>
                </c:pt>
                <c:pt idx="12021">
                  <c:v>12022</c:v>
                </c:pt>
                <c:pt idx="12022">
                  <c:v>12023</c:v>
                </c:pt>
                <c:pt idx="12023">
                  <c:v>12024</c:v>
                </c:pt>
                <c:pt idx="12024">
                  <c:v>12025</c:v>
                </c:pt>
                <c:pt idx="12025">
                  <c:v>12026</c:v>
                </c:pt>
                <c:pt idx="12026">
                  <c:v>12027</c:v>
                </c:pt>
                <c:pt idx="12027">
                  <c:v>12028</c:v>
                </c:pt>
                <c:pt idx="12028">
                  <c:v>12029</c:v>
                </c:pt>
                <c:pt idx="12029">
                  <c:v>12030</c:v>
                </c:pt>
                <c:pt idx="12030">
                  <c:v>12031</c:v>
                </c:pt>
                <c:pt idx="12031">
                  <c:v>12032</c:v>
                </c:pt>
                <c:pt idx="12032">
                  <c:v>12033</c:v>
                </c:pt>
                <c:pt idx="12033">
                  <c:v>12034</c:v>
                </c:pt>
                <c:pt idx="12034">
                  <c:v>12035</c:v>
                </c:pt>
                <c:pt idx="12035">
                  <c:v>12036</c:v>
                </c:pt>
                <c:pt idx="12036">
                  <c:v>12037</c:v>
                </c:pt>
                <c:pt idx="12037">
                  <c:v>12038</c:v>
                </c:pt>
                <c:pt idx="12038">
                  <c:v>12039</c:v>
                </c:pt>
                <c:pt idx="12039">
                  <c:v>12040</c:v>
                </c:pt>
                <c:pt idx="12040">
                  <c:v>12041</c:v>
                </c:pt>
                <c:pt idx="12041">
                  <c:v>12042</c:v>
                </c:pt>
                <c:pt idx="12042">
                  <c:v>12043</c:v>
                </c:pt>
                <c:pt idx="12043">
                  <c:v>12044</c:v>
                </c:pt>
                <c:pt idx="12044">
                  <c:v>12045</c:v>
                </c:pt>
                <c:pt idx="12045">
                  <c:v>12046</c:v>
                </c:pt>
                <c:pt idx="12046">
                  <c:v>12047</c:v>
                </c:pt>
                <c:pt idx="12047">
                  <c:v>12048</c:v>
                </c:pt>
                <c:pt idx="12048">
                  <c:v>12049</c:v>
                </c:pt>
                <c:pt idx="12049">
                  <c:v>12050</c:v>
                </c:pt>
                <c:pt idx="12050">
                  <c:v>12051</c:v>
                </c:pt>
                <c:pt idx="12051">
                  <c:v>12052</c:v>
                </c:pt>
                <c:pt idx="12052">
                  <c:v>12053</c:v>
                </c:pt>
                <c:pt idx="12053">
                  <c:v>12054</c:v>
                </c:pt>
                <c:pt idx="12054">
                  <c:v>12055</c:v>
                </c:pt>
                <c:pt idx="12055">
                  <c:v>12056</c:v>
                </c:pt>
                <c:pt idx="12056">
                  <c:v>12057</c:v>
                </c:pt>
                <c:pt idx="12057">
                  <c:v>12058</c:v>
                </c:pt>
                <c:pt idx="12058">
                  <c:v>12059</c:v>
                </c:pt>
                <c:pt idx="12059">
                  <c:v>12060</c:v>
                </c:pt>
                <c:pt idx="12060">
                  <c:v>12061</c:v>
                </c:pt>
                <c:pt idx="12061">
                  <c:v>12062</c:v>
                </c:pt>
                <c:pt idx="12062">
                  <c:v>12063</c:v>
                </c:pt>
                <c:pt idx="12063">
                  <c:v>12064</c:v>
                </c:pt>
                <c:pt idx="12064">
                  <c:v>12065</c:v>
                </c:pt>
                <c:pt idx="12065">
                  <c:v>12066</c:v>
                </c:pt>
                <c:pt idx="12066">
                  <c:v>12067</c:v>
                </c:pt>
                <c:pt idx="12067">
                  <c:v>12068</c:v>
                </c:pt>
                <c:pt idx="12068">
                  <c:v>12069</c:v>
                </c:pt>
                <c:pt idx="12069">
                  <c:v>12070</c:v>
                </c:pt>
                <c:pt idx="12070">
                  <c:v>12071</c:v>
                </c:pt>
                <c:pt idx="12071">
                  <c:v>12072</c:v>
                </c:pt>
                <c:pt idx="12072">
                  <c:v>12073</c:v>
                </c:pt>
                <c:pt idx="12073">
                  <c:v>12074</c:v>
                </c:pt>
                <c:pt idx="12074">
                  <c:v>12075</c:v>
                </c:pt>
                <c:pt idx="12075">
                  <c:v>12076</c:v>
                </c:pt>
                <c:pt idx="12076">
                  <c:v>12077</c:v>
                </c:pt>
                <c:pt idx="12077">
                  <c:v>12078</c:v>
                </c:pt>
                <c:pt idx="12078">
                  <c:v>12079</c:v>
                </c:pt>
                <c:pt idx="12079">
                  <c:v>12080</c:v>
                </c:pt>
                <c:pt idx="12080">
                  <c:v>12081</c:v>
                </c:pt>
                <c:pt idx="12081">
                  <c:v>12082</c:v>
                </c:pt>
                <c:pt idx="12082">
                  <c:v>12083</c:v>
                </c:pt>
                <c:pt idx="12083">
                  <c:v>12084</c:v>
                </c:pt>
                <c:pt idx="12084">
                  <c:v>12085</c:v>
                </c:pt>
                <c:pt idx="12085">
                  <c:v>12086</c:v>
                </c:pt>
                <c:pt idx="12086">
                  <c:v>12087</c:v>
                </c:pt>
                <c:pt idx="12087">
                  <c:v>12088</c:v>
                </c:pt>
                <c:pt idx="12088">
                  <c:v>12089</c:v>
                </c:pt>
                <c:pt idx="12089">
                  <c:v>12090</c:v>
                </c:pt>
                <c:pt idx="12090">
                  <c:v>12091</c:v>
                </c:pt>
                <c:pt idx="12091">
                  <c:v>12092</c:v>
                </c:pt>
                <c:pt idx="12092">
                  <c:v>12093</c:v>
                </c:pt>
                <c:pt idx="12093">
                  <c:v>12094</c:v>
                </c:pt>
                <c:pt idx="12094">
                  <c:v>12095</c:v>
                </c:pt>
                <c:pt idx="12095">
                  <c:v>12096</c:v>
                </c:pt>
                <c:pt idx="12096">
                  <c:v>12097</c:v>
                </c:pt>
                <c:pt idx="12097">
                  <c:v>12098</c:v>
                </c:pt>
                <c:pt idx="12098">
                  <c:v>12099</c:v>
                </c:pt>
                <c:pt idx="12099">
                  <c:v>12100</c:v>
                </c:pt>
                <c:pt idx="12100">
                  <c:v>12101</c:v>
                </c:pt>
                <c:pt idx="12101">
                  <c:v>12102</c:v>
                </c:pt>
                <c:pt idx="12102">
                  <c:v>12103</c:v>
                </c:pt>
                <c:pt idx="12103">
                  <c:v>12104</c:v>
                </c:pt>
                <c:pt idx="12104">
                  <c:v>12105</c:v>
                </c:pt>
                <c:pt idx="12105">
                  <c:v>12106</c:v>
                </c:pt>
                <c:pt idx="12106">
                  <c:v>12107</c:v>
                </c:pt>
                <c:pt idx="12107">
                  <c:v>12108</c:v>
                </c:pt>
                <c:pt idx="12108">
                  <c:v>12109</c:v>
                </c:pt>
                <c:pt idx="12109">
                  <c:v>12110</c:v>
                </c:pt>
                <c:pt idx="12110">
                  <c:v>12111</c:v>
                </c:pt>
                <c:pt idx="12111">
                  <c:v>12112</c:v>
                </c:pt>
                <c:pt idx="12112">
                  <c:v>12113</c:v>
                </c:pt>
                <c:pt idx="12113">
                  <c:v>12114</c:v>
                </c:pt>
                <c:pt idx="12114">
                  <c:v>12115</c:v>
                </c:pt>
                <c:pt idx="12115">
                  <c:v>12116</c:v>
                </c:pt>
                <c:pt idx="12116">
                  <c:v>12117</c:v>
                </c:pt>
                <c:pt idx="12117">
                  <c:v>12118</c:v>
                </c:pt>
                <c:pt idx="12118">
                  <c:v>12119</c:v>
                </c:pt>
                <c:pt idx="12119">
                  <c:v>12120</c:v>
                </c:pt>
                <c:pt idx="12120">
                  <c:v>12121</c:v>
                </c:pt>
                <c:pt idx="12121">
                  <c:v>12122</c:v>
                </c:pt>
                <c:pt idx="12122">
                  <c:v>12123</c:v>
                </c:pt>
                <c:pt idx="12123">
                  <c:v>12124</c:v>
                </c:pt>
                <c:pt idx="12124">
                  <c:v>12125</c:v>
                </c:pt>
                <c:pt idx="12125">
                  <c:v>12126</c:v>
                </c:pt>
                <c:pt idx="12126">
                  <c:v>12127</c:v>
                </c:pt>
                <c:pt idx="12127">
                  <c:v>12128</c:v>
                </c:pt>
                <c:pt idx="12128">
                  <c:v>12129</c:v>
                </c:pt>
                <c:pt idx="12129">
                  <c:v>12130</c:v>
                </c:pt>
                <c:pt idx="12130">
                  <c:v>12131</c:v>
                </c:pt>
                <c:pt idx="12131">
                  <c:v>12132</c:v>
                </c:pt>
                <c:pt idx="12132">
                  <c:v>12133</c:v>
                </c:pt>
                <c:pt idx="12133">
                  <c:v>12134</c:v>
                </c:pt>
                <c:pt idx="12134">
                  <c:v>12135</c:v>
                </c:pt>
                <c:pt idx="12135">
                  <c:v>12136</c:v>
                </c:pt>
                <c:pt idx="12136">
                  <c:v>12137</c:v>
                </c:pt>
                <c:pt idx="12137">
                  <c:v>12138</c:v>
                </c:pt>
                <c:pt idx="12138">
                  <c:v>12139</c:v>
                </c:pt>
                <c:pt idx="12139">
                  <c:v>12140</c:v>
                </c:pt>
                <c:pt idx="12140">
                  <c:v>12141</c:v>
                </c:pt>
                <c:pt idx="12141">
                  <c:v>12142</c:v>
                </c:pt>
                <c:pt idx="12142">
                  <c:v>12143</c:v>
                </c:pt>
                <c:pt idx="12143">
                  <c:v>12144</c:v>
                </c:pt>
                <c:pt idx="12144">
                  <c:v>12145</c:v>
                </c:pt>
                <c:pt idx="12145">
                  <c:v>12146</c:v>
                </c:pt>
                <c:pt idx="12146">
                  <c:v>12147</c:v>
                </c:pt>
                <c:pt idx="12147">
                  <c:v>12148</c:v>
                </c:pt>
                <c:pt idx="12148">
                  <c:v>12149</c:v>
                </c:pt>
                <c:pt idx="12149">
                  <c:v>12150</c:v>
                </c:pt>
                <c:pt idx="12150">
                  <c:v>12151</c:v>
                </c:pt>
                <c:pt idx="12151">
                  <c:v>12152</c:v>
                </c:pt>
                <c:pt idx="12152">
                  <c:v>12153</c:v>
                </c:pt>
                <c:pt idx="12153">
                  <c:v>12154</c:v>
                </c:pt>
                <c:pt idx="12154">
                  <c:v>12155</c:v>
                </c:pt>
                <c:pt idx="12155">
                  <c:v>12156</c:v>
                </c:pt>
                <c:pt idx="12156">
                  <c:v>12157</c:v>
                </c:pt>
                <c:pt idx="12157">
                  <c:v>12158</c:v>
                </c:pt>
                <c:pt idx="12158">
                  <c:v>12159</c:v>
                </c:pt>
                <c:pt idx="12159">
                  <c:v>12160</c:v>
                </c:pt>
                <c:pt idx="12160">
                  <c:v>12161</c:v>
                </c:pt>
                <c:pt idx="12161">
                  <c:v>12162</c:v>
                </c:pt>
                <c:pt idx="12162">
                  <c:v>12163</c:v>
                </c:pt>
                <c:pt idx="12163">
                  <c:v>12164</c:v>
                </c:pt>
                <c:pt idx="12164">
                  <c:v>12165</c:v>
                </c:pt>
                <c:pt idx="12165">
                  <c:v>12166</c:v>
                </c:pt>
                <c:pt idx="12166">
                  <c:v>12167</c:v>
                </c:pt>
                <c:pt idx="12167">
                  <c:v>12168</c:v>
                </c:pt>
                <c:pt idx="12168">
                  <c:v>12169</c:v>
                </c:pt>
                <c:pt idx="12169">
                  <c:v>12170</c:v>
                </c:pt>
                <c:pt idx="12170">
                  <c:v>12171</c:v>
                </c:pt>
                <c:pt idx="12171">
                  <c:v>12172</c:v>
                </c:pt>
                <c:pt idx="12172">
                  <c:v>12173</c:v>
                </c:pt>
                <c:pt idx="12173">
                  <c:v>12174</c:v>
                </c:pt>
                <c:pt idx="12174">
                  <c:v>12175</c:v>
                </c:pt>
                <c:pt idx="12175">
                  <c:v>12176</c:v>
                </c:pt>
                <c:pt idx="12176">
                  <c:v>12177</c:v>
                </c:pt>
                <c:pt idx="12177">
                  <c:v>12178</c:v>
                </c:pt>
                <c:pt idx="12178">
                  <c:v>12179</c:v>
                </c:pt>
                <c:pt idx="12179">
                  <c:v>12180</c:v>
                </c:pt>
                <c:pt idx="12180">
                  <c:v>12181</c:v>
                </c:pt>
                <c:pt idx="12181">
                  <c:v>12182</c:v>
                </c:pt>
                <c:pt idx="12182">
                  <c:v>12183</c:v>
                </c:pt>
                <c:pt idx="12183">
                  <c:v>12184</c:v>
                </c:pt>
                <c:pt idx="12184">
                  <c:v>12185</c:v>
                </c:pt>
                <c:pt idx="12185">
                  <c:v>12186</c:v>
                </c:pt>
                <c:pt idx="12186">
                  <c:v>12187</c:v>
                </c:pt>
                <c:pt idx="12187">
                  <c:v>12188</c:v>
                </c:pt>
                <c:pt idx="12188">
                  <c:v>12189</c:v>
                </c:pt>
                <c:pt idx="12189">
                  <c:v>12190</c:v>
                </c:pt>
                <c:pt idx="12190">
                  <c:v>12191</c:v>
                </c:pt>
                <c:pt idx="12191">
                  <c:v>12192</c:v>
                </c:pt>
                <c:pt idx="12192">
                  <c:v>12193</c:v>
                </c:pt>
                <c:pt idx="12193">
                  <c:v>12194</c:v>
                </c:pt>
                <c:pt idx="12194">
                  <c:v>12195</c:v>
                </c:pt>
                <c:pt idx="12195">
                  <c:v>12196</c:v>
                </c:pt>
                <c:pt idx="12196">
                  <c:v>12197</c:v>
                </c:pt>
                <c:pt idx="12197">
                  <c:v>12198</c:v>
                </c:pt>
                <c:pt idx="12198">
                  <c:v>12199</c:v>
                </c:pt>
                <c:pt idx="12199">
                  <c:v>12200</c:v>
                </c:pt>
                <c:pt idx="12200">
                  <c:v>12201</c:v>
                </c:pt>
                <c:pt idx="12201">
                  <c:v>12202</c:v>
                </c:pt>
                <c:pt idx="12202">
                  <c:v>12203</c:v>
                </c:pt>
                <c:pt idx="12203">
                  <c:v>12204</c:v>
                </c:pt>
                <c:pt idx="12204">
                  <c:v>12205</c:v>
                </c:pt>
                <c:pt idx="12205">
                  <c:v>12206</c:v>
                </c:pt>
                <c:pt idx="12206">
                  <c:v>12207</c:v>
                </c:pt>
                <c:pt idx="12207">
                  <c:v>12208</c:v>
                </c:pt>
                <c:pt idx="12208">
                  <c:v>12209</c:v>
                </c:pt>
                <c:pt idx="12209">
                  <c:v>12210</c:v>
                </c:pt>
                <c:pt idx="12210">
                  <c:v>12211</c:v>
                </c:pt>
                <c:pt idx="12211">
                  <c:v>12212</c:v>
                </c:pt>
                <c:pt idx="12212">
                  <c:v>12213</c:v>
                </c:pt>
                <c:pt idx="12213">
                  <c:v>12214</c:v>
                </c:pt>
                <c:pt idx="12214">
                  <c:v>12215</c:v>
                </c:pt>
                <c:pt idx="12215">
                  <c:v>12216</c:v>
                </c:pt>
                <c:pt idx="12216">
                  <c:v>12217</c:v>
                </c:pt>
                <c:pt idx="12217">
                  <c:v>12218</c:v>
                </c:pt>
                <c:pt idx="12218">
                  <c:v>12219</c:v>
                </c:pt>
                <c:pt idx="12219">
                  <c:v>12220</c:v>
                </c:pt>
                <c:pt idx="12220">
                  <c:v>12221</c:v>
                </c:pt>
                <c:pt idx="12221">
                  <c:v>12222</c:v>
                </c:pt>
                <c:pt idx="12222">
                  <c:v>12223</c:v>
                </c:pt>
                <c:pt idx="12223">
                  <c:v>12224</c:v>
                </c:pt>
                <c:pt idx="12224">
                  <c:v>12225</c:v>
                </c:pt>
                <c:pt idx="12225">
                  <c:v>12226</c:v>
                </c:pt>
                <c:pt idx="12226">
                  <c:v>12227</c:v>
                </c:pt>
                <c:pt idx="12227">
                  <c:v>12228</c:v>
                </c:pt>
                <c:pt idx="12228">
                  <c:v>12229</c:v>
                </c:pt>
                <c:pt idx="12229">
                  <c:v>12230</c:v>
                </c:pt>
                <c:pt idx="12230">
                  <c:v>12231</c:v>
                </c:pt>
                <c:pt idx="12231">
                  <c:v>12232</c:v>
                </c:pt>
                <c:pt idx="12232">
                  <c:v>12233</c:v>
                </c:pt>
                <c:pt idx="12233">
                  <c:v>12234</c:v>
                </c:pt>
                <c:pt idx="12234">
                  <c:v>12235</c:v>
                </c:pt>
                <c:pt idx="12235">
                  <c:v>12236</c:v>
                </c:pt>
                <c:pt idx="12236">
                  <c:v>12237</c:v>
                </c:pt>
                <c:pt idx="12237">
                  <c:v>12238</c:v>
                </c:pt>
                <c:pt idx="12238">
                  <c:v>12239</c:v>
                </c:pt>
                <c:pt idx="12239">
                  <c:v>12240</c:v>
                </c:pt>
                <c:pt idx="12240">
                  <c:v>12241</c:v>
                </c:pt>
                <c:pt idx="12241">
                  <c:v>12242</c:v>
                </c:pt>
                <c:pt idx="12242">
                  <c:v>12243</c:v>
                </c:pt>
                <c:pt idx="12243">
                  <c:v>12244</c:v>
                </c:pt>
                <c:pt idx="12244">
                  <c:v>12245</c:v>
                </c:pt>
                <c:pt idx="12245">
                  <c:v>12246</c:v>
                </c:pt>
                <c:pt idx="12246">
                  <c:v>12247</c:v>
                </c:pt>
                <c:pt idx="12247">
                  <c:v>12248</c:v>
                </c:pt>
                <c:pt idx="12248">
                  <c:v>12249</c:v>
                </c:pt>
                <c:pt idx="12249">
                  <c:v>12250</c:v>
                </c:pt>
                <c:pt idx="12250">
                  <c:v>12251</c:v>
                </c:pt>
                <c:pt idx="12251">
                  <c:v>12252</c:v>
                </c:pt>
                <c:pt idx="12252">
                  <c:v>12253</c:v>
                </c:pt>
                <c:pt idx="12253">
                  <c:v>12254</c:v>
                </c:pt>
                <c:pt idx="12254">
                  <c:v>12255</c:v>
                </c:pt>
                <c:pt idx="12255">
                  <c:v>12256</c:v>
                </c:pt>
                <c:pt idx="12256">
                  <c:v>12257</c:v>
                </c:pt>
                <c:pt idx="12257">
                  <c:v>12258</c:v>
                </c:pt>
                <c:pt idx="12258">
                  <c:v>12259</c:v>
                </c:pt>
                <c:pt idx="12259">
                  <c:v>12260</c:v>
                </c:pt>
                <c:pt idx="12260">
                  <c:v>12261</c:v>
                </c:pt>
                <c:pt idx="12261">
                  <c:v>12262</c:v>
                </c:pt>
                <c:pt idx="12262">
                  <c:v>12263</c:v>
                </c:pt>
                <c:pt idx="12263">
                  <c:v>12264</c:v>
                </c:pt>
                <c:pt idx="12264">
                  <c:v>12265</c:v>
                </c:pt>
                <c:pt idx="12265">
                  <c:v>12266</c:v>
                </c:pt>
                <c:pt idx="12266">
                  <c:v>12267</c:v>
                </c:pt>
                <c:pt idx="12267">
                  <c:v>12268</c:v>
                </c:pt>
                <c:pt idx="12268">
                  <c:v>12269</c:v>
                </c:pt>
                <c:pt idx="12269">
                  <c:v>12270</c:v>
                </c:pt>
                <c:pt idx="12270">
                  <c:v>12271</c:v>
                </c:pt>
                <c:pt idx="12271">
                  <c:v>12272</c:v>
                </c:pt>
                <c:pt idx="12272">
                  <c:v>12273</c:v>
                </c:pt>
                <c:pt idx="12273">
                  <c:v>12274</c:v>
                </c:pt>
                <c:pt idx="12274">
                  <c:v>12275</c:v>
                </c:pt>
                <c:pt idx="12275">
                  <c:v>12276</c:v>
                </c:pt>
                <c:pt idx="12276">
                  <c:v>12277</c:v>
                </c:pt>
                <c:pt idx="12277">
                  <c:v>12278</c:v>
                </c:pt>
                <c:pt idx="12278">
                  <c:v>12279</c:v>
                </c:pt>
                <c:pt idx="12279">
                  <c:v>12280</c:v>
                </c:pt>
                <c:pt idx="12280">
                  <c:v>12281</c:v>
                </c:pt>
                <c:pt idx="12281">
                  <c:v>12282</c:v>
                </c:pt>
                <c:pt idx="12282">
                  <c:v>12283</c:v>
                </c:pt>
                <c:pt idx="12283">
                  <c:v>12284</c:v>
                </c:pt>
                <c:pt idx="12284">
                  <c:v>12285</c:v>
                </c:pt>
                <c:pt idx="12285">
                  <c:v>12286</c:v>
                </c:pt>
                <c:pt idx="12286">
                  <c:v>12287</c:v>
                </c:pt>
                <c:pt idx="12287">
                  <c:v>12288</c:v>
                </c:pt>
                <c:pt idx="12288">
                  <c:v>12289</c:v>
                </c:pt>
                <c:pt idx="12289">
                  <c:v>12290</c:v>
                </c:pt>
                <c:pt idx="12290">
                  <c:v>12291</c:v>
                </c:pt>
                <c:pt idx="12291">
                  <c:v>12292</c:v>
                </c:pt>
                <c:pt idx="12292">
                  <c:v>12293</c:v>
                </c:pt>
                <c:pt idx="12293">
                  <c:v>12294</c:v>
                </c:pt>
                <c:pt idx="12294">
                  <c:v>12295</c:v>
                </c:pt>
                <c:pt idx="12295">
                  <c:v>12296</c:v>
                </c:pt>
                <c:pt idx="12296">
                  <c:v>12297</c:v>
                </c:pt>
                <c:pt idx="12297">
                  <c:v>12298</c:v>
                </c:pt>
                <c:pt idx="12298">
                  <c:v>12299</c:v>
                </c:pt>
                <c:pt idx="12299">
                  <c:v>12300</c:v>
                </c:pt>
                <c:pt idx="12300">
                  <c:v>12301</c:v>
                </c:pt>
                <c:pt idx="12301">
                  <c:v>12302</c:v>
                </c:pt>
                <c:pt idx="12302">
                  <c:v>12303</c:v>
                </c:pt>
                <c:pt idx="12303">
                  <c:v>12304</c:v>
                </c:pt>
                <c:pt idx="12304">
                  <c:v>12305</c:v>
                </c:pt>
                <c:pt idx="12305">
                  <c:v>12306</c:v>
                </c:pt>
                <c:pt idx="12306">
                  <c:v>12307</c:v>
                </c:pt>
                <c:pt idx="12307">
                  <c:v>12308</c:v>
                </c:pt>
                <c:pt idx="12308">
                  <c:v>12309</c:v>
                </c:pt>
                <c:pt idx="12309">
                  <c:v>12310</c:v>
                </c:pt>
                <c:pt idx="12310">
                  <c:v>12311</c:v>
                </c:pt>
                <c:pt idx="12311">
                  <c:v>12312</c:v>
                </c:pt>
                <c:pt idx="12312">
                  <c:v>12313</c:v>
                </c:pt>
                <c:pt idx="12313">
                  <c:v>12314</c:v>
                </c:pt>
                <c:pt idx="12314">
                  <c:v>12315</c:v>
                </c:pt>
                <c:pt idx="12315">
                  <c:v>12316</c:v>
                </c:pt>
                <c:pt idx="12316">
                  <c:v>12317</c:v>
                </c:pt>
                <c:pt idx="12317">
                  <c:v>12318</c:v>
                </c:pt>
                <c:pt idx="12318">
                  <c:v>12319</c:v>
                </c:pt>
                <c:pt idx="12319">
                  <c:v>12320</c:v>
                </c:pt>
                <c:pt idx="12320">
                  <c:v>12321</c:v>
                </c:pt>
                <c:pt idx="12321">
                  <c:v>12322</c:v>
                </c:pt>
                <c:pt idx="12322">
                  <c:v>12323</c:v>
                </c:pt>
                <c:pt idx="12323">
                  <c:v>12324</c:v>
                </c:pt>
                <c:pt idx="12324">
                  <c:v>12325</c:v>
                </c:pt>
                <c:pt idx="12325">
                  <c:v>12326</c:v>
                </c:pt>
                <c:pt idx="12326">
                  <c:v>12327</c:v>
                </c:pt>
                <c:pt idx="12327">
                  <c:v>12328</c:v>
                </c:pt>
                <c:pt idx="12328">
                  <c:v>12329</c:v>
                </c:pt>
                <c:pt idx="12329">
                  <c:v>12330</c:v>
                </c:pt>
                <c:pt idx="12330">
                  <c:v>12331</c:v>
                </c:pt>
                <c:pt idx="12331">
                  <c:v>12332</c:v>
                </c:pt>
                <c:pt idx="12332">
                  <c:v>12333</c:v>
                </c:pt>
                <c:pt idx="12333">
                  <c:v>12334</c:v>
                </c:pt>
                <c:pt idx="12334">
                  <c:v>12335</c:v>
                </c:pt>
                <c:pt idx="12335">
                  <c:v>12336</c:v>
                </c:pt>
                <c:pt idx="12336">
                  <c:v>12337</c:v>
                </c:pt>
                <c:pt idx="12337">
                  <c:v>12338</c:v>
                </c:pt>
                <c:pt idx="12338">
                  <c:v>12339</c:v>
                </c:pt>
                <c:pt idx="12339">
                  <c:v>12340</c:v>
                </c:pt>
                <c:pt idx="12340">
                  <c:v>12341</c:v>
                </c:pt>
                <c:pt idx="12341">
                  <c:v>12342</c:v>
                </c:pt>
                <c:pt idx="12342">
                  <c:v>12343</c:v>
                </c:pt>
                <c:pt idx="12343">
                  <c:v>12344</c:v>
                </c:pt>
                <c:pt idx="12344">
                  <c:v>12345</c:v>
                </c:pt>
                <c:pt idx="12345">
                  <c:v>12346</c:v>
                </c:pt>
                <c:pt idx="12346">
                  <c:v>12347</c:v>
                </c:pt>
                <c:pt idx="12347">
                  <c:v>12348</c:v>
                </c:pt>
                <c:pt idx="12348">
                  <c:v>12349</c:v>
                </c:pt>
                <c:pt idx="12349">
                  <c:v>12350</c:v>
                </c:pt>
                <c:pt idx="12350">
                  <c:v>12351</c:v>
                </c:pt>
                <c:pt idx="12351">
                  <c:v>12352</c:v>
                </c:pt>
                <c:pt idx="12352">
                  <c:v>12353</c:v>
                </c:pt>
                <c:pt idx="12353">
                  <c:v>12354</c:v>
                </c:pt>
                <c:pt idx="12354">
                  <c:v>12355</c:v>
                </c:pt>
                <c:pt idx="12355">
                  <c:v>12356</c:v>
                </c:pt>
                <c:pt idx="12356">
                  <c:v>12357</c:v>
                </c:pt>
                <c:pt idx="12357">
                  <c:v>12358</c:v>
                </c:pt>
                <c:pt idx="12358">
                  <c:v>12359</c:v>
                </c:pt>
                <c:pt idx="12359">
                  <c:v>12360</c:v>
                </c:pt>
                <c:pt idx="12360">
                  <c:v>12361</c:v>
                </c:pt>
                <c:pt idx="12361">
                  <c:v>12362</c:v>
                </c:pt>
                <c:pt idx="12362">
                  <c:v>12363</c:v>
                </c:pt>
                <c:pt idx="12363">
                  <c:v>12364</c:v>
                </c:pt>
                <c:pt idx="12364">
                  <c:v>12365</c:v>
                </c:pt>
                <c:pt idx="12365">
                  <c:v>12366</c:v>
                </c:pt>
                <c:pt idx="12366">
                  <c:v>12367</c:v>
                </c:pt>
                <c:pt idx="12367">
                  <c:v>12368</c:v>
                </c:pt>
                <c:pt idx="12368">
                  <c:v>12369</c:v>
                </c:pt>
                <c:pt idx="12369">
                  <c:v>12370</c:v>
                </c:pt>
                <c:pt idx="12370">
                  <c:v>12371</c:v>
                </c:pt>
                <c:pt idx="12371">
                  <c:v>12372</c:v>
                </c:pt>
                <c:pt idx="12372">
                  <c:v>12373</c:v>
                </c:pt>
                <c:pt idx="12373">
                  <c:v>12374</c:v>
                </c:pt>
                <c:pt idx="12374">
                  <c:v>12375</c:v>
                </c:pt>
                <c:pt idx="12375">
                  <c:v>12376</c:v>
                </c:pt>
                <c:pt idx="12376">
                  <c:v>12377</c:v>
                </c:pt>
                <c:pt idx="12377">
                  <c:v>12378</c:v>
                </c:pt>
                <c:pt idx="12378">
                  <c:v>12379</c:v>
                </c:pt>
                <c:pt idx="12379">
                  <c:v>12380</c:v>
                </c:pt>
                <c:pt idx="12380">
                  <c:v>12381</c:v>
                </c:pt>
                <c:pt idx="12381">
                  <c:v>12382</c:v>
                </c:pt>
                <c:pt idx="12382">
                  <c:v>12383</c:v>
                </c:pt>
                <c:pt idx="12383">
                  <c:v>12384</c:v>
                </c:pt>
                <c:pt idx="12384">
                  <c:v>12385</c:v>
                </c:pt>
                <c:pt idx="12385">
                  <c:v>12386</c:v>
                </c:pt>
                <c:pt idx="12386">
                  <c:v>12387</c:v>
                </c:pt>
                <c:pt idx="12387">
                  <c:v>12388</c:v>
                </c:pt>
                <c:pt idx="12388">
                  <c:v>12389</c:v>
                </c:pt>
                <c:pt idx="12389">
                  <c:v>12390</c:v>
                </c:pt>
                <c:pt idx="12390">
                  <c:v>12391</c:v>
                </c:pt>
                <c:pt idx="12391">
                  <c:v>12392</c:v>
                </c:pt>
                <c:pt idx="12392">
                  <c:v>12393</c:v>
                </c:pt>
                <c:pt idx="12393">
                  <c:v>12394</c:v>
                </c:pt>
                <c:pt idx="12394">
                  <c:v>12395</c:v>
                </c:pt>
                <c:pt idx="12395">
                  <c:v>12396</c:v>
                </c:pt>
                <c:pt idx="12396">
                  <c:v>12397</c:v>
                </c:pt>
                <c:pt idx="12397">
                  <c:v>12398</c:v>
                </c:pt>
                <c:pt idx="12398">
                  <c:v>12399</c:v>
                </c:pt>
                <c:pt idx="12399">
                  <c:v>12400</c:v>
                </c:pt>
                <c:pt idx="12400">
                  <c:v>12401</c:v>
                </c:pt>
                <c:pt idx="12401">
                  <c:v>12402</c:v>
                </c:pt>
                <c:pt idx="12402">
                  <c:v>12403</c:v>
                </c:pt>
                <c:pt idx="12403">
                  <c:v>12404</c:v>
                </c:pt>
                <c:pt idx="12404">
                  <c:v>12405</c:v>
                </c:pt>
                <c:pt idx="12405">
                  <c:v>12406</c:v>
                </c:pt>
                <c:pt idx="12406">
                  <c:v>12407</c:v>
                </c:pt>
                <c:pt idx="12407">
                  <c:v>12408</c:v>
                </c:pt>
                <c:pt idx="12408">
                  <c:v>12409</c:v>
                </c:pt>
                <c:pt idx="12409">
                  <c:v>12410</c:v>
                </c:pt>
                <c:pt idx="12410">
                  <c:v>12411</c:v>
                </c:pt>
                <c:pt idx="12411">
                  <c:v>12412</c:v>
                </c:pt>
                <c:pt idx="12412">
                  <c:v>12413</c:v>
                </c:pt>
                <c:pt idx="12413">
                  <c:v>12414</c:v>
                </c:pt>
                <c:pt idx="12414">
                  <c:v>12415</c:v>
                </c:pt>
                <c:pt idx="12415">
                  <c:v>12416</c:v>
                </c:pt>
                <c:pt idx="12416">
                  <c:v>12417</c:v>
                </c:pt>
                <c:pt idx="12417">
                  <c:v>12418</c:v>
                </c:pt>
                <c:pt idx="12418">
                  <c:v>12419</c:v>
                </c:pt>
                <c:pt idx="12419">
                  <c:v>12420</c:v>
                </c:pt>
                <c:pt idx="12420">
                  <c:v>12421</c:v>
                </c:pt>
                <c:pt idx="12421">
                  <c:v>12422</c:v>
                </c:pt>
                <c:pt idx="12422">
                  <c:v>12423</c:v>
                </c:pt>
                <c:pt idx="12423">
                  <c:v>12424</c:v>
                </c:pt>
                <c:pt idx="12424">
                  <c:v>12425</c:v>
                </c:pt>
                <c:pt idx="12425">
                  <c:v>12426</c:v>
                </c:pt>
                <c:pt idx="12426">
                  <c:v>12427</c:v>
                </c:pt>
                <c:pt idx="12427">
                  <c:v>12428</c:v>
                </c:pt>
                <c:pt idx="12428">
                  <c:v>12429</c:v>
                </c:pt>
                <c:pt idx="12429">
                  <c:v>12430</c:v>
                </c:pt>
                <c:pt idx="12430">
                  <c:v>12431</c:v>
                </c:pt>
                <c:pt idx="12431">
                  <c:v>12432</c:v>
                </c:pt>
                <c:pt idx="12432">
                  <c:v>12433</c:v>
                </c:pt>
                <c:pt idx="12433">
                  <c:v>12434</c:v>
                </c:pt>
                <c:pt idx="12434">
                  <c:v>12435</c:v>
                </c:pt>
                <c:pt idx="12435">
                  <c:v>12436</c:v>
                </c:pt>
                <c:pt idx="12436">
                  <c:v>12437</c:v>
                </c:pt>
                <c:pt idx="12437">
                  <c:v>12438</c:v>
                </c:pt>
                <c:pt idx="12438">
                  <c:v>12439</c:v>
                </c:pt>
                <c:pt idx="12439">
                  <c:v>12440</c:v>
                </c:pt>
                <c:pt idx="12440">
                  <c:v>12441</c:v>
                </c:pt>
                <c:pt idx="12441">
                  <c:v>12442</c:v>
                </c:pt>
                <c:pt idx="12442">
                  <c:v>12443</c:v>
                </c:pt>
                <c:pt idx="12443">
                  <c:v>12444</c:v>
                </c:pt>
                <c:pt idx="12444">
                  <c:v>12445</c:v>
                </c:pt>
                <c:pt idx="12445">
                  <c:v>12446</c:v>
                </c:pt>
                <c:pt idx="12446">
                  <c:v>12447</c:v>
                </c:pt>
                <c:pt idx="12447">
                  <c:v>12448</c:v>
                </c:pt>
                <c:pt idx="12448">
                  <c:v>12449</c:v>
                </c:pt>
                <c:pt idx="12449">
                  <c:v>12450</c:v>
                </c:pt>
                <c:pt idx="12450">
                  <c:v>12451</c:v>
                </c:pt>
                <c:pt idx="12451">
                  <c:v>12452</c:v>
                </c:pt>
                <c:pt idx="12452">
                  <c:v>12453</c:v>
                </c:pt>
                <c:pt idx="12453">
                  <c:v>12454</c:v>
                </c:pt>
                <c:pt idx="12454">
                  <c:v>12455</c:v>
                </c:pt>
                <c:pt idx="12455">
                  <c:v>12456</c:v>
                </c:pt>
                <c:pt idx="12456">
                  <c:v>12457</c:v>
                </c:pt>
                <c:pt idx="12457">
                  <c:v>12458</c:v>
                </c:pt>
                <c:pt idx="12458">
                  <c:v>12459</c:v>
                </c:pt>
                <c:pt idx="12459">
                  <c:v>12460</c:v>
                </c:pt>
                <c:pt idx="12460">
                  <c:v>12461</c:v>
                </c:pt>
                <c:pt idx="12461">
                  <c:v>12462</c:v>
                </c:pt>
                <c:pt idx="12462">
                  <c:v>12463</c:v>
                </c:pt>
                <c:pt idx="12463">
                  <c:v>12464</c:v>
                </c:pt>
                <c:pt idx="12464">
                  <c:v>12465</c:v>
                </c:pt>
                <c:pt idx="12465">
                  <c:v>12466</c:v>
                </c:pt>
                <c:pt idx="12466">
                  <c:v>12467</c:v>
                </c:pt>
                <c:pt idx="12467">
                  <c:v>12468</c:v>
                </c:pt>
                <c:pt idx="12468">
                  <c:v>12469</c:v>
                </c:pt>
                <c:pt idx="12469">
                  <c:v>12470</c:v>
                </c:pt>
                <c:pt idx="12470">
                  <c:v>12471</c:v>
                </c:pt>
                <c:pt idx="12471">
                  <c:v>12472</c:v>
                </c:pt>
                <c:pt idx="12472">
                  <c:v>12473</c:v>
                </c:pt>
                <c:pt idx="12473">
                  <c:v>12474</c:v>
                </c:pt>
                <c:pt idx="12474">
                  <c:v>12475</c:v>
                </c:pt>
                <c:pt idx="12475">
                  <c:v>12476</c:v>
                </c:pt>
                <c:pt idx="12476">
                  <c:v>12477</c:v>
                </c:pt>
                <c:pt idx="12477">
                  <c:v>12478</c:v>
                </c:pt>
                <c:pt idx="12478">
                  <c:v>12479</c:v>
                </c:pt>
                <c:pt idx="12479">
                  <c:v>12480</c:v>
                </c:pt>
                <c:pt idx="12480">
                  <c:v>12481</c:v>
                </c:pt>
                <c:pt idx="12481">
                  <c:v>12482</c:v>
                </c:pt>
                <c:pt idx="12482">
                  <c:v>12483</c:v>
                </c:pt>
                <c:pt idx="12483">
                  <c:v>12484</c:v>
                </c:pt>
                <c:pt idx="12484">
                  <c:v>12485</c:v>
                </c:pt>
                <c:pt idx="12485">
                  <c:v>12486</c:v>
                </c:pt>
                <c:pt idx="12486">
                  <c:v>12487</c:v>
                </c:pt>
                <c:pt idx="12487">
                  <c:v>12488</c:v>
                </c:pt>
                <c:pt idx="12488">
                  <c:v>12489</c:v>
                </c:pt>
                <c:pt idx="12489">
                  <c:v>12490</c:v>
                </c:pt>
                <c:pt idx="12490">
                  <c:v>12491</c:v>
                </c:pt>
                <c:pt idx="12491">
                  <c:v>12492</c:v>
                </c:pt>
                <c:pt idx="12492">
                  <c:v>12493</c:v>
                </c:pt>
                <c:pt idx="12493">
                  <c:v>12494</c:v>
                </c:pt>
                <c:pt idx="12494">
                  <c:v>12495</c:v>
                </c:pt>
                <c:pt idx="12495">
                  <c:v>12496</c:v>
                </c:pt>
                <c:pt idx="12496">
                  <c:v>12497</c:v>
                </c:pt>
                <c:pt idx="12497">
                  <c:v>12498</c:v>
                </c:pt>
                <c:pt idx="12498">
                  <c:v>12499</c:v>
                </c:pt>
                <c:pt idx="12499">
                  <c:v>12500</c:v>
                </c:pt>
                <c:pt idx="12500">
                  <c:v>12501</c:v>
                </c:pt>
                <c:pt idx="12501">
                  <c:v>12502</c:v>
                </c:pt>
                <c:pt idx="12502">
                  <c:v>12503</c:v>
                </c:pt>
                <c:pt idx="12503">
                  <c:v>12504</c:v>
                </c:pt>
                <c:pt idx="12504">
                  <c:v>12505</c:v>
                </c:pt>
                <c:pt idx="12505">
                  <c:v>12506</c:v>
                </c:pt>
                <c:pt idx="12506">
                  <c:v>12507</c:v>
                </c:pt>
                <c:pt idx="12507">
                  <c:v>12508</c:v>
                </c:pt>
                <c:pt idx="12508">
                  <c:v>12509</c:v>
                </c:pt>
                <c:pt idx="12509">
                  <c:v>12510</c:v>
                </c:pt>
                <c:pt idx="12510">
                  <c:v>12511</c:v>
                </c:pt>
                <c:pt idx="12511">
                  <c:v>12512</c:v>
                </c:pt>
                <c:pt idx="12512">
                  <c:v>12513</c:v>
                </c:pt>
                <c:pt idx="12513">
                  <c:v>12514</c:v>
                </c:pt>
                <c:pt idx="12514">
                  <c:v>12515</c:v>
                </c:pt>
                <c:pt idx="12515">
                  <c:v>12516</c:v>
                </c:pt>
                <c:pt idx="12516">
                  <c:v>12517</c:v>
                </c:pt>
                <c:pt idx="12517">
                  <c:v>12518</c:v>
                </c:pt>
                <c:pt idx="12518">
                  <c:v>12519</c:v>
                </c:pt>
                <c:pt idx="12519">
                  <c:v>12520</c:v>
                </c:pt>
                <c:pt idx="12520">
                  <c:v>12521</c:v>
                </c:pt>
                <c:pt idx="12521">
                  <c:v>12522</c:v>
                </c:pt>
                <c:pt idx="12522">
                  <c:v>12523</c:v>
                </c:pt>
                <c:pt idx="12523">
                  <c:v>12524</c:v>
                </c:pt>
                <c:pt idx="12524">
                  <c:v>12525</c:v>
                </c:pt>
                <c:pt idx="12525">
                  <c:v>12526</c:v>
                </c:pt>
                <c:pt idx="12526">
                  <c:v>12527</c:v>
                </c:pt>
                <c:pt idx="12527">
                  <c:v>12528</c:v>
                </c:pt>
                <c:pt idx="12528">
                  <c:v>12529</c:v>
                </c:pt>
                <c:pt idx="12529">
                  <c:v>12530</c:v>
                </c:pt>
                <c:pt idx="12530">
                  <c:v>12531</c:v>
                </c:pt>
                <c:pt idx="12531">
                  <c:v>12532</c:v>
                </c:pt>
                <c:pt idx="12532">
                  <c:v>12533</c:v>
                </c:pt>
                <c:pt idx="12533">
                  <c:v>12534</c:v>
                </c:pt>
                <c:pt idx="12534">
                  <c:v>12535</c:v>
                </c:pt>
                <c:pt idx="12535">
                  <c:v>12536</c:v>
                </c:pt>
                <c:pt idx="12536">
                  <c:v>12537</c:v>
                </c:pt>
                <c:pt idx="12537">
                  <c:v>12538</c:v>
                </c:pt>
                <c:pt idx="12538">
                  <c:v>12539</c:v>
                </c:pt>
                <c:pt idx="12539">
                  <c:v>12540</c:v>
                </c:pt>
                <c:pt idx="12540">
                  <c:v>12541</c:v>
                </c:pt>
                <c:pt idx="12541">
                  <c:v>12542</c:v>
                </c:pt>
                <c:pt idx="12542">
                  <c:v>12543</c:v>
                </c:pt>
                <c:pt idx="12543">
                  <c:v>12544</c:v>
                </c:pt>
                <c:pt idx="12544">
                  <c:v>12545</c:v>
                </c:pt>
                <c:pt idx="12545">
                  <c:v>12546</c:v>
                </c:pt>
                <c:pt idx="12546">
                  <c:v>12547</c:v>
                </c:pt>
                <c:pt idx="12547">
                  <c:v>12548</c:v>
                </c:pt>
                <c:pt idx="12548">
                  <c:v>12549</c:v>
                </c:pt>
                <c:pt idx="12549">
                  <c:v>12550</c:v>
                </c:pt>
                <c:pt idx="12550">
                  <c:v>12551</c:v>
                </c:pt>
                <c:pt idx="12551">
                  <c:v>12552</c:v>
                </c:pt>
                <c:pt idx="12552">
                  <c:v>12553</c:v>
                </c:pt>
                <c:pt idx="12553">
                  <c:v>12554</c:v>
                </c:pt>
                <c:pt idx="12554">
                  <c:v>12555</c:v>
                </c:pt>
                <c:pt idx="12555">
                  <c:v>12556</c:v>
                </c:pt>
                <c:pt idx="12556">
                  <c:v>12557</c:v>
                </c:pt>
                <c:pt idx="12557">
                  <c:v>12558</c:v>
                </c:pt>
                <c:pt idx="12558">
                  <c:v>12559</c:v>
                </c:pt>
                <c:pt idx="12559">
                  <c:v>12560</c:v>
                </c:pt>
                <c:pt idx="12560">
                  <c:v>12561</c:v>
                </c:pt>
                <c:pt idx="12561">
                  <c:v>12562</c:v>
                </c:pt>
                <c:pt idx="12562">
                  <c:v>12563</c:v>
                </c:pt>
                <c:pt idx="12563">
                  <c:v>12564</c:v>
                </c:pt>
                <c:pt idx="12564">
                  <c:v>12565</c:v>
                </c:pt>
                <c:pt idx="12565">
                  <c:v>12566</c:v>
                </c:pt>
                <c:pt idx="12566">
                  <c:v>12567</c:v>
                </c:pt>
                <c:pt idx="12567">
                  <c:v>12568</c:v>
                </c:pt>
                <c:pt idx="12568">
                  <c:v>12569</c:v>
                </c:pt>
                <c:pt idx="12569">
                  <c:v>12570</c:v>
                </c:pt>
                <c:pt idx="12570">
                  <c:v>12571</c:v>
                </c:pt>
                <c:pt idx="12571">
                  <c:v>12572</c:v>
                </c:pt>
                <c:pt idx="12572">
                  <c:v>12573</c:v>
                </c:pt>
                <c:pt idx="12573">
                  <c:v>12574</c:v>
                </c:pt>
                <c:pt idx="12574">
                  <c:v>12575</c:v>
                </c:pt>
                <c:pt idx="12575">
                  <c:v>12576</c:v>
                </c:pt>
                <c:pt idx="12576">
                  <c:v>12577</c:v>
                </c:pt>
                <c:pt idx="12577">
                  <c:v>12578</c:v>
                </c:pt>
                <c:pt idx="12578">
                  <c:v>12579</c:v>
                </c:pt>
                <c:pt idx="12579">
                  <c:v>12580</c:v>
                </c:pt>
                <c:pt idx="12580">
                  <c:v>12581</c:v>
                </c:pt>
                <c:pt idx="12581">
                  <c:v>12582</c:v>
                </c:pt>
                <c:pt idx="12582">
                  <c:v>12583</c:v>
                </c:pt>
                <c:pt idx="12583">
                  <c:v>12584</c:v>
                </c:pt>
                <c:pt idx="12584">
                  <c:v>12585</c:v>
                </c:pt>
                <c:pt idx="12585">
                  <c:v>12586</c:v>
                </c:pt>
                <c:pt idx="12586">
                  <c:v>12587</c:v>
                </c:pt>
                <c:pt idx="12587">
                  <c:v>12588</c:v>
                </c:pt>
                <c:pt idx="12588">
                  <c:v>12589</c:v>
                </c:pt>
                <c:pt idx="12589">
                  <c:v>12590</c:v>
                </c:pt>
                <c:pt idx="12590">
                  <c:v>12591</c:v>
                </c:pt>
                <c:pt idx="12591">
                  <c:v>12592</c:v>
                </c:pt>
                <c:pt idx="12592">
                  <c:v>12593</c:v>
                </c:pt>
                <c:pt idx="12593">
                  <c:v>12594</c:v>
                </c:pt>
                <c:pt idx="12594">
                  <c:v>12595</c:v>
                </c:pt>
                <c:pt idx="12595">
                  <c:v>12596</c:v>
                </c:pt>
                <c:pt idx="12596">
                  <c:v>12597</c:v>
                </c:pt>
                <c:pt idx="12597">
                  <c:v>12598</c:v>
                </c:pt>
                <c:pt idx="12598">
                  <c:v>12599</c:v>
                </c:pt>
                <c:pt idx="12599">
                  <c:v>12600</c:v>
                </c:pt>
                <c:pt idx="12600">
                  <c:v>12601</c:v>
                </c:pt>
                <c:pt idx="12601">
                  <c:v>12602</c:v>
                </c:pt>
                <c:pt idx="12602">
                  <c:v>12603</c:v>
                </c:pt>
                <c:pt idx="12603">
                  <c:v>12604</c:v>
                </c:pt>
                <c:pt idx="12604">
                  <c:v>12605</c:v>
                </c:pt>
                <c:pt idx="12605">
                  <c:v>12606</c:v>
                </c:pt>
                <c:pt idx="12606">
                  <c:v>12607</c:v>
                </c:pt>
                <c:pt idx="12607">
                  <c:v>12608</c:v>
                </c:pt>
                <c:pt idx="12608">
                  <c:v>12609</c:v>
                </c:pt>
                <c:pt idx="12609">
                  <c:v>12610</c:v>
                </c:pt>
                <c:pt idx="12610">
                  <c:v>12611</c:v>
                </c:pt>
                <c:pt idx="12611">
                  <c:v>12612</c:v>
                </c:pt>
                <c:pt idx="12612">
                  <c:v>12613</c:v>
                </c:pt>
                <c:pt idx="12613">
                  <c:v>12614</c:v>
                </c:pt>
                <c:pt idx="12614">
                  <c:v>12615</c:v>
                </c:pt>
                <c:pt idx="12615">
                  <c:v>12616</c:v>
                </c:pt>
                <c:pt idx="12616">
                  <c:v>12617</c:v>
                </c:pt>
                <c:pt idx="12617">
                  <c:v>12618</c:v>
                </c:pt>
                <c:pt idx="12618">
                  <c:v>12619</c:v>
                </c:pt>
                <c:pt idx="12619">
                  <c:v>12620</c:v>
                </c:pt>
                <c:pt idx="12620">
                  <c:v>12621</c:v>
                </c:pt>
                <c:pt idx="12621">
                  <c:v>12622</c:v>
                </c:pt>
                <c:pt idx="12622">
                  <c:v>12623</c:v>
                </c:pt>
                <c:pt idx="12623">
                  <c:v>12624</c:v>
                </c:pt>
                <c:pt idx="12624">
                  <c:v>12625</c:v>
                </c:pt>
                <c:pt idx="12625">
                  <c:v>12626</c:v>
                </c:pt>
                <c:pt idx="12626">
                  <c:v>12627</c:v>
                </c:pt>
                <c:pt idx="12627">
                  <c:v>12628</c:v>
                </c:pt>
                <c:pt idx="12628">
                  <c:v>12629</c:v>
                </c:pt>
                <c:pt idx="12629">
                  <c:v>12630</c:v>
                </c:pt>
                <c:pt idx="12630">
                  <c:v>12631</c:v>
                </c:pt>
                <c:pt idx="12631">
                  <c:v>12632</c:v>
                </c:pt>
                <c:pt idx="12632">
                  <c:v>12633</c:v>
                </c:pt>
                <c:pt idx="12633">
                  <c:v>12634</c:v>
                </c:pt>
                <c:pt idx="12634">
                  <c:v>12635</c:v>
                </c:pt>
                <c:pt idx="12635">
                  <c:v>12636</c:v>
                </c:pt>
                <c:pt idx="12636">
                  <c:v>12637</c:v>
                </c:pt>
                <c:pt idx="12637">
                  <c:v>12638</c:v>
                </c:pt>
                <c:pt idx="12638">
                  <c:v>12639</c:v>
                </c:pt>
                <c:pt idx="12639">
                  <c:v>12640</c:v>
                </c:pt>
                <c:pt idx="12640">
                  <c:v>12641</c:v>
                </c:pt>
                <c:pt idx="12641">
                  <c:v>12642</c:v>
                </c:pt>
                <c:pt idx="12642">
                  <c:v>12643</c:v>
                </c:pt>
                <c:pt idx="12643">
                  <c:v>12644</c:v>
                </c:pt>
                <c:pt idx="12644">
                  <c:v>12645</c:v>
                </c:pt>
                <c:pt idx="12645">
                  <c:v>12646</c:v>
                </c:pt>
                <c:pt idx="12646">
                  <c:v>12647</c:v>
                </c:pt>
                <c:pt idx="12647">
                  <c:v>12648</c:v>
                </c:pt>
                <c:pt idx="12648">
                  <c:v>12649</c:v>
                </c:pt>
                <c:pt idx="12649">
                  <c:v>12650</c:v>
                </c:pt>
                <c:pt idx="12650">
                  <c:v>12651</c:v>
                </c:pt>
                <c:pt idx="12651">
                  <c:v>12652</c:v>
                </c:pt>
                <c:pt idx="12652">
                  <c:v>12653</c:v>
                </c:pt>
                <c:pt idx="12653">
                  <c:v>12654</c:v>
                </c:pt>
                <c:pt idx="12654">
                  <c:v>12655</c:v>
                </c:pt>
                <c:pt idx="12655">
                  <c:v>12656</c:v>
                </c:pt>
                <c:pt idx="12656">
                  <c:v>12657</c:v>
                </c:pt>
                <c:pt idx="12657">
                  <c:v>12658</c:v>
                </c:pt>
                <c:pt idx="12658">
                  <c:v>12659</c:v>
                </c:pt>
                <c:pt idx="12659">
                  <c:v>12660</c:v>
                </c:pt>
                <c:pt idx="12660">
                  <c:v>12661</c:v>
                </c:pt>
                <c:pt idx="12661">
                  <c:v>12662</c:v>
                </c:pt>
                <c:pt idx="12662">
                  <c:v>12663</c:v>
                </c:pt>
                <c:pt idx="12663">
                  <c:v>12664</c:v>
                </c:pt>
                <c:pt idx="12664">
                  <c:v>12665</c:v>
                </c:pt>
                <c:pt idx="12665">
                  <c:v>12666</c:v>
                </c:pt>
                <c:pt idx="12666">
                  <c:v>12667</c:v>
                </c:pt>
                <c:pt idx="12667">
                  <c:v>12668</c:v>
                </c:pt>
                <c:pt idx="12668">
                  <c:v>12669</c:v>
                </c:pt>
                <c:pt idx="12669">
                  <c:v>12670</c:v>
                </c:pt>
                <c:pt idx="12670">
                  <c:v>12671</c:v>
                </c:pt>
                <c:pt idx="12671">
                  <c:v>12672</c:v>
                </c:pt>
                <c:pt idx="12672">
                  <c:v>12673</c:v>
                </c:pt>
                <c:pt idx="12673">
                  <c:v>12674</c:v>
                </c:pt>
                <c:pt idx="12674">
                  <c:v>12675</c:v>
                </c:pt>
                <c:pt idx="12675">
                  <c:v>12676</c:v>
                </c:pt>
                <c:pt idx="12676">
                  <c:v>12677</c:v>
                </c:pt>
                <c:pt idx="12677">
                  <c:v>12678</c:v>
                </c:pt>
                <c:pt idx="12678">
                  <c:v>12679</c:v>
                </c:pt>
                <c:pt idx="12679">
                  <c:v>12680</c:v>
                </c:pt>
                <c:pt idx="12680">
                  <c:v>12681</c:v>
                </c:pt>
                <c:pt idx="12681">
                  <c:v>12682</c:v>
                </c:pt>
                <c:pt idx="12682">
                  <c:v>12683</c:v>
                </c:pt>
                <c:pt idx="12683">
                  <c:v>12684</c:v>
                </c:pt>
                <c:pt idx="12684">
                  <c:v>12685</c:v>
                </c:pt>
                <c:pt idx="12685">
                  <c:v>12686</c:v>
                </c:pt>
                <c:pt idx="12686">
                  <c:v>12687</c:v>
                </c:pt>
                <c:pt idx="12687">
                  <c:v>12688</c:v>
                </c:pt>
                <c:pt idx="12688">
                  <c:v>12689</c:v>
                </c:pt>
                <c:pt idx="12689">
                  <c:v>12690</c:v>
                </c:pt>
                <c:pt idx="12690">
                  <c:v>12691</c:v>
                </c:pt>
                <c:pt idx="12691">
                  <c:v>12692</c:v>
                </c:pt>
                <c:pt idx="12692">
                  <c:v>12693</c:v>
                </c:pt>
                <c:pt idx="12693">
                  <c:v>12694</c:v>
                </c:pt>
                <c:pt idx="12694">
                  <c:v>12695</c:v>
                </c:pt>
                <c:pt idx="12695">
                  <c:v>12696</c:v>
                </c:pt>
                <c:pt idx="12696">
                  <c:v>12697</c:v>
                </c:pt>
                <c:pt idx="12697">
                  <c:v>12698</c:v>
                </c:pt>
                <c:pt idx="12698">
                  <c:v>12699</c:v>
                </c:pt>
                <c:pt idx="12699">
                  <c:v>12700</c:v>
                </c:pt>
                <c:pt idx="12700">
                  <c:v>12701</c:v>
                </c:pt>
                <c:pt idx="12701">
                  <c:v>12702</c:v>
                </c:pt>
                <c:pt idx="12702">
                  <c:v>12703</c:v>
                </c:pt>
                <c:pt idx="12703">
                  <c:v>12704</c:v>
                </c:pt>
                <c:pt idx="12704">
                  <c:v>12705</c:v>
                </c:pt>
                <c:pt idx="12705">
                  <c:v>12706</c:v>
                </c:pt>
                <c:pt idx="12706">
                  <c:v>12707</c:v>
                </c:pt>
                <c:pt idx="12707">
                  <c:v>12708</c:v>
                </c:pt>
                <c:pt idx="12708">
                  <c:v>12709</c:v>
                </c:pt>
                <c:pt idx="12709">
                  <c:v>12710</c:v>
                </c:pt>
                <c:pt idx="12710">
                  <c:v>12711</c:v>
                </c:pt>
                <c:pt idx="12711">
                  <c:v>12712</c:v>
                </c:pt>
                <c:pt idx="12712">
                  <c:v>12713</c:v>
                </c:pt>
                <c:pt idx="12713">
                  <c:v>12714</c:v>
                </c:pt>
                <c:pt idx="12714">
                  <c:v>12715</c:v>
                </c:pt>
                <c:pt idx="12715">
                  <c:v>12716</c:v>
                </c:pt>
                <c:pt idx="12716">
                  <c:v>12717</c:v>
                </c:pt>
                <c:pt idx="12717">
                  <c:v>12718</c:v>
                </c:pt>
                <c:pt idx="12718">
                  <c:v>12719</c:v>
                </c:pt>
                <c:pt idx="12719">
                  <c:v>12720</c:v>
                </c:pt>
                <c:pt idx="12720">
                  <c:v>12721</c:v>
                </c:pt>
                <c:pt idx="12721">
                  <c:v>12722</c:v>
                </c:pt>
                <c:pt idx="12722">
                  <c:v>12723</c:v>
                </c:pt>
                <c:pt idx="12723">
                  <c:v>12724</c:v>
                </c:pt>
                <c:pt idx="12724">
                  <c:v>12725</c:v>
                </c:pt>
                <c:pt idx="12725">
                  <c:v>12726</c:v>
                </c:pt>
                <c:pt idx="12726">
                  <c:v>12727</c:v>
                </c:pt>
                <c:pt idx="12727">
                  <c:v>12728</c:v>
                </c:pt>
                <c:pt idx="12728">
                  <c:v>12729</c:v>
                </c:pt>
                <c:pt idx="12729">
                  <c:v>12730</c:v>
                </c:pt>
                <c:pt idx="12730">
                  <c:v>12731</c:v>
                </c:pt>
                <c:pt idx="12731">
                  <c:v>12732</c:v>
                </c:pt>
                <c:pt idx="12732">
                  <c:v>12733</c:v>
                </c:pt>
                <c:pt idx="12733">
                  <c:v>12734</c:v>
                </c:pt>
                <c:pt idx="12734">
                  <c:v>12735</c:v>
                </c:pt>
                <c:pt idx="12735">
                  <c:v>12736</c:v>
                </c:pt>
                <c:pt idx="12736">
                  <c:v>12737</c:v>
                </c:pt>
                <c:pt idx="12737">
                  <c:v>12738</c:v>
                </c:pt>
                <c:pt idx="12738">
                  <c:v>12739</c:v>
                </c:pt>
                <c:pt idx="12739">
                  <c:v>12740</c:v>
                </c:pt>
                <c:pt idx="12740">
                  <c:v>12741</c:v>
                </c:pt>
                <c:pt idx="12741">
                  <c:v>12742</c:v>
                </c:pt>
                <c:pt idx="12742">
                  <c:v>12743</c:v>
                </c:pt>
                <c:pt idx="12743">
                  <c:v>12744</c:v>
                </c:pt>
                <c:pt idx="12744">
                  <c:v>12745</c:v>
                </c:pt>
                <c:pt idx="12745">
                  <c:v>12746</c:v>
                </c:pt>
                <c:pt idx="12746">
                  <c:v>12747</c:v>
                </c:pt>
                <c:pt idx="12747">
                  <c:v>12748</c:v>
                </c:pt>
                <c:pt idx="12748">
                  <c:v>12749</c:v>
                </c:pt>
                <c:pt idx="12749">
                  <c:v>12750</c:v>
                </c:pt>
                <c:pt idx="12750">
                  <c:v>12751</c:v>
                </c:pt>
                <c:pt idx="12751">
                  <c:v>12752</c:v>
                </c:pt>
                <c:pt idx="12752">
                  <c:v>12753</c:v>
                </c:pt>
                <c:pt idx="12753">
                  <c:v>12754</c:v>
                </c:pt>
                <c:pt idx="12754">
                  <c:v>12755</c:v>
                </c:pt>
                <c:pt idx="12755">
                  <c:v>12756</c:v>
                </c:pt>
                <c:pt idx="12756">
                  <c:v>12757</c:v>
                </c:pt>
                <c:pt idx="12757">
                  <c:v>12758</c:v>
                </c:pt>
                <c:pt idx="12758">
                  <c:v>12759</c:v>
                </c:pt>
                <c:pt idx="12759">
                  <c:v>12760</c:v>
                </c:pt>
                <c:pt idx="12760">
                  <c:v>12761</c:v>
                </c:pt>
                <c:pt idx="12761">
                  <c:v>12762</c:v>
                </c:pt>
                <c:pt idx="12762">
                  <c:v>12763</c:v>
                </c:pt>
                <c:pt idx="12763">
                  <c:v>12764</c:v>
                </c:pt>
                <c:pt idx="12764">
                  <c:v>12765</c:v>
                </c:pt>
                <c:pt idx="12765">
                  <c:v>12766</c:v>
                </c:pt>
                <c:pt idx="12766">
                  <c:v>12767</c:v>
                </c:pt>
                <c:pt idx="12767">
                  <c:v>12768</c:v>
                </c:pt>
                <c:pt idx="12768">
                  <c:v>12769</c:v>
                </c:pt>
                <c:pt idx="12769">
                  <c:v>12770</c:v>
                </c:pt>
                <c:pt idx="12770">
                  <c:v>12771</c:v>
                </c:pt>
                <c:pt idx="12771">
                  <c:v>12772</c:v>
                </c:pt>
                <c:pt idx="12772">
                  <c:v>12773</c:v>
                </c:pt>
                <c:pt idx="12773">
                  <c:v>12774</c:v>
                </c:pt>
                <c:pt idx="12774">
                  <c:v>12775</c:v>
                </c:pt>
                <c:pt idx="12775">
                  <c:v>12776</c:v>
                </c:pt>
                <c:pt idx="12776">
                  <c:v>12777</c:v>
                </c:pt>
                <c:pt idx="12777">
                  <c:v>12778</c:v>
                </c:pt>
                <c:pt idx="12778">
                  <c:v>12779</c:v>
                </c:pt>
                <c:pt idx="12779">
                  <c:v>12780</c:v>
                </c:pt>
                <c:pt idx="12780">
                  <c:v>12781</c:v>
                </c:pt>
                <c:pt idx="12781">
                  <c:v>12782</c:v>
                </c:pt>
                <c:pt idx="12782">
                  <c:v>12783</c:v>
                </c:pt>
                <c:pt idx="12783">
                  <c:v>12784</c:v>
                </c:pt>
                <c:pt idx="12784">
                  <c:v>12785</c:v>
                </c:pt>
                <c:pt idx="12785">
                  <c:v>12786</c:v>
                </c:pt>
                <c:pt idx="12786">
                  <c:v>12787</c:v>
                </c:pt>
                <c:pt idx="12787">
                  <c:v>12788</c:v>
                </c:pt>
                <c:pt idx="12788">
                  <c:v>12789</c:v>
                </c:pt>
                <c:pt idx="12789">
                  <c:v>12790</c:v>
                </c:pt>
                <c:pt idx="12790">
                  <c:v>12791</c:v>
                </c:pt>
                <c:pt idx="12791">
                  <c:v>12792</c:v>
                </c:pt>
                <c:pt idx="12792">
                  <c:v>12793</c:v>
                </c:pt>
                <c:pt idx="12793">
                  <c:v>12794</c:v>
                </c:pt>
                <c:pt idx="12794">
                  <c:v>12795</c:v>
                </c:pt>
                <c:pt idx="12795">
                  <c:v>12796</c:v>
                </c:pt>
                <c:pt idx="12796">
                  <c:v>12797</c:v>
                </c:pt>
                <c:pt idx="12797">
                  <c:v>12798</c:v>
                </c:pt>
                <c:pt idx="12798">
                  <c:v>12799</c:v>
                </c:pt>
                <c:pt idx="12799">
                  <c:v>12800</c:v>
                </c:pt>
                <c:pt idx="12800">
                  <c:v>12801</c:v>
                </c:pt>
                <c:pt idx="12801">
                  <c:v>12802</c:v>
                </c:pt>
                <c:pt idx="12802">
                  <c:v>12803</c:v>
                </c:pt>
                <c:pt idx="12803">
                  <c:v>12804</c:v>
                </c:pt>
                <c:pt idx="12804">
                  <c:v>12805</c:v>
                </c:pt>
                <c:pt idx="12805">
                  <c:v>12806</c:v>
                </c:pt>
                <c:pt idx="12806">
                  <c:v>12807</c:v>
                </c:pt>
                <c:pt idx="12807">
                  <c:v>12808</c:v>
                </c:pt>
                <c:pt idx="12808">
                  <c:v>12809</c:v>
                </c:pt>
                <c:pt idx="12809">
                  <c:v>12810</c:v>
                </c:pt>
                <c:pt idx="12810">
                  <c:v>12811</c:v>
                </c:pt>
                <c:pt idx="12811">
                  <c:v>12812</c:v>
                </c:pt>
                <c:pt idx="12812">
                  <c:v>12813</c:v>
                </c:pt>
                <c:pt idx="12813">
                  <c:v>12814</c:v>
                </c:pt>
                <c:pt idx="12814">
                  <c:v>12815</c:v>
                </c:pt>
                <c:pt idx="12815">
                  <c:v>12816</c:v>
                </c:pt>
                <c:pt idx="12816">
                  <c:v>12817</c:v>
                </c:pt>
                <c:pt idx="12817">
                  <c:v>12818</c:v>
                </c:pt>
                <c:pt idx="12818">
                  <c:v>12819</c:v>
                </c:pt>
                <c:pt idx="12819">
                  <c:v>12820</c:v>
                </c:pt>
                <c:pt idx="12820">
                  <c:v>12821</c:v>
                </c:pt>
                <c:pt idx="12821">
                  <c:v>12822</c:v>
                </c:pt>
                <c:pt idx="12822">
                  <c:v>12823</c:v>
                </c:pt>
                <c:pt idx="12823">
                  <c:v>12824</c:v>
                </c:pt>
                <c:pt idx="12824">
                  <c:v>12825</c:v>
                </c:pt>
                <c:pt idx="12825">
                  <c:v>12826</c:v>
                </c:pt>
                <c:pt idx="12826">
                  <c:v>12827</c:v>
                </c:pt>
                <c:pt idx="12827">
                  <c:v>12828</c:v>
                </c:pt>
                <c:pt idx="12828">
                  <c:v>12829</c:v>
                </c:pt>
                <c:pt idx="12829">
                  <c:v>12830</c:v>
                </c:pt>
                <c:pt idx="12830">
                  <c:v>12831</c:v>
                </c:pt>
                <c:pt idx="12831">
                  <c:v>12832</c:v>
                </c:pt>
                <c:pt idx="12832">
                  <c:v>12833</c:v>
                </c:pt>
                <c:pt idx="12833">
                  <c:v>12834</c:v>
                </c:pt>
                <c:pt idx="12834">
                  <c:v>12835</c:v>
                </c:pt>
                <c:pt idx="12835">
                  <c:v>12836</c:v>
                </c:pt>
                <c:pt idx="12836">
                  <c:v>12837</c:v>
                </c:pt>
                <c:pt idx="12837">
                  <c:v>12838</c:v>
                </c:pt>
                <c:pt idx="12838">
                  <c:v>12839</c:v>
                </c:pt>
                <c:pt idx="12839">
                  <c:v>12840</c:v>
                </c:pt>
                <c:pt idx="12840">
                  <c:v>12841</c:v>
                </c:pt>
                <c:pt idx="12841">
                  <c:v>12842</c:v>
                </c:pt>
                <c:pt idx="12842">
                  <c:v>12843</c:v>
                </c:pt>
                <c:pt idx="12843">
                  <c:v>12844</c:v>
                </c:pt>
                <c:pt idx="12844">
                  <c:v>12845</c:v>
                </c:pt>
                <c:pt idx="12845">
                  <c:v>12846</c:v>
                </c:pt>
                <c:pt idx="12846">
                  <c:v>12847</c:v>
                </c:pt>
                <c:pt idx="12847">
                  <c:v>12848</c:v>
                </c:pt>
                <c:pt idx="12848">
                  <c:v>12849</c:v>
                </c:pt>
                <c:pt idx="12849">
                  <c:v>12850</c:v>
                </c:pt>
                <c:pt idx="12850">
                  <c:v>12851</c:v>
                </c:pt>
                <c:pt idx="12851">
                  <c:v>12852</c:v>
                </c:pt>
                <c:pt idx="12852">
                  <c:v>12853</c:v>
                </c:pt>
                <c:pt idx="12853">
                  <c:v>12854</c:v>
                </c:pt>
                <c:pt idx="12854">
                  <c:v>12855</c:v>
                </c:pt>
                <c:pt idx="12855">
                  <c:v>12856</c:v>
                </c:pt>
                <c:pt idx="12856">
                  <c:v>12857</c:v>
                </c:pt>
                <c:pt idx="12857">
                  <c:v>12858</c:v>
                </c:pt>
                <c:pt idx="12858">
                  <c:v>12859</c:v>
                </c:pt>
                <c:pt idx="12859">
                  <c:v>12860</c:v>
                </c:pt>
                <c:pt idx="12860">
                  <c:v>12861</c:v>
                </c:pt>
                <c:pt idx="12861">
                  <c:v>12862</c:v>
                </c:pt>
                <c:pt idx="12862">
                  <c:v>12863</c:v>
                </c:pt>
                <c:pt idx="12863">
                  <c:v>12864</c:v>
                </c:pt>
                <c:pt idx="12864">
                  <c:v>12865</c:v>
                </c:pt>
                <c:pt idx="12865">
                  <c:v>12866</c:v>
                </c:pt>
                <c:pt idx="12866">
                  <c:v>12867</c:v>
                </c:pt>
                <c:pt idx="12867">
                  <c:v>12868</c:v>
                </c:pt>
                <c:pt idx="12868">
                  <c:v>12869</c:v>
                </c:pt>
                <c:pt idx="12869">
                  <c:v>12870</c:v>
                </c:pt>
                <c:pt idx="12870">
                  <c:v>12871</c:v>
                </c:pt>
                <c:pt idx="12871">
                  <c:v>12872</c:v>
                </c:pt>
                <c:pt idx="12872">
                  <c:v>12873</c:v>
                </c:pt>
                <c:pt idx="12873">
                  <c:v>12874</c:v>
                </c:pt>
                <c:pt idx="12874">
                  <c:v>12875</c:v>
                </c:pt>
                <c:pt idx="12875">
                  <c:v>12876</c:v>
                </c:pt>
                <c:pt idx="12876">
                  <c:v>12877</c:v>
                </c:pt>
                <c:pt idx="12877">
                  <c:v>12878</c:v>
                </c:pt>
                <c:pt idx="12878">
                  <c:v>12879</c:v>
                </c:pt>
                <c:pt idx="12879">
                  <c:v>12880</c:v>
                </c:pt>
                <c:pt idx="12880">
                  <c:v>12881</c:v>
                </c:pt>
                <c:pt idx="12881">
                  <c:v>12882</c:v>
                </c:pt>
                <c:pt idx="12882">
                  <c:v>12883</c:v>
                </c:pt>
                <c:pt idx="12883">
                  <c:v>12884</c:v>
                </c:pt>
                <c:pt idx="12884">
                  <c:v>12885</c:v>
                </c:pt>
                <c:pt idx="12885">
                  <c:v>12886</c:v>
                </c:pt>
                <c:pt idx="12886">
                  <c:v>12887</c:v>
                </c:pt>
                <c:pt idx="12887">
                  <c:v>12888</c:v>
                </c:pt>
                <c:pt idx="12888">
                  <c:v>12889</c:v>
                </c:pt>
                <c:pt idx="12889">
                  <c:v>12890</c:v>
                </c:pt>
                <c:pt idx="12890">
                  <c:v>12891</c:v>
                </c:pt>
                <c:pt idx="12891">
                  <c:v>12892</c:v>
                </c:pt>
                <c:pt idx="12892">
                  <c:v>12893</c:v>
                </c:pt>
                <c:pt idx="12893">
                  <c:v>12894</c:v>
                </c:pt>
                <c:pt idx="12894">
                  <c:v>12895</c:v>
                </c:pt>
                <c:pt idx="12895">
                  <c:v>12896</c:v>
                </c:pt>
                <c:pt idx="12896">
                  <c:v>12897</c:v>
                </c:pt>
                <c:pt idx="12897">
                  <c:v>12898</c:v>
                </c:pt>
                <c:pt idx="12898">
                  <c:v>12899</c:v>
                </c:pt>
                <c:pt idx="12899">
                  <c:v>12900</c:v>
                </c:pt>
                <c:pt idx="12900">
                  <c:v>12901</c:v>
                </c:pt>
                <c:pt idx="12901">
                  <c:v>12902</c:v>
                </c:pt>
                <c:pt idx="12902">
                  <c:v>12903</c:v>
                </c:pt>
                <c:pt idx="12903">
                  <c:v>12904</c:v>
                </c:pt>
                <c:pt idx="12904">
                  <c:v>12905</c:v>
                </c:pt>
                <c:pt idx="12905">
                  <c:v>12906</c:v>
                </c:pt>
                <c:pt idx="12906">
                  <c:v>12907</c:v>
                </c:pt>
                <c:pt idx="12907">
                  <c:v>12908</c:v>
                </c:pt>
                <c:pt idx="12908">
                  <c:v>12909</c:v>
                </c:pt>
                <c:pt idx="12909">
                  <c:v>12910</c:v>
                </c:pt>
                <c:pt idx="12910">
                  <c:v>12911</c:v>
                </c:pt>
                <c:pt idx="12911">
                  <c:v>12912</c:v>
                </c:pt>
                <c:pt idx="12912">
                  <c:v>12913</c:v>
                </c:pt>
                <c:pt idx="12913">
                  <c:v>12914</c:v>
                </c:pt>
                <c:pt idx="12914">
                  <c:v>12915</c:v>
                </c:pt>
                <c:pt idx="12915">
                  <c:v>12916</c:v>
                </c:pt>
                <c:pt idx="12916">
                  <c:v>12917</c:v>
                </c:pt>
                <c:pt idx="12917">
                  <c:v>12918</c:v>
                </c:pt>
                <c:pt idx="12918">
                  <c:v>12919</c:v>
                </c:pt>
                <c:pt idx="12919">
                  <c:v>12920</c:v>
                </c:pt>
                <c:pt idx="12920">
                  <c:v>12921</c:v>
                </c:pt>
                <c:pt idx="12921">
                  <c:v>12922</c:v>
                </c:pt>
                <c:pt idx="12922">
                  <c:v>12923</c:v>
                </c:pt>
                <c:pt idx="12923">
                  <c:v>12924</c:v>
                </c:pt>
                <c:pt idx="12924">
                  <c:v>12925</c:v>
                </c:pt>
                <c:pt idx="12925">
                  <c:v>12926</c:v>
                </c:pt>
                <c:pt idx="12926">
                  <c:v>12927</c:v>
                </c:pt>
                <c:pt idx="12927">
                  <c:v>12928</c:v>
                </c:pt>
                <c:pt idx="12928">
                  <c:v>12929</c:v>
                </c:pt>
                <c:pt idx="12929">
                  <c:v>12930</c:v>
                </c:pt>
                <c:pt idx="12930">
                  <c:v>12931</c:v>
                </c:pt>
                <c:pt idx="12931">
                  <c:v>12932</c:v>
                </c:pt>
                <c:pt idx="12932">
                  <c:v>12933</c:v>
                </c:pt>
                <c:pt idx="12933">
                  <c:v>12934</c:v>
                </c:pt>
                <c:pt idx="12934">
                  <c:v>12935</c:v>
                </c:pt>
                <c:pt idx="12935">
                  <c:v>12936</c:v>
                </c:pt>
                <c:pt idx="12936">
                  <c:v>12937</c:v>
                </c:pt>
                <c:pt idx="12937">
                  <c:v>12938</c:v>
                </c:pt>
                <c:pt idx="12938">
                  <c:v>12939</c:v>
                </c:pt>
                <c:pt idx="12939">
                  <c:v>12940</c:v>
                </c:pt>
                <c:pt idx="12940">
                  <c:v>12941</c:v>
                </c:pt>
                <c:pt idx="12941">
                  <c:v>12942</c:v>
                </c:pt>
                <c:pt idx="12942">
                  <c:v>12943</c:v>
                </c:pt>
                <c:pt idx="12943">
                  <c:v>12944</c:v>
                </c:pt>
                <c:pt idx="12944">
                  <c:v>12945</c:v>
                </c:pt>
                <c:pt idx="12945">
                  <c:v>12946</c:v>
                </c:pt>
                <c:pt idx="12946">
                  <c:v>12947</c:v>
                </c:pt>
                <c:pt idx="12947">
                  <c:v>12948</c:v>
                </c:pt>
                <c:pt idx="12948">
                  <c:v>12949</c:v>
                </c:pt>
                <c:pt idx="12949">
                  <c:v>12950</c:v>
                </c:pt>
                <c:pt idx="12950">
                  <c:v>12951</c:v>
                </c:pt>
                <c:pt idx="12951">
                  <c:v>12952</c:v>
                </c:pt>
                <c:pt idx="12952">
                  <c:v>12953</c:v>
                </c:pt>
                <c:pt idx="12953">
                  <c:v>12954</c:v>
                </c:pt>
                <c:pt idx="12954">
                  <c:v>12955</c:v>
                </c:pt>
                <c:pt idx="12955">
                  <c:v>12956</c:v>
                </c:pt>
                <c:pt idx="12956">
                  <c:v>12957</c:v>
                </c:pt>
                <c:pt idx="12957">
                  <c:v>12958</c:v>
                </c:pt>
                <c:pt idx="12958">
                  <c:v>12959</c:v>
                </c:pt>
                <c:pt idx="12959">
                  <c:v>12960</c:v>
                </c:pt>
                <c:pt idx="12960">
                  <c:v>12961</c:v>
                </c:pt>
                <c:pt idx="12961">
                  <c:v>12962</c:v>
                </c:pt>
                <c:pt idx="12962">
                  <c:v>12963</c:v>
                </c:pt>
                <c:pt idx="12963">
                  <c:v>12964</c:v>
                </c:pt>
                <c:pt idx="12964">
                  <c:v>12965</c:v>
                </c:pt>
                <c:pt idx="12965">
                  <c:v>12966</c:v>
                </c:pt>
                <c:pt idx="12966">
                  <c:v>12967</c:v>
                </c:pt>
                <c:pt idx="12967">
                  <c:v>12968</c:v>
                </c:pt>
                <c:pt idx="12968">
                  <c:v>12969</c:v>
                </c:pt>
                <c:pt idx="12969">
                  <c:v>12970</c:v>
                </c:pt>
                <c:pt idx="12970">
                  <c:v>12971</c:v>
                </c:pt>
                <c:pt idx="12971">
                  <c:v>12972</c:v>
                </c:pt>
                <c:pt idx="12972">
                  <c:v>12973</c:v>
                </c:pt>
                <c:pt idx="12973">
                  <c:v>12974</c:v>
                </c:pt>
                <c:pt idx="12974">
                  <c:v>12975</c:v>
                </c:pt>
                <c:pt idx="12975">
                  <c:v>12976</c:v>
                </c:pt>
                <c:pt idx="12976">
                  <c:v>12977</c:v>
                </c:pt>
                <c:pt idx="12977">
                  <c:v>12978</c:v>
                </c:pt>
                <c:pt idx="12978">
                  <c:v>12979</c:v>
                </c:pt>
                <c:pt idx="12979">
                  <c:v>12980</c:v>
                </c:pt>
                <c:pt idx="12980">
                  <c:v>12981</c:v>
                </c:pt>
                <c:pt idx="12981">
                  <c:v>12982</c:v>
                </c:pt>
                <c:pt idx="12982">
                  <c:v>12983</c:v>
                </c:pt>
                <c:pt idx="12983">
                  <c:v>12984</c:v>
                </c:pt>
                <c:pt idx="12984">
                  <c:v>12985</c:v>
                </c:pt>
                <c:pt idx="12985">
                  <c:v>12986</c:v>
                </c:pt>
                <c:pt idx="12986">
                  <c:v>12987</c:v>
                </c:pt>
                <c:pt idx="12987">
                  <c:v>12988</c:v>
                </c:pt>
                <c:pt idx="12988">
                  <c:v>12989</c:v>
                </c:pt>
                <c:pt idx="12989">
                  <c:v>12990</c:v>
                </c:pt>
                <c:pt idx="12990">
                  <c:v>12991</c:v>
                </c:pt>
                <c:pt idx="12991">
                  <c:v>12992</c:v>
                </c:pt>
                <c:pt idx="12992">
                  <c:v>12993</c:v>
                </c:pt>
                <c:pt idx="12993">
                  <c:v>12994</c:v>
                </c:pt>
                <c:pt idx="12994">
                  <c:v>12995</c:v>
                </c:pt>
                <c:pt idx="12995">
                  <c:v>12996</c:v>
                </c:pt>
                <c:pt idx="12996">
                  <c:v>12997</c:v>
                </c:pt>
                <c:pt idx="12997">
                  <c:v>12998</c:v>
                </c:pt>
                <c:pt idx="12998">
                  <c:v>12999</c:v>
                </c:pt>
                <c:pt idx="12999">
                  <c:v>13000</c:v>
                </c:pt>
                <c:pt idx="13000">
                  <c:v>13001</c:v>
                </c:pt>
                <c:pt idx="13001">
                  <c:v>13002</c:v>
                </c:pt>
                <c:pt idx="13002">
                  <c:v>13003</c:v>
                </c:pt>
                <c:pt idx="13003">
                  <c:v>13004</c:v>
                </c:pt>
                <c:pt idx="13004">
                  <c:v>13005</c:v>
                </c:pt>
                <c:pt idx="13005">
                  <c:v>13006</c:v>
                </c:pt>
                <c:pt idx="13006">
                  <c:v>13007</c:v>
                </c:pt>
                <c:pt idx="13007">
                  <c:v>13008</c:v>
                </c:pt>
                <c:pt idx="13008">
                  <c:v>13009</c:v>
                </c:pt>
                <c:pt idx="13009">
                  <c:v>13010</c:v>
                </c:pt>
                <c:pt idx="13010">
                  <c:v>13011</c:v>
                </c:pt>
                <c:pt idx="13011">
                  <c:v>13012</c:v>
                </c:pt>
                <c:pt idx="13012">
                  <c:v>13013</c:v>
                </c:pt>
                <c:pt idx="13013">
                  <c:v>13014</c:v>
                </c:pt>
                <c:pt idx="13014">
                  <c:v>13015</c:v>
                </c:pt>
                <c:pt idx="13015">
                  <c:v>13016</c:v>
                </c:pt>
                <c:pt idx="13016">
                  <c:v>13017</c:v>
                </c:pt>
                <c:pt idx="13017">
                  <c:v>13018</c:v>
                </c:pt>
                <c:pt idx="13018">
                  <c:v>13019</c:v>
                </c:pt>
                <c:pt idx="13019">
                  <c:v>13020</c:v>
                </c:pt>
                <c:pt idx="13020">
                  <c:v>13021</c:v>
                </c:pt>
                <c:pt idx="13021">
                  <c:v>13022</c:v>
                </c:pt>
                <c:pt idx="13022">
                  <c:v>13023</c:v>
                </c:pt>
                <c:pt idx="13023">
                  <c:v>13024</c:v>
                </c:pt>
                <c:pt idx="13024">
                  <c:v>13025</c:v>
                </c:pt>
                <c:pt idx="13025">
                  <c:v>13026</c:v>
                </c:pt>
                <c:pt idx="13026">
                  <c:v>13027</c:v>
                </c:pt>
                <c:pt idx="13027">
                  <c:v>13028</c:v>
                </c:pt>
                <c:pt idx="13028">
                  <c:v>13029</c:v>
                </c:pt>
                <c:pt idx="13029">
                  <c:v>13030</c:v>
                </c:pt>
                <c:pt idx="13030">
                  <c:v>13031</c:v>
                </c:pt>
                <c:pt idx="13031">
                  <c:v>13032</c:v>
                </c:pt>
                <c:pt idx="13032">
                  <c:v>13033</c:v>
                </c:pt>
                <c:pt idx="13033">
                  <c:v>13034</c:v>
                </c:pt>
                <c:pt idx="13034">
                  <c:v>13035</c:v>
                </c:pt>
                <c:pt idx="13035">
                  <c:v>13036</c:v>
                </c:pt>
                <c:pt idx="13036">
                  <c:v>13037</c:v>
                </c:pt>
                <c:pt idx="13037">
                  <c:v>13038</c:v>
                </c:pt>
                <c:pt idx="13038">
                  <c:v>13039</c:v>
                </c:pt>
                <c:pt idx="13039">
                  <c:v>13040</c:v>
                </c:pt>
                <c:pt idx="13040">
                  <c:v>13041</c:v>
                </c:pt>
                <c:pt idx="13041">
                  <c:v>13042</c:v>
                </c:pt>
                <c:pt idx="13042">
                  <c:v>13043</c:v>
                </c:pt>
                <c:pt idx="13043">
                  <c:v>13044</c:v>
                </c:pt>
                <c:pt idx="13044">
                  <c:v>13045</c:v>
                </c:pt>
                <c:pt idx="13045">
                  <c:v>13046</c:v>
                </c:pt>
                <c:pt idx="13046">
                  <c:v>13047</c:v>
                </c:pt>
                <c:pt idx="13047">
                  <c:v>13048</c:v>
                </c:pt>
                <c:pt idx="13048">
                  <c:v>13049</c:v>
                </c:pt>
                <c:pt idx="13049">
                  <c:v>13050</c:v>
                </c:pt>
                <c:pt idx="13050">
                  <c:v>13051</c:v>
                </c:pt>
                <c:pt idx="13051">
                  <c:v>13052</c:v>
                </c:pt>
                <c:pt idx="13052">
                  <c:v>13053</c:v>
                </c:pt>
                <c:pt idx="13053">
                  <c:v>13054</c:v>
                </c:pt>
                <c:pt idx="13054">
                  <c:v>13055</c:v>
                </c:pt>
                <c:pt idx="13055">
                  <c:v>13056</c:v>
                </c:pt>
                <c:pt idx="13056">
                  <c:v>13057</c:v>
                </c:pt>
                <c:pt idx="13057">
                  <c:v>13058</c:v>
                </c:pt>
                <c:pt idx="13058">
                  <c:v>13059</c:v>
                </c:pt>
                <c:pt idx="13059">
                  <c:v>13060</c:v>
                </c:pt>
                <c:pt idx="13060">
                  <c:v>13061</c:v>
                </c:pt>
                <c:pt idx="13061">
                  <c:v>13062</c:v>
                </c:pt>
                <c:pt idx="13062">
                  <c:v>13063</c:v>
                </c:pt>
                <c:pt idx="13063">
                  <c:v>13064</c:v>
                </c:pt>
                <c:pt idx="13064">
                  <c:v>13065</c:v>
                </c:pt>
                <c:pt idx="13065">
                  <c:v>13066</c:v>
                </c:pt>
                <c:pt idx="13066">
                  <c:v>13067</c:v>
                </c:pt>
                <c:pt idx="13067">
                  <c:v>13068</c:v>
                </c:pt>
                <c:pt idx="13068">
                  <c:v>13069</c:v>
                </c:pt>
                <c:pt idx="13069">
                  <c:v>13070</c:v>
                </c:pt>
                <c:pt idx="13070">
                  <c:v>13071</c:v>
                </c:pt>
                <c:pt idx="13071">
                  <c:v>13072</c:v>
                </c:pt>
                <c:pt idx="13072">
                  <c:v>13073</c:v>
                </c:pt>
                <c:pt idx="13073">
                  <c:v>13074</c:v>
                </c:pt>
                <c:pt idx="13074">
                  <c:v>13075</c:v>
                </c:pt>
                <c:pt idx="13075">
                  <c:v>13076</c:v>
                </c:pt>
                <c:pt idx="13076">
                  <c:v>13077</c:v>
                </c:pt>
                <c:pt idx="13077">
                  <c:v>13078</c:v>
                </c:pt>
                <c:pt idx="13078">
                  <c:v>13079</c:v>
                </c:pt>
                <c:pt idx="13079">
                  <c:v>13080</c:v>
                </c:pt>
                <c:pt idx="13080">
                  <c:v>13081</c:v>
                </c:pt>
                <c:pt idx="13081">
                  <c:v>13082</c:v>
                </c:pt>
                <c:pt idx="13082">
                  <c:v>13083</c:v>
                </c:pt>
                <c:pt idx="13083">
                  <c:v>13084</c:v>
                </c:pt>
                <c:pt idx="13084">
                  <c:v>13085</c:v>
                </c:pt>
                <c:pt idx="13085">
                  <c:v>13086</c:v>
                </c:pt>
                <c:pt idx="13086">
                  <c:v>13087</c:v>
                </c:pt>
                <c:pt idx="13087">
                  <c:v>13088</c:v>
                </c:pt>
                <c:pt idx="13088">
                  <c:v>13089</c:v>
                </c:pt>
                <c:pt idx="13089">
                  <c:v>13090</c:v>
                </c:pt>
                <c:pt idx="13090">
                  <c:v>13091</c:v>
                </c:pt>
                <c:pt idx="13091">
                  <c:v>13092</c:v>
                </c:pt>
                <c:pt idx="13092">
                  <c:v>13093</c:v>
                </c:pt>
                <c:pt idx="13093">
                  <c:v>13094</c:v>
                </c:pt>
                <c:pt idx="13094">
                  <c:v>13095</c:v>
                </c:pt>
                <c:pt idx="13095">
                  <c:v>13096</c:v>
                </c:pt>
                <c:pt idx="13096">
                  <c:v>13097</c:v>
                </c:pt>
                <c:pt idx="13097">
                  <c:v>13098</c:v>
                </c:pt>
                <c:pt idx="13098">
                  <c:v>13099</c:v>
                </c:pt>
                <c:pt idx="13099">
                  <c:v>13100</c:v>
                </c:pt>
                <c:pt idx="13100">
                  <c:v>13101</c:v>
                </c:pt>
                <c:pt idx="13101">
                  <c:v>13102</c:v>
                </c:pt>
                <c:pt idx="13102">
                  <c:v>13103</c:v>
                </c:pt>
                <c:pt idx="13103">
                  <c:v>13104</c:v>
                </c:pt>
                <c:pt idx="13104">
                  <c:v>13105</c:v>
                </c:pt>
                <c:pt idx="13105">
                  <c:v>13106</c:v>
                </c:pt>
                <c:pt idx="13106">
                  <c:v>13107</c:v>
                </c:pt>
                <c:pt idx="13107">
                  <c:v>13108</c:v>
                </c:pt>
                <c:pt idx="13108">
                  <c:v>13109</c:v>
                </c:pt>
                <c:pt idx="13109">
                  <c:v>13110</c:v>
                </c:pt>
                <c:pt idx="13110">
                  <c:v>13111</c:v>
                </c:pt>
                <c:pt idx="13111">
                  <c:v>13112</c:v>
                </c:pt>
                <c:pt idx="13112">
                  <c:v>13113</c:v>
                </c:pt>
                <c:pt idx="13113">
                  <c:v>13114</c:v>
                </c:pt>
                <c:pt idx="13114">
                  <c:v>13115</c:v>
                </c:pt>
                <c:pt idx="13115">
                  <c:v>13116</c:v>
                </c:pt>
                <c:pt idx="13116">
                  <c:v>13117</c:v>
                </c:pt>
                <c:pt idx="13117">
                  <c:v>13118</c:v>
                </c:pt>
                <c:pt idx="13118">
                  <c:v>13119</c:v>
                </c:pt>
                <c:pt idx="13119">
                  <c:v>13120</c:v>
                </c:pt>
                <c:pt idx="13120">
                  <c:v>13121</c:v>
                </c:pt>
                <c:pt idx="13121">
                  <c:v>13122</c:v>
                </c:pt>
                <c:pt idx="13122">
                  <c:v>13123</c:v>
                </c:pt>
                <c:pt idx="13123">
                  <c:v>13124</c:v>
                </c:pt>
                <c:pt idx="13124">
                  <c:v>13125</c:v>
                </c:pt>
                <c:pt idx="13125">
                  <c:v>13126</c:v>
                </c:pt>
                <c:pt idx="13126">
                  <c:v>13127</c:v>
                </c:pt>
                <c:pt idx="13127">
                  <c:v>13128</c:v>
                </c:pt>
                <c:pt idx="13128">
                  <c:v>13129</c:v>
                </c:pt>
                <c:pt idx="13129">
                  <c:v>13130</c:v>
                </c:pt>
                <c:pt idx="13130">
                  <c:v>13131</c:v>
                </c:pt>
                <c:pt idx="13131">
                  <c:v>13132</c:v>
                </c:pt>
                <c:pt idx="13132">
                  <c:v>13133</c:v>
                </c:pt>
                <c:pt idx="13133">
                  <c:v>13134</c:v>
                </c:pt>
                <c:pt idx="13134">
                  <c:v>13135</c:v>
                </c:pt>
                <c:pt idx="13135">
                  <c:v>13136</c:v>
                </c:pt>
                <c:pt idx="13136">
                  <c:v>13137</c:v>
                </c:pt>
                <c:pt idx="13137">
                  <c:v>13138</c:v>
                </c:pt>
                <c:pt idx="13138">
                  <c:v>13139</c:v>
                </c:pt>
                <c:pt idx="13139">
                  <c:v>13140</c:v>
                </c:pt>
                <c:pt idx="13140">
                  <c:v>13141</c:v>
                </c:pt>
                <c:pt idx="13141">
                  <c:v>13142</c:v>
                </c:pt>
                <c:pt idx="13142">
                  <c:v>13143</c:v>
                </c:pt>
                <c:pt idx="13143">
                  <c:v>13144</c:v>
                </c:pt>
                <c:pt idx="13144">
                  <c:v>13145</c:v>
                </c:pt>
                <c:pt idx="13145">
                  <c:v>13146</c:v>
                </c:pt>
                <c:pt idx="13146">
                  <c:v>13147</c:v>
                </c:pt>
                <c:pt idx="13147">
                  <c:v>13148</c:v>
                </c:pt>
                <c:pt idx="13148">
                  <c:v>13149</c:v>
                </c:pt>
                <c:pt idx="13149">
                  <c:v>13150</c:v>
                </c:pt>
                <c:pt idx="13150">
                  <c:v>13151</c:v>
                </c:pt>
                <c:pt idx="13151">
                  <c:v>13152</c:v>
                </c:pt>
                <c:pt idx="13152">
                  <c:v>13153</c:v>
                </c:pt>
                <c:pt idx="13153">
                  <c:v>13154</c:v>
                </c:pt>
                <c:pt idx="13154">
                  <c:v>13155</c:v>
                </c:pt>
                <c:pt idx="13155">
                  <c:v>13156</c:v>
                </c:pt>
                <c:pt idx="13156">
                  <c:v>13157</c:v>
                </c:pt>
                <c:pt idx="13157">
                  <c:v>13158</c:v>
                </c:pt>
                <c:pt idx="13158">
                  <c:v>13159</c:v>
                </c:pt>
                <c:pt idx="13159">
                  <c:v>13160</c:v>
                </c:pt>
                <c:pt idx="13160">
                  <c:v>13161</c:v>
                </c:pt>
                <c:pt idx="13161">
                  <c:v>13162</c:v>
                </c:pt>
                <c:pt idx="13162">
                  <c:v>13163</c:v>
                </c:pt>
                <c:pt idx="13163">
                  <c:v>13164</c:v>
                </c:pt>
                <c:pt idx="13164">
                  <c:v>13165</c:v>
                </c:pt>
                <c:pt idx="13165">
                  <c:v>13166</c:v>
                </c:pt>
                <c:pt idx="13166">
                  <c:v>13167</c:v>
                </c:pt>
                <c:pt idx="13167">
                  <c:v>13168</c:v>
                </c:pt>
                <c:pt idx="13168">
                  <c:v>13169</c:v>
                </c:pt>
                <c:pt idx="13169">
                  <c:v>13170</c:v>
                </c:pt>
                <c:pt idx="13170">
                  <c:v>13171</c:v>
                </c:pt>
                <c:pt idx="13171">
                  <c:v>13172</c:v>
                </c:pt>
                <c:pt idx="13172">
                  <c:v>13173</c:v>
                </c:pt>
                <c:pt idx="13173">
                  <c:v>13174</c:v>
                </c:pt>
                <c:pt idx="13174">
                  <c:v>13175</c:v>
                </c:pt>
                <c:pt idx="13175">
                  <c:v>13176</c:v>
                </c:pt>
                <c:pt idx="13176">
                  <c:v>13177</c:v>
                </c:pt>
                <c:pt idx="13177">
                  <c:v>13178</c:v>
                </c:pt>
                <c:pt idx="13178">
                  <c:v>13179</c:v>
                </c:pt>
                <c:pt idx="13179">
                  <c:v>13180</c:v>
                </c:pt>
                <c:pt idx="13180">
                  <c:v>13181</c:v>
                </c:pt>
                <c:pt idx="13181">
                  <c:v>13182</c:v>
                </c:pt>
                <c:pt idx="13182">
                  <c:v>13183</c:v>
                </c:pt>
                <c:pt idx="13183">
                  <c:v>13184</c:v>
                </c:pt>
                <c:pt idx="13184">
                  <c:v>13185</c:v>
                </c:pt>
                <c:pt idx="13185">
                  <c:v>13186</c:v>
                </c:pt>
                <c:pt idx="13186">
                  <c:v>13187</c:v>
                </c:pt>
                <c:pt idx="13187">
                  <c:v>13188</c:v>
                </c:pt>
                <c:pt idx="13188">
                  <c:v>13189</c:v>
                </c:pt>
                <c:pt idx="13189">
                  <c:v>13190</c:v>
                </c:pt>
                <c:pt idx="13190">
                  <c:v>13191</c:v>
                </c:pt>
                <c:pt idx="13191">
                  <c:v>13192</c:v>
                </c:pt>
                <c:pt idx="13192">
                  <c:v>13193</c:v>
                </c:pt>
                <c:pt idx="13193">
                  <c:v>13194</c:v>
                </c:pt>
                <c:pt idx="13194">
                  <c:v>13195</c:v>
                </c:pt>
                <c:pt idx="13195">
                  <c:v>13196</c:v>
                </c:pt>
                <c:pt idx="13196">
                  <c:v>13197</c:v>
                </c:pt>
                <c:pt idx="13197">
                  <c:v>13198</c:v>
                </c:pt>
                <c:pt idx="13198">
                  <c:v>13199</c:v>
                </c:pt>
                <c:pt idx="13199">
                  <c:v>13200</c:v>
                </c:pt>
                <c:pt idx="13200">
                  <c:v>13201</c:v>
                </c:pt>
                <c:pt idx="13201">
                  <c:v>13202</c:v>
                </c:pt>
                <c:pt idx="13202">
                  <c:v>13203</c:v>
                </c:pt>
                <c:pt idx="13203">
                  <c:v>13204</c:v>
                </c:pt>
                <c:pt idx="13204">
                  <c:v>13205</c:v>
                </c:pt>
                <c:pt idx="13205">
                  <c:v>13206</c:v>
                </c:pt>
                <c:pt idx="13206">
                  <c:v>13207</c:v>
                </c:pt>
                <c:pt idx="13207">
                  <c:v>13208</c:v>
                </c:pt>
                <c:pt idx="13208">
                  <c:v>13209</c:v>
                </c:pt>
                <c:pt idx="13209">
                  <c:v>13210</c:v>
                </c:pt>
                <c:pt idx="13210">
                  <c:v>13211</c:v>
                </c:pt>
                <c:pt idx="13211">
                  <c:v>13212</c:v>
                </c:pt>
                <c:pt idx="13212">
                  <c:v>13213</c:v>
                </c:pt>
                <c:pt idx="13213">
                  <c:v>13214</c:v>
                </c:pt>
                <c:pt idx="13214">
                  <c:v>13215</c:v>
                </c:pt>
                <c:pt idx="13215">
                  <c:v>13216</c:v>
                </c:pt>
                <c:pt idx="13216">
                  <c:v>13217</c:v>
                </c:pt>
                <c:pt idx="13217">
                  <c:v>13218</c:v>
                </c:pt>
                <c:pt idx="13218">
                  <c:v>13219</c:v>
                </c:pt>
                <c:pt idx="13219">
                  <c:v>13220</c:v>
                </c:pt>
                <c:pt idx="13220">
                  <c:v>13221</c:v>
                </c:pt>
                <c:pt idx="13221">
                  <c:v>13222</c:v>
                </c:pt>
                <c:pt idx="13222">
                  <c:v>13223</c:v>
                </c:pt>
                <c:pt idx="13223">
                  <c:v>13224</c:v>
                </c:pt>
                <c:pt idx="13224">
                  <c:v>13225</c:v>
                </c:pt>
                <c:pt idx="13225">
                  <c:v>13226</c:v>
                </c:pt>
                <c:pt idx="13226">
                  <c:v>13227</c:v>
                </c:pt>
                <c:pt idx="13227">
                  <c:v>13228</c:v>
                </c:pt>
                <c:pt idx="13228">
                  <c:v>13229</c:v>
                </c:pt>
                <c:pt idx="13229">
                  <c:v>13230</c:v>
                </c:pt>
                <c:pt idx="13230">
                  <c:v>13231</c:v>
                </c:pt>
                <c:pt idx="13231">
                  <c:v>13232</c:v>
                </c:pt>
                <c:pt idx="13232">
                  <c:v>13233</c:v>
                </c:pt>
                <c:pt idx="13233">
                  <c:v>13234</c:v>
                </c:pt>
                <c:pt idx="13234">
                  <c:v>13235</c:v>
                </c:pt>
                <c:pt idx="13235">
                  <c:v>13236</c:v>
                </c:pt>
                <c:pt idx="13236">
                  <c:v>13237</c:v>
                </c:pt>
                <c:pt idx="13237">
                  <c:v>13238</c:v>
                </c:pt>
                <c:pt idx="13238">
                  <c:v>13239</c:v>
                </c:pt>
                <c:pt idx="13239">
                  <c:v>13240</c:v>
                </c:pt>
                <c:pt idx="13240">
                  <c:v>13241</c:v>
                </c:pt>
                <c:pt idx="13241">
                  <c:v>13242</c:v>
                </c:pt>
                <c:pt idx="13242">
                  <c:v>13243</c:v>
                </c:pt>
                <c:pt idx="13243">
                  <c:v>13244</c:v>
                </c:pt>
                <c:pt idx="13244">
                  <c:v>13245</c:v>
                </c:pt>
                <c:pt idx="13245">
                  <c:v>13246</c:v>
                </c:pt>
                <c:pt idx="13246">
                  <c:v>13247</c:v>
                </c:pt>
                <c:pt idx="13247">
                  <c:v>13248</c:v>
                </c:pt>
                <c:pt idx="13248">
                  <c:v>13249</c:v>
                </c:pt>
                <c:pt idx="13249">
                  <c:v>13250</c:v>
                </c:pt>
                <c:pt idx="13250">
                  <c:v>13251</c:v>
                </c:pt>
                <c:pt idx="13251">
                  <c:v>13252</c:v>
                </c:pt>
                <c:pt idx="13252">
                  <c:v>13253</c:v>
                </c:pt>
                <c:pt idx="13253">
                  <c:v>13254</c:v>
                </c:pt>
                <c:pt idx="13254">
                  <c:v>13255</c:v>
                </c:pt>
                <c:pt idx="13255">
                  <c:v>13256</c:v>
                </c:pt>
                <c:pt idx="13256">
                  <c:v>13257</c:v>
                </c:pt>
                <c:pt idx="13257">
                  <c:v>13258</c:v>
                </c:pt>
                <c:pt idx="13258">
                  <c:v>13259</c:v>
                </c:pt>
                <c:pt idx="13259">
                  <c:v>13260</c:v>
                </c:pt>
                <c:pt idx="13260">
                  <c:v>13261</c:v>
                </c:pt>
                <c:pt idx="13261">
                  <c:v>13262</c:v>
                </c:pt>
                <c:pt idx="13262">
                  <c:v>13263</c:v>
                </c:pt>
                <c:pt idx="13263">
                  <c:v>13264</c:v>
                </c:pt>
                <c:pt idx="13264">
                  <c:v>13265</c:v>
                </c:pt>
                <c:pt idx="13265">
                  <c:v>13266</c:v>
                </c:pt>
                <c:pt idx="13266">
                  <c:v>13267</c:v>
                </c:pt>
                <c:pt idx="13267">
                  <c:v>13268</c:v>
                </c:pt>
                <c:pt idx="13268">
                  <c:v>13269</c:v>
                </c:pt>
                <c:pt idx="13269">
                  <c:v>13270</c:v>
                </c:pt>
                <c:pt idx="13270">
                  <c:v>13271</c:v>
                </c:pt>
                <c:pt idx="13271">
                  <c:v>13272</c:v>
                </c:pt>
                <c:pt idx="13272">
                  <c:v>13273</c:v>
                </c:pt>
                <c:pt idx="13273">
                  <c:v>13274</c:v>
                </c:pt>
                <c:pt idx="13274">
                  <c:v>13275</c:v>
                </c:pt>
                <c:pt idx="13275">
                  <c:v>13276</c:v>
                </c:pt>
                <c:pt idx="13276">
                  <c:v>13277</c:v>
                </c:pt>
                <c:pt idx="13277">
                  <c:v>13278</c:v>
                </c:pt>
                <c:pt idx="13278">
                  <c:v>13279</c:v>
                </c:pt>
                <c:pt idx="13279">
                  <c:v>13280</c:v>
                </c:pt>
                <c:pt idx="13280">
                  <c:v>13281</c:v>
                </c:pt>
                <c:pt idx="13281">
                  <c:v>13282</c:v>
                </c:pt>
                <c:pt idx="13282">
                  <c:v>13283</c:v>
                </c:pt>
                <c:pt idx="13283">
                  <c:v>13284</c:v>
                </c:pt>
                <c:pt idx="13284">
                  <c:v>13285</c:v>
                </c:pt>
                <c:pt idx="13285">
                  <c:v>13286</c:v>
                </c:pt>
                <c:pt idx="13286">
                  <c:v>13287</c:v>
                </c:pt>
                <c:pt idx="13287">
                  <c:v>13288</c:v>
                </c:pt>
                <c:pt idx="13288">
                  <c:v>13289</c:v>
                </c:pt>
                <c:pt idx="13289">
                  <c:v>13290</c:v>
                </c:pt>
                <c:pt idx="13290">
                  <c:v>13291</c:v>
                </c:pt>
                <c:pt idx="13291">
                  <c:v>13292</c:v>
                </c:pt>
                <c:pt idx="13292">
                  <c:v>13293</c:v>
                </c:pt>
                <c:pt idx="13293">
                  <c:v>13294</c:v>
                </c:pt>
                <c:pt idx="13294">
                  <c:v>13295</c:v>
                </c:pt>
                <c:pt idx="13295">
                  <c:v>13296</c:v>
                </c:pt>
                <c:pt idx="13296">
                  <c:v>13297</c:v>
                </c:pt>
                <c:pt idx="13297">
                  <c:v>13298</c:v>
                </c:pt>
                <c:pt idx="13298">
                  <c:v>13299</c:v>
                </c:pt>
                <c:pt idx="13299">
                  <c:v>13300</c:v>
                </c:pt>
                <c:pt idx="13300">
                  <c:v>13301</c:v>
                </c:pt>
                <c:pt idx="13301">
                  <c:v>13302</c:v>
                </c:pt>
                <c:pt idx="13302">
                  <c:v>13303</c:v>
                </c:pt>
                <c:pt idx="13303">
                  <c:v>13304</c:v>
                </c:pt>
                <c:pt idx="13304">
                  <c:v>13305</c:v>
                </c:pt>
                <c:pt idx="13305">
                  <c:v>13306</c:v>
                </c:pt>
                <c:pt idx="13306">
                  <c:v>13307</c:v>
                </c:pt>
                <c:pt idx="13307">
                  <c:v>13308</c:v>
                </c:pt>
                <c:pt idx="13308">
                  <c:v>13309</c:v>
                </c:pt>
                <c:pt idx="13309">
                  <c:v>13310</c:v>
                </c:pt>
                <c:pt idx="13310">
                  <c:v>13311</c:v>
                </c:pt>
                <c:pt idx="13311">
                  <c:v>13312</c:v>
                </c:pt>
                <c:pt idx="13312">
                  <c:v>13313</c:v>
                </c:pt>
                <c:pt idx="13313">
                  <c:v>13314</c:v>
                </c:pt>
                <c:pt idx="13314">
                  <c:v>13315</c:v>
                </c:pt>
                <c:pt idx="13315">
                  <c:v>13316</c:v>
                </c:pt>
                <c:pt idx="13316">
                  <c:v>13317</c:v>
                </c:pt>
                <c:pt idx="13317">
                  <c:v>13318</c:v>
                </c:pt>
                <c:pt idx="13318">
                  <c:v>13319</c:v>
                </c:pt>
                <c:pt idx="13319">
                  <c:v>13320</c:v>
                </c:pt>
                <c:pt idx="13320">
                  <c:v>13321</c:v>
                </c:pt>
                <c:pt idx="13321">
                  <c:v>13322</c:v>
                </c:pt>
                <c:pt idx="13322">
                  <c:v>13323</c:v>
                </c:pt>
                <c:pt idx="13323">
                  <c:v>13324</c:v>
                </c:pt>
                <c:pt idx="13324">
                  <c:v>13325</c:v>
                </c:pt>
                <c:pt idx="13325">
                  <c:v>13326</c:v>
                </c:pt>
                <c:pt idx="13326">
                  <c:v>13327</c:v>
                </c:pt>
                <c:pt idx="13327">
                  <c:v>13328</c:v>
                </c:pt>
                <c:pt idx="13328">
                  <c:v>13329</c:v>
                </c:pt>
                <c:pt idx="13329">
                  <c:v>13330</c:v>
                </c:pt>
                <c:pt idx="13330">
                  <c:v>13331</c:v>
                </c:pt>
                <c:pt idx="13331">
                  <c:v>13332</c:v>
                </c:pt>
                <c:pt idx="13332">
                  <c:v>13333</c:v>
                </c:pt>
                <c:pt idx="13333">
                  <c:v>13334</c:v>
                </c:pt>
                <c:pt idx="13334">
                  <c:v>13335</c:v>
                </c:pt>
                <c:pt idx="13335">
                  <c:v>13336</c:v>
                </c:pt>
                <c:pt idx="13336">
                  <c:v>13337</c:v>
                </c:pt>
                <c:pt idx="13337">
                  <c:v>13338</c:v>
                </c:pt>
                <c:pt idx="13338">
                  <c:v>13339</c:v>
                </c:pt>
                <c:pt idx="13339">
                  <c:v>13340</c:v>
                </c:pt>
                <c:pt idx="13340">
                  <c:v>13341</c:v>
                </c:pt>
                <c:pt idx="13341">
                  <c:v>13342</c:v>
                </c:pt>
                <c:pt idx="13342">
                  <c:v>13343</c:v>
                </c:pt>
                <c:pt idx="13343">
                  <c:v>13344</c:v>
                </c:pt>
                <c:pt idx="13344">
                  <c:v>13345</c:v>
                </c:pt>
                <c:pt idx="13345">
                  <c:v>13346</c:v>
                </c:pt>
                <c:pt idx="13346">
                  <c:v>13347</c:v>
                </c:pt>
                <c:pt idx="13347">
                  <c:v>13348</c:v>
                </c:pt>
                <c:pt idx="13348">
                  <c:v>13349</c:v>
                </c:pt>
                <c:pt idx="13349">
                  <c:v>13350</c:v>
                </c:pt>
                <c:pt idx="13350">
                  <c:v>13351</c:v>
                </c:pt>
                <c:pt idx="13351">
                  <c:v>13352</c:v>
                </c:pt>
                <c:pt idx="13352">
                  <c:v>13353</c:v>
                </c:pt>
                <c:pt idx="13353">
                  <c:v>13354</c:v>
                </c:pt>
                <c:pt idx="13354">
                  <c:v>13355</c:v>
                </c:pt>
                <c:pt idx="13355">
                  <c:v>13356</c:v>
                </c:pt>
                <c:pt idx="13356">
                  <c:v>13357</c:v>
                </c:pt>
                <c:pt idx="13357">
                  <c:v>13358</c:v>
                </c:pt>
                <c:pt idx="13358">
                  <c:v>13359</c:v>
                </c:pt>
                <c:pt idx="13359">
                  <c:v>13360</c:v>
                </c:pt>
                <c:pt idx="13360">
                  <c:v>13361</c:v>
                </c:pt>
                <c:pt idx="13361">
                  <c:v>13362</c:v>
                </c:pt>
                <c:pt idx="13362">
                  <c:v>13363</c:v>
                </c:pt>
                <c:pt idx="13363">
                  <c:v>13364</c:v>
                </c:pt>
                <c:pt idx="13364">
                  <c:v>13365</c:v>
                </c:pt>
                <c:pt idx="13365">
                  <c:v>13366</c:v>
                </c:pt>
                <c:pt idx="13366">
                  <c:v>13367</c:v>
                </c:pt>
                <c:pt idx="13367">
                  <c:v>13368</c:v>
                </c:pt>
                <c:pt idx="13368">
                  <c:v>13369</c:v>
                </c:pt>
                <c:pt idx="13369">
                  <c:v>13370</c:v>
                </c:pt>
                <c:pt idx="13370">
                  <c:v>13371</c:v>
                </c:pt>
                <c:pt idx="13371">
                  <c:v>13372</c:v>
                </c:pt>
                <c:pt idx="13372">
                  <c:v>13373</c:v>
                </c:pt>
                <c:pt idx="13373">
                  <c:v>13374</c:v>
                </c:pt>
                <c:pt idx="13374">
                  <c:v>13375</c:v>
                </c:pt>
                <c:pt idx="13375">
                  <c:v>13376</c:v>
                </c:pt>
                <c:pt idx="13376">
                  <c:v>13377</c:v>
                </c:pt>
                <c:pt idx="13377">
                  <c:v>13378</c:v>
                </c:pt>
                <c:pt idx="13378">
                  <c:v>13379</c:v>
                </c:pt>
                <c:pt idx="13379">
                  <c:v>13380</c:v>
                </c:pt>
                <c:pt idx="13380">
                  <c:v>13381</c:v>
                </c:pt>
                <c:pt idx="13381">
                  <c:v>13382</c:v>
                </c:pt>
                <c:pt idx="13382">
                  <c:v>13383</c:v>
                </c:pt>
                <c:pt idx="13383">
                  <c:v>13384</c:v>
                </c:pt>
                <c:pt idx="13384">
                  <c:v>13385</c:v>
                </c:pt>
                <c:pt idx="13385">
                  <c:v>13386</c:v>
                </c:pt>
                <c:pt idx="13386">
                  <c:v>13387</c:v>
                </c:pt>
                <c:pt idx="13387">
                  <c:v>13388</c:v>
                </c:pt>
                <c:pt idx="13388">
                  <c:v>13389</c:v>
                </c:pt>
                <c:pt idx="13389">
                  <c:v>13390</c:v>
                </c:pt>
                <c:pt idx="13390">
                  <c:v>13391</c:v>
                </c:pt>
                <c:pt idx="13391">
                  <c:v>13392</c:v>
                </c:pt>
                <c:pt idx="13392">
                  <c:v>13393</c:v>
                </c:pt>
                <c:pt idx="13393">
                  <c:v>13394</c:v>
                </c:pt>
                <c:pt idx="13394">
                  <c:v>13395</c:v>
                </c:pt>
                <c:pt idx="13395">
                  <c:v>13396</c:v>
                </c:pt>
                <c:pt idx="13396">
                  <c:v>13397</c:v>
                </c:pt>
                <c:pt idx="13397">
                  <c:v>13398</c:v>
                </c:pt>
                <c:pt idx="13398">
                  <c:v>13399</c:v>
                </c:pt>
                <c:pt idx="13399">
                  <c:v>13400</c:v>
                </c:pt>
                <c:pt idx="13400">
                  <c:v>13401</c:v>
                </c:pt>
                <c:pt idx="13401">
                  <c:v>13402</c:v>
                </c:pt>
                <c:pt idx="13402">
                  <c:v>13403</c:v>
                </c:pt>
                <c:pt idx="13403">
                  <c:v>13404</c:v>
                </c:pt>
                <c:pt idx="13404">
                  <c:v>13405</c:v>
                </c:pt>
                <c:pt idx="13405">
                  <c:v>13406</c:v>
                </c:pt>
                <c:pt idx="13406">
                  <c:v>13407</c:v>
                </c:pt>
                <c:pt idx="13407">
                  <c:v>13408</c:v>
                </c:pt>
                <c:pt idx="13408">
                  <c:v>13409</c:v>
                </c:pt>
                <c:pt idx="13409">
                  <c:v>13410</c:v>
                </c:pt>
                <c:pt idx="13410">
                  <c:v>13411</c:v>
                </c:pt>
                <c:pt idx="13411">
                  <c:v>13412</c:v>
                </c:pt>
                <c:pt idx="13412">
                  <c:v>13413</c:v>
                </c:pt>
                <c:pt idx="13413">
                  <c:v>13414</c:v>
                </c:pt>
                <c:pt idx="13414">
                  <c:v>13415</c:v>
                </c:pt>
                <c:pt idx="13415">
                  <c:v>13416</c:v>
                </c:pt>
                <c:pt idx="13416">
                  <c:v>13417</c:v>
                </c:pt>
                <c:pt idx="13417">
                  <c:v>13418</c:v>
                </c:pt>
                <c:pt idx="13418">
                  <c:v>13419</c:v>
                </c:pt>
                <c:pt idx="13419">
                  <c:v>13420</c:v>
                </c:pt>
                <c:pt idx="13420">
                  <c:v>13421</c:v>
                </c:pt>
                <c:pt idx="13421">
                  <c:v>13422</c:v>
                </c:pt>
                <c:pt idx="13422">
                  <c:v>13423</c:v>
                </c:pt>
                <c:pt idx="13423">
                  <c:v>13424</c:v>
                </c:pt>
                <c:pt idx="13424">
                  <c:v>13425</c:v>
                </c:pt>
                <c:pt idx="13425">
                  <c:v>13426</c:v>
                </c:pt>
                <c:pt idx="13426">
                  <c:v>13427</c:v>
                </c:pt>
                <c:pt idx="13427">
                  <c:v>13428</c:v>
                </c:pt>
                <c:pt idx="13428">
                  <c:v>13429</c:v>
                </c:pt>
                <c:pt idx="13429">
                  <c:v>13430</c:v>
                </c:pt>
                <c:pt idx="13430">
                  <c:v>13431</c:v>
                </c:pt>
                <c:pt idx="13431">
                  <c:v>13432</c:v>
                </c:pt>
                <c:pt idx="13432">
                  <c:v>13433</c:v>
                </c:pt>
                <c:pt idx="13433">
                  <c:v>13434</c:v>
                </c:pt>
                <c:pt idx="13434">
                  <c:v>13435</c:v>
                </c:pt>
                <c:pt idx="13435">
                  <c:v>13436</c:v>
                </c:pt>
                <c:pt idx="13436">
                  <c:v>13437</c:v>
                </c:pt>
                <c:pt idx="13437">
                  <c:v>13438</c:v>
                </c:pt>
                <c:pt idx="13438">
                  <c:v>13439</c:v>
                </c:pt>
                <c:pt idx="13439">
                  <c:v>13440</c:v>
                </c:pt>
                <c:pt idx="13440">
                  <c:v>13441</c:v>
                </c:pt>
                <c:pt idx="13441">
                  <c:v>13442</c:v>
                </c:pt>
                <c:pt idx="13442">
                  <c:v>13443</c:v>
                </c:pt>
                <c:pt idx="13443">
                  <c:v>13444</c:v>
                </c:pt>
                <c:pt idx="13444">
                  <c:v>13445</c:v>
                </c:pt>
                <c:pt idx="13445">
                  <c:v>13446</c:v>
                </c:pt>
                <c:pt idx="13446">
                  <c:v>13447</c:v>
                </c:pt>
                <c:pt idx="13447">
                  <c:v>13448</c:v>
                </c:pt>
                <c:pt idx="13448">
                  <c:v>13449</c:v>
                </c:pt>
                <c:pt idx="13449">
                  <c:v>13450</c:v>
                </c:pt>
                <c:pt idx="13450">
                  <c:v>13451</c:v>
                </c:pt>
                <c:pt idx="13451">
                  <c:v>13452</c:v>
                </c:pt>
                <c:pt idx="13452">
                  <c:v>13453</c:v>
                </c:pt>
                <c:pt idx="13453">
                  <c:v>13454</c:v>
                </c:pt>
                <c:pt idx="13454">
                  <c:v>13455</c:v>
                </c:pt>
                <c:pt idx="13455">
                  <c:v>13456</c:v>
                </c:pt>
                <c:pt idx="13456">
                  <c:v>13457</c:v>
                </c:pt>
                <c:pt idx="13457">
                  <c:v>13458</c:v>
                </c:pt>
                <c:pt idx="13458">
                  <c:v>13459</c:v>
                </c:pt>
                <c:pt idx="13459">
                  <c:v>13460</c:v>
                </c:pt>
                <c:pt idx="13460">
                  <c:v>13461</c:v>
                </c:pt>
                <c:pt idx="13461">
                  <c:v>13462</c:v>
                </c:pt>
                <c:pt idx="13462">
                  <c:v>13463</c:v>
                </c:pt>
                <c:pt idx="13463">
                  <c:v>13464</c:v>
                </c:pt>
                <c:pt idx="13464">
                  <c:v>13465</c:v>
                </c:pt>
                <c:pt idx="13465">
                  <c:v>13466</c:v>
                </c:pt>
                <c:pt idx="13466">
                  <c:v>13467</c:v>
                </c:pt>
                <c:pt idx="13467">
                  <c:v>13468</c:v>
                </c:pt>
                <c:pt idx="13468">
                  <c:v>13469</c:v>
                </c:pt>
                <c:pt idx="13469">
                  <c:v>13470</c:v>
                </c:pt>
                <c:pt idx="13470">
                  <c:v>13471</c:v>
                </c:pt>
                <c:pt idx="13471">
                  <c:v>13472</c:v>
                </c:pt>
                <c:pt idx="13472">
                  <c:v>13473</c:v>
                </c:pt>
                <c:pt idx="13473">
                  <c:v>13474</c:v>
                </c:pt>
                <c:pt idx="13474">
                  <c:v>13475</c:v>
                </c:pt>
                <c:pt idx="13475">
                  <c:v>13476</c:v>
                </c:pt>
                <c:pt idx="13476">
                  <c:v>13477</c:v>
                </c:pt>
                <c:pt idx="13477">
                  <c:v>13478</c:v>
                </c:pt>
                <c:pt idx="13478">
                  <c:v>13479</c:v>
                </c:pt>
                <c:pt idx="13479">
                  <c:v>13480</c:v>
                </c:pt>
                <c:pt idx="13480">
                  <c:v>13481</c:v>
                </c:pt>
                <c:pt idx="13481">
                  <c:v>13482</c:v>
                </c:pt>
                <c:pt idx="13482">
                  <c:v>13483</c:v>
                </c:pt>
                <c:pt idx="13483">
                  <c:v>13484</c:v>
                </c:pt>
                <c:pt idx="13484">
                  <c:v>13485</c:v>
                </c:pt>
                <c:pt idx="13485">
                  <c:v>13486</c:v>
                </c:pt>
                <c:pt idx="13486">
                  <c:v>13487</c:v>
                </c:pt>
                <c:pt idx="13487">
                  <c:v>13488</c:v>
                </c:pt>
                <c:pt idx="13488">
                  <c:v>13489</c:v>
                </c:pt>
                <c:pt idx="13489">
                  <c:v>13490</c:v>
                </c:pt>
                <c:pt idx="13490">
                  <c:v>13491</c:v>
                </c:pt>
                <c:pt idx="13491">
                  <c:v>13492</c:v>
                </c:pt>
                <c:pt idx="13492">
                  <c:v>13493</c:v>
                </c:pt>
                <c:pt idx="13493">
                  <c:v>13494</c:v>
                </c:pt>
                <c:pt idx="13494">
                  <c:v>13495</c:v>
                </c:pt>
                <c:pt idx="13495">
                  <c:v>13496</c:v>
                </c:pt>
                <c:pt idx="13496">
                  <c:v>13497</c:v>
                </c:pt>
                <c:pt idx="13497">
                  <c:v>13498</c:v>
                </c:pt>
                <c:pt idx="13498">
                  <c:v>13499</c:v>
                </c:pt>
                <c:pt idx="13499">
                  <c:v>13500</c:v>
                </c:pt>
                <c:pt idx="13500">
                  <c:v>13501</c:v>
                </c:pt>
                <c:pt idx="13501">
                  <c:v>13502</c:v>
                </c:pt>
                <c:pt idx="13502">
                  <c:v>13503</c:v>
                </c:pt>
                <c:pt idx="13503">
                  <c:v>13504</c:v>
                </c:pt>
                <c:pt idx="13504">
                  <c:v>13505</c:v>
                </c:pt>
                <c:pt idx="13505">
                  <c:v>13506</c:v>
                </c:pt>
                <c:pt idx="13506">
                  <c:v>13507</c:v>
                </c:pt>
                <c:pt idx="13507">
                  <c:v>13508</c:v>
                </c:pt>
                <c:pt idx="13508">
                  <c:v>13509</c:v>
                </c:pt>
                <c:pt idx="13509">
                  <c:v>13510</c:v>
                </c:pt>
                <c:pt idx="13510">
                  <c:v>13511</c:v>
                </c:pt>
                <c:pt idx="13511">
                  <c:v>13512</c:v>
                </c:pt>
                <c:pt idx="13512">
                  <c:v>13513</c:v>
                </c:pt>
                <c:pt idx="13513">
                  <c:v>13514</c:v>
                </c:pt>
                <c:pt idx="13514">
                  <c:v>13515</c:v>
                </c:pt>
                <c:pt idx="13515">
                  <c:v>13516</c:v>
                </c:pt>
                <c:pt idx="13516">
                  <c:v>13517</c:v>
                </c:pt>
                <c:pt idx="13517">
                  <c:v>13518</c:v>
                </c:pt>
                <c:pt idx="13518">
                  <c:v>13519</c:v>
                </c:pt>
                <c:pt idx="13519">
                  <c:v>13520</c:v>
                </c:pt>
                <c:pt idx="13520">
                  <c:v>13521</c:v>
                </c:pt>
                <c:pt idx="13521">
                  <c:v>13522</c:v>
                </c:pt>
                <c:pt idx="13522">
                  <c:v>13523</c:v>
                </c:pt>
                <c:pt idx="13523">
                  <c:v>13524</c:v>
                </c:pt>
                <c:pt idx="13524">
                  <c:v>13525</c:v>
                </c:pt>
                <c:pt idx="13525">
                  <c:v>13526</c:v>
                </c:pt>
                <c:pt idx="13526">
                  <c:v>13527</c:v>
                </c:pt>
                <c:pt idx="13527">
                  <c:v>13528</c:v>
                </c:pt>
                <c:pt idx="13528">
                  <c:v>13529</c:v>
                </c:pt>
                <c:pt idx="13529">
                  <c:v>13530</c:v>
                </c:pt>
                <c:pt idx="13530">
                  <c:v>13531</c:v>
                </c:pt>
                <c:pt idx="13531">
                  <c:v>13532</c:v>
                </c:pt>
                <c:pt idx="13532">
                  <c:v>13533</c:v>
                </c:pt>
                <c:pt idx="13533">
                  <c:v>13534</c:v>
                </c:pt>
                <c:pt idx="13534">
                  <c:v>13535</c:v>
                </c:pt>
                <c:pt idx="13535">
                  <c:v>13536</c:v>
                </c:pt>
                <c:pt idx="13536">
                  <c:v>13537</c:v>
                </c:pt>
                <c:pt idx="13537">
                  <c:v>13538</c:v>
                </c:pt>
                <c:pt idx="13538">
                  <c:v>13539</c:v>
                </c:pt>
                <c:pt idx="13539">
                  <c:v>13540</c:v>
                </c:pt>
                <c:pt idx="13540">
                  <c:v>13541</c:v>
                </c:pt>
                <c:pt idx="13541">
                  <c:v>13542</c:v>
                </c:pt>
                <c:pt idx="13542">
                  <c:v>13543</c:v>
                </c:pt>
                <c:pt idx="13543">
                  <c:v>13544</c:v>
                </c:pt>
                <c:pt idx="13544">
                  <c:v>13545</c:v>
                </c:pt>
                <c:pt idx="13545">
                  <c:v>13546</c:v>
                </c:pt>
                <c:pt idx="13546">
                  <c:v>13547</c:v>
                </c:pt>
                <c:pt idx="13547">
                  <c:v>13548</c:v>
                </c:pt>
                <c:pt idx="13548">
                  <c:v>13549</c:v>
                </c:pt>
                <c:pt idx="13549">
                  <c:v>13550</c:v>
                </c:pt>
                <c:pt idx="13550">
                  <c:v>13551</c:v>
                </c:pt>
                <c:pt idx="13551">
                  <c:v>13552</c:v>
                </c:pt>
                <c:pt idx="13552">
                  <c:v>13553</c:v>
                </c:pt>
                <c:pt idx="13553">
                  <c:v>13554</c:v>
                </c:pt>
                <c:pt idx="13554">
                  <c:v>13555</c:v>
                </c:pt>
                <c:pt idx="13555">
                  <c:v>13556</c:v>
                </c:pt>
                <c:pt idx="13556">
                  <c:v>13557</c:v>
                </c:pt>
                <c:pt idx="13557">
                  <c:v>13558</c:v>
                </c:pt>
                <c:pt idx="13558">
                  <c:v>13559</c:v>
                </c:pt>
                <c:pt idx="13559">
                  <c:v>13560</c:v>
                </c:pt>
                <c:pt idx="13560">
                  <c:v>13561</c:v>
                </c:pt>
                <c:pt idx="13561">
                  <c:v>13562</c:v>
                </c:pt>
                <c:pt idx="13562">
                  <c:v>13563</c:v>
                </c:pt>
                <c:pt idx="13563">
                  <c:v>13564</c:v>
                </c:pt>
                <c:pt idx="13564">
                  <c:v>13565</c:v>
                </c:pt>
                <c:pt idx="13565">
                  <c:v>13566</c:v>
                </c:pt>
                <c:pt idx="13566">
                  <c:v>13567</c:v>
                </c:pt>
                <c:pt idx="13567">
                  <c:v>13568</c:v>
                </c:pt>
                <c:pt idx="13568">
                  <c:v>13569</c:v>
                </c:pt>
                <c:pt idx="13569">
                  <c:v>13570</c:v>
                </c:pt>
                <c:pt idx="13570">
                  <c:v>13571</c:v>
                </c:pt>
                <c:pt idx="13571">
                  <c:v>13572</c:v>
                </c:pt>
                <c:pt idx="13572">
                  <c:v>13573</c:v>
                </c:pt>
                <c:pt idx="13573">
                  <c:v>13574</c:v>
                </c:pt>
                <c:pt idx="13574">
                  <c:v>13575</c:v>
                </c:pt>
                <c:pt idx="13575">
                  <c:v>13576</c:v>
                </c:pt>
                <c:pt idx="13576">
                  <c:v>13577</c:v>
                </c:pt>
                <c:pt idx="13577">
                  <c:v>13578</c:v>
                </c:pt>
                <c:pt idx="13578">
                  <c:v>13579</c:v>
                </c:pt>
                <c:pt idx="13579">
                  <c:v>13580</c:v>
                </c:pt>
                <c:pt idx="13580">
                  <c:v>13581</c:v>
                </c:pt>
                <c:pt idx="13581">
                  <c:v>13582</c:v>
                </c:pt>
                <c:pt idx="13582">
                  <c:v>13583</c:v>
                </c:pt>
                <c:pt idx="13583">
                  <c:v>13584</c:v>
                </c:pt>
                <c:pt idx="13584">
                  <c:v>13585</c:v>
                </c:pt>
                <c:pt idx="13585">
                  <c:v>13586</c:v>
                </c:pt>
                <c:pt idx="13586">
                  <c:v>13587</c:v>
                </c:pt>
                <c:pt idx="13587">
                  <c:v>13588</c:v>
                </c:pt>
                <c:pt idx="13588">
                  <c:v>13589</c:v>
                </c:pt>
                <c:pt idx="13589">
                  <c:v>13590</c:v>
                </c:pt>
                <c:pt idx="13590">
                  <c:v>13591</c:v>
                </c:pt>
                <c:pt idx="13591">
                  <c:v>13592</c:v>
                </c:pt>
                <c:pt idx="13592">
                  <c:v>13593</c:v>
                </c:pt>
                <c:pt idx="13593">
                  <c:v>13594</c:v>
                </c:pt>
                <c:pt idx="13594">
                  <c:v>13595</c:v>
                </c:pt>
                <c:pt idx="13595">
                  <c:v>13596</c:v>
                </c:pt>
                <c:pt idx="13596">
                  <c:v>13597</c:v>
                </c:pt>
                <c:pt idx="13597">
                  <c:v>13598</c:v>
                </c:pt>
                <c:pt idx="13598">
                  <c:v>13599</c:v>
                </c:pt>
                <c:pt idx="13599">
                  <c:v>13600</c:v>
                </c:pt>
                <c:pt idx="13600">
                  <c:v>13601</c:v>
                </c:pt>
                <c:pt idx="13601">
                  <c:v>13602</c:v>
                </c:pt>
                <c:pt idx="13602">
                  <c:v>13603</c:v>
                </c:pt>
                <c:pt idx="13603">
                  <c:v>13604</c:v>
                </c:pt>
                <c:pt idx="13604">
                  <c:v>13605</c:v>
                </c:pt>
                <c:pt idx="13605">
                  <c:v>13606</c:v>
                </c:pt>
                <c:pt idx="13606">
                  <c:v>13607</c:v>
                </c:pt>
                <c:pt idx="13607">
                  <c:v>13608</c:v>
                </c:pt>
                <c:pt idx="13608">
                  <c:v>13609</c:v>
                </c:pt>
                <c:pt idx="13609">
                  <c:v>13610</c:v>
                </c:pt>
                <c:pt idx="13610">
                  <c:v>13611</c:v>
                </c:pt>
                <c:pt idx="13611">
                  <c:v>13612</c:v>
                </c:pt>
                <c:pt idx="13612">
                  <c:v>13613</c:v>
                </c:pt>
                <c:pt idx="13613">
                  <c:v>13614</c:v>
                </c:pt>
                <c:pt idx="13614">
                  <c:v>13615</c:v>
                </c:pt>
                <c:pt idx="13615">
                  <c:v>13616</c:v>
                </c:pt>
                <c:pt idx="13616">
                  <c:v>13617</c:v>
                </c:pt>
                <c:pt idx="13617">
                  <c:v>13618</c:v>
                </c:pt>
                <c:pt idx="13618">
                  <c:v>13619</c:v>
                </c:pt>
                <c:pt idx="13619">
                  <c:v>13620</c:v>
                </c:pt>
                <c:pt idx="13620">
                  <c:v>13621</c:v>
                </c:pt>
                <c:pt idx="13621">
                  <c:v>13622</c:v>
                </c:pt>
                <c:pt idx="13622">
                  <c:v>13623</c:v>
                </c:pt>
                <c:pt idx="13623">
                  <c:v>13624</c:v>
                </c:pt>
                <c:pt idx="13624">
                  <c:v>13625</c:v>
                </c:pt>
                <c:pt idx="13625">
                  <c:v>13626</c:v>
                </c:pt>
                <c:pt idx="13626">
                  <c:v>13627</c:v>
                </c:pt>
                <c:pt idx="13627">
                  <c:v>13628</c:v>
                </c:pt>
                <c:pt idx="13628">
                  <c:v>13629</c:v>
                </c:pt>
                <c:pt idx="13629">
                  <c:v>13630</c:v>
                </c:pt>
                <c:pt idx="13630">
                  <c:v>13631</c:v>
                </c:pt>
                <c:pt idx="13631">
                  <c:v>13632</c:v>
                </c:pt>
                <c:pt idx="13632">
                  <c:v>13633</c:v>
                </c:pt>
                <c:pt idx="13633">
                  <c:v>13634</c:v>
                </c:pt>
                <c:pt idx="13634">
                  <c:v>13635</c:v>
                </c:pt>
                <c:pt idx="13635">
                  <c:v>13636</c:v>
                </c:pt>
                <c:pt idx="13636">
                  <c:v>13637</c:v>
                </c:pt>
                <c:pt idx="13637">
                  <c:v>13638</c:v>
                </c:pt>
                <c:pt idx="13638">
                  <c:v>13639</c:v>
                </c:pt>
                <c:pt idx="13639">
                  <c:v>13640</c:v>
                </c:pt>
                <c:pt idx="13640">
                  <c:v>13641</c:v>
                </c:pt>
                <c:pt idx="13641">
                  <c:v>13642</c:v>
                </c:pt>
                <c:pt idx="13642">
                  <c:v>13643</c:v>
                </c:pt>
                <c:pt idx="13643">
                  <c:v>13644</c:v>
                </c:pt>
                <c:pt idx="13644">
                  <c:v>13645</c:v>
                </c:pt>
                <c:pt idx="13645">
                  <c:v>13646</c:v>
                </c:pt>
                <c:pt idx="13646">
                  <c:v>13647</c:v>
                </c:pt>
                <c:pt idx="13647">
                  <c:v>13648</c:v>
                </c:pt>
                <c:pt idx="13648">
                  <c:v>13649</c:v>
                </c:pt>
                <c:pt idx="13649">
                  <c:v>13650</c:v>
                </c:pt>
                <c:pt idx="13650">
                  <c:v>13651</c:v>
                </c:pt>
                <c:pt idx="13651">
                  <c:v>13652</c:v>
                </c:pt>
                <c:pt idx="13652">
                  <c:v>13653</c:v>
                </c:pt>
                <c:pt idx="13653">
                  <c:v>13654</c:v>
                </c:pt>
                <c:pt idx="13654">
                  <c:v>13655</c:v>
                </c:pt>
                <c:pt idx="13655">
                  <c:v>13656</c:v>
                </c:pt>
                <c:pt idx="13656">
                  <c:v>13657</c:v>
                </c:pt>
                <c:pt idx="13657">
                  <c:v>13658</c:v>
                </c:pt>
                <c:pt idx="13658">
                  <c:v>13659</c:v>
                </c:pt>
                <c:pt idx="13659">
                  <c:v>13660</c:v>
                </c:pt>
                <c:pt idx="13660">
                  <c:v>13661</c:v>
                </c:pt>
                <c:pt idx="13661">
                  <c:v>13662</c:v>
                </c:pt>
                <c:pt idx="13662">
                  <c:v>13663</c:v>
                </c:pt>
                <c:pt idx="13663">
                  <c:v>13664</c:v>
                </c:pt>
                <c:pt idx="13664">
                  <c:v>13665</c:v>
                </c:pt>
                <c:pt idx="13665">
                  <c:v>13666</c:v>
                </c:pt>
                <c:pt idx="13666">
                  <c:v>13667</c:v>
                </c:pt>
                <c:pt idx="13667">
                  <c:v>13668</c:v>
                </c:pt>
                <c:pt idx="13668">
                  <c:v>13669</c:v>
                </c:pt>
                <c:pt idx="13669">
                  <c:v>13670</c:v>
                </c:pt>
                <c:pt idx="13670">
                  <c:v>13671</c:v>
                </c:pt>
                <c:pt idx="13671">
                  <c:v>13672</c:v>
                </c:pt>
                <c:pt idx="13672">
                  <c:v>13673</c:v>
                </c:pt>
                <c:pt idx="13673">
                  <c:v>13674</c:v>
                </c:pt>
                <c:pt idx="13674">
                  <c:v>13675</c:v>
                </c:pt>
                <c:pt idx="13675">
                  <c:v>13676</c:v>
                </c:pt>
                <c:pt idx="13676">
                  <c:v>13677</c:v>
                </c:pt>
                <c:pt idx="13677">
                  <c:v>13678</c:v>
                </c:pt>
                <c:pt idx="13678">
                  <c:v>13679</c:v>
                </c:pt>
                <c:pt idx="13679">
                  <c:v>13680</c:v>
                </c:pt>
                <c:pt idx="13680">
                  <c:v>13681</c:v>
                </c:pt>
                <c:pt idx="13681">
                  <c:v>13682</c:v>
                </c:pt>
                <c:pt idx="13682">
                  <c:v>13683</c:v>
                </c:pt>
                <c:pt idx="13683">
                  <c:v>13684</c:v>
                </c:pt>
                <c:pt idx="13684">
                  <c:v>13685</c:v>
                </c:pt>
                <c:pt idx="13685">
                  <c:v>13686</c:v>
                </c:pt>
                <c:pt idx="13686">
                  <c:v>13687</c:v>
                </c:pt>
                <c:pt idx="13687">
                  <c:v>13688</c:v>
                </c:pt>
                <c:pt idx="13688">
                  <c:v>13689</c:v>
                </c:pt>
                <c:pt idx="13689">
                  <c:v>13690</c:v>
                </c:pt>
                <c:pt idx="13690">
                  <c:v>13691</c:v>
                </c:pt>
                <c:pt idx="13691">
                  <c:v>13692</c:v>
                </c:pt>
                <c:pt idx="13692">
                  <c:v>13693</c:v>
                </c:pt>
                <c:pt idx="13693">
                  <c:v>13694</c:v>
                </c:pt>
                <c:pt idx="13694">
                  <c:v>13695</c:v>
                </c:pt>
                <c:pt idx="13695">
                  <c:v>13696</c:v>
                </c:pt>
                <c:pt idx="13696">
                  <c:v>13697</c:v>
                </c:pt>
                <c:pt idx="13697">
                  <c:v>13698</c:v>
                </c:pt>
                <c:pt idx="13698">
                  <c:v>13699</c:v>
                </c:pt>
                <c:pt idx="13699">
                  <c:v>13700</c:v>
                </c:pt>
                <c:pt idx="13700">
                  <c:v>13701</c:v>
                </c:pt>
                <c:pt idx="13701">
                  <c:v>13702</c:v>
                </c:pt>
                <c:pt idx="13702">
                  <c:v>13703</c:v>
                </c:pt>
                <c:pt idx="13703">
                  <c:v>13704</c:v>
                </c:pt>
                <c:pt idx="13704">
                  <c:v>13705</c:v>
                </c:pt>
                <c:pt idx="13705">
                  <c:v>13706</c:v>
                </c:pt>
                <c:pt idx="13706">
                  <c:v>13707</c:v>
                </c:pt>
                <c:pt idx="13707">
                  <c:v>13708</c:v>
                </c:pt>
                <c:pt idx="13708">
                  <c:v>13709</c:v>
                </c:pt>
                <c:pt idx="13709">
                  <c:v>13710</c:v>
                </c:pt>
                <c:pt idx="13710">
                  <c:v>13711</c:v>
                </c:pt>
                <c:pt idx="13711">
                  <c:v>13712</c:v>
                </c:pt>
                <c:pt idx="13712">
                  <c:v>13713</c:v>
                </c:pt>
                <c:pt idx="13713">
                  <c:v>13714</c:v>
                </c:pt>
                <c:pt idx="13714">
                  <c:v>13715</c:v>
                </c:pt>
                <c:pt idx="13715">
                  <c:v>13716</c:v>
                </c:pt>
                <c:pt idx="13716">
                  <c:v>13717</c:v>
                </c:pt>
                <c:pt idx="13717">
                  <c:v>13718</c:v>
                </c:pt>
                <c:pt idx="13718">
                  <c:v>13719</c:v>
                </c:pt>
                <c:pt idx="13719">
                  <c:v>13720</c:v>
                </c:pt>
                <c:pt idx="13720">
                  <c:v>13721</c:v>
                </c:pt>
                <c:pt idx="13721">
                  <c:v>13722</c:v>
                </c:pt>
                <c:pt idx="13722">
                  <c:v>13723</c:v>
                </c:pt>
                <c:pt idx="13723">
                  <c:v>13724</c:v>
                </c:pt>
                <c:pt idx="13724">
                  <c:v>13725</c:v>
                </c:pt>
                <c:pt idx="13725">
                  <c:v>13726</c:v>
                </c:pt>
                <c:pt idx="13726">
                  <c:v>13727</c:v>
                </c:pt>
                <c:pt idx="13727">
                  <c:v>13728</c:v>
                </c:pt>
                <c:pt idx="13728">
                  <c:v>13729</c:v>
                </c:pt>
                <c:pt idx="13729">
                  <c:v>13730</c:v>
                </c:pt>
                <c:pt idx="13730">
                  <c:v>13731</c:v>
                </c:pt>
                <c:pt idx="13731">
                  <c:v>13732</c:v>
                </c:pt>
                <c:pt idx="13732">
                  <c:v>13733</c:v>
                </c:pt>
                <c:pt idx="13733">
                  <c:v>13734</c:v>
                </c:pt>
                <c:pt idx="13734">
                  <c:v>13735</c:v>
                </c:pt>
                <c:pt idx="13735">
                  <c:v>13736</c:v>
                </c:pt>
                <c:pt idx="13736">
                  <c:v>13737</c:v>
                </c:pt>
                <c:pt idx="13737">
                  <c:v>13738</c:v>
                </c:pt>
                <c:pt idx="13738">
                  <c:v>13739</c:v>
                </c:pt>
                <c:pt idx="13739">
                  <c:v>13740</c:v>
                </c:pt>
                <c:pt idx="13740">
                  <c:v>13741</c:v>
                </c:pt>
                <c:pt idx="13741">
                  <c:v>13742</c:v>
                </c:pt>
                <c:pt idx="13742">
                  <c:v>13743</c:v>
                </c:pt>
                <c:pt idx="13743">
                  <c:v>13744</c:v>
                </c:pt>
                <c:pt idx="13744">
                  <c:v>13745</c:v>
                </c:pt>
                <c:pt idx="13745">
                  <c:v>13746</c:v>
                </c:pt>
                <c:pt idx="13746">
                  <c:v>13747</c:v>
                </c:pt>
                <c:pt idx="13747">
                  <c:v>13748</c:v>
                </c:pt>
                <c:pt idx="13748">
                  <c:v>13749</c:v>
                </c:pt>
                <c:pt idx="13749">
                  <c:v>13750</c:v>
                </c:pt>
                <c:pt idx="13750">
                  <c:v>13751</c:v>
                </c:pt>
                <c:pt idx="13751">
                  <c:v>13752</c:v>
                </c:pt>
                <c:pt idx="13752">
                  <c:v>13753</c:v>
                </c:pt>
                <c:pt idx="13753">
                  <c:v>13754</c:v>
                </c:pt>
                <c:pt idx="13754">
                  <c:v>13755</c:v>
                </c:pt>
                <c:pt idx="13755">
                  <c:v>13756</c:v>
                </c:pt>
                <c:pt idx="13756">
                  <c:v>13757</c:v>
                </c:pt>
                <c:pt idx="13757">
                  <c:v>13758</c:v>
                </c:pt>
                <c:pt idx="13758">
                  <c:v>13759</c:v>
                </c:pt>
                <c:pt idx="13759">
                  <c:v>13760</c:v>
                </c:pt>
                <c:pt idx="13760">
                  <c:v>13761</c:v>
                </c:pt>
                <c:pt idx="13761">
                  <c:v>13762</c:v>
                </c:pt>
                <c:pt idx="13762">
                  <c:v>13763</c:v>
                </c:pt>
                <c:pt idx="13763">
                  <c:v>13764</c:v>
                </c:pt>
                <c:pt idx="13764">
                  <c:v>13765</c:v>
                </c:pt>
                <c:pt idx="13765">
                  <c:v>13766</c:v>
                </c:pt>
                <c:pt idx="13766">
                  <c:v>13767</c:v>
                </c:pt>
                <c:pt idx="13767">
                  <c:v>13768</c:v>
                </c:pt>
                <c:pt idx="13768">
                  <c:v>13769</c:v>
                </c:pt>
                <c:pt idx="13769">
                  <c:v>13770</c:v>
                </c:pt>
                <c:pt idx="13770">
                  <c:v>13771</c:v>
                </c:pt>
                <c:pt idx="13771">
                  <c:v>13772</c:v>
                </c:pt>
                <c:pt idx="13772">
                  <c:v>13773</c:v>
                </c:pt>
                <c:pt idx="13773">
                  <c:v>13774</c:v>
                </c:pt>
                <c:pt idx="13774">
                  <c:v>13775</c:v>
                </c:pt>
                <c:pt idx="13775">
                  <c:v>13776</c:v>
                </c:pt>
                <c:pt idx="13776">
                  <c:v>13777</c:v>
                </c:pt>
                <c:pt idx="13777">
                  <c:v>13778</c:v>
                </c:pt>
                <c:pt idx="13778">
                  <c:v>13779</c:v>
                </c:pt>
                <c:pt idx="13779">
                  <c:v>13780</c:v>
                </c:pt>
                <c:pt idx="13780">
                  <c:v>13781</c:v>
                </c:pt>
                <c:pt idx="13781">
                  <c:v>13782</c:v>
                </c:pt>
                <c:pt idx="13782">
                  <c:v>13783</c:v>
                </c:pt>
                <c:pt idx="13783">
                  <c:v>13784</c:v>
                </c:pt>
                <c:pt idx="13784">
                  <c:v>13785</c:v>
                </c:pt>
                <c:pt idx="13785">
                  <c:v>13786</c:v>
                </c:pt>
                <c:pt idx="13786">
                  <c:v>13787</c:v>
                </c:pt>
                <c:pt idx="13787">
                  <c:v>13788</c:v>
                </c:pt>
                <c:pt idx="13788">
                  <c:v>13789</c:v>
                </c:pt>
                <c:pt idx="13789">
                  <c:v>13790</c:v>
                </c:pt>
                <c:pt idx="13790">
                  <c:v>13791</c:v>
                </c:pt>
                <c:pt idx="13791">
                  <c:v>13792</c:v>
                </c:pt>
                <c:pt idx="13792">
                  <c:v>13793</c:v>
                </c:pt>
                <c:pt idx="13793">
                  <c:v>13794</c:v>
                </c:pt>
                <c:pt idx="13794">
                  <c:v>13795</c:v>
                </c:pt>
                <c:pt idx="13795">
                  <c:v>13796</c:v>
                </c:pt>
                <c:pt idx="13796">
                  <c:v>13797</c:v>
                </c:pt>
                <c:pt idx="13797">
                  <c:v>13798</c:v>
                </c:pt>
                <c:pt idx="13798">
                  <c:v>13799</c:v>
                </c:pt>
                <c:pt idx="13799">
                  <c:v>13800</c:v>
                </c:pt>
                <c:pt idx="13800">
                  <c:v>13801</c:v>
                </c:pt>
                <c:pt idx="13801">
                  <c:v>13802</c:v>
                </c:pt>
                <c:pt idx="13802">
                  <c:v>13803</c:v>
                </c:pt>
                <c:pt idx="13803">
                  <c:v>13804</c:v>
                </c:pt>
                <c:pt idx="13804">
                  <c:v>13805</c:v>
                </c:pt>
                <c:pt idx="13805">
                  <c:v>13806</c:v>
                </c:pt>
                <c:pt idx="13806">
                  <c:v>13807</c:v>
                </c:pt>
                <c:pt idx="13807">
                  <c:v>13808</c:v>
                </c:pt>
                <c:pt idx="13808">
                  <c:v>13809</c:v>
                </c:pt>
                <c:pt idx="13809">
                  <c:v>13810</c:v>
                </c:pt>
                <c:pt idx="13810">
                  <c:v>13811</c:v>
                </c:pt>
                <c:pt idx="13811">
                  <c:v>13812</c:v>
                </c:pt>
                <c:pt idx="13812">
                  <c:v>13813</c:v>
                </c:pt>
                <c:pt idx="13813">
                  <c:v>13814</c:v>
                </c:pt>
                <c:pt idx="13814">
                  <c:v>13815</c:v>
                </c:pt>
                <c:pt idx="13815">
                  <c:v>13816</c:v>
                </c:pt>
                <c:pt idx="13816">
                  <c:v>13817</c:v>
                </c:pt>
                <c:pt idx="13817">
                  <c:v>13818</c:v>
                </c:pt>
                <c:pt idx="13818">
                  <c:v>13819</c:v>
                </c:pt>
                <c:pt idx="13819">
                  <c:v>13820</c:v>
                </c:pt>
                <c:pt idx="13820">
                  <c:v>13821</c:v>
                </c:pt>
                <c:pt idx="13821">
                  <c:v>13822</c:v>
                </c:pt>
                <c:pt idx="13822">
                  <c:v>13823</c:v>
                </c:pt>
                <c:pt idx="13823">
                  <c:v>13824</c:v>
                </c:pt>
                <c:pt idx="13824">
                  <c:v>13825</c:v>
                </c:pt>
                <c:pt idx="13825">
                  <c:v>13826</c:v>
                </c:pt>
                <c:pt idx="13826">
                  <c:v>13827</c:v>
                </c:pt>
                <c:pt idx="13827">
                  <c:v>13828</c:v>
                </c:pt>
                <c:pt idx="13828">
                  <c:v>13829</c:v>
                </c:pt>
                <c:pt idx="13829">
                  <c:v>13830</c:v>
                </c:pt>
                <c:pt idx="13830">
                  <c:v>13831</c:v>
                </c:pt>
                <c:pt idx="13831">
                  <c:v>13832</c:v>
                </c:pt>
                <c:pt idx="13832">
                  <c:v>13833</c:v>
                </c:pt>
                <c:pt idx="13833">
                  <c:v>13834</c:v>
                </c:pt>
                <c:pt idx="13834">
                  <c:v>13835</c:v>
                </c:pt>
                <c:pt idx="13835">
                  <c:v>13836</c:v>
                </c:pt>
                <c:pt idx="13836">
                  <c:v>13837</c:v>
                </c:pt>
                <c:pt idx="13837">
                  <c:v>13838</c:v>
                </c:pt>
                <c:pt idx="13838">
                  <c:v>13839</c:v>
                </c:pt>
                <c:pt idx="13839">
                  <c:v>13840</c:v>
                </c:pt>
                <c:pt idx="13840">
                  <c:v>13841</c:v>
                </c:pt>
                <c:pt idx="13841">
                  <c:v>13842</c:v>
                </c:pt>
                <c:pt idx="13842">
                  <c:v>13843</c:v>
                </c:pt>
                <c:pt idx="13843">
                  <c:v>13844</c:v>
                </c:pt>
                <c:pt idx="13844">
                  <c:v>13845</c:v>
                </c:pt>
                <c:pt idx="13845">
                  <c:v>13846</c:v>
                </c:pt>
                <c:pt idx="13846">
                  <c:v>13847</c:v>
                </c:pt>
                <c:pt idx="13847">
                  <c:v>13848</c:v>
                </c:pt>
                <c:pt idx="13848">
                  <c:v>13849</c:v>
                </c:pt>
                <c:pt idx="13849">
                  <c:v>13850</c:v>
                </c:pt>
                <c:pt idx="13850">
                  <c:v>13851</c:v>
                </c:pt>
                <c:pt idx="13851">
                  <c:v>13852</c:v>
                </c:pt>
                <c:pt idx="13852">
                  <c:v>13853</c:v>
                </c:pt>
                <c:pt idx="13853">
                  <c:v>13854</c:v>
                </c:pt>
                <c:pt idx="13854">
                  <c:v>13855</c:v>
                </c:pt>
                <c:pt idx="13855">
                  <c:v>13856</c:v>
                </c:pt>
                <c:pt idx="13856">
                  <c:v>13857</c:v>
                </c:pt>
                <c:pt idx="13857">
                  <c:v>13858</c:v>
                </c:pt>
                <c:pt idx="13858">
                  <c:v>13859</c:v>
                </c:pt>
                <c:pt idx="13859">
                  <c:v>13860</c:v>
                </c:pt>
                <c:pt idx="13860">
                  <c:v>13861</c:v>
                </c:pt>
                <c:pt idx="13861">
                  <c:v>13862</c:v>
                </c:pt>
                <c:pt idx="13862">
                  <c:v>13863</c:v>
                </c:pt>
                <c:pt idx="13863">
                  <c:v>13864</c:v>
                </c:pt>
                <c:pt idx="13864">
                  <c:v>13865</c:v>
                </c:pt>
                <c:pt idx="13865">
                  <c:v>13866</c:v>
                </c:pt>
                <c:pt idx="13866">
                  <c:v>13867</c:v>
                </c:pt>
                <c:pt idx="13867">
                  <c:v>13868</c:v>
                </c:pt>
                <c:pt idx="13868">
                  <c:v>13869</c:v>
                </c:pt>
                <c:pt idx="13869">
                  <c:v>13870</c:v>
                </c:pt>
                <c:pt idx="13870">
                  <c:v>13871</c:v>
                </c:pt>
                <c:pt idx="13871">
                  <c:v>13872</c:v>
                </c:pt>
                <c:pt idx="13872">
                  <c:v>13873</c:v>
                </c:pt>
                <c:pt idx="13873">
                  <c:v>13874</c:v>
                </c:pt>
                <c:pt idx="13874">
                  <c:v>13875</c:v>
                </c:pt>
                <c:pt idx="13875">
                  <c:v>13876</c:v>
                </c:pt>
                <c:pt idx="13876">
                  <c:v>13877</c:v>
                </c:pt>
                <c:pt idx="13877">
                  <c:v>13878</c:v>
                </c:pt>
                <c:pt idx="13878">
                  <c:v>13879</c:v>
                </c:pt>
                <c:pt idx="13879">
                  <c:v>13880</c:v>
                </c:pt>
                <c:pt idx="13880">
                  <c:v>13881</c:v>
                </c:pt>
                <c:pt idx="13881">
                  <c:v>13882</c:v>
                </c:pt>
                <c:pt idx="13882">
                  <c:v>13883</c:v>
                </c:pt>
                <c:pt idx="13883">
                  <c:v>13884</c:v>
                </c:pt>
                <c:pt idx="13884">
                  <c:v>13885</c:v>
                </c:pt>
                <c:pt idx="13885">
                  <c:v>13886</c:v>
                </c:pt>
                <c:pt idx="13886">
                  <c:v>13887</c:v>
                </c:pt>
                <c:pt idx="13887">
                  <c:v>13888</c:v>
                </c:pt>
                <c:pt idx="13888">
                  <c:v>13889</c:v>
                </c:pt>
                <c:pt idx="13889">
                  <c:v>13890</c:v>
                </c:pt>
                <c:pt idx="13890">
                  <c:v>13891</c:v>
                </c:pt>
                <c:pt idx="13891">
                  <c:v>13892</c:v>
                </c:pt>
                <c:pt idx="13892">
                  <c:v>13893</c:v>
                </c:pt>
                <c:pt idx="13893">
                  <c:v>13894</c:v>
                </c:pt>
                <c:pt idx="13894">
                  <c:v>13895</c:v>
                </c:pt>
                <c:pt idx="13895">
                  <c:v>13896</c:v>
                </c:pt>
                <c:pt idx="13896">
                  <c:v>13897</c:v>
                </c:pt>
                <c:pt idx="13897">
                  <c:v>13898</c:v>
                </c:pt>
                <c:pt idx="13898">
                  <c:v>13899</c:v>
                </c:pt>
                <c:pt idx="13899">
                  <c:v>13900</c:v>
                </c:pt>
                <c:pt idx="13900">
                  <c:v>13901</c:v>
                </c:pt>
                <c:pt idx="13901">
                  <c:v>13902</c:v>
                </c:pt>
                <c:pt idx="13902">
                  <c:v>13903</c:v>
                </c:pt>
                <c:pt idx="13903">
                  <c:v>13904</c:v>
                </c:pt>
                <c:pt idx="13904">
                  <c:v>13905</c:v>
                </c:pt>
                <c:pt idx="13905">
                  <c:v>13906</c:v>
                </c:pt>
                <c:pt idx="13906">
                  <c:v>13907</c:v>
                </c:pt>
                <c:pt idx="13907">
                  <c:v>13908</c:v>
                </c:pt>
                <c:pt idx="13908">
                  <c:v>13909</c:v>
                </c:pt>
                <c:pt idx="13909">
                  <c:v>13910</c:v>
                </c:pt>
                <c:pt idx="13910">
                  <c:v>13911</c:v>
                </c:pt>
                <c:pt idx="13911">
                  <c:v>13912</c:v>
                </c:pt>
                <c:pt idx="13912">
                  <c:v>13913</c:v>
                </c:pt>
                <c:pt idx="13913">
                  <c:v>13914</c:v>
                </c:pt>
                <c:pt idx="13914">
                  <c:v>13915</c:v>
                </c:pt>
                <c:pt idx="13915">
                  <c:v>13916</c:v>
                </c:pt>
                <c:pt idx="13916">
                  <c:v>13917</c:v>
                </c:pt>
                <c:pt idx="13917">
                  <c:v>13918</c:v>
                </c:pt>
                <c:pt idx="13918">
                  <c:v>13919</c:v>
                </c:pt>
                <c:pt idx="13919">
                  <c:v>13920</c:v>
                </c:pt>
                <c:pt idx="13920">
                  <c:v>13921</c:v>
                </c:pt>
                <c:pt idx="13921">
                  <c:v>13922</c:v>
                </c:pt>
                <c:pt idx="13922">
                  <c:v>13923</c:v>
                </c:pt>
                <c:pt idx="13923">
                  <c:v>13924</c:v>
                </c:pt>
                <c:pt idx="13924">
                  <c:v>13925</c:v>
                </c:pt>
                <c:pt idx="13925">
                  <c:v>13926</c:v>
                </c:pt>
                <c:pt idx="13926">
                  <c:v>13927</c:v>
                </c:pt>
                <c:pt idx="13927">
                  <c:v>13928</c:v>
                </c:pt>
                <c:pt idx="13928">
                  <c:v>13929</c:v>
                </c:pt>
                <c:pt idx="13929">
                  <c:v>13930</c:v>
                </c:pt>
                <c:pt idx="13930">
                  <c:v>13931</c:v>
                </c:pt>
                <c:pt idx="13931">
                  <c:v>13932</c:v>
                </c:pt>
                <c:pt idx="13932">
                  <c:v>13933</c:v>
                </c:pt>
                <c:pt idx="13933">
                  <c:v>13934</c:v>
                </c:pt>
                <c:pt idx="13934">
                  <c:v>13935</c:v>
                </c:pt>
                <c:pt idx="13935">
                  <c:v>13936</c:v>
                </c:pt>
                <c:pt idx="13936">
                  <c:v>13937</c:v>
                </c:pt>
                <c:pt idx="13937">
                  <c:v>13938</c:v>
                </c:pt>
                <c:pt idx="13938">
                  <c:v>13939</c:v>
                </c:pt>
                <c:pt idx="13939">
                  <c:v>13940</c:v>
                </c:pt>
                <c:pt idx="13940">
                  <c:v>13941</c:v>
                </c:pt>
                <c:pt idx="13941">
                  <c:v>13942</c:v>
                </c:pt>
                <c:pt idx="13942">
                  <c:v>13943</c:v>
                </c:pt>
                <c:pt idx="13943">
                  <c:v>13944</c:v>
                </c:pt>
                <c:pt idx="13944">
                  <c:v>13945</c:v>
                </c:pt>
                <c:pt idx="13945">
                  <c:v>13946</c:v>
                </c:pt>
                <c:pt idx="13946">
                  <c:v>13947</c:v>
                </c:pt>
                <c:pt idx="13947">
                  <c:v>13948</c:v>
                </c:pt>
                <c:pt idx="13948">
                  <c:v>13949</c:v>
                </c:pt>
                <c:pt idx="13949">
                  <c:v>13950</c:v>
                </c:pt>
                <c:pt idx="13950">
                  <c:v>13951</c:v>
                </c:pt>
                <c:pt idx="13951">
                  <c:v>13952</c:v>
                </c:pt>
                <c:pt idx="13952">
                  <c:v>13953</c:v>
                </c:pt>
                <c:pt idx="13953">
                  <c:v>13954</c:v>
                </c:pt>
                <c:pt idx="13954">
                  <c:v>13955</c:v>
                </c:pt>
                <c:pt idx="13955">
                  <c:v>13956</c:v>
                </c:pt>
                <c:pt idx="13956">
                  <c:v>13957</c:v>
                </c:pt>
                <c:pt idx="13957">
                  <c:v>13958</c:v>
                </c:pt>
                <c:pt idx="13958">
                  <c:v>13959</c:v>
                </c:pt>
                <c:pt idx="13959">
                  <c:v>13960</c:v>
                </c:pt>
                <c:pt idx="13960">
                  <c:v>13961</c:v>
                </c:pt>
                <c:pt idx="13961">
                  <c:v>13962</c:v>
                </c:pt>
                <c:pt idx="13962">
                  <c:v>13963</c:v>
                </c:pt>
                <c:pt idx="13963">
                  <c:v>13964</c:v>
                </c:pt>
                <c:pt idx="13964">
                  <c:v>13965</c:v>
                </c:pt>
                <c:pt idx="13965">
                  <c:v>13966</c:v>
                </c:pt>
                <c:pt idx="13966">
                  <c:v>13967</c:v>
                </c:pt>
                <c:pt idx="13967">
                  <c:v>13968</c:v>
                </c:pt>
                <c:pt idx="13968">
                  <c:v>13969</c:v>
                </c:pt>
                <c:pt idx="13969">
                  <c:v>13970</c:v>
                </c:pt>
                <c:pt idx="13970">
                  <c:v>13971</c:v>
                </c:pt>
                <c:pt idx="13971">
                  <c:v>13972</c:v>
                </c:pt>
                <c:pt idx="13972">
                  <c:v>13973</c:v>
                </c:pt>
                <c:pt idx="13973">
                  <c:v>13974</c:v>
                </c:pt>
                <c:pt idx="13974">
                  <c:v>13975</c:v>
                </c:pt>
                <c:pt idx="13975">
                  <c:v>13976</c:v>
                </c:pt>
                <c:pt idx="13976">
                  <c:v>13977</c:v>
                </c:pt>
                <c:pt idx="13977">
                  <c:v>13978</c:v>
                </c:pt>
                <c:pt idx="13978">
                  <c:v>13979</c:v>
                </c:pt>
                <c:pt idx="13979">
                  <c:v>13980</c:v>
                </c:pt>
                <c:pt idx="13980">
                  <c:v>13981</c:v>
                </c:pt>
                <c:pt idx="13981">
                  <c:v>13982</c:v>
                </c:pt>
                <c:pt idx="13982">
                  <c:v>13983</c:v>
                </c:pt>
                <c:pt idx="13983">
                  <c:v>13984</c:v>
                </c:pt>
                <c:pt idx="13984">
                  <c:v>13985</c:v>
                </c:pt>
                <c:pt idx="13985">
                  <c:v>13986</c:v>
                </c:pt>
                <c:pt idx="13986">
                  <c:v>13987</c:v>
                </c:pt>
                <c:pt idx="13987">
                  <c:v>13988</c:v>
                </c:pt>
                <c:pt idx="13988">
                  <c:v>13989</c:v>
                </c:pt>
                <c:pt idx="13989">
                  <c:v>13990</c:v>
                </c:pt>
                <c:pt idx="13990">
                  <c:v>13991</c:v>
                </c:pt>
                <c:pt idx="13991">
                  <c:v>13992</c:v>
                </c:pt>
                <c:pt idx="13992">
                  <c:v>13993</c:v>
                </c:pt>
                <c:pt idx="13993">
                  <c:v>13994</c:v>
                </c:pt>
                <c:pt idx="13994">
                  <c:v>13995</c:v>
                </c:pt>
                <c:pt idx="13995">
                  <c:v>13996</c:v>
                </c:pt>
                <c:pt idx="13996">
                  <c:v>13997</c:v>
                </c:pt>
                <c:pt idx="13997">
                  <c:v>13998</c:v>
                </c:pt>
                <c:pt idx="13998">
                  <c:v>13999</c:v>
                </c:pt>
                <c:pt idx="13999">
                  <c:v>14000</c:v>
                </c:pt>
                <c:pt idx="14000">
                  <c:v>14001</c:v>
                </c:pt>
                <c:pt idx="14001">
                  <c:v>14002</c:v>
                </c:pt>
                <c:pt idx="14002">
                  <c:v>14003</c:v>
                </c:pt>
                <c:pt idx="14003">
                  <c:v>14004</c:v>
                </c:pt>
                <c:pt idx="14004">
                  <c:v>14005</c:v>
                </c:pt>
                <c:pt idx="14005">
                  <c:v>14006</c:v>
                </c:pt>
                <c:pt idx="14006">
                  <c:v>14007</c:v>
                </c:pt>
                <c:pt idx="14007">
                  <c:v>14008</c:v>
                </c:pt>
                <c:pt idx="14008">
                  <c:v>14009</c:v>
                </c:pt>
                <c:pt idx="14009">
                  <c:v>14010</c:v>
                </c:pt>
                <c:pt idx="14010">
                  <c:v>14011</c:v>
                </c:pt>
                <c:pt idx="14011">
                  <c:v>14012</c:v>
                </c:pt>
                <c:pt idx="14012">
                  <c:v>14013</c:v>
                </c:pt>
                <c:pt idx="14013">
                  <c:v>14014</c:v>
                </c:pt>
                <c:pt idx="14014">
                  <c:v>14015</c:v>
                </c:pt>
                <c:pt idx="14015">
                  <c:v>14016</c:v>
                </c:pt>
                <c:pt idx="14016">
                  <c:v>14017</c:v>
                </c:pt>
                <c:pt idx="14017">
                  <c:v>14018</c:v>
                </c:pt>
                <c:pt idx="14018">
                  <c:v>14019</c:v>
                </c:pt>
                <c:pt idx="14019">
                  <c:v>14020</c:v>
                </c:pt>
                <c:pt idx="14020">
                  <c:v>14021</c:v>
                </c:pt>
                <c:pt idx="14021">
                  <c:v>14022</c:v>
                </c:pt>
                <c:pt idx="14022">
                  <c:v>14023</c:v>
                </c:pt>
                <c:pt idx="14023">
                  <c:v>14024</c:v>
                </c:pt>
                <c:pt idx="14024">
                  <c:v>14025</c:v>
                </c:pt>
                <c:pt idx="14025">
                  <c:v>14026</c:v>
                </c:pt>
                <c:pt idx="14026">
                  <c:v>14027</c:v>
                </c:pt>
                <c:pt idx="14027">
                  <c:v>14028</c:v>
                </c:pt>
                <c:pt idx="14028">
                  <c:v>14029</c:v>
                </c:pt>
                <c:pt idx="14029">
                  <c:v>14030</c:v>
                </c:pt>
                <c:pt idx="14030">
                  <c:v>14031</c:v>
                </c:pt>
                <c:pt idx="14031">
                  <c:v>14032</c:v>
                </c:pt>
                <c:pt idx="14032">
                  <c:v>14033</c:v>
                </c:pt>
                <c:pt idx="14033">
                  <c:v>14034</c:v>
                </c:pt>
                <c:pt idx="14034">
                  <c:v>14035</c:v>
                </c:pt>
                <c:pt idx="14035">
                  <c:v>14036</c:v>
                </c:pt>
                <c:pt idx="14036">
                  <c:v>14037</c:v>
                </c:pt>
                <c:pt idx="14037">
                  <c:v>14038</c:v>
                </c:pt>
                <c:pt idx="14038">
                  <c:v>14039</c:v>
                </c:pt>
                <c:pt idx="14039">
                  <c:v>14040</c:v>
                </c:pt>
                <c:pt idx="14040">
                  <c:v>14041</c:v>
                </c:pt>
                <c:pt idx="14041">
                  <c:v>14042</c:v>
                </c:pt>
                <c:pt idx="14042">
                  <c:v>14043</c:v>
                </c:pt>
                <c:pt idx="14043">
                  <c:v>14044</c:v>
                </c:pt>
                <c:pt idx="14044">
                  <c:v>14045</c:v>
                </c:pt>
                <c:pt idx="14045">
                  <c:v>14046</c:v>
                </c:pt>
                <c:pt idx="14046">
                  <c:v>14047</c:v>
                </c:pt>
                <c:pt idx="14047">
                  <c:v>14048</c:v>
                </c:pt>
                <c:pt idx="14048">
                  <c:v>14049</c:v>
                </c:pt>
                <c:pt idx="14049">
                  <c:v>14050</c:v>
                </c:pt>
                <c:pt idx="14050">
                  <c:v>14051</c:v>
                </c:pt>
                <c:pt idx="14051">
                  <c:v>14052</c:v>
                </c:pt>
                <c:pt idx="14052">
                  <c:v>14053</c:v>
                </c:pt>
                <c:pt idx="14053">
                  <c:v>14054</c:v>
                </c:pt>
                <c:pt idx="14054">
                  <c:v>14055</c:v>
                </c:pt>
                <c:pt idx="14055">
                  <c:v>14056</c:v>
                </c:pt>
                <c:pt idx="14056">
                  <c:v>14057</c:v>
                </c:pt>
                <c:pt idx="14057">
                  <c:v>14058</c:v>
                </c:pt>
                <c:pt idx="14058">
                  <c:v>14059</c:v>
                </c:pt>
                <c:pt idx="14059">
                  <c:v>14060</c:v>
                </c:pt>
                <c:pt idx="14060">
                  <c:v>14061</c:v>
                </c:pt>
                <c:pt idx="14061">
                  <c:v>14062</c:v>
                </c:pt>
                <c:pt idx="14062">
                  <c:v>14063</c:v>
                </c:pt>
                <c:pt idx="14063">
                  <c:v>14064</c:v>
                </c:pt>
                <c:pt idx="14064">
                  <c:v>14065</c:v>
                </c:pt>
                <c:pt idx="14065">
                  <c:v>14066</c:v>
                </c:pt>
                <c:pt idx="14066">
                  <c:v>14067</c:v>
                </c:pt>
                <c:pt idx="14067">
                  <c:v>14068</c:v>
                </c:pt>
                <c:pt idx="14068">
                  <c:v>14069</c:v>
                </c:pt>
                <c:pt idx="14069">
                  <c:v>14070</c:v>
                </c:pt>
                <c:pt idx="14070">
                  <c:v>14071</c:v>
                </c:pt>
                <c:pt idx="14071">
                  <c:v>14072</c:v>
                </c:pt>
                <c:pt idx="14072">
                  <c:v>14073</c:v>
                </c:pt>
                <c:pt idx="14073">
                  <c:v>14074</c:v>
                </c:pt>
                <c:pt idx="14074">
                  <c:v>14075</c:v>
                </c:pt>
                <c:pt idx="14075">
                  <c:v>14076</c:v>
                </c:pt>
                <c:pt idx="14076">
                  <c:v>14077</c:v>
                </c:pt>
                <c:pt idx="14077">
                  <c:v>14078</c:v>
                </c:pt>
                <c:pt idx="14078">
                  <c:v>14079</c:v>
                </c:pt>
                <c:pt idx="14079">
                  <c:v>14080</c:v>
                </c:pt>
                <c:pt idx="14080">
                  <c:v>14081</c:v>
                </c:pt>
                <c:pt idx="14081">
                  <c:v>14082</c:v>
                </c:pt>
                <c:pt idx="14082">
                  <c:v>14083</c:v>
                </c:pt>
                <c:pt idx="14083">
                  <c:v>14084</c:v>
                </c:pt>
                <c:pt idx="14084">
                  <c:v>14085</c:v>
                </c:pt>
                <c:pt idx="14085">
                  <c:v>14086</c:v>
                </c:pt>
                <c:pt idx="14086">
                  <c:v>14087</c:v>
                </c:pt>
                <c:pt idx="14087">
                  <c:v>14088</c:v>
                </c:pt>
                <c:pt idx="14088">
                  <c:v>14089</c:v>
                </c:pt>
                <c:pt idx="14089">
                  <c:v>14090</c:v>
                </c:pt>
                <c:pt idx="14090">
                  <c:v>14091</c:v>
                </c:pt>
                <c:pt idx="14091">
                  <c:v>14092</c:v>
                </c:pt>
                <c:pt idx="14092">
                  <c:v>14093</c:v>
                </c:pt>
                <c:pt idx="14093">
                  <c:v>14094</c:v>
                </c:pt>
                <c:pt idx="14094">
                  <c:v>14095</c:v>
                </c:pt>
                <c:pt idx="14095">
                  <c:v>14096</c:v>
                </c:pt>
                <c:pt idx="14096">
                  <c:v>14097</c:v>
                </c:pt>
                <c:pt idx="14097">
                  <c:v>14098</c:v>
                </c:pt>
                <c:pt idx="14098">
                  <c:v>14099</c:v>
                </c:pt>
                <c:pt idx="14099">
                  <c:v>14100</c:v>
                </c:pt>
                <c:pt idx="14100">
                  <c:v>14101</c:v>
                </c:pt>
                <c:pt idx="14101">
                  <c:v>14102</c:v>
                </c:pt>
                <c:pt idx="14102">
                  <c:v>14103</c:v>
                </c:pt>
                <c:pt idx="14103">
                  <c:v>14104</c:v>
                </c:pt>
                <c:pt idx="14104">
                  <c:v>14105</c:v>
                </c:pt>
                <c:pt idx="14105">
                  <c:v>14106</c:v>
                </c:pt>
                <c:pt idx="14106">
                  <c:v>14107</c:v>
                </c:pt>
                <c:pt idx="14107">
                  <c:v>14108</c:v>
                </c:pt>
                <c:pt idx="14108">
                  <c:v>14109</c:v>
                </c:pt>
                <c:pt idx="14109">
                  <c:v>14110</c:v>
                </c:pt>
                <c:pt idx="14110">
                  <c:v>14111</c:v>
                </c:pt>
                <c:pt idx="14111">
                  <c:v>14112</c:v>
                </c:pt>
                <c:pt idx="14112">
                  <c:v>14113</c:v>
                </c:pt>
                <c:pt idx="14113">
                  <c:v>14114</c:v>
                </c:pt>
                <c:pt idx="14114">
                  <c:v>14115</c:v>
                </c:pt>
                <c:pt idx="14115">
                  <c:v>14116</c:v>
                </c:pt>
                <c:pt idx="14116">
                  <c:v>14117</c:v>
                </c:pt>
                <c:pt idx="14117">
                  <c:v>14118</c:v>
                </c:pt>
                <c:pt idx="14118">
                  <c:v>14119</c:v>
                </c:pt>
                <c:pt idx="14119">
                  <c:v>14120</c:v>
                </c:pt>
                <c:pt idx="14120">
                  <c:v>14121</c:v>
                </c:pt>
                <c:pt idx="14121">
                  <c:v>14122</c:v>
                </c:pt>
                <c:pt idx="14122">
                  <c:v>14123</c:v>
                </c:pt>
                <c:pt idx="14123">
                  <c:v>14124</c:v>
                </c:pt>
                <c:pt idx="14124">
                  <c:v>14125</c:v>
                </c:pt>
                <c:pt idx="14125">
                  <c:v>14126</c:v>
                </c:pt>
                <c:pt idx="14126">
                  <c:v>14127</c:v>
                </c:pt>
                <c:pt idx="14127">
                  <c:v>14128</c:v>
                </c:pt>
                <c:pt idx="14128">
                  <c:v>14129</c:v>
                </c:pt>
                <c:pt idx="14129">
                  <c:v>14130</c:v>
                </c:pt>
                <c:pt idx="14130">
                  <c:v>14131</c:v>
                </c:pt>
                <c:pt idx="14131">
                  <c:v>14132</c:v>
                </c:pt>
                <c:pt idx="14132">
                  <c:v>14133</c:v>
                </c:pt>
                <c:pt idx="14133">
                  <c:v>14134</c:v>
                </c:pt>
                <c:pt idx="14134">
                  <c:v>14135</c:v>
                </c:pt>
                <c:pt idx="14135">
                  <c:v>14136</c:v>
                </c:pt>
                <c:pt idx="14136">
                  <c:v>14137</c:v>
                </c:pt>
                <c:pt idx="14137">
                  <c:v>14138</c:v>
                </c:pt>
                <c:pt idx="14138">
                  <c:v>14139</c:v>
                </c:pt>
                <c:pt idx="14139">
                  <c:v>14140</c:v>
                </c:pt>
                <c:pt idx="14140">
                  <c:v>14141</c:v>
                </c:pt>
                <c:pt idx="14141">
                  <c:v>14142</c:v>
                </c:pt>
                <c:pt idx="14142">
                  <c:v>14143</c:v>
                </c:pt>
                <c:pt idx="14143">
                  <c:v>14144</c:v>
                </c:pt>
                <c:pt idx="14144">
                  <c:v>14145</c:v>
                </c:pt>
                <c:pt idx="14145">
                  <c:v>14146</c:v>
                </c:pt>
                <c:pt idx="14146">
                  <c:v>14147</c:v>
                </c:pt>
                <c:pt idx="14147">
                  <c:v>14148</c:v>
                </c:pt>
                <c:pt idx="14148">
                  <c:v>14149</c:v>
                </c:pt>
                <c:pt idx="14149">
                  <c:v>14150</c:v>
                </c:pt>
                <c:pt idx="14150">
                  <c:v>14151</c:v>
                </c:pt>
                <c:pt idx="14151">
                  <c:v>14152</c:v>
                </c:pt>
                <c:pt idx="14152">
                  <c:v>14153</c:v>
                </c:pt>
                <c:pt idx="14153">
                  <c:v>14154</c:v>
                </c:pt>
                <c:pt idx="14154">
                  <c:v>14155</c:v>
                </c:pt>
                <c:pt idx="14155">
                  <c:v>14156</c:v>
                </c:pt>
                <c:pt idx="14156">
                  <c:v>14157</c:v>
                </c:pt>
                <c:pt idx="14157">
                  <c:v>14158</c:v>
                </c:pt>
                <c:pt idx="14158">
                  <c:v>14159</c:v>
                </c:pt>
                <c:pt idx="14159">
                  <c:v>14160</c:v>
                </c:pt>
                <c:pt idx="14160">
                  <c:v>14161</c:v>
                </c:pt>
                <c:pt idx="14161">
                  <c:v>14162</c:v>
                </c:pt>
                <c:pt idx="14162">
                  <c:v>14163</c:v>
                </c:pt>
                <c:pt idx="14163">
                  <c:v>14164</c:v>
                </c:pt>
                <c:pt idx="14164">
                  <c:v>14165</c:v>
                </c:pt>
                <c:pt idx="14165">
                  <c:v>14166</c:v>
                </c:pt>
                <c:pt idx="14166">
                  <c:v>14167</c:v>
                </c:pt>
                <c:pt idx="14167">
                  <c:v>14168</c:v>
                </c:pt>
                <c:pt idx="14168">
                  <c:v>14169</c:v>
                </c:pt>
                <c:pt idx="14169">
                  <c:v>14170</c:v>
                </c:pt>
                <c:pt idx="14170">
                  <c:v>14171</c:v>
                </c:pt>
                <c:pt idx="14171">
                  <c:v>14172</c:v>
                </c:pt>
                <c:pt idx="14172">
                  <c:v>14173</c:v>
                </c:pt>
                <c:pt idx="14173">
                  <c:v>14174</c:v>
                </c:pt>
                <c:pt idx="14174">
                  <c:v>14175</c:v>
                </c:pt>
                <c:pt idx="14175">
                  <c:v>14176</c:v>
                </c:pt>
                <c:pt idx="14176">
                  <c:v>14177</c:v>
                </c:pt>
                <c:pt idx="14177">
                  <c:v>14178</c:v>
                </c:pt>
                <c:pt idx="14178">
                  <c:v>14179</c:v>
                </c:pt>
                <c:pt idx="14179">
                  <c:v>14180</c:v>
                </c:pt>
                <c:pt idx="14180">
                  <c:v>14181</c:v>
                </c:pt>
                <c:pt idx="14181">
                  <c:v>14182</c:v>
                </c:pt>
                <c:pt idx="14182">
                  <c:v>14183</c:v>
                </c:pt>
                <c:pt idx="14183">
                  <c:v>14184</c:v>
                </c:pt>
                <c:pt idx="14184">
                  <c:v>14185</c:v>
                </c:pt>
                <c:pt idx="14185">
                  <c:v>14186</c:v>
                </c:pt>
                <c:pt idx="14186">
                  <c:v>14187</c:v>
                </c:pt>
                <c:pt idx="14187">
                  <c:v>14188</c:v>
                </c:pt>
                <c:pt idx="14188">
                  <c:v>14189</c:v>
                </c:pt>
                <c:pt idx="14189">
                  <c:v>14190</c:v>
                </c:pt>
                <c:pt idx="14190">
                  <c:v>14191</c:v>
                </c:pt>
                <c:pt idx="14191">
                  <c:v>14192</c:v>
                </c:pt>
                <c:pt idx="14192">
                  <c:v>14193</c:v>
                </c:pt>
                <c:pt idx="14193">
                  <c:v>14194</c:v>
                </c:pt>
                <c:pt idx="14194">
                  <c:v>14195</c:v>
                </c:pt>
                <c:pt idx="14195">
                  <c:v>14196</c:v>
                </c:pt>
                <c:pt idx="14196">
                  <c:v>14197</c:v>
                </c:pt>
                <c:pt idx="14197">
                  <c:v>14198</c:v>
                </c:pt>
                <c:pt idx="14198">
                  <c:v>14199</c:v>
                </c:pt>
                <c:pt idx="14199">
                  <c:v>14200</c:v>
                </c:pt>
                <c:pt idx="14200">
                  <c:v>14201</c:v>
                </c:pt>
                <c:pt idx="14201">
                  <c:v>14202</c:v>
                </c:pt>
                <c:pt idx="14202">
                  <c:v>14203</c:v>
                </c:pt>
                <c:pt idx="14203">
                  <c:v>14204</c:v>
                </c:pt>
                <c:pt idx="14204">
                  <c:v>14205</c:v>
                </c:pt>
                <c:pt idx="14205">
                  <c:v>14206</c:v>
                </c:pt>
                <c:pt idx="14206">
                  <c:v>14207</c:v>
                </c:pt>
                <c:pt idx="14207">
                  <c:v>14208</c:v>
                </c:pt>
                <c:pt idx="14208">
                  <c:v>14209</c:v>
                </c:pt>
                <c:pt idx="14209">
                  <c:v>14210</c:v>
                </c:pt>
                <c:pt idx="14210">
                  <c:v>14211</c:v>
                </c:pt>
                <c:pt idx="14211">
                  <c:v>14212</c:v>
                </c:pt>
                <c:pt idx="14212">
                  <c:v>14213</c:v>
                </c:pt>
                <c:pt idx="14213">
                  <c:v>14214</c:v>
                </c:pt>
                <c:pt idx="14214">
                  <c:v>14215</c:v>
                </c:pt>
                <c:pt idx="14215">
                  <c:v>14216</c:v>
                </c:pt>
                <c:pt idx="14216">
                  <c:v>14217</c:v>
                </c:pt>
                <c:pt idx="14217">
                  <c:v>14218</c:v>
                </c:pt>
                <c:pt idx="14218">
                  <c:v>14219</c:v>
                </c:pt>
                <c:pt idx="14219">
                  <c:v>14220</c:v>
                </c:pt>
                <c:pt idx="14220">
                  <c:v>14221</c:v>
                </c:pt>
                <c:pt idx="14221">
                  <c:v>14222</c:v>
                </c:pt>
                <c:pt idx="14222">
                  <c:v>14223</c:v>
                </c:pt>
                <c:pt idx="14223">
                  <c:v>14224</c:v>
                </c:pt>
                <c:pt idx="14224">
                  <c:v>14225</c:v>
                </c:pt>
                <c:pt idx="14225">
                  <c:v>14226</c:v>
                </c:pt>
                <c:pt idx="14226">
                  <c:v>14227</c:v>
                </c:pt>
                <c:pt idx="14227">
                  <c:v>14228</c:v>
                </c:pt>
                <c:pt idx="14228">
                  <c:v>14229</c:v>
                </c:pt>
                <c:pt idx="14229">
                  <c:v>14230</c:v>
                </c:pt>
                <c:pt idx="14230">
                  <c:v>14231</c:v>
                </c:pt>
                <c:pt idx="14231">
                  <c:v>14232</c:v>
                </c:pt>
                <c:pt idx="14232">
                  <c:v>14233</c:v>
                </c:pt>
                <c:pt idx="14233">
                  <c:v>14234</c:v>
                </c:pt>
                <c:pt idx="14234">
                  <c:v>14235</c:v>
                </c:pt>
                <c:pt idx="14235">
                  <c:v>14236</c:v>
                </c:pt>
                <c:pt idx="14236">
                  <c:v>14237</c:v>
                </c:pt>
                <c:pt idx="14237">
                  <c:v>14238</c:v>
                </c:pt>
                <c:pt idx="14238">
                  <c:v>14239</c:v>
                </c:pt>
                <c:pt idx="14239">
                  <c:v>14240</c:v>
                </c:pt>
                <c:pt idx="14240">
                  <c:v>14241</c:v>
                </c:pt>
                <c:pt idx="14241">
                  <c:v>14242</c:v>
                </c:pt>
                <c:pt idx="14242">
                  <c:v>14243</c:v>
                </c:pt>
                <c:pt idx="14243">
                  <c:v>14244</c:v>
                </c:pt>
                <c:pt idx="14244">
                  <c:v>14245</c:v>
                </c:pt>
                <c:pt idx="14245">
                  <c:v>14246</c:v>
                </c:pt>
                <c:pt idx="14246">
                  <c:v>14247</c:v>
                </c:pt>
                <c:pt idx="14247">
                  <c:v>14248</c:v>
                </c:pt>
                <c:pt idx="14248">
                  <c:v>14249</c:v>
                </c:pt>
                <c:pt idx="14249">
                  <c:v>14250</c:v>
                </c:pt>
                <c:pt idx="14250">
                  <c:v>14251</c:v>
                </c:pt>
                <c:pt idx="14251">
                  <c:v>14252</c:v>
                </c:pt>
                <c:pt idx="14252">
                  <c:v>14253</c:v>
                </c:pt>
                <c:pt idx="14253">
                  <c:v>14254</c:v>
                </c:pt>
                <c:pt idx="14254">
                  <c:v>14255</c:v>
                </c:pt>
                <c:pt idx="14255">
                  <c:v>14256</c:v>
                </c:pt>
                <c:pt idx="14256">
                  <c:v>14257</c:v>
                </c:pt>
                <c:pt idx="14257">
                  <c:v>14258</c:v>
                </c:pt>
                <c:pt idx="14258">
                  <c:v>14259</c:v>
                </c:pt>
                <c:pt idx="14259">
                  <c:v>14260</c:v>
                </c:pt>
                <c:pt idx="14260">
                  <c:v>14261</c:v>
                </c:pt>
                <c:pt idx="14261">
                  <c:v>14262</c:v>
                </c:pt>
                <c:pt idx="14262">
                  <c:v>14263</c:v>
                </c:pt>
                <c:pt idx="14263">
                  <c:v>14264</c:v>
                </c:pt>
                <c:pt idx="14264">
                  <c:v>14265</c:v>
                </c:pt>
                <c:pt idx="14265">
                  <c:v>14266</c:v>
                </c:pt>
                <c:pt idx="14266">
                  <c:v>14267</c:v>
                </c:pt>
                <c:pt idx="14267">
                  <c:v>14268</c:v>
                </c:pt>
                <c:pt idx="14268">
                  <c:v>14269</c:v>
                </c:pt>
                <c:pt idx="14269">
                  <c:v>14270</c:v>
                </c:pt>
                <c:pt idx="14270">
                  <c:v>14271</c:v>
                </c:pt>
                <c:pt idx="14271">
                  <c:v>14272</c:v>
                </c:pt>
                <c:pt idx="14272">
                  <c:v>14273</c:v>
                </c:pt>
                <c:pt idx="14273">
                  <c:v>14274</c:v>
                </c:pt>
                <c:pt idx="14274">
                  <c:v>14275</c:v>
                </c:pt>
                <c:pt idx="14275">
                  <c:v>14276</c:v>
                </c:pt>
                <c:pt idx="14276">
                  <c:v>14277</c:v>
                </c:pt>
                <c:pt idx="14277">
                  <c:v>14278</c:v>
                </c:pt>
                <c:pt idx="14278">
                  <c:v>14279</c:v>
                </c:pt>
                <c:pt idx="14279">
                  <c:v>14280</c:v>
                </c:pt>
                <c:pt idx="14280">
                  <c:v>14281</c:v>
                </c:pt>
                <c:pt idx="14281">
                  <c:v>14282</c:v>
                </c:pt>
                <c:pt idx="14282">
                  <c:v>14283</c:v>
                </c:pt>
                <c:pt idx="14283">
                  <c:v>14284</c:v>
                </c:pt>
                <c:pt idx="14284">
                  <c:v>14285</c:v>
                </c:pt>
                <c:pt idx="14285">
                  <c:v>14286</c:v>
                </c:pt>
                <c:pt idx="14286">
                  <c:v>14287</c:v>
                </c:pt>
                <c:pt idx="14287">
                  <c:v>14288</c:v>
                </c:pt>
                <c:pt idx="14288">
                  <c:v>14289</c:v>
                </c:pt>
                <c:pt idx="14289">
                  <c:v>14290</c:v>
                </c:pt>
                <c:pt idx="14290">
                  <c:v>14291</c:v>
                </c:pt>
                <c:pt idx="14291">
                  <c:v>14292</c:v>
                </c:pt>
                <c:pt idx="14292">
                  <c:v>14293</c:v>
                </c:pt>
                <c:pt idx="14293">
                  <c:v>14294</c:v>
                </c:pt>
                <c:pt idx="14294">
                  <c:v>14295</c:v>
                </c:pt>
                <c:pt idx="14295">
                  <c:v>14296</c:v>
                </c:pt>
                <c:pt idx="14296">
                  <c:v>14297</c:v>
                </c:pt>
                <c:pt idx="14297">
                  <c:v>14298</c:v>
                </c:pt>
                <c:pt idx="14298">
                  <c:v>14299</c:v>
                </c:pt>
                <c:pt idx="14299">
                  <c:v>14300</c:v>
                </c:pt>
                <c:pt idx="14300">
                  <c:v>14301</c:v>
                </c:pt>
                <c:pt idx="14301">
                  <c:v>14302</c:v>
                </c:pt>
                <c:pt idx="14302">
                  <c:v>14303</c:v>
                </c:pt>
                <c:pt idx="14303">
                  <c:v>14304</c:v>
                </c:pt>
                <c:pt idx="14304">
                  <c:v>14305</c:v>
                </c:pt>
                <c:pt idx="14305">
                  <c:v>14306</c:v>
                </c:pt>
                <c:pt idx="14306">
                  <c:v>14307</c:v>
                </c:pt>
                <c:pt idx="14307">
                  <c:v>14308</c:v>
                </c:pt>
                <c:pt idx="14308">
                  <c:v>14309</c:v>
                </c:pt>
                <c:pt idx="14309">
                  <c:v>14310</c:v>
                </c:pt>
                <c:pt idx="14310">
                  <c:v>14311</c:v>
                </c:pt>
                <c:pt idx="14311">
                  <c:v>14312</c:v>
                </c:pt>
                <c:pt idx="14312">
                  <c:v>14313</c:v>
                </c:pt>
                <c:pt idx="14313">
                  <c:v>14314</c:v>
                </c:pt>
                <c:pt idx="14314">
                  <c:v>14315</c:v>
                </c:pt>
                <c:pt idx="14315">
                  <c:v>14316</c:v>
                </c:pt>
                <c:pt idx="14316">
                  <c:v>14317</c:v>
                </c:pt>
                <c:pt idx="14317">
                  <c:v>14318</c:v>
                </c:pt>
                <c:pt idx="14318">
                  <c:v>14319</c:v>
                </c:pt>
                <c:pt idx="14319">
                  <c:v>14320</c:v>
                </c:pt>
                <c:pt idx="14320">
                  <c:v>14321</c:v>
                </c:pt>
                <c:pt idx="14321">
                  <c:v>14322</c:v>
                </c:pt>
                <c:pt idx="14322">
                  <c:v>14323</c:v>
                </c:pt>
                <c:pt idx="14323">
                  <c:v>14324</c:v>
                </c:pt>
                <c:pt idx="14324">
                  <c:v>14325</c:v>
                </c:pt>
                <c:pt idx="14325">
                  <c:v>14326</c:v>
                </c:pt>
                <c:pt idx="14326">
                  <c:v>14327</c:v>
                </c:pt>
                <c:pt idx="14327">
                  <c:v>14328</c:v>
                </c:pt>
                <c:pt idx="14328">
                  <c:v>14329</c:v>
                </c:pt>
                <c:pt idx="14329">
                  <c:v>14330</c:v>
                </c:pt>
                <c:pt idx="14330">
                  <c:v>14331</c:v>
                </c:pt>
                <c:pt idx="14331">
                  <c:v>14332</c:v>
                </c:pt>
                <c:pt idx="14332">
                  <c:v>14333</c:v>
                </c:pt>
                <c:pt idx="14333">
                  <c:v>14334</c:v>
                </c:pt>
                <c:pt idx="14334">
                  <c:v>14335</c:v>
                </c:pt>
                <c:pt idx="14335">
                  <c:v>14336</c:v>
                </c:pt>
                <c:pt idx="14336">
                  <c:v>14337</c:v>
                </c:pt>
                <c:pt idx="14337">
                  <c:v>14338</c:v>
                </c:pt>
                <c:pt idx="14338">
                  <c:v>14339</c:v>
                </c:pt>
                <c:pt idx="14339">
                  <c:v>14340</c:v>
                </c:pt>
                <c:pt idx="14340">
                  <c:v>14341</c:v>
                </c:pt>
                <c:pt idx="14341">
                  <c:v>14342</c:v>
                </c:pt>
                <c:pt idx="14342">
                  <c:v>14343</c:v>
                </c:pt>
                <c:pt idx="14343">
                  <c:v>14344</c:v>
                </c:pt>
                <c:pt idx="14344">
                  <c:v>14345</c:v>
                </c:pt>
                <c:pt idx="14345">
                  <c:v>14346</c:v>
                </c:pt>
                <c:pt idx="14346">
                  <c:v>14347</c:v>
                </c:pt>
                <c:pt idx="14347">
                  <c:v>14348</c:v>
                </c:pt>
                <c:pt idx="14348">
                  <c:v>14349</c:v>
                </c:pt>
                <c:pt idx="14349">
                  <c:v>14350</c:v>
                </c:pt>
                <c:pt idx="14350">
                  <c:v>14351</c:v>
                </c:pt>
                <c:pt idx="14351">
                  <c:v>14352</c:v>
                </c:pt>
                <c:pt idx="14352">
                  <c:v>14353</c:v>
                </c:pt>
                <c:pt idx="14353">
                  <c:v>14354</c:v>
                </c:pt>
                <c:pt idx="14354">
                  <c:v>14355</c:v>
                </c:pt>
                <c:pt idx="14355">
                  <c:v>14356</c:v>
                </c:pt>
                <c:pt idx="14356">
                  <c:v>14357</c:v>
                </c:pt>
                <c:pt idx="14357">
                  <c:v>14358</c:v>
                </c:pt>
                <c:pt idx="14358">
                  <c:v>14359</c:v>
                </c:pt>
                <c:pt idx="14359">
                  <c:v>14360</c:v>
                </c:pt>
                <c:pt idx="14360">
                  <c:v>14361</c:v>
                </c:pt>
                <c:pt idx="14361">
                  <c:v>14362</c:v>
                </c:pt>
                <c:pt idx="14362">
                  <c:v>14363</c:v>
                </c:pt>
                <c:pt idx="14363">
                  <c:v>14364</c:v>
                </c:pt>
                <c:pt idx="14364">
                  <c:v>14365</c:v>
                </c:pt>
                <c:pt idx="14365">
                  <c:v>14366</c:v>
                </c:pt>
                <c:pt idx="14366">
                  <c:v>14367</c:v>
                </c:pt>
                <c:pt idx="14367">
                  <c:v>14368</c:v>
                </c:pt>
                <c:pt idx="14368">
                  <c:v>14369</c:v>
                </c:pt>
                <c:pt idx="14369">
                  <c:v>14370</c:v>
                </c:pt>
                <c:pt idx="14370">
                  <c:v>14371</c:v>
                </c:pt>
                <c:pt idx="14371">
                  <c:v>14372</c:v>
                </c:pt>
                <c:pt idx="14372">
                  <c:v>14373</c:v>
                </c:pt>
                <c:pt idx="14373">
                  <c:v>14374</c:v>
                </c:pt>
                <c:pt idx="14374">
                  <c:v>14375</c:v>
                </c:pt>
                <c:pt idx="14375">
                  <c:v>14376</c:v>
                </c:pt>
                <c:pt idx="14376">
                  <c:v>14377</c:v>
                </c:pt>
                <c:pt idx="14377">
                  <c:v>14378</c:v>
                </c:pt>
                <c:pt idx="14378">
                  <c:v>14379</c:v>
                </c:pt>
                <c:pt idx="14379">
                  <c:v>14380</c:v>
                </c:pt>
                <c:pt idx="14380">
                  <c:v>14381</c:v>
                </c:pt>
                <c:pt idx="14381">
                  <c:v>14382</c:v>
                </c:pt>
                <c:pt idx="14382">
                  <c:v>14383</c:v>
                </c:pt>
                <c:pt idx="14383">
                  <c:v>14384</c:v>
                </c:pt>
                <c:pt idx="14384">
                  <c:v>14385</c:v>
                </c:pt>
                <c:pt idx="14385">
                  <c:v>14386</c:v>
                </c:pt>
                <c:pt idx="14386">
                  <c:v>14387</c:v>
                </c:pt>
                <c:pt idx="14387">
                  <c:v>14388</c:v>
                </c:pt>
                <c:pt idx="14388">
                  <c:v>14389</c:v>
                </c:pt>
                <c:pt idx="14389">
                  <c:v>14390</c:v>
                </c:pt>
                <c:pt idx="14390">
                  <c:v>14391</c:v>
                </c:pt>
                <c:pt idx="14391">
                  <c:v>14392</c:v>
                </c:pt>
                <c:pt idx="14392">
                  <c:v>14393</c:v>
                </c:pt>
                <c:pt idx="14393">
                  <c:v>14394</c:v>
                </c:pt>
                <c:pt idx="14394">
                  <c:v>14395</c:v>
                </c:pt>
                <c:pt idx="14395">
                  <c:v>14396</c:v>
                </c:pt>
                <c:pt idx="14396">
                  <c:v>14397</c:v>
                </c:pt>
                <c:pt idx="14397">
                  <c:v>14398</c:v>
                </c:pt>
                <c:pt idx="14398">
                  <c:v>14399</c:v>
                </c:pt>
                <c:pt idx="14399">
                  <c:v>14400</c:v>
                </c:pt>
                <c:pt idx="14400">
                  <c:v>14401</c:v>
                </c:pt>
                <c:pt idx="14401">
                  <c:v>14402</c:v>
                </c:pt>
                <c:pt idx="14402">
                  <c:v>14403</c:v>
                </c:pt>
                <c:pt idx="14403">
                  <c:v>14404</c:v>
                </c:pt>
                <c:pt idx="14404">
                  <c:v>14405</c:v>
                </c:pt>
                <c:pt idx="14405">
                  <c:v>14406</c:v>
                </c:pt>
                <c:pt idx="14406">
                  <c:v>14407</c:v>
                </c:pt>
                <c:pt idx="14407">
                  <c:v>14408</c:v>
                </c:pt>
                <c:pt idx="14408">
                  <c:v>14409</c:v>
                </c:pt>
                <c:pt idx="14409">
                  <c:v>14410</c:v>
                </c:pt>
                <c:pt idx="14410">
                  <c:v>14411</c:v>
                </c:pt>
                <c:pt idx="14411">
                  <c:v>14412</c:v>
                </c:pt>
                <c:pt idx="14412">
                  <c:v>14413</c:v>
                </c:pt>
                <c:pt idx="14413">
                  <c:v>14414</c:v>
                </c:pt>
                <c:pt idx="14414">
                  <c:v>14415</c:v>
                </c:pt>
                <c:pt idx="14415">
                  <c:v>14416</c:v>
                </c:pt>
                <c:pt idx="14416">
                  <c:v>14417</c:v>
                </c:pt>
                <c:pt idx="14417">
                  <c:v>14418</c:v>
                </c:pt>
                <c:pt idx="14418">
                  <c:v>14419</c:v>
                </c:pt>
                <c:pt idx="14419">
                  <c:v>14420</c:v>
                </c:pt>
                <c:pt idx="14420">
                  <c:v>14421</c:v>
                </c:pt>
                <c:pt idx="14421">
                  <c:v>14422</c:v>
                </c:pt>
                <c:pt idx="14422">
                  <c:v>14423</c:v>
                </c:pt>
                <c:pt idx="14423">
                  <c:v>14424</c:v>
                </c:pt>
                <c:pt idx="14424">
                  <c:v>14425</c:v>
                </c:pt>
                <c:pt idx="14425">
                  <c:v>14426</c:v>
                </c:pt>
                <c:pt idx="14426">
                  <c:v>14427</c:v>
                </c:pt>
                <c:pt idx="14427">
                  <c:v>14428</c:v>
                </c:pt>
                <c:pt idx="14428">
                  <c:v>14429</c:v>
                </c:pt>
                <c:pt idx="14429">
                  <c:v>14430</c:v>
                </c:pt>
                <c:pt idx="14430">
                  <c:v>14431</c:v>
                </c:pt>
                <c:pt idx="14431">
                  <c:v>14432</c:v>
                </c:pt>
                <c:pt idx="14432">
                  <c:v>14433</c:v>
                </c:pt>
                <c:pt idx="14433">
                  <c:v>14434</c:v>
                </c:pt>
                <c:pt idx="14434">
                  <c:v>14435</c:v>
                </c:pt>
                <c:pt idx="14435">
                  <c:v>14436</c:v>
                </c:pt>
                <c:pt idx="14436">
                  <c:v>14437</c:v>
                </c:pt>
                <c:pt idx="14437">
                  <c:v>14438</c:v>
                </c:pt>
                <c:pt idx="14438">
                  <c:v>14439</c:v>
                </c:pt>
                <c:pt idx="14439">
                  <c:v>14440</c:v>
                </c:pt>
                <c:pt idx="14440">
                  <c:v>14441</c:v>
                </c:pt>
                <c:pt idx="14441">
                  <c:v>14442</c:v>
                </c:pt>
                <c:pt idx="14442">
                  <c:v>14443</c:v>
                </c:pt>
                <c:pt idx="14443">
                  <c:v>14444</c:v>
                </c:pt>
                <c:pt idx="14444">
                  <c:v>14445</c:v>
                </c:pt>
                <c:pt idx="14445">
                  <c:v>14446</c:v>
                </c:pt>
                <c:pt idx="14446">
                  <c:v>14447</c:v>
                </c:pt>
                <c:pt idx="14447">
                  <c:v>14448</c:v>
                </c:pt>
                <c:pt idx="14448">
                  <c:v>14449</c:v>
                </c:pt>
                <c:pt idx="14449">
                  <c:v>14450</c:v>
                </c:pt>
                <c:pt idx="14450">
                  <c:v>14451</c:v>
                </c:pt>
                <c:pt idx="14451">
                  <c:v>14452</c:v>
                </c:pt>
                <c:pt idx="14452">
                  <c:v>14453</c:v>
                </c:pt>
                <c:pt idx="14453">
                  <c:v>14454</c:v>
                </c:pt>
                <c:pt idx="14454">
                  <c:v>14455</c:v>
                </c:pt>
                <c:pt idx="14455">
                  <c:v>14456</c:v>
                </c:pt>
                <c:pt idx="14456">
                  <c:v>14457</c:v>
                </c:pt>
                <c:pt idx="14457">
                  <c:v>14458</c:v>
                </c:pt>
                <c:pt idx="14458">
                  <c:v>14459</c:v>
                </c:pt>
                <c:pt idx="14459">
                  <c:v>14460</c:v>
                </c:pt>
                <c:pt idx="14460">
                  <c:v>14461</c:v>
                </c:pt>
                <c:pt idx="14461">
                  <c:v>14462</c:v>
                </c:pt>
                <c:pt idx="14462">
                  <c:v>14463</c:v>
                </c:pt>
                <c:pt idx="14463">
                  <c:v>14464</c:v>
                </c:pt>
                <c:pt idx="14464">
                  <c:v>14465</c:v>
                </c:pt>
                <c:pt idx="14465">
                  <c:v>14466</c:v>
                </c:pt>
                <c:pt idx="14466">
                  <c:v>14467</c:v>
                </c:pt>
                <c:pt idx="14467">
                  <c:v>14468</c:v>
                </c:pt>
                <c:pt idx="14468">
                  <c:v>14469</c:v>
                </c:pt>
                <c:pt idx="14469">
                  <c:v>14470</c:v>
                </c:pt>
                <c:pt idx="14470">
                  <c:v>14471</c:v>
                </c:pt>
                <c:pt idx="14471">
                  <c:v>14472</c:v>
                </c:pt>
                <c:pt idx="14472">
                  <c:v>14473</c:v>
                </c:pt>
                <c:pt idx="14473">
                  <c:v>14474</c:v>
                </c:pt>
                <c:pt idx="14474">
                  <c:v>14475</c:v>
                </c:pt>
                <c:pt idx="14475">
                  <c:v>14476</c:v>
                </c:pt>
                <c:pt idx="14476">
                  <c:v>14477</c:v>
                </c:pt>
                <c:pt idx="14477">
                  <c:v>14478</c:v>
                </c:pt>
                <c:pt idx="14478">
                  <c:v>14479</c:v>
                </c:pt>
                <c:pt idx="14479">
                  <c:v>14480</c:v>
                </c:pt>
                <c:pt idx="14480">
                  <c:v>14481</c:v>
                </c:pt>
                <c:pt idx="14481">
                  <c:v>14482</c:v>
                </c:pt>
                <c:pt idx="14482">
                  <c:v>14483</c:v>
                </c:pt>
                <c:pt idx="14483">
                  <c:v>14484</c:v>
                </c:pt>
                <c:pt idx="14484">
                  <c:v>14485</c:v>
                </c:pt>
                <c:pt idx="14485">
                  <c:v>14486</c:v>
                </c:pt>
                <c:pt idx="14486">
                  <c:v>14487</c:v>
                </c:pt>
                <c:pt idx="14487">
                  <c:v>14488</c:v>
                </c:pt>
                <c:pt idx="14488">
                  <c:v>14489</c:v>
                </c:pt>
                <c:pt idx="14489">
                  <c:v>14490</c:v>
                </c:pt>
                <c:pt idx="14490">
                  <c:v>14491</c:v>
                </c:pt>
                <c:pt idx="14491">
                  <c:v>14492</c:v>
                </c:pt>
                <c:pt idx="14492">
                  <c:v>14493</c:v>
                </c:pt>
                <c:pt idx="14493">
                  <c:v>14494</c:v>
                </c:pt>
                <c:pt idx="14494">
                  <c:v>14495</c:v>
                </c:pt>
                <c:pt idx="14495">
                  <c:v>14496</c:v>
                </c:pt>
                <c:pt idx="14496">
                  <c:v>14497</c:v>
                </c:pt>
                <c:pt idx="14497">
                  <c:v>14498</c:v>
                </c:pt>
                <c:pt idx="14498">
                  <c:v>14499</c:v>
                </c:pt>
                <c:pt idx="14499">
                  <c:v>14500</c:v>
                </c:pt>
                <c:pt idx="14500">
                  <c:v>14501</c:v>
                </c:pt>
                <c:pt idx="14501">
                  <c:v>14502</c:v>
                </c:pt>
                <c:pt idx="14502">
                  <c:v>14503</c:v>
                </c:pt>
                <c:pt idx="14503">
                  <c:v>14504</c:v>
                </c:pt>
                <c:pt idx="14504">
                  <c:v>14505</c:v>
                </c:pt>
                <c:pt idx="14505">
                  <c:v>14506</c:v>
                </c:pt>
                <c:pt idx="14506">
                  <c:v>14507</c:v>
                </c:pt>
                <c:pt idx="14507">
                  <c:v>14508</c:v>
                </c:pt>
                <c:pt idx="14508">
                  <c:v>14509</c:v>
                </c:pt>
                <c:pt idx="14509">
                  <c:v>14510</c:v>
                </c:pt>
                <c:pt idx="14510">
                  <c:v>14511</c:v>
                </c:pt>
                <c:pt idx="14511">
                  <c:v>14512</c:v>
                </c:pt>
                <c:pt idx="14512">
                  <c:v>14513</c:v>
                </c:pt>
                <c:pt idx="14513">
                  <c:v>14514</c:v>
                </c:pt>
                <c:pt idx="14514">
                  <c:v>14515</c:v>
                </c:pt>
                <c:pt idx="14515">
                  <c:v>14516</c:v>
                </c:pt>
                <c:pt idx="14516">
                  <c:v>14517</c:v>
                </c:pt>
                <c:pt idx="14517">
                  <c:v>14518</c:v>
                </c:pt>
                <c:pt idx="14518">
                  <c:v>14519</c:v>
                </c:pt>
                <c:pt idx="14519">
                  <c:v>14520</c:v>
                </c:pt>
                <c:pt idx="14520">
                  <c:v>14521</c:v>
                </c:pt>
                <c:pt idx="14521">
                  <c:v>14522</c:v>
                </c:pt>
                <c:pt idx="14522">
                  <c:v>14523</c:v>
                </c:pt>
                <c:pt idx="14523">
                  <c:v>14524</c:v>
                </c:pt>
                <c:pt idx="14524">
                  <c:v>14525</c:v>
                </c:pt>
                <c:pt idx="14525">
                  <c:v>14526</c:v>
                </c:pt>
                <c:pt idx="14526">
                  <c:v>14527</c:v>
                </c:pt>
                <c:pt idx="14527">
                  <c:v>14528</c:v>
                </c:pt>
                <c:pt idx="14528">
                  <c:v>14529</c:v>
                </c:pt>
                <c:pt idx="14529">
                  <c:v>14530</c:v>
                </c:pt>
                <c:pt idx="14530">
                  <c:v>14531</c:v>
                </c:pt>
                <c:pt idx="14531">
                  <c:v>14532</c:v>
                </c:pt>
                <c:pt idx="14532">
                  <c:v>14533</c:v>
                </c:pt>
                <c:pt idx="14533">
                  <c:v>14534</c:v>
                </c:pt>
                <c:pt idx="14534">
                  <c:v>14535</c:v>
                </c:pt>
                <c:pt idx="14535">
                  <c:v>14536</c:v>
                </c:pt>
                <c:pt idx="14536">
                  <c:v>14537</c:v>
                </c:pt>
                <c:pt idx="14537">
                  <c:v>14538</c:v>
                </c:pt>
                <c:pt idx="14538">
                  <c:v>14539</c:v>
                </c:pt>
                <c:pt idx="14539">
                  <c:v>14540</c:v>
                </c:pt>
                <c:pt idx="14540">
                  <c:v>14541</c:v>
                </c:pt>
                <c:pt idx="14541">
                  <c:v>14542</c:v>
                </c:pt>
                <c:pt idx="14542">
                  <c:v>14543</c:v>
                </c:pt>
                <c:pt idx="14543">
                  <c:v>14544</c:v>
                </c:pt>
                <c:pt idx="14544">
                  <c:v>14545</c:v>
                </c:pt>
                <c:pt idx="14545">
                  <c:v>14546</c:v>
                </c:pt>
                <c:pt idx="14546">
                  <c:v>14547</c:v>
                </c:pt>
                <c:pt idx="14547">
                  <c:v>14548</c:v>
                </c:pt>
                <c:pt idx="14548">
                  <c:v>14549</c:v>
                </c:pt>
                <c:pt idx="14549">
                  <c:v>14550</c:v>
                </c:pt>
                <c:pt idx="14550">
                  <c:v>14551</c:v>
                </c:pt>
                <c:pt idx="14551">
                  <c:v>14552</c:v>
                </c:pt>
                <c:pt idx="14552">
                  <c:v>14553</c:v>
                </c:pt>
                <c:pt idx="14553">
                  <c:v>14554</c:v>
                </c:pt>
                <c:pt idx="14554">
                  <c:v>14555</c:v>
                </c:pt>
                <c:pt idx="14555">
                  <c:v>14556</c:v>
                </c:pt>
                <c:pt idx="14556">
                  <c:v>14557</c:v>
                </c:pt>
                <c:pt idx="14557">
                  <c:v>14558</c:v>
                </c:pt>
                <c:pt idx="14558">
                  <c:v>14559</c:v>
                </c:pt>
                <c:pt idx="14559">
                  <c:v>14560</c:v>
                </c:pt>
                <c:pt idx="14560">
                  <c:v>14561</c:v>
                </c:pt>
                <c:pt idx="14561">
                  <c:v>14562</c:v>
                </c:pt>
                <c:pt idx="14562">
                  <c:v>14563</c:v>
                </c:pt>
                <c:pt idx="14563">
                  <c:v>14564</c:v>
                </c:pt>
                <c:pt idx="14564">
                  <c:v>14565</c:v>
                </c:pt>
                <c:pt idx="14565">
                  <c:v>14566</c:v>
                </c:pt>
                <c:pt idx="14566">
                  <c:v>14567</c:v>
                </c:pt>
                <c:pt idx="14567">
                  <c:v>14568</c:v>
                </c:pt>
                <c:pt idx="14568">
                  <c:v>14569</c:v>
                </c:pt>
                <c:pt idx="14569">
                  <c:v>14570</c:v>
                </c:pt>
                <c:pt idx="14570">
                  <c:v>14571</c:v>
                </c:pt>
                <c:pt idx="14571">
                  <c:v>14572</c:v>
                </c:pt>
                <c:pt idx="14572">
                  <c:v>14573</c:v>
                </c:pt>
                <c:pt idx="14573">
                  <c:v>14574</c:v>
                </c:pt>
                <c:pt idx="14574">
                  <c:v>14575</c:v>
                </c:pt>
                <c:pt idx="14575">
                  <c:v>14576</c:v>
                </c:pt>
                <c:pt idx="14576">
                  <c:v>14577</c:v>
                </c:pt>
                <c:pt idx="14577">
                  <c:v>14578</c:v>
                </c:pt>
                <c:pt idx="14578">
                  <c:v>14579</c:v>
                </c:pt>
                <c:pt idx="14579">
                  <c:v>14580</c:v>
                </c:pt>
                <c:pt idx="14580">
                  <c:v>14581</c:v>
                </c:pt>
                <c:pt idx="14581">
                  <c:v>14582</c:v>
                </c:pt>
                <c:pt idx="14582">
                  <c:v>14583</c:v>
                </c:pt>
                <c:pt idx="14583">
                  <c:v>14584</c:v>
                </c:pt>
                <c:pt idx="14584">
                  <c:v>14585</c:v>
                </c:pt>
                <c:pt idx="14585">
                  <c:v>14586</c:v>
                </c:pt>
                <c:pt idx="14586">
                  <c:v>14587</c:v>
                </c:pt>
                <c:pt idx="14587">
                  <c:v>14588</c:v>
                </c:pt>
                <c:pt idx="14588">
                  <c:v>14589</c:v>
                </c:pt>
                <c:pt idx="14589">
                  <c:v>14590</c:v>
                </c:pt>
                <c:pt idx="14590">
                  <c:v>14591</c:v>
                </c:pt>
                <c:pt idx="14591">
                  <c:v>14592</c:v>
                </c:pt>
                <c:pt idx="14592">
                  <c:v>14593</c:v>
                </c:pt>
                <c:pt idx="14593">
                  <c:v>14594</c:v>
                </c:pt>
                <c:pt idx="14594">
                  <c:v>14595</c:v>
                </c:pt>
                <c:pt idx="14595">
                  <c:v>14596</c:v>
                </c:pt>
                <c:pt idx="14596">
                  <c:v>14597</c:v>
                </c:pt>
                <c:pt idx="14597">
                  <c:v>14598</c:v>
                </c:pt>
                <c:pt idx="14598">
                  <c:v>14599</c:v>
                </c:pt>
                <c:pt idx="14599">
                  <c:v>14600</c:v>
                </c:pt>
                <c:pt idx="14600">
                  <c:v>14601</c:v>
                </c:pt>
                <c:pt idx="14601">
                  <c:v>14602</c:v>
                </c:pt>
                <c:pt idx="14602">
                  <c:v>14603</c:v>
                </c:pt>
                <c:pt idx="14603">
                  <c:v>14604</c:v>
                </c:pt>
                <c:pt idx="14604">
                  <c:v>14605</c:v>
                </c:pt>
                <c:pt idx="14605">
                  <c:v>14606</c:v>
                </c:pt>
                <c:pt idx="14606">
                  <c:v>14607</c:v>
                </c:pt>
                <c:pt idx="14607">
                  <c:v>14608</c:v>
                </c:pt>
                <c:pt idx="14608">
                  <c:v>14609</c:v>
                </c:pt>
                <c:pt idx="14609">
                  <c:v>14610</c:v>
                </c:pt>
                <c:pt idx="14610">
                  <c:v>14611</c:v>
                </c:pt>
                <c:pt idx="14611">
                  <c:v>14612</c:v>
                </c:pt>
                <c:pt idx="14612">
                  <c:v>14613</c:v>
                </c:pt>
                <c:pt idx="14613">
                  <c:v>14614</c:v>
                </c:pt>
                <c:pt idx="14614">
                  <c:v>14615</c:v>
                </c:pt>
                <c:pt idx="14615">
                  <c:v>14616</c:v>
                </c:pt>
                <c:pt idx="14616">
                  <c:v>14617</c:v>
                </c:pt>
                <c:pt idx="14617">
                  <c:v>14618</c:v>
                </c:pt>
                <c:pt idx="14618">
                  <c:v>14619</c:v>
                </c:pt>
                <c:pt idx="14619">
                  <c:v>14620</c:v>
                </c:pt>
                <c:pt idx="14620">
                  <c:v>14621</c:v>
                </c:pt>
                <c:pt idx="14621">
                  <c:v>14622</c:v>
                </c:pt>
                <c:pt idx="14622">
                  <c:v>14623</c:v>
                </c:pt>
                <c:pt idx="14623">
                  <c:v>14624</c:v>
                </c:pt>
                <c:pt idx="14624">
                  <c:v>14625</c:v>
                </c:pt>
                <c:pt idx="14625">
                  <c:v>14626</c:v>
                </c:pt>
                <c:pt idx="14626">
                  <c:v>14627</c:v>
                </c:pt>
                <c:pt idx="14627">
                  <c:v>14628</c:v>
                </c:pt>
                <c:pt idx="14628">
                  <c:v>14629</c:v>
                </c:pt>
                <c:pt idx="14629">
                  <c:v>14630</c:v>
                </c:pt>
                <c:pt idx="14630">
                  <c:v>14631</c:v>
                </c:pt>
                <c:pt idx="14631">
                  <c:v>14632</c:v>
                </c:pt>
                <c:pt idx="14632">
                  <c:v>14633</c:v>
                </c:pt>
                <c:pt idx="14633">
                  <c:v>14634</c:v>
                </c:pt>
                <c:pt idx="14634">
                  <c:v>14635</c:v>
                </c:pt>
                <c:pt idx="14635">
                  <c:v>14636</c:v>
                </c:pt>
                <c:pt idx="14636">
                  <c:v>14637</c:v>
                </c:pt>
                <c:pt idx="14637">
                  <c:v>14638</c:v>
                </c:pt>
                <c:pt idx="14638">
                  <c:v>14639</c:v>
                </c:pt>
                <c:pt idx="14639">
                  <c:v>14640</c:v>
                </c:pt>
                <c:pt idx="14640">
                  <c:v>14641</c:v>
                </c:pt>
                <c:pt idx="14641">
                  <c:v>14642</c:v>
                </c:pt>
                <c:pt idx="14642">
                  <c:v>14643</c:v>
                </c:pt>
                <c:pt idx="14643">
                  <c:v>14644</c:v>
                </c:pt>
                <c:pt idx="14644">
                  <c:v>14645</c:v>
                </c:pt>
                <c:pt idx="14645">
                  <c:v>14646</c:v>
                </c:pt>
                <c:pt idx="14646">
                  <c:v>14647</c:v>
                </c:pt>
                <c:pt idx="14647">
                  <c:v>14648</c:v>
                </c:pt>
                <c:pt idx="14648">
                  <c:v>14649</c:v>
                </c:pt>
                <c:pt idx="14649">
                  <c:v>14650</c:v>
                </c:pt>
                <c:pt idx="14650">
                  <c:v>14651</c:v>
                </c:pt>
                <c:pt idx="14651">
                  <c:v>14652</c:v>
                </c:pt>
                <c:pt idx="14652">
                  <c:v>14653</c:v>
                </c:pt>
                <c:pt idx="14653">
                  <c:v>14654</c:v>
                </c:pt>
                <c:pt idx="14654">
                  <c:v>14655</c:v>
                </c:pt>
                <c:pt idx="14655">
                  <c:v>14656</c:v>
                </c:pt>
                <c:pt idx="14656">
                  <c:v>14657</c:v>
                </c:pt>
                <c:pt idx="14657">
                  <c:v>14658</c:v>
                </c:pt>
                <c:pt idx="14658">
                  <c:v>14659</c:v>
                </c:pt>
                <c:pt idx="14659">
                  <c:v>14660</c:v>
                </c:pt>
                <c:pt idx="14660">
                  <c:v>14661</c:v>
                </c:pt>
                <c:pt idx="14661">
                  <c:v>14662</c:v>
                </c:pt>
                <c:pt idx="14662">
                  <c:v>14663</c:v>
                </c:pt>
                <c:pt idx="14663">
                  <c:v>14664</c:v>
                </c:pt>
                <c:pt idx="14664">
                  <c:v>14665</c:v>
                </c:pt>
                <c:pt idx="14665">
                  <c:v>14666</c:v>
                </c:pt>
                <c:pt idx="14666">
                  <c:v>14667</c:v>
                </c:pt>
                <c:pt idx="14667">
                  <c:v>14668</c:v>
                </c:pt>
                <c:pt idx="14668">
                  <c:v>14669</c:v>
                </c:pt>
                <c:pt idx="14669">
                  <c:v>14670</c:v>
                </c:pt>
                <c:pt idx="14670">
                  <c:v>14671</c:v>
                </c:pt>
                <c:pt idx="14671">
                  <c:v>14672</c:v>
                </c:pt>
                <c:pt idx="14672">
                  <c:v>14673</c:v>
                </c:pt>
                <c:pt idx="14673">
                  <c:v>14674</c:v>
                </c:pt>
                <c:pt idx="14674">
                  <c:v>14675</c:v>
                </c:pt>
                <c:pt idx="14675">
                  <c:v>14676</c:v>
                </c:pt>
                <c:pt idx="14676">
                  <c:v>14677</c:v>
                </c:pt>
                <c:pt idx="14677">
                  <c:v>14678</c:v>
                </c:pt>
                <c:pt idx="14678">
                  <c:v>14679</c:v>
                </c:pt>
                <c:pt idx="14679">
                  <c:v>14680</c:v>
                </c:pt>
                <c:pt idx="14680">
                  <c:v>14681</c:v>
                </c:pt>
                <c:pt idx="14681">
                  <c:v>14682</c:v>
                </c:pt>
                <c:pt idx="14682">
                  <c:v>14683</c:v>
                </c:pt>
                <c:pt idx="14683">
                  <c:v>14684</c:v>
                </c:pt>
                <c:pt idx="14684">
                  <c:v>14685</c:v>
                </c:pt>
                <c:pt idx="14685">
                  <c:v>14686</c:v>
                </c:pt>
                <c:pt idx="14686">
                  <c:v>14687</c:v>
                </c:pt>
                <c:pt idx="14687">
                  <c:v>14688</c:v>
                </c:pt>
                <c:pt idx="14688">
                  <c:v>14689</c:v>
                </c:pt>
                <c:pt idx="14689">
                  <c:v>14690</c:v>
                </c:pt>
                <c:pt idx="14690">
                  <c:v>14691</c:v>
                </c:pt>
                <c:pt idx="14691">
                  <c:v>14692</c:v>
                </c:pt>
                <c:pt idx="14692">
                  <c:v>14693</c:v>
                </c:pt>
                <c:pt idx="14693">
                  <c:v>14694</c:v>
                </c:pt>
                <c:pt idx="14694">
                  <c:v>14695</c:v>
                </c:pt>
                <c:pt idx="14695">
                  <c:v>14696</c:v>
                </c:pt>
                <c:pt idx="14696">
                  <c:v>14697</c:v>
                </c:pt>
                <c:pt idx="14697">
                  <c:v>14698</c:v>
                </c:pt>
                <c:pt idx="14698">
                  <c:v>14699</c:v>
                </c:pt>
                <c:pt idx="14699">
                  <c:v>14700</c:v>
                </c:pt>
                <c:pt idx="14700">
                  <c:v>14701</c:v>
                </c:pt>
                <c:pt idx="14701">
                  <c:v>14702</c:v>
                </c:pt>
                <c:pt idx="14702">
                  <c:v>14703</c:v>
                </c:pt>
                <c:pt idx="14703">
                  <c:v>14704</c:v>
                </c:pt>
                <c:pt idx="14704">
                  <c:v>14705</c:v>
                </c:pt>
                <c:pt idx="14705">
                  <c:v>14706</c:v>
                </c:pt>
                <c:pt idx="14706">
                  <c:v>14707</c:v>
                </c:pt>
                <c:pt idx="14707">
                  <c:v>14708</c:v>
                </c:pt>
                <c:pt idx="14708">
                  <c:v>14709</c:v>
                </c:pt>
                <c:pt idx="14709">
                  <c:v>14710</c:v>
                </c:pt>
                <c:pt idx="14710">
                  <c:v>14711</c:v>
                </c:pt>
                <c:pt idx="14711">
                  <c:v>14712</c:v>
                </c:pt>
                <c:pt idx="14712">
                  <c:v>14713</c:v>
                </c:pt>
                <c:pt idx="14713">
                  <c:v>14714</c:v>
                </c:pt>
                <c:pt idx="14714">
                  <c:v>14715</c:v>
                </c:pt>
                <c:pt idx="14715">
                  <c:v>14716</c:v>
                </c:pt>
                <c:pt idx="14716">
                  <c:v>14717</c:v>
                </c:pt>
                <c:pt idx="14717">
                  <c:v>14718</c:v>
                </c:pt>
                <c:pt idx="14718">
                  <c:v>14719</c:v>
                </c:pt>
                <c:pt idx="14719">
                  <c:v>14720</c:v>
                </c:pt>
                <c:pt idx="14720">
                  <c:v>14721</c:v>
                </c:pt>
                <c:pt idx="14721">
                  <c:v>14722</c:v>
                </c:pt>
                <c:pt idx="14722">
                  <c:v>14723</c:v>
                </c:pt>
                <c:pt idx="14723">
                  <c:v>14724</c:v>
                </c:pt>
                <c:pt idx="14724">
                  <c:v>14725</c:v>
                </c:pt>
                <c:pt idx="14725">
                  <c:v>14726</c:v>
                </c:pt>
                <c:pt idx="14726">
                  <c:v>14727</c:v>
                </c:pt>
                <c:pt idx="14727">
                  <c:v>14728</c:v>
                </c:pt>
                <c:pt idx="14728">
                  <c:v>14729</c:v>
                </c:pt>
                <c:pt idx="14729">
                  <c:v>14730</c:v>
                </c:pt>
                <c:pt idx="14730">
                  <c:v>14731</c:v>
                </c:pt>
                <c:pt idx="14731">
                  <c:v>14732</c:v>
                </c:pt>
                <c:pt idx="14732">
                  <c:v>14733</c:v>
                </c:pt>
                <c:pt idx="14733">
                  <c:v>14734</c:v>
                </c:pt>
                <c:pt idx="14734">
                  <c:v>14735</c:v>
                </c:pt>
                <c:pt idx="14735">
                  <c:v>14736</c:v>
                </c:pt>
                <c:pt idx="14736">
                  <c:v>14737</c:v>
                </c:pt>
                <c:pt idx="14737">
                  <c:v>14738</c:v>
                </c:pt>
                <c:pt idx="14738">
                  <c:v>14739</c:v>
                </c:pt>
                <c:pt idx="14739">
                  <c:v>14740</c:v>
                </c:pt>
                <c:pt idx="14740">
                  <c:v>14741</c:v>
                </c:pt>
                <c:pt idx="14741">
                  <c:v>14742</c:v>
                </c:pt>
                <c:pt idx="14742">
                  <c:v>14743</c:v>
                </c:pt>
                <c:pt idx="14743">
                  <c:v>14744</c:v>
                </c:pt>
                <c:pt idx="14744">
                  <c:v>14745</c:v>
                </c:pt>
                <c:pt idx="14745">
                  <c:v>14746</c:v>
                </c:pt>
                <c:pt idx="14746">
                  <c:v>14747</c:v>
                </c:pt>
                <c:pt idx="14747">
                  <c:v>14748</c:v>
                </c:pt>
                <c:pt idx="14748">
                  <c:v>14749</c:v>
                </c:pt>
                <c:pt idx="14749">
                  <c:v>14750</c:v>
                </c:pt>
                <c:pt idx="14750">
                  <c:v>14751</c:v>
                </c:pt>
                <c:pt idx="14751">
                  <c:v>14752</c:v>
                </c:pt>
                <c:pt idx="14752">
                  <c:v>14753</c:v>
                </c:pt>
                <c:pt idx="14753">
                  <c:v>14754</c:v>
                </c:pt>
                <c:pt idx="14754">
                  <c:v>14755</c:v>
                </c:pt>
                <c:pt idx="14755">
                  <c:v>14756</c:v>
                </c:pt>
                <c:pt idx="14756">
                  <c:v>14757</c:v>
                </c:pt>
                <c:pt idx="14757">
                  <c:v>14758</c:v>
                </c:pt>
                <c:pt idx="14758">
                  <c:v>14759</c:v>
                </c:pt>
                <c:pt idx="14759">
                  <c:v>14760</c:v>
                </c:pt>
                <c:pt idx="14760">
                  <c:v>14761</c:v>
                </c:pt>
                <c:pt idx="14761">
                  <c:v>14762</c:v>
                </c:pt>
                <c:pt idx="14762">
                  <c:v>14763</c:v>
                </c:pt>
                <c:pt idx="14763">
                  <c:v>14764</c:v>
                </c:pt>
                <c:pt idx="14764">
                  <c:v>14765</c:v>
                </c:pt>
                <c:pt idx="14765">
                  <c:v>14766</c:v>
                </c:pt>
                <c:pt idx="14766">
                  <c:v>14767</c:v>
                </c:pt>
                <c:pt idx="14767">
                  <c:v>14768</c:v>
                </c:pt>
                <c:pt idx="14768">
                  <c:v>14769</c:v>
                </c:pt>
                <c:pt idx="14769">
                  <c:v>14770</c:v>
                </c:pt>
                <c:pt idx="14770">
                  <c:v>14771</c:v>
                </c:pt>
                <c:pt idx="14771">
                  <c:v>14772</c:v>
                </c:pt>
                <c:pt idx="14772">
                  <c:v>14773</c:v>
                </c:pt>
                <c:pt idx="14773">
                  <c:v>14774</c:v>
                </c:pt>
                <c:pt idx="14774">
                  <c:v>14775</c:v>
                </c:pt>
                <c:pt idx="14775">
                  <c:v>14776</c:v>
                </c:pt>
                <c:pt idx="14776">
                  <c:v>14777</c:v>
                </c:pt>
                <c:pt idx="14777">
                  <c:v>14778</c:v>
                </c:pt>
                <c:pt idx="14778">
                  <c:v>14779</c:v>
                </c:pt>
                <c:pt idx="14779">
                  <c:v>14780</c:v>
                </c:pt>
                <c:pt idx="14780">
                  <c:v>14781</c:v>
                </c:pt>
                <c:pt idx="14781">
                  <c:v>14782</c:v>
                </c:pt>
                <c:pt idx="14782">
                  <c:v>14783</c:v>
                </c:pt>
                <c:pt idx="14783">
                  <c:v>14784</c:v>
                </c:pt>
                <c:pt idx="14784">
                  <c:v>14785</c:v>
                </c:pt>
                <c:pt idx="14785">
                  <c:v>14786</c:v>
                </c:pt>
                <c:pt idx="14786">
                  <c:v>14787</c:v>
                </c:pt>
                <c:pt idx="14787">
                  <c:v>14788</c:v>
                </c:pt>
                <c:pt idx="14788">
                  <c:v>14789</c:v>
                </c:pt>
                <c:pt idx="14789">
                  <c:v>14790</c:v>
                </c:pt>
                <c:pt idx="14790">
                  <c:v>14791</c:v>
                </c:pt>
                <c:pt idx="14791">
                  <c:v>14792</c:v>
                </c:pt>
                <c:pt idx="14792">
                  <c:v>14793</c:v>
                </c:pt>
                <c:pt idx="14793">
                  <c:v>14794</c:v>
                </c:pt>
                <c:pt idx="14794">
                  <c:v>14795</c:v>
                </c:pt>
                <c:pt idx="14795">
                  <c:v>14796</c:v>
                </c:pt>
                <c:pt idx="14796">
                  <c:v>14797</c:v>
                </c:pt>
                <c:pt idx="14797">
                  <c:v>14798</c:v>
                </c:pt>
                <c:pt idx="14798">
                  <c:v>14799</c:v>
                </c:pt>
                <c:pt idx="14799">
                  <c:v>14800</c:v>
                </c:pt>
                <c:pt idx="14800">
                  <c:v>14801</c:v>
                </c:pt>
                <c:pt idx="14801">
                  <c:v>14802</c:v>
                </c:pt>
                <c:pt idx="14802">
                  <c:v>14803</c:v>
                </c:pt>
                <c:pt idx="14803">
                  <c:v>14804</c:v>
                </c:pt>
                <c:pt idx="14804">
                  <c:v>14805</c:v>
                </c:pt>
                <c:pt idx="14805">
                  <c:v>14806</c:v>
                </c:pt>
                <c:pt idx="14806">
                  <c:v>14807</c:v>
                </c:pt>
                <c:pt idx="14807">
                  <c:v>14808</c:v>
                </c:pt>
                <c:pt idx="14808">
                  <c:v>14809</c:v>
                </c:pt>
                <c:pt idx="14809">
                  <c:v>14810</c:v>
                </c:pt>
                <c:pt idx="14810">
                  <c:v>14811</c:v>
                </c:pt>
                <c:pt idx="14811">
                  <c:v>14812</c:v>
                </c:pt>
                <c:pt idx="14812">
                  <c:v>14813</c:v>
                </c:pt>
                <c:pt idx="14813">
                  <c:v>14814</c:v>
                </c:pt>
                <c:pt idx="14814">
                  <c:v>14815</c:v>
                </c:pt>
                <c:pt idx="14815">
                  <c:v>14816</c:v>
                </c:pt>
                <c:pt idx="14816">
                  <c:v>14817</c:v>
                </c:pt>
                <c:pt idx="14817">
                  <c:v>14818</c:v>
                </c:pt>
                <c:pt idx="14818">
                  <c:v>14819</c:v>
                </c:pt>
                <c:pt idx="14819">
                  <c:v>14820</c:v>
                </c:pt>
                <c:pt idx="14820">
                  <c:v>14821</c:v>
                </c:pt>
                <c:pt idx="14821">
                  <c:v>14822</c:v>
                </c:pt>
                <c:pt idx="14822">
                  <c:v>14823</c:v>
                </c:pt>
                <c:pt idx="14823">
                  <c:v>14824</c:v>
                </c:pt>
                <c:pt idx="14824">
                  <c:v>14825</c:v>
                </c:pt>
                <c:pt idx="14825">
                  <c:v>14826</c:v>
                </c:pt>
                <c:pt idx="14826">
                  <c:v>14827</c:v>
                </c:pt>
                <c:pt idx="14827">
                  <c:v>14828</c:v>
                </c:pt>
                <c:pt idx="14828">
                  <c:v>14829</c:v>
                </c:pt>
                <c:pt idx="14829">
                  <c:v>14830</c:v>
                </c:pt>
                <c:pt idx="14830">
                  <c:v>14831</c:v>
                </c:pt>
                <c:pt idx="14831">
                  <c:v>14832</c:v>
                </c:pt>
                <c:pt idx="14832">
                  <c:v>14833</c:v>
                </c:pt>
                <c:pt idx="14833">
                  <c:v>14834</c:v>
                </c:pt>
                <c:pt idx="14834">
                  <c:v>14835</c:v>
                </c:pt>
                <c:pt idx="14835">
                  <c:v>14836</c:v>
                </c:pt>
                <c:pt idx="14836">
                  <c:v>14837</c:v>
                </c:pt>
                <c:pt idx="14837">
                  <c:v>14838</c:v>
                </c:pt>
                <c:pt idx="14838">
                  <c:v>14839</c:v>
                </c:pt>
                <c:pt idx="14839">
                  <c:v>14840</c:v>
                </c:pt>
                <c:pt idx="14840">
                  <c:v>14841</c:v>
                </c:pt>
                <c:pt idx="14841">
                  <c:v>14842</c:v>
                </c:pt>
                <c:pt idx="14842">
                  <c:v>14843</c:v>
                </c:pt>
                <c:pt idx="14843">
                  <c:v>14844</c:v>
                </c:pt>
                <c:pt idx="14844">
                  <c:v>14845</c:v>
                </c:pt>
                <c:pt idx="14845">
                  <c:v>14846</c:v>
                </c:pt>
                <c:pt idx="14846">
                  <c:v>14847</c:v>
                </c:pt>
                <c:pt idx="14847">
                  <c:v>14848</c:v>
                </c:pt>
                <c:pt idx="14848">
                  <c:v>14849</c:v>
                </c:pt>
                <c:pt idx="14849">
                  <c:v>14850</c:v>
                </c:pt>
                <c:pt idx="14850">
                  <c:v>14851</c:v>
                </c:pt>
                <c:pt idx="14851">
                  <c:v>14852</c:v>
                </c:pt>
                <c:pt idx="14852">
                  <c:v>14853</c:v>
                </c:pt>
                <c:pt idx="14853">
                  <c:v>14854</c:v>
                </c:pt>
                <c:pt idx="14854">
                  <c:v>14855</c:v>
                </c:pt>
                <c:pt idx="14855">
                  <c:v>14856</c:v>
                </c:pt>
                <c:pt idx="14856">
                  <c:v>14857</c:v>
                </c:pt>
                <c:pt idx="14857">
                  <c:v>14858</c:v>
                </c:pt>
                <c:pt idx="14858">
                  <c:v>14859</c:v>
                </c:pt>
                <c:pt idx="14859">
                  <c:v>14860</c:v>
                </c:pt>
                <c:pt idx="14860">
                  <c:v>14861</c:v>
                </c:pt>
                <c:pt idx="14861">
                  <c:v>14862</c:v>
                </c:pt>
                <c:pt idx="14862">
                  <c:v>14863</c:v>
                </c:pt>
                <c:pt idx="14863">
                  <c:v>14864</c:v>
                </c:pt>
                <c:pt idx="14864">
                  <c:v>14865</c:v>
                </c:pt>
                <c:pt idx="14865">
                  <c:v>14866</c:v>
                </c:pt>
                <c:pt idx="14866">
                  <c:v>14867</c:v>
                </c:pt>
                <c:pt idx="14867">
                  <c:v>14868</c:v>
                </c:pt>
                <c:pt idx="14868">
                  <c:v>14869</c:v>
                </c:pt>
                <c:pt idx="14869">
                  <c:v>14870</c:v>
                </c:pt>
                <c:pt idx="14870">
                  <c:v>14871</c:v>
                </c:pt>
                <c:pt idx="14871">
                  <c:v>14872</c:v>
                </c:pt>
                <c:pt idx="14872">
                  <c:v>14873</c:v>
                </c:pt>
                <c:pt idx="14873">
                  <c:v>14874</c:v>
                </c:pt>
                <c:pt idx="14874">
                  <c:v>14875</c:v>
                </c:pt>
                <c:pt idx="14875">
                  <c:v>14876</c:v>
                </c:pt>
                <c:pt idx="14876">
                  <c:v>14877</c:v>
                </c:pt>
                <c:pt idx="14877">
                  <c:v>14878</c:v>
                </c:pt>
                <c:pt idx="14878">
                  <c:v>14879</c:v>
                </c:pt>
                <c:pt idx="14879">
                  <c:v>14880</c:v>
                </c:pt>
                <c:pt idx="14880">
                  <c:v>14881</c:v>
                </c:pt>
                <c:pt idx="14881">
                  <c:v>14882</c:v>
                </c:pt>
                <c:pt idx="14882">
                  <c:v>14883</c:v>
                </c:pt>
                <c:pt idx="14883">
                  <c:v>14884</c:v>
                </c:pt>
                <c:pt idx="14884">
                  <c:v>14885</c:v>
                </c:pt>
                <c:pt idx="14885">
                  <c:v>14886</c:v>
                </c:pt>
                <c:pt idx="14886">
                  <c:v>14887</c:v>
                </c:pt>
                <c:pt idx="14887">
                  <c:v>14888</c:v>
                </c:pt>
                <c:pt idx="14888">
                  <c:v>14889</c:v>
                </c:pt>
                <c:pt idx="14889">
                  <c:v>14890</c:v>
                </c:pt>
                <c:pt idx="14890">
                  <c:v>14891</c:v>
                </c:pt>
                <c:pt idx="14891">
                  <c:v>14892</c:v>
                </c:pt>
                <c:pt idx="14892">
                  <c:v>14893</c:v>
                </c:pt>
                <c:pt idx="14893">
                  <c:v>14894</c:v>
                </c:pt>
                <c:pt idx="14894">
                  <c:v>14895</c:v>
                </c:pt>
                <c:pt idx="14895">
                  <c:v>14896</c:v>
                </c:pt>
                <c:pt idx="14896">
                  <c:v>14897</c:v>
                </c:pt>
                <c:pt idx="14897">
                  <c:v>14898</c:v>
                </c:pt>
                <c:pt idx="14898">
                  <c:v>14899</c:v>
                </c:pt>
                <c:pt idx="14899">
                  <c:v>14900</c:v>
                </c:pt>
                <c:pt idx="14900">
                  <c:v>14901</c:v>
                </c:pt>
                <c:pt idx="14901">
                  <c:v>14902</c:v>
                </c:pt>
                <c:pt idx="14902">
                  <c:v>14903</c:v>
                </c:pt>
                <c:pt idx="14903">
                  <c:v>14904</c:v>
                </c:pt>
                <c:pt idx="14904">
                  <c:v>14905</c:v>
                </c:pt>
                <c:pt idx="14905">
                  <c:v>14906</c:v>
                </c:pt>
                <c:pt idx="14906">
                  <c:v>14907</c:v>
                </c:pt>
                <c:pt idx="14907">
                  <c:v>14908</c:v>
                </c:pt>
                <c:pt idx="14908">
                  <c:v>14909</c:v>
                </c:pt>
                <c:pt idx="14909">
                  <c:v>14910</c:v>
                </c:pt>
                <c:pt idx="14910">
                  <c:v>14911</c:v>
                </c:pt>
                <c:pt idx="14911">
                  <c:v>14912</c:v>
                </c:pt>
                <c:pt idx="14912">
                  <c:v>14913</c:v>
                </c:pt>
                <c:pt idx="14913">
                  <c:v>14914</c:v>
                </c:pt>
                <c:pt idx="14914">
                  <c:v>14915</c:v>
                </c:pt>
                <c:pt idx="14915">
                  <c:v>14916</c:v>
                </c:pt>
                <c:pt idx="14916">
                  <c:v>14917</c:v>
                </c:pt>
                <c:pt idx="14917">
                  <c:v>14918</c:v>
                </c:pt>
                <c:pt idx="14918">
                  <c:v>14919</c:v>
                </c:pt>
                <c:pt idx="14919">
                  <c:v>14920</c:v>
                </c:pt>
                <c:pt idx="14920">
                  <c:v>14921</c:v>
                </c:pt>
                <c:pt idx="14921">
                  <c:v>14922</c:v>
                </c:pt>
                <c:pt idx="14922">
                  <c:v>14923</c:v>
                </c:pt>
                <c:pt idx="14923">
                  <c:v>14924</c:v>
                </c:pt>
                <c:pt idx="14924">
                  <c:v>14925</c:v>
                </c:pt>
                <c:pt idx="14925">
                  <c:v>14926</c:v>
                </c:pt>
                <c:pt idx="14926">
                  <c:v>14927</c:v>
                </c:pt>
                <c:pt idx="14927">
                  <c:v>14928</c:v>
                </c:pt>
                <c:pt idx="14928">
                  <c:v>14929</c:v>
                </c:pt>
                <c:pt idx="14929">
                  <c:v>14930</c:v>
                </c:pt>
                <c:pt idx="14930">
                  <c:v>14931</c:v>
                </c:pt>
                <c:pt idx="14931">
                  <c:v>14932</c:v>
                </c:pt>
                <c:pt idx="14932">
                  <c:v>14933</c:v>
                </c:pt>
                <c:pt idx="14933">
                  <c:v>14934</c:v>
                </c:pt>
                <c:pt idx="14934">
                  <c:v>14935</c:v>
                </c:pt>
                <c:pt idx="14935">
                  <c:v>14936</c:v>
                </c:pt>
                <c:pt idx="14936">
                  <c:v>14937</c:v>
                </c:pt>
                <c:pt idx="14937">
                  <c:v>14938</c:v>
                </c:pt>
                <c:pt idx="14938">
                  <c:v>14939</c:v>
                </c:pt>
                <c:pt idx="14939">
                  <c:v>14940</c:v>
                </c:pt>
                <c:pt idx="14940">
                  <c:v>14941</c:v>
                </c:pt>
                <c:pt idx="14941">
                  <c:v>14942</c:v>
                </c:pt>
                <c:pt idx="14942">
                  <c:v>14943</c:v>
                </c:pt>
                <c:pt idx="14943">
                  <c:v>14944</c:v>
                </c:pt>
                <c:pt idx="14944">
                  <c:v>14945</c:v>
                </c:pt>
                <c:pt idx="14945">
                  <c:v>14946</c:v>
                </c:pt>
                <c:pt idx="14946">
                  <c:v>14947</c:v>
                </c:pt>
                <c:pt idx="14947">
                  <c:v>14948</c:v>
                </c:pt>
                <c:pt idx="14948">
                  <c:v>14949</c:v>
                </c:pt>
                <c:pt idx="14949">
                  <c:v>14950</c:v>
                </c:pt>
                <c:pt idx="14950">
                  <c:v>14951</c:v>
                </c:pt>
                <c:pt idx="14951">
                  <c:v>14952</c:v>
                </c:pt>
                <c:pt idx="14952">
                  <c:v>14953</c:v>
                </c:pt>
                <c:pt idx="14953">
                  <c:v>14954</c:v>
                </c:pt>
                <c:pt idx="14954">
                  <c:v>14955</c:v>
                </c:pt>
                <c:pt idx="14955">
                  <c:v>14956</c:v>
                </c:pt>
                <c:pt idx="14956">
                  <c:v>14957</c:v>
                </c:pt>
                <c:pt idx="14957">
                  <c:v>14958</c:v>
                </c:pt>
                <c:pt idx="14958">
                  <c:v>14959</c:v>
                </c:pt>
                <c:pt idx="14959">
                  <c:v>14960</c:v>
                </c:pt>
                <c:pt idx="14960">
                  <c:v>14961</c:v>
                </c:pt>
                <c:pt idx="14961">
                  <c:v>14962</c:v>
                </c:pt>
                <c:pt idx="14962">
                  <c:v>14963</c:v>
                </c:pt>
                <c:pt idx="14963">
                  <c:v>14964</c:v>
                </c:pt>
                <c:pt idx="14964">
                  <c:v>14965</c:v>
                </c:pt>
                <c:pt idx="14965">
                  <c:v>14966</c:v>
                </c:pt>
                <c:pt idx="14966">
                  <c:v>14967</c:v>
                </c:pt>
                <c:pt idx="14967">
                  <c:v>14968</c:v>
                </c:pt>
                <c:pt idx="14968">
                  <c:v>14969</c:v>
                </c:pt>
                <c:pt idx="14969">
                  <c:v>14970</c:v>
                </c:pt>
                <c:pt idx="14970">
                  <c:v>14971</c:v>
                </c:pt>
                <c:pt idx="14971">
                  <c:v>14972</c:v>
                </c:pt>
                <c:pt idx="14972">
                  <c:v>14973</c:v>
                </c:pt>
                <c:pt idx="14973">
                  <c:v>14974</c:v>
                </c:pt>
                <c:pt idx="14974">
                  <c:v>14975</c:v>
                </c:pt>
                <c:pt idx="14975">
                  <c:v>14976</c:v>
                </c:pt>
                <c:pt idx="14976">
                  <c:v>14977</c:v>
                </c:pt>
                <c:pt idx="14977">
                  <c:v>14978</c:v>
                </c:pt>
                <c:pt idx="14978">
                  <c:v>14979</c:v>
                </c:pt>
                <c:pt idx="14979">
                  <c:v>14980</c:v>
                </c:pt>
                <c:pt idx="14980">
                  <c:v>14981</c:v>
                </c:pt>
                <c:pt idx="14981">
                  <c:v>14982</c:v>
                </c:pt>
                <c:pt idx="14982">
                  <c:v>14983</c:v>
                </c:pt>
                <c:pt idx="14983">
                  <c:v>14984</c:v>
                </c:pt>
                <c:pt idx="14984">
                  <c:v>14985</c:v>
                </c:pt>
                <c:pt idx="14985">
                  <c:v>14986</c:v>
                </c:pt>
                <c:pt idx="14986">
                  <c:v>14987</c:v>
                </c:pt>
                <c:pt idx="14987">
                  <c:v>14988</c:v>
                </c:pt>
                <c:pt idx="14988">
                  <c:v>14989</c:v>
                </c:pt>
                <c:pt idx="14989">
                  <c:v>14990</c:v>
                </c:pt>
                <c:pt idx="14990">
                  <c:v>14991</c:v>
                </c:pt>
                <c:pt idx="14991">
                  <c:v>14992</c:v>
                </c:pt>
                <c:pt idx="14992">
                  <c:v>14993</c:v>
                </c:pt>
                <c:pt idx="14993">
                  <c:v>14994</c:v>
                </c:pt>
                <c:pt idx="14994">
                  <c:v>14995</c:v>
                </c:pt>
                <c:pt idx="14995">
                  <c:v>14996</c:v>
                </c:pt>
                <c:pt idx="14996">
                  <c:v>14997</c:v>
                </c:pt>
                <c:pt idx="14997">
                  <c:v>14998</c:v>
                </c:pt>
                <c:pt idx="14998">
                  <c:v>14999</c:v>
                </c:pt>
                <c:pt idx="14999">
                  <c:v>15000</c:v>
                </c:pt>
              </c:numCache>
            </c:numRef>
          </c:cat>
          <c:val>
            <c:numRef>
              <c:f>Sheet1!$D$2:$D$15001</c:f>
              <c:numCache>
                <c:formatCode>General</c:formatCode>
                <c:ptCount val="15000"/>
                <c:pt idx="11999" formatCode="0.00">
                  <c:v>71.03780540308</c:v>
                </c:pt>
                <c:pt idx="12000" formatCode="0.00">
                  <c:v>-2441.3828440470347</c:v>
                </c:pt>
                <c:pt idx="12001" formatCode="0.00">
                  <c:v>-2519.3197591483031</c:v>
                </c:pt>
                <c:pt idx="12002" formatCode="0.00">
                  <c:v>-2595.5748659206906</c:v>
                </c:pt>
                <c:pt idx="12003" formatCode="0.00">
                  <c:v>-2670.2908132034968</c:v>
                </c:pt>
                <c:pt idx="12004" formatCode="0.00">
                  <c:v>-2743.592415394708</c:v>
                </c:pt>
                <c:pt idx="12005" formatCode="0.00">
                  <c:v>-2815.5896028448651</c:v>
                </c:pt>
                <c:pt idx="12006" formatCode="0.00">
                  <c:v>-2886.379774413017</c:v>
                </c:pt>
                <c:pt idx="12007" formatCode="0.00">
                  <c:v>-2956.049693732818</c:v>
                </c:pt>
                <c:pt idx="12008" formatCode="0.00">
                  <c:v>-3024.6770327805989</c:v>
                </c:pt>
                <c:pt idx="12009" formatCode="0.00">
                  <c:v>-3092.3316396556811</c:v>
                </c:pt>
                <c:pt idx="12010" formatCode="0.00">
                  <c:v>-3159.0765884293337</c:v>
                </c:pt>
                <c:pt idx="12011" formatCode="0.00">
                  <c:v>-3224.969055108259</c:v>
                </c:pt>
                <c:pt idx="12012" formatCode="0.00">
                  <c:v>-3290.0610536180661</c:v>
                </c:pt>
                <c:pt idx="12013" formatCode="0.00">
                  <c:v>-3354.4000581704859</c:v>
                </c:pt>
                <c:pt idx="12014" formatCode="0.00">
                  <c:v>-3418.0295327093568</c:v>
                </c:pt>
                <c:pt idx="12015" formatCode="0.00">
                  <c:v>-3480.9893838204762</c:v>
                </c:pt>
                <c:pt idx="12016" formatCode="0.00">
                  <c:v>-3543.3163501856734</c:v>
                </c:pt>
                <c:pt idx="12017" formatCode="0.00">
                  <c:v>-3605.0443391002286</c:v>
                </c:pt>
                <c:pt idx="12018" formatCode="0.00">
                  <c:v>-3666.2047185751517</c:v>
                </c:pt>
                <c:pt idx="12019" formatCode="0.00">
                  <c:v>-3726.8265719711198</c:v>
                </c:pt>
                <c:pt idx="12020" formatCode="0.00">
                  <c:v>-3786.9369208646699</c:v>
                </c:pt>
                <c:pt idx="12021" formatCode="0.00">
                  <c:v>-3846.5609208497199</c:v>
                </c:pt>
                <c:pt idx="12022" formatCode="0.00">
                  <c:v>-3905.7220341782004</c:v>
                </c:pt>
                <c:pt idx="12023" formatCode="0.00">
                  <c:v>-3964.4421824946944</c:v>
                </c:pt>
                <c:pt idx="12024" formatCode="0.00">
                  <c:v>-4022.7418823946277</c:v>
                </c:pt>
                <c:pt idx="12025" formatCode="0.00">
                  <c:v>-4080.6403661033505</c:v>
                </c:pt>
                <c:pt idx="12026" formatCode="0.00">
                  <c:v>-4138.1556892205235</c:v>
                </c:pt>
                <c:pt idx="12027" formatCode="0.00">
                  <c:v>-4195.3048271801199</c:v>
                </c:pt>
                <c:pt idx="12028" formatCode="0.00">
                  <c:v>-4252.1037618346254</c:v>
                </c:pt>
                <c:pt idx="12029" formatCode="0.00">
                  <c:v>-4308.5675593679598</c:v>
                </c:pt>
                <c:pt idx="12030" formatCode="0.00">
                  <c:v>-4364.7104405732071</c:v>
                </c:pt>
                <c:pt idx="12031" formatCode="0.00">
                  <c:v>-4420.545844387022</c:v>
                </c:pt>
                <c:pt idx="12032" formatCode="0.00">
                  <c:v>-4476.0864854534566</c:v>
                </c:pt>
                <c:pt idx="12033" formatCode="0.00">
                  <c:v>-4531.3444063863535</c:v>
                </c:pt>
                <c:pt idx="12034" formatCode="0.00">
                  <c:v>-4586.3310253139416</c:v>
                </c:pt>
                <c:pt idx="12035" formatCode="0.00">
                  <c:v>-4641.0571792137334</c:v>
                </c:pt>
                <c:pt idx="12036" formatCode="0.00">
                  <c:v>-4695.5331634837239</c:v>
                </c:pt>
                <c:pt idx="12037" formatCode="0.00">
                  <c:v>-4749.7687681399675</c:v>
                </c:pt>
                <c:pt idx="12038" formatCode="0.00">
                  <c:v>-4803.7733109850187</c:v>
                </c:pt>
                <c:pt idx="12039" formatCode="0.00">
                  <c:v>-4857.5556680497539</c:v>
                </c:pt>
                <c:pt idx="12040" formatCode="0.00">
                  <c:v>-4911.1243015773289</c:v>
                </c:pt>
                <c:pt idx="12041" formatCode="0.00">
                  <c:v>-4964.4872857860773</c:v>
                </c:pt>
                <c:pt idx="12042" formatCode="0.00">
                  <c:v>-5017.6523306229392</c:v>
                </c:pt>
                <c:pt idx="12043" formatCode="0.00">
                  <c:v>-5070.6268036944402</c:v>
                </c:pt>
                <c:pt idx="12044" formatCode="0.00">
                  <c:v>-5123.4177505432281</c:v>
                </c:pt>
                <c:pt idx="12045" formatCode="0.00">
                  <c:v>-5176.0319134190268</c:v>
                </c:pt>
                <c:pt idx="12046" formatCode="0.00">
                  <c:v>-5228.475748678522</c:v>
                </c:pt>
                <c:pt idx="12047" formatCode="0.00">
                  <c:v>-5280.7554429335414</c:v>
                </c:pt>
                <c:pt idx="12048" formatCode="0.00">
                  <c:v>-5332.8769280560482</c:v>
                </c:pt>
                <c:pt idx="12049" formatCode="0.00">
                  <c:v>-5384.8458951362936</c:v>
                </c:pt>
                <c:pt idx="12050" formatCode="0.00">
                  <c:v>-5436.6678074823103</c:v>
                </c:pt>
                <c:pt idx="12051" formatCode="0.00">
                  <c:v>-5488.3479127390647</c:v>
                </c:pt>
                <c:pt idx="12052" formatCode="0.00">
                  <c:v>-5539.8912541993368</c:v>
                </c:pt>
                <c:pt idx="12053" formatCode="0.00">
                  <c:v>-5591.3026813703927</c:v>
                </c:pt>
                <c:pt idx="12054" formatCode="0.00">
                  <c:v>-5642.5868598557654</c:v>
                </c:pt>
                <c:pt idx="12055" formatCode="0.00">
                  <c:v>-5693.7482806047838</c:v>
                </c:pt>
                <c:pt idx="12056" formatCode="0.00">
                  <c:v>-5744.7912685790097</c:v>
                </c:pt>
                <c:pt idx="12057" formatCode="0.00">
                  <c:v>-5795.7199908790335</c:v>
                </c:pt>
                <c:pt idx="12058" formatCode="0.00">
                  <c:v>-5846.5384643726111</c:v>
                </c:pt>
                <c:pt idx="12059" formatCode="0.00">
                  <c:v>-5897.2505628602094</c:v>
                </c:pt>
                <c:pt idx="12060" formatCode="0.00">
                  <c:v>-5947.8600238122599</c:v>
                </c:pt>
                <c:pt idx="12061" formatCode="0.00">
                  <c:v>-5998.3704547082398</c:v>
                </c:pt>
                <c:pt idx="12062" formatCode="0.00">
                  <c:v>-6048.7853390064238</c:v>
                </c:pt>
                <c:pt idx="12063" formatCode="0.00">
                  <c:v>-6099.1080417695466</c:v>
                </c:pt>
                <c:pt idx="12064" formatCode="0.00">
                  <c:v>-6149.3418149707941</c:v>
                </c:pt>
                <c:pt idx="12065" formatCode="0.00">
                  <c:v>-6199.4898025013154</c:v>
                </c:pt>
                <c:pt idx="12066" formatCode="0.00">
                  <c:v>-6249.5550449000484</c:v>
                </c:pt>
                <c:pt idx="12067" formatCode="0.00">
                  <c:v>-6299.5404838237137</c:v>
                </c:pt>
                <c:pt idx="12068" formatCode="0.00">
                  <c:v>-6349.448966274771</c:v>
                </c:pt>
                <c:pt idx="12069" formatCode="0.00">
                  <c:v>-6399.2832486024172</c:v>
                </c:pt>
                <c:pt idx="12070" formatCode="0.00">
                  <c:v>-6449.0460002919253</c:v>
                </c:pt>
                <c:pt idx="12071" formatCode="0.00">
                  <c:v>-6498.7398075551191</c:v>
                </c:pt>
                <c:pt idx="12072" formatCode="0.00">
                  <c:v>-6548.3671767351716</c:v>
                </c:pt>
                <c:pt idx="12073" formatCode="0.00">
                  <c:v>-6597.9305375366048</c:v>
                </c:pt>
                <c:pt idx="12074" formatCode="0.00">
                  <c:v>-6647.4322460919439</c:v>
                </c:pt>
                <c:pt idx="12075" formatCode="0.00">
                  <c:v>-6696.8745878742802</c:v>
                </c:pt>
                <c:pt idx="12076" formatCode="0.00">
                  <c:v>-6746.259780465708</c:v>
                </c:pt>
                <c:pt idx="12077" formatCode="0.00">
                  <c:v>-6795.5899761895498</c:v>
                </c:pt>
                <c:pt idx="12078" formatCode="0.00">
                  <c:v>-6844.8672646150753</c:v>
                </c:pt>
                <c:pt idx="12079" formatCode="0.00">
                  <c:v>-6894.0936749415005</c:v>
                </c:pt>
                <c:pt idx="12080" formatCode="0.00">
                  <c:v>-6943.271178268873</c:v>
                </c:pt>
                <c:pt idx="12081" formatCode="0.00">
                  <c:v>-6992.4016897616884</c:v>
                </c:pt>
                <c:pt idx="12082" formatCode="0.00">
                  <c:v>-7041.4870707119435</c:v>
                </c:pt>
                <c:pt idx="12083" formatCode="0.00">
                  <c:v>-7090.5291305066185</c:v>
                </c:pt>
                <c:pt idx="12084" formatCode="0.00">
                  <c:v>-7139.5296285055301</c:v>
                </c:pt>
                <c:pt idx="12085" formatCode="0.00">
                  <c:v>-7188.490275833854</c:v>
                </c:pt>
                <c:pt idx="12086" formatCode="0.00">
                  <c:v>-7237.4127370945826</c:v>
                </c:pt>
                <c:pt idx="12087" formatCode="0.00">
                  <c:v>-7286.2986320046048</c:v>
                </c:pt>
                <c:pt idx="12088" formatCode="0.00">
                  <c:v>-7335.1495369591285</c:v>
                </c:pt>
                <c:pt idx="12089" formatCode="0.00">
                  <c:v>-7383.9669865275773</c:v>
                </c:pt>
                <c:pt idx="12090" formatCode="0.00">
                  <c:v>-7432.7524748852156</c:v>
                </c:pt>
                <c:pt idx="12091" formatCode="0.00">
                  <c:v>-7481.5074571831874</c:v>
                </c:pt>
                <c:pt idx="12092" formatCode="0.00">
                  <c:v>-7530.2333508607662</c:v>
                </c:pt>
                <c:pt idx="12093" formatCode="0.00">
                  <c:v>-7578.9315369021442</c:v>
                </c:pt>
                <c:pt idx="12094" formatCode="0.00">
                  <c:v>-7627.6033610411923</c:v>
                </c:pt>
                <c:pt idx="12095" formatCode="0.00">
                  <c:v>-7676.2501349161412</c:v>
                </c:pt>
                <c:pt idx="12096" formatCode="0.00">
                  <c:v>-7724.8731371773456</c:v>
                </c:pt>
                <c:pt idx="12097" formatCode="0.00">
                  <c:v>-7773.4736145497527</c:v>
                </c:pt>
                <c:pt idx="12098" formatCode="0.00">
                  <c:v>-7822.052782852973</c:v>
                </c:pt>
                <c:pt idx="12099" formatCode="0.00">
                  <c:v>-7870.6118279803204</c:v>
                </c:pt>
                <c:pt idx="12100" formatCode="0.00">
                  <c:v>-7919.1519068394655</c:v>
                </c:pt>
                <c:pt idx="12101" formatCode="0.00">
                  <c:v>-7967.6741482558546</c:v>
                </c:pt>
                <c:pt idx="12102" formatCode="0.00">
                  <c:v>-8016.1796538413219</c:v>
                </c:pt>
                <c:pt idx="12103" formatCode="0.00">
                  <c:v>-8064.6694988288509</c:v>
                </c:pt>
                <c:pt idx="12104" formatCode="0.00">
                  <c:v>-8113.1447328757276</c:v>
                </c:pt>
                <c:pt idx="12105" formatCode="0.00">
                  <c:v>-8161.6063808358576</c:v>
                </c:pt>
                <c:pt idx="12106" formatCode="0.00">
                  <c:v>-8210.0554435033537</c:v>
                </c:pt>
                <c:pt idx="12107" formatCode="0.00">
                  <c:v>-8258.4928983279788</c:v>
                </c:pt>
                <c:pt idx="12108" formatCode="0.00">
                  <c:v>-8306.919700104434</c:v>
                </c:pt>
                <c:pt idx="12109" formatCode="0.00">
                  <c:v>-8355.3367816359314</c:v>
                </c:pt>
                <c:pt idx="12110" formatCode="0.00">
                  <c:v>-8403.7450543738942</c:v>
                </c:pt>
                <c:pt idx="12111" formatCode="0.00">
                  <c:v>-8452.1454090341467</c:v>
                </c:pt>
                <c:pt idx="12112" formatCode="0.00">
                  <c:v>-8500.538716191304</c:v>
                </c:pt>
                <c:pt idx="12113" formatCode="0.00">
                  <c:v>-8548.9258268516223</c:v>
                </c:pt>
                <c:pt idx="12114" formatCode="0.00">
                  <c:v>-8597.3075730058608</c:v>
                </c:pt>
                <c:pt idx="12115" formatCode="0.00">
                  <c:v>-8645.6847681624422</c:v>
                </c:pt>
                <c:pt idx="12116" formatCode="0.00">
                  <c:v>-8694.0582078622956</c:v>
                </c:pt>
                <c:pt idx="12117" formatCode="0.00">
                  <c:v>-8742.4286701755645</c:v>
                </c:pt>
                <c:pt idx="12118" formatCode="0.00">
                  <c:v>-8790.7969161815472</c:v>
                </c:pt>
                <c:pt idx="12119" formatCode="0.00">
                  <c:v>-8839.1636904319421</c:v>
                </c:pt>
                <c:pt idx="12120" formatCode="0.00">
                  <c:v>-8887.5297213987014</c:v>
                </c:pt>
                <c:pt idx="12121" formatCode="0.00">
                  <c:v>-8935.8957219065214</c:v>
                </c:pt>
                <c:pt idx="12122" formatCode="0.00">
                  <c:v>-8984.2623895511497</c:v>
                </c:pt>
                <c:pt idx="12123" formatCode="0.00">
                  <c:v>-9032.6304071035411</c:v>
                </c:pt>
                <c:pt idx="12124" formatCode="0.00">
                  <c:v>-9081.0004429009787</c:v>
                </c:pt>
                <c:pt idx="12125" formatCode="0.00">
                  <c:v>-9129.3731512250979</c:v>
                </c:pt>
                <c:pt idx="12126" formatCode="0.00">
                  <c:v>-9177.7491726679182</c:v>
                </c:pt>
                <c:pt idx="12127" formatCode="0.00">
                  <c:v>-9226.1291344857727</c:v>
                </c:pt>
                <c:pt idx="12128" formatCode="0.00">
                  <c:v>-9274.5136509421536</c:v>
                </c:pt>
                <c:pt idx="12129" formatCode="0.00">
                  <c:v>-9322.9033236393625</c:v>
                </c:pt>
                <c:pt idx="12130" formatCode="0.00">
                  <c:v>-9371.2987418399662</c:v>
                </c:pt>
                <c:pt idx="12131" formatCode="0.00">
                  <c:v>-9419.7004827778201</c:v>
                </c:pt>
                <c:pt idx="12132" formatCode="0.00">
                  <c:v>-9468.1091119597149</c:v>
                </c:pt>
                <c:pt idx="12133" formatCode="0.00">
                  <c:v>-9516.5251834573119</c:v>
                </c:pt>
                <c:pt idx="12134" formatCode="0.00">
                  <c:v>-9564.9492401904354</c:v>
                </c:pt>
                <c:pt idx="12135" formatCode="0.00">
                  <c:v>-9613.3818142013351</c:v>
                </c:pt>
                <c:pt idx="12136" formatCode="0.00">
                  <c:v>-9661.8234269209352</c:v>
                </c:pt>
                <c:pt idx="12137" formatCode="0.00">
                  <c:v>-9710.2745894266882</c:v>
                </c:pt>
                <c:pt idx="12138" formatCode="0.00">
                  <c:v>-9758.7358026930415</c:v>
                </c:pt>
                <c:pt idx="12139" formatCode="0.00">
                  <c:v>-9807.2075578340464</c:v>
                </c:pt>
                <c:pt idx="12140" formatCode="0.00">
                  <c:v>-9855.6903363391175</c:v>
                </c:pt>
                <c:pt idx="12141" formatCode="0.00">
                  <c:v>-9904.1846103015014</c:v>
                </c:pt>
                <c:pt idx="12142" formatCode="0.00">
                  <c:v>-9952.6908426403861</c:v>
                </c:pt>
                <c:pt idx="12143" formatCode="0.00">
                  <c:v>-10001.209487316168</c:v>
                </c:pt>
                <c:pt idx="12144" formatCode="0.00">
                  <c:v>-10049.740989539854</c:v>
                </c:pt>
                <c:pt idx="12145" formatCode="0.00">
                  <c:v>-10098.285785976077</c:v>
                </c:pt>
                <c:pt idx="12146" formatCode="0.00">
                  <c:v>-10146.844304940634</c:v>
                </c:pt>
                <c:pt idx="12147" formatCode="0.00">
                  <c:v>-10195.416966592058</c:v>
                </c:pt>
                <c:pt idx="12148" formatCode="0.00">
                  <c:v>-10244.004183118126</c:v>
                </c:pt>
                <c:pt idx="12149" formatCode="0.00">
                  <c:v>-10292.606358916764</c:v>
                </c:pt>
                <c:pt idx="12150" formatCode="0.00">
                  <c:v>-10341.223890772233</c:v>
                </c:pt>
                <c:pt idx="12151" formatCode="0.00">
                  <c:v>-10389.857168026068</c:v>
                </c:pt>
                <c:pt idx="12152" formatCode="0.00">
                  <c:v>-10438.50657274365</c:v>
                </c:pt>
                <c:pt idx="12153" formatCode="0.00">
                  <c:v>-10487.172479875841</c:v>
                </c:pt>
                <c:pt idx="12154" formatCode="0.00">
                  <c:v>-10535.85525741653</c:v>
                </c:pt>
                <c:pt idx="12155" formatCode="0.00">
                  <c:v>-10584.555266555575</c:v>
                </c:pt>
                <c:pt idx="12156" formatCode="0.00">
                  <c:v>-10633.272861827953</c:v>
                </c:pt>
                <c:pt idx="12157" formatCode="0.00">
                  <c:v>-10682.008391258512</c:v>
                </c:pt>
                <c:pt idx="12158" formatCode="0.00">
                  <c:v>-10730.762196503263</c:v>
                </c:pt>
                <c:pt idx="12159" formatCode="0.00">
                  <c:v>-10779.534612986516</c:v>
                </c:pt>
                <c:pt idx="12160" formatCode="0.00">
                  <c:v>-10828.325970034737</c:v>
                </c:pt>
                <c:pt idx="12161" formatCode="0.00">
                  <c:v>-10877.136591006582</c:v>
                </c:pt>
                <c:pt idx="12162" formatCode="0.00">
                  <c:v>-10925.966793419808</c:v>
                </c:pt>
                <c:pt idx="12163" formatCode="0.00">
                  <c:v>-10974.816889074589</c:v>
                </c:pt>
                <c:pt idx="12164" formatCode="0.00">
                  <c:v>-11023.687184173958</c:v>
                </c:pt>
                <c:pt idx="12165" formatCode="0.00">
                  <c:v>-11072.577979440794</c:v>
                </c:pt>
                <c:pt idx="12166" formatCode="0.00">
                  <c:v>-11121.48957023217</c:v>
                </c:pt>
                <c:pt idx="12167" formatCode="0.00">
                  <c:v>-11170.422246650458</c:v>
                </c:pt>
                <c:pt idx="12168" formatCode="0.00">
                  <c:v>-11219.376293651905</c:v>
                </c:pt>
                <c:pt idx="12169" formatCode="0.00">
                  <c:v>-11268.351991152182</c:v>
                </c:pt>
                <c:pt idx="12170" formatCode="0.00">
                  <c:v>-11317.349614129596</c:v>
                </c:pt>
                <c:pt idx="12171" formatCode="0.00">
                  <c:v>-11366.369432725409</c:v>
                </c:pt>
                <c:pt idx="12172" formatCode="0.00">
                  <c:v>-11415.411712341946</c:v>
                </c:pt>
                <c:pt idx="12173" formatCode="0.00">
                  <c:v>-11464.476713738011</c:v>
                </c:pt>
                <c:pt idx="12174" formatCode="0.00">
                  <c:v>-11513.564693122247</c:v>
                </c:pt>
                <c:pt idx="12175" formatCode="0.00">
                  <c:v>-11562.675902243887</c:v>
                </c:pt>
                <c:pt idx="12176" formatCode="0.00">
                  <c:v>-11611.81058848162</c:v>
                </c:pt>
                <c:pt idx="12177" formatCode="0.00">
                  <c:v>-11660.968994929986</c:v>
                </c:pt>
                <c:pt idx="12178" formatCode="0.00">
                  <c:v>-11710.151360484009</c:v>
                </c:pt>
                <c:pt idx="12179" formatCode="0.00">
                  <c:v>-11759.357919921455</c:v>
                </c:pt>
                <c:pt idx="12180" formatCode="0.00">
                  <c:v>-11808.588903983475</c:v>
                </c:pt>
                <c:pt idx="12181" formatCode="0.00">
                  <c:v>-11857.844539452999</c:v>
                </c:pt>
                <c:pt idx="12182" formatCode="0.00">
                  <c:v>-11907.125049231578</c:v>
                </c:pt>
                <c:pt idx="12183" formatCode="0.00">
                  <c:v>-11956.430652414121</c:v>
                </c:pt>
                <c:pt idx="12184" formatCode="0.00">
                  <c:v>-12005.761564362181</c:v>
                </c:pt>
                <c:pt idx="12185" formatCode="0.00">
                  <c:v>-12055.117996775229</c:v>
                </c:pt>
                <c:pt idx="12186" formatCode="0.00">
                  <c:v>-12104.500157760573</c:v>
                </c:pt>
                <c:pt idx="12187" formatCode="0.00">
                  <c:v>-12153.908251901337</c:v>
                </c:pt>
                <c:pt idx="12188" formatCode="0.00">
                  <c:v>-12203.342480323237</c:v>
                </c:pt>
                <c:pt idx="12189" formatCode="0.00">
                  <c:v>-12252.803040759458</c:v>
                </c:pt>
                <c:pt idx="12190" formatCode="0.00">
                  <c:v>-12302.290127614384</c:v>
                </c:pt>
                <c:pt idx="12191" formatCode="0.00">
                  <c:v>-12351.803932025587</c:v>
                </c:pt>
                <c:pt idx="12192" formatCode="0.00">
                  <c:v>-12401.344641924697</c:v>
                </c:pt>
                <c:pt idx="12193" formatCode="0.00">
                  <c:v>-12450.912442096618</c:v>
                </c:pt>
                <c:pt idx="12194" formatCode="0.00">
                  <c:v>-12500.507514237705</c:v>
                </c:pt>
                <c:pt idx="12195" formatCode="0.00">
                  <c:v>-12550.13003701235</c:v>
                </c:pt>
                <c:pt idx="12196" formatCode="0.00">
                  <c:v>-12599.780186108617</c:v>
                </c:pt>
                <c:pt idx="12197" formatCode="0.00">
                  <c:v>-12649.458134292328</c:v>
                </c:pt>
                <c:pt idx="12198" formatCode="0.00">
                  <c:v>-12699.164051460284</c:v>
                </c:pt>
                <c:pt idx="12199" formatCode="0.00">
                  <c:v>-12748.898104691998</c:v>
                </c:pt>
                <c:pt idx="12200" formatCode="0.00">
                  <c:v>-12798.660458300616</c:v>
                </c:pt>
                <c:pt idx="12201" formatCode="0.00">
                  <c:v>-12848.451273882412</c:v>
                </c:pt>
                <c:pt idx="12202" formatCode="0.00">
                  <c:v>-12898.270710365534</c:v>
                </c:pt>
                <c:pt idx="12203" formatCode="0.00">
                  <c:v>-12948.118924057375</c:v>
                </c:pt>
                <c:pt idx="12204" formatCode="0.00">
                  <c:v>-12997.996068691275</c:v>
                </c:pt>
                <c:pt idx="12205" formatCode="0.00">
                  <c:v>-13047.90229547184</c:v>
                </c:pt>
                <c:pt idx="12206" formatCode="0.00">
                  <c:v>-13097.837753119697</c:v>
                </c:pt>
                <c:pt idx="12207" formatCode="0.00">
                  <c:v>-13147.802587914928</c:v>
                </c:pt>
                <c:pt idx="12208" formatCode="0.00">
                  <c:v>-13197.796943739921</c:v>
                </c:pt>
                <c:pt idx="12209" formatCode="0.00">
                  <c:v>-13247.820962121003</c:v>
                </c:pt>
                <c:pt idx="12210" formatCode="0.00">
                  <c:v>-13297.874782269519</c:v>
                </c:pt>
                <c:pt idx="12211" formatCode="0.00">
                  <c:v>-13347.958541121741</c:v>
                </c:pt>
                <c:pt idx="12212" formatCode="0.00">
                  <c:v>-13398.072373378263</c:v>
                </c:pt>
                <c:pt idx="12213" formatCode="0.00">
                  <c:v>-13448.216411542258</c:v>
                </c:pt>
                <c:pt idx="12214" formatCode="0.00">
                  <c:v>-13498.390785957274</c:v>
                </c:pt>
                <c:pt idx="12215" formatCode="0.00">
                  <c:v>-13548.595624843931</c:v>
                </c:pt>
                <c:pt idx="12216" formatCode="0.00">
                  <c:v>-13598.831054336193</c:v>
                </c:pt>
                <c:pt idx="12217" formatCode="0.00">
                  <c:v>-13649.097198516574</c:v>
                </c:pt>
                <c:pt idx="12218" formatCode="0.00">
                  <c:v>-13699.394179450961</c:v>
                </c:pt>
                <c:pt idx="12219" formatCode="0.00">
                  <c:v>-13749.722117222394</c:v>
                </c:pt>
                <c:pt idx="12220" formatCode="0.00">
                  <c:v>-13800.081129964519</c:v>
                </c:pt>
                <c:pt idx="12221" formatCode="0.00">
                  <c:v>-13850.471333894016</c:v>
                </c:pt>
                <c:pt idx="12222" formatCode="0.00">
                  <c:v>-13900.89284334273</c:v>
                </c:pt>
                <c:pt idx="12223" formatCode="0.00">
                  <c:v>-13951.345770788803</c:v>
                </c:pt>
                <c:pt idx="12224" formatCode="0.00">
                  <c:v>-14001.830226887574</c:v>
                </c:pt>
                <c:pt idx="12225" formatCode="0.00">
                  <c:v>-14052.346320501474</c:v>
                </c:pt>
                <c:pt idx="12226" formatCode="0.00">
                  <c:v>-14102.894158729716</c:v>
                </c:pt>
                <c:pt idx="12227" formatCode="0.00">
                  <c:v>-14153.473846937037</c:v>
                </c:pt>
                <c:pt idx="12228" formatCode="0.00">
                  <c:v>-14204.085488782233</c:v>
                </c:pt>
                <c:pt idx="12229" formatCode="0.00">
                  <c:v>-14254.729186245802</c:v>
                </c:pt>
                <c:pt idx="12230" formatCode="0.00">
                  <c:v>-14305.405039657369</c:v>
                </c:pt>
                <c:pt idx="12231" formatCode="0.00">
                  <c:v>-14356.113147722288</c:v>
                </c:pt>
                <c:pt idx="12232" formatCode="0.00">
                  <c:v>-14406.853607547999</c:v>
                </c:pt>
                <c:pt idx="12233" formatCode="0.00">
                  <c:v>-14457.626514669628</c:v>
                </c:pt>
                <c:pt idx="12234" formatCode="0.00">
                  <c:v>-14508.431963075363</c:v>
                </c:pt>
                <c:pt idx="12235" formatCode="0.00">
                  <c:v>-14559.270045231056</c:v>
                </c:pt>
                <c:pt idx="12236" formatCode="0.00">
                  <c:v>-14610.140852104669</c:v>
                </c:pt>
                <c:pt idx="12237" formatCode="0.00">
                  <c:v>-14661.044473189942</c:v>
                </c:pt>
                <c:pt idx="12238" formatCode="0.00">
                  <c:v>-14711.980996529936</c:v>
                </c:pt>
                <c:pt idx="12239" formatCode="0.00">
                  <c:v>-14762.950508739805</c:v>
                </c:pt>
                <c:pt idx="12240" formatCode="0.00">
                  <c:v>-14813.953095029479</c:v>
                </c:pt>
                <c:pt idx="12241" formatCode="0.00">
                  <c:v>-14864.988839225589</c:v>
                </c:pt>
                <c:pt idx="12242" formatCode="0.00">
                  <c:v>-14916.057823793322</c:v>
                </c:pt>
                <c:pt idx="12243" formatCode="0.00">
                  <c:v>-14967.160129857528</c:v>
                </c:pt>
                <c:pt idx="12244" formatCode="0.00">
                  <c:v>-15018.295837223781</c:v>
                </c:pt>
                <c:pt idx="12245" formatCode="0.00">
                  <c:v>-15069.465024398729</c:v>
                </c:pt>
                <c:pt idx="12246" formatCode="0.00">
                  <c:v>-15120.667768610376</c:v>
                </c:pt>
                <c:pt idx="12247" formatCode="0.00">
                  <c:v>-15171.904145827686</c:v>
                </c:pt>
                <c:pt idx="12248" formatCode="0.00">
                  <c:v>-15223.174230780154</c:v>
                </c:pt>
                <c:pt idx="12249" formatCode="0.00">
                  <c:v>-15274.478096976703</c:v>
                </c:pt>
                <c:pt idx="12250" formatCode="0.00">
                  <c:v>-15325.815816724544</c:v>
                </c:pt>
                <c:pt idx="12251" formatCode="0.00">
                  <c:v>-15377.18746114739</c:v>
                </c:pt>
                <c:pt idx="12252" formatCode="0.00">
                  <c:v>-15428.593100203665</c:v>
                </c:pt>
                <c:pt idx="12253" formatCode="0.00">
                  <c:v>-15480.032802704061</c:v>
                </c:pt>
                <c:pt idx="12254" formatCode="0.00">
                  <c:v>-15531.506636329103</c:v>
                </c:pt>
                <c:pt idx="12255" formatCode="0.00">
                  <c:v>-15583.014667646083</c:v>
                </c:pt>
                <c:pt idx="12256" formatCode="0.00">
                  <c:v>-15634.556962126015</c:v>
                </c:pt>
                <c:pt idx="12257" formatCode="0.00">
                  <c:v>-15686.13358415997</c:v>
                </c:pt>
                <c:pt idx="12258" formatCode="0.00">
                  <c:v>-15737.74459707546</c:v>
                </c:pt>
                <c:pt idx="12259" formatCode="0.00">
                  <c:v>-15789.390063152156</c:v>
                </c:pt>
                <c:pt idx="12260" formatCode="0.00">
                  <c:v>-15841.070043637743</c:v>
                </c:pt>
                <c:pt idx="12261" formatCode="0.00">
                  <c:v>-15892.784598763097</c:v>
                </c:pt>
                <c:pt idx="12262" formatCode="0.00">
                  <c:v>-15944.533787757575</c:v>
                </c:pt>
                <c:pt idx="12263" formatCode="0.00">
                  <c:v>-15996.31766886367</c:v>
                </c:pt>
                <c:pt idx="12264" formatCode="0.00">
                  <c:v>-16048.136299351785</c:v>
                </c:pt>
                <c:pt idx="12265" formatCode="0.00">
                  <c:v>-16099.989735534391</c:v>
                </c:pt>
                <c:pt idx="12266" formatCode="0.00">
                  <c:v>-16151.878032780285</c:v>
                </c:pt>
                <c:pt idx="12267" formatCode="0.00">
                  <c:v>-16203.801245528275</c:v>
                </c:pt>
                <c:pt idx="12268" formatCode="0.00">
                  <c:v>-16255.75942730096</c:v>
                </c:pt>
                <c:pt idx="12269" formatCode="0.00">
                  <c:v>-16307.752630717949</c:v>
                </c:pt>
                <c:pt idx="12270" formatCode="0.00">
                  <c:v>-16359.780907509172</c:v>
                </c:pt>
                <c:pt idx="12271" formatCode="0.00">
                  <c:v>-16411.844308527649</c:v>
                </c:pt>
                <c:pt idx="12272" formatCode="0.00">
                  <c:v>-16463.942883762389</c:v>
                </c:pt>
                <c:pt idx="12273" formatCode="0.00">
                  <c:v>-16516.076682350704</c:v>
                </c:pt>
                <c:pt idx="12274" formatCode="0.00">
                  <c:v>-16568.245752590668</c:v>
                </c:pt>
                <c:pt idx="12275" formatCode="0.00">
                  <c:v>-16620.450141953064</c:v>
                </c:pt>
                <c:pt idx="12276" formatCode="0.00">
                  <c:v>-16672.689897093402</c:v>
                </c:pt>
                <c:pt idx="12277" formatCode="0.00">
                  <c:v>-16724.965063863459</c:v>
                </c:pt>
                <c:pt idx="12278" formatCode="0.00">
                  <c:v>-16777.275687322955</c:v>
                </c:pt>
                <c:pt idx="12279" formatCode="0.00">
                  <c:v>-16829.621811750672</c:v>
                </c:pt>
                <c:pt idx="12280" formatCode="0.00">
                  <c:v>-16882.003480655734</c:v>
                </c:pt>
                <c:pt idx="12281" formatCode="0.00">
                  <c:v>-16934.420736788405</c:v>
                </c:pt>
                <c:pt idx="12282" formatCode="0.00">
                  <c:v>-16986.873622150993</c:v>
                </c:pt>
                <c:pt idx="12283" formatCode="0.00">
                  <c:v>-17039.362178008283</c:v>
                </c:pt>
                <c:pt idx="12284" formatCode="0.00">
                  <c:v>-17091.8864448981</c:v>
                </c:pt>
                <c:pt idx="12285" formatCode="0.00">
                  <c:v>-17144.44646264139</c:v>
                </c:pt>
                <c:pt idx="12286" formatCode="0.00">
                  <c:v>-17197.042270352475</c:v>
                </c:pt>
                <c:pt idx="12287" formatCode="0.00">
                  <c:v>-17249.673906448785</c:v>
                </c:pt>
                <c:pt idx="12288" formatCode="0.00">
                  <c:v>-17302.341408660788</c:v>
                </c:pt>
                <c:pt idx="12289" formatCode="0.00">
                  <c:v>-17355.044814041423</c:v>
                </c:pt>
                <c:pt idx="12290" formatCode="0.00">
                  <c:v>-17407.784158975715</c:v>
                </c:pt>
                <c:pt idx="12291" formatCode="0.00">
                  <c:v>-17460.559479189895</c:v>
                </c:pt>
                <c:pt idx="12292" formatCode="0.00">
                  <c:v>-17513.370809760716</c:v>
                </c:pt>
                <c:pt idx="12293" formatCode="0.00">
                  <c:v>-17566.2181851243</c:v>
                </c:pt>
                <c:pt idx="12294" formatCode="0.00">
                  <c:v>-17619.10163908514</c:v>
                </c:pt>
                <c:pt idx="12295" formatCode="0.00">
                  <c:v>-17672.021204824687</c:v>
                </c:pt>
                <c:pt idx="12296" formatCode="0.00">
                  <c:v>-17724.976914910072</c:v>
                </c:pt>
                <c:pt idx="12297" formatCode="0.00">
                  <c:v>-17777.968801302399</c:v>
                </c:pt>
                <c:pt idx="12298" formatCode="0.00">
                  <c:v>-17830.996895365242</c:v>
                </c:pt>
                <c:pt idx="12299" formatCode="0.00">
                  <c:v>-17884.061227872622</c:v>
                </c:pt>
                <c:pt idx="12300" formatCode="0.00">
                  <c:v>-17937.161829017288</c:v>
                </c:pt>
                <c:pt idx="12301" formatCode="0.00">
                  <c:v>-17990.298728418446</c:v>
                </c:pt>
                <c:pt idx="12302" formatCode="0.00">
                  <c:v>-18043.471955129746</c:v>
                </c:pt>
                <c:pt idx="12303" formatCode="0.00">
                  <c:v>-18096.681537646826</c:v>
                </c:pt>
                <c:pt idx="12304" formatCode="0.00">
                  <c:v>-18149.927503915016</c:v>
                </c:pt>
                <c:pt idx="12305" formatCode="0.00">
                  <c:v>-18203.209881336657</c:v>
                </c:pt>
                <c:pt idx="12306" formatCode="0.00">
                  <c:v>-18256.528696778612</c:v>
                </c:pt>
                <c:pt idx="12307" formatCode="0.00">
                  <c:v>-18309.883976579291</c:v>
                </c:pt>
                <c:pt idx="12308" formatCode="0.00">
                  <c:v>-18363.275746555984</c:v>
                </c:pt>
                <c:pt idx="12309" formatCode="0.00">
                  <c:v>-18416.704032011687</c:v>
                </c:pt>
                <c:pt idx="12310" formatCode="0.00">
                  <c:v>-18470.168857742148</c:v>
                </c:pt>
                <c:pt idx="12311" formatCode="0.00">
                  <c:v>-18523.670248042567</c:v>
                </c:pt>
                <c:pt idx="12312" formatCode="0.00">
                  <c:v>-18577.208226714381</c:v>
                </c:pt>
                <c:pt idx="12313" formatCode="0.00">
                  <c:v>-18630.782817071758</c:v>
                </c:pt>
                <c:pt idx="12314" formatCode="0.00">
                  <c:v>-18684.394041948239</c:v>
                </c:pt>
                <c:pt idx="12315" formatCode="0.00">
                  <c:v>-18738.041923702964</c:v>
                </c:pt>
                <c:pt idx="12316" formatCode="0.00">
                  <c:v>-18791.726484227162</c:v>
                </c:pt>
                <c:pt idx="12317" formatCode="0.00">
                  <c:v>-18845.447744950179</c:v>
                </c:pt>
                <c:pt idx="12318" formatCode="0.00">
                  <c:v>-18899.205726845776</c:v>
                </c:pt>
                <c:pt idx="12319" formatCode="0.00">
                  <c:v>-18953.000450438001</c:v>
                </c:pt>
                <c:pt idx="12320" formatCode="0.00">
                  <c:v>-19006.831935807266</c:v>
                </c:pt>
                <c:pt idx="12321" formatCode="0.00">
                  <c:v>-19060.700202596057</c:v>
                </c:pt>
                <c:pt idx="12322" formatCode="0.00">
                  <c:v>-19114.605270014854</c:v>
                </c:pt>
                <c:pt idx="12323" formatCode="0.00">
                  <c:v>-19168.547156847668</c:v>
                </c:pt>
                <c:pt idx="12324" formatCode="0.00">
                  <c:v>-19222.525881457768</c:v>
                </c:pt>
                <c:pt idx="12325" formatCode="0.00">
                  <c:v>-19276.541461793066</c:v>
                </c:pt>
                <c:pt idx="12326" formatCode="0.00">
                  <c:v>-19330.593915391702</c:v>
                </c:pt>
                <c:pt idx="12327" formatCode="0.00">
                  <c:v>-19384.683259387235</c:v>
                </c:pt>
                <c:pt idx="12328" formatCode="0.00">
                  <c:v>-19438.809510514093</c:v>
                </c:pt>
                <c:pt idx="12329" formatCode="0.00">
                  <c:v>-19492.972685112614</c:v>
                </c:pt>
                <c:pt idx="12330" formatCode="0.00">
                  <c:v>-19547.172799134332</c:v>
                </c:pt>
                <c:pt idx="12331" formatCode="0.00">
                  <c:v>-19601.409868146864</c:v>
                </c:pt>
                <c:pt idx="12332" formatCode="0.00">
                  <c:v>-19655.683907339066</c:v>
                </c:pt>
                <c:pt idx="12333" formatCode="0.00">
                  <c:v>-19709.994931525765</c:v>
                </c:pt>
                <c:pt idx="12334" formatCode="0.00">
                  <c:v>-19764.342955152792</c:v>
                </c:pt>
                <c:pt idx="12335" formatCode="0.00">
                  <c:v>-19818.727992301534</c:v>
                </c:pt>
                <c:pt idx="12336" formatCode="0.00">
                  <c:v>-19873.150056693863</c:v>
                </c:pt>
                <c:pt idx="12337" formatCode="0.00">
                  <c:v>-19927.609161696557</c:v>
                </c:pt>
                <c:pt idx="12338" formatCode="0.00">
                  <c:v>-19982.105320326074</c:v>
                </c:pt>
                <c:pt idx="12339" formatCode="0.00">
                  <c:v>-20036.638545252859</c:v>
                </c:pt>
                <c:pt idx="12340" formatCode="0.00">
                  <c:v>-20091.208848805982</c:v>
                </c:pt>
                <c:pt idx="12341" formatCode="0.00">
                  <c:v>-20145.816242977333</c:v>
                </c:pt>
                <c:pt idx="12342" formatCode="0.00">
                  <c:v>-20200.460739426104</c:v>
                </c:pt>
                <c:pt idx="12343" formatCode="0.00">
                  <c:v>-20255.142349482881</c:v>
                </c:pt>
                <c:pt idx="12344" formatCode="0.00">
                  <c:v>-20309.861084154032</c:v>
                </c:pt>
                <c:pt idx="12345" formatCode="0.00">
                  <c:v>-20364.616954125635</c:v>
                </c:pt>
                <c:pt idx="12346" formatCode="0.00">
                  <c:v>-20419.409969767774</c:v>
                </c:pt>
                <c:pt idx="12347" formatCode="0.00">
                  <c:v>-20474.240141138362</c:v>
                </c:pt>
                <c:pt idx="12348" formatCode="0.00">
                  <c:v>-20529.107477987291</c:v>
                </c:pt>
                <c:pt idx="12349" formatCode="0.00">
                  <c:v>-20584.011989760176</c:v>
                </c:pt>
                <c:pt idx="12350" formatCode="0.00">
                  <c:v>-20638.953685602384</c:v>
                </c:pt>
                <c:pt idx="12351" formatCode="0.00">
                  <c:v>-20693.932574362691</c:v>
                </c:pt>
                <c:pt idx="12352" formatCode="0.00">
                  <c:v>-20748.948664597152</c:v>
                </c:pt>
                <c:pt idx="12353" formatCode="0.00">
                  <c:v>-20804.001964572693</c:v>
                </c:pt>
                <c:pt idx="12354" formatCode="0.00">
                  <c:v>-20859.092482270906</c:v>
                </c:pt>
                <c:pt idx="12355" formatCode="0.00">
                  <c:v>-20914.220225391473</c:v>
                </c:pt>
                <c:pt idx="12356" formatCode="0.00">
                  <c:v>-20969.385201355915</c:v>
                </c:pt>
                <c:pt idx="12357" formatCode="0.00">
                  <c:v>-21024.5874173109</c:v>
                </c:pt>
                <c:pt idx="12358" formatCode="0.00">
                  <c:v>-21079.826880131892</c:v>
                </c:pt>
                <c:pt idx="12359" formatCode="0.00">
                  <c:v>-21135.103596426376</c:v>
                </c:pt>
                <c:pt idx="12360" formatCode="0.00">
                  <c:v>-21190.417572537397</c:v>
                </c:pt>
                <c:pt idx="12361" formatCode="0.00">
                  <c:v>-21245.768814546722</c:v>
                </c:pt>
                <c:pt idx="12362" formatCode="0.00">
                  <c:v>-21301.157328278252</c:v>
                </c:pt>
                <c:pt idx="12363" formatCode="0.00">
                  <c:v>-21356.583119301111</c:v>
                </c:pt>
                <c:pt idx="12364" formatCode="0.00">
                  <c:v>-21412.046192933009</c:v>
                </c:pt>
                <c:pt idx="12365" formatCode="0.00">
                  <c:v>-21467.546554243174</c:v>
                </c:pt>
                <c:pt idx="12366" formatCode="0.00">
                  <c:v>-21523.084208055669</c:v>
                </c:pt>
                <c:pt idx="12367" formatCode="0.00">
                  <c:v>-21578.659158952261</c:v>
                </c:pt>
                <c:pt idx="12368" formatCode="0.00">
                  <c:v>-21634.271411275604</c:v>
                </c:pt>
                <c:pt idx="12369" formatCode="0.00">
                  <c:v>-21689.920969132079</c:v>
                </c:pt>
                <c:pt idx="12370" formatCode="0.00">
                  <c:v>-21745.607836394869</c:v>
                </c:pt>
                <c:pt idx="12371" formatCode="0.00">
                  <c:v>-21801.332016706714</c:v>
                </c:pt>
                <c:pt idx="12372" formatCode="0.00">
                  <c:v>-21857.093513482931</c:v>
                </c:pt>
                <c:pt idx="12373" formatCode="0.00">
                  <c:v>-21912.892329914084</c:v>
                </c:pt>
                <c:pt idx="12374" formatCode="0.00">
                  <c:v>-21968.728468968915</c:v>
                </c:pt>
                <c:pt idx="12375" formatCode="0.00">
                  <c:v>-22024.60193339696</c:v>
                </c:pt>
                <c:pt idx="12376" formatCode="0.00">
                  <c:v>-22080.512725731413</c:v>
                </c:pt>
                <c:pt idx="12377" formatCode="0.00">
                  <c:v>-22136.460848291637</c:v>
                </c:pt>
                <c:pt idx="12378" formatCode="0.00">
                  <c:v>-22192.446303185992</c:v>
                </c:pt>
                <c:pt idx="12379" formatCode="0.00">
                  <c:v>-22248.469092314252</c:v>
                </c:pt>
                <c:pt idx="12380" formatCode="0.00">
                  <c:v>-22304.529217370382</c:v>
                </c:pt>
                <c:pt idx="12381" formatCode="0.00">
                  <c:v>-22360.626679844878</c:v>
                </c:pt>
                <c:pt idx="12382" formatCode="0.00">
                  <c:v>-22416.761481027479</c:v>
                </c:pt>
                <c:pt idx="12383" formatCode="0.00">
                  <c:v>-22472.933622009452</c:v>
                </c:pt>
                <c:pt idx="12384" formatCode="0.00">
                  <c:v>-22529.143103686216</c:v>
                </c:pt>
                <c:pt idx="12385" formatCode="0.00">
                  <c:v>-22585.389926759592</c:v>
                </c:pt>
                <c:pt idx="12386" formatCode="0.00">
                  <c:v>-22641.674091740329</c:v>
                </c:pt>
                <c:pt idx="12387" formatCode="0.00">
                  <c:v>-22697.995598950343</c:v>
                </c:pt>
                <c:pt idx="12388" formatCode="0.00">
                  <c:v>-22754.354448525137</c:v>
                </c:pt>
                <c:pt idx="12389" formatCode="0.00">
                  <c:v>-22810.750640415976</c:v>
                </c:pt>
                <c:pt idx="12390" formatCode="0.00">
                  <c:v>-22867.184174392314</c:v>
                </c:pt>
                <c:pt idx="12391" formatCode="0.00">
                  <c:v>-22923.655050043832</c:v>
                </c:pt>
                <c:pt idx="12392" formatCode="0.00">
                  <c:v>-22980.163266782834</c:v>
                </c:pt>
                <c:pt idx="12393" formatCode="0.00">
                  <c:v>-23036.708823846253</c:v>
                </c:pt>
                <c:pt idx="12394" formatCode="0.00">
                  <c:v>-23093.291720297973</c:v>
                </c:pt>
                <c:pt idx="12395" formatCode="0.00">
                  <c:v>-23149.911955030784</c:v>
                </c:pt>
                <c:pt idx="12396" formatCode="0.00">
                  <c:v>-23206.569526768631</c:v>
                </c:pt>
                <c:pt idx="12397" formatCode="0.00">
                  <c:v>-23263.264434068529</c:v>
                </c:pt>
                <c:pt idx="12398" formatCode="0.00">
                  <c:v>-23319.996675322782</c:v>
                </c:pt>
                <c:pt idx="12399" formatCode="0.00">
                  <c:v>-23376.76624876081</c:v>
                </c:pt>
                <c:pt idx="12400" formatCode="0.00">
                  <c:v>-23433.573152451332</c:v>
                </c:pt>
                <c:pt idx="12401" formatCode="0.00">
                  <c:v>-23490.417384304157</c:v>
                </c:pt>
                <c:pt idx="12402" formatCode="0.00">
                  <c:v>-23547.298942072299</c:v>
                </c:pt>
                <c:pt idx="12403" formatCode="0.00">
                  <c:v>-23604.217823353709</c:v>
                </c:pt>
                <c:pt idx="12404" formatCode="0.00">
                  <c:v>-23661.174025593366</c:v>
                </c:pt>
                <c:pt idx="12405" formatCode="0.00">
                  <c:v>-23718.167546084969</c:v>
                </c:pt>
                <c:pt idx="12406" formatCode="0.00">
                  <c:v>-23775.198381972947</c:v>
                </c:pt>
                <c:pt idx="12407" formatCode="0.00">
                  <c:v>-23832.26653025411</c:v>
                </c:pt>
                <c:pt idx="12408" formatCode="0.00">
                  <c:v>-23889.371987779647</c:v>
                </c:pt>
                <c:pt idx="12409" formatCode="0.00">
                  <c:v>-23946.514751256713</c:v>
                </c:pt>
                <c:pt idx="12410" formatCode="0.00">
                  <c:v>-24003.694817250354</c:v>
                </c:pt>
                <c:pt idx="12411" formatCode="0.00">
                  <c:v>-24060.912182185104</c:v>
                </c:pt>
                <c:pt idx="12412" formatCode="0.00">
                  <c:v>-24118.166842346836</c:v>
                </c:pt>
                <c:pt idx="12413" formatCode="0.00">
                  <c:v>-24175.458793884289</c:v>
                </c:pt>
                <c:pt idx="12414" formatCode="0.00">
                  <c:v>-24232.788032810957</c:v>
                </c:pt>
                <c:pt idx="12415" formatCode="0.00">
                  <c:v>-24290.154555006506</c:v>
                </c:pt>
                <c:pt idx="12416" formatCode="0.00">
                  <c:v>-24347.558356218615</c:v>
                </c:pt>
                <c:pt idx="12417" formatCode="0.00">
                  <c:v>-24404.999432064418</c:v>
                </c:pt>
                <c:pt idx="12418" formatCode="0.00">
                  <c:v>-24462.47777803224</c:v>
                </c:pt>
                <c:pt idx="12419" formatCode="0.00">
                  <c:v>-24519.993389483054</c:v>
                </c:pt>
                <c:pt idx="12420" formatCode="0.00">
                  <c:v>-24577.546261652144</c:v>
                </c:pt>
                <c:pt idx="12421" formatCode="0.00">
                  <c:v>-24635.136389650503</c:v>
                </c:pt>
                <c:pt idx="12422" formatCode="0.00">
                  <c:v>-24692.763768466521</c:v>
                </c:pt>
                <c:pt idx="12423" formatCode="0.00">
                  <c:v>-24750.428392967307</c:v>
                </c:pt>
                <c:pt idx="12424" formatCode="0.00">
                  <c:v>-24808.13025790035</c:v>
                </c:pt>
                <c:pt idx="12425" formatCode="0.00">
                  <c:v>-24865.869357894775</c:v>
                </c:pt>
                <c:pt idx="12426" formatCode="0.00">
                  <c:v>-24923.645687463009</c:v>
                </c:pt>
                <c:pt idx="12427" formatCode="0.00">
                  <c:v>-24981.459241002009</c:v>
                </c:pt>
                <c:pt idx="12428" formatCode="0.00">
                  <c:v>-25039.310012794842</c:v>
                </c:pt>
                <c:pt idx="12429" formatCode="0.00">
                  <c:v>-25097.197997011925</c:v>
                </c:pt>
                <c:pt idx="12430" formatCode="0.00">
                  <c:v>-25155.123187712536</c:v>
                </c:pt>
                <c:pt idx="12431" formatCode="0.00">
                  <c:v>-25213.085578846076</c:v>
                </c:pt>
                <c:pt idx="12432" formatCode="0.00">
                  <c:v>-25271.085164253484</c:v>
                </c:pt>
                <c:pt idx="12433" formatCode="0.00">
                  <c:v>-25329.121937668482</c:v>
                </c:pt>
                <c:pt idx="12434" formatCode="0.00">
                  <c:v>-25387.195892719021</c:v>
                </c:pt>
                <c:pt idx="12435" formatCode="0.00">
                  <c:v>-25445.307022928402</c:v>
                </c:pt>
                <c:pt idx="12436" formatCode="0.00">
                  <c:v>-25503.455321716727</c:v>
                </c:pt>
                <c:pt idx="12437" formatCode="0.00">
                  <c:v>-25561.640782402021</c:v>
                </c:pt>
                <c:pt idx="12438" formatCode="0.00">
                  <c:v>-25619.863398201625</c:v>
                </c:pt>
                <c:pt idx="12439" formatCode="0.00">
                  <c:v>-25678.123162233278</c:v>
                </c:pt>
                <c:pt idx="12440" formatCode="0.00">
                  <c:v>-25736.42006751649</c:v>
                </c:pt>
                <c:pt idx="12441" formatCode="0.00">
                  <c:v>-25794.754106973614</c:v>
                </c:pt>
                <c:pt idx="12442" formatCode="0.00">
                  <c:v>-25853.125273431178</c:v>
                </c:pt>
                <c:pt idx="12443" formatCode="0.00">
                  <c:v>-25911.533559620897</c:v>
                </c:pt>
                <c:pt idx="12444" formatCode="0.00">
                  <c:v>-25969.978958181022</c:v>
                </c:pt>
                <c:pt idx="12445" formatCode="0.00">
                  <c:v>-26028.461461657313</c:v>
                </c:pt>
                <c:pt idx="12446" formatCode="0.00">
                  <c:v>-26086.98106250435</c:v>
                </c:pt>
                <c:pt idx="12447" formatCode="0.00">
                  <c:v>-26145.537753086486</c:v>
                </c:pt>
                <c:pt idx="12448" formatCode="0.00">
                  <c:v>-26204.131525679128</c:v>
                </c:pt>
                <c:pt idx="12449" formatCode="0.00">
                  <c:v>-26262.762372469671</c:v>
                </c:pt>
                <c:pt idx="12450" formatCode="0.00">
                  <c:v>-26321.430285558738</c:v>
                </c:pt>
                <c:pt idx="12451" formatCode="0.00">
                  <c:v>-26380.135256961108</c:v>
                </c:pt>
                <c:pt idx="12452" formatCode="0.00">
                  <c:v>-26438.877278606928</c:v>
                </c:pt>
                <c:pt idx="12453" formatCode="0.00">
                  <c:v>-26497.656342342598</c:v>
                </c:pt>
                <c:pt idx="12454" formatCode="0.00">
                  <c:v>-26556.472439931975</c:v>
                </c:pt>
                <c:pt idx="12455" formatCode="0.00">
                  <c:v>-26615.325563057224</c:v>
                </c:pt>
                <c:pt idx="12456" formatCode="0.00">
                  <c:v>-26674.21570332002</c:v>
                </c:pt>
                <c:pt idx="12457" formatCode="0.00">
                  <c:v>-26733.142852242334</c:v>
                </c:pt>
                <c:pt idx="12458" formatCode="0.00">
                  <c:v>-26792.107001267661</c:v>
                </c:pt>
                <c:pt idx="12459" formatCode="0.00">
                  <c:v>-26851.108141761761</c:v>
                </c:pt>
                <c:pt idx="12460" formatCode="0.00">
                  <c:v>-26910.146265013831</c:v>
                </c:pt>
                <c:pt idx="12461" formatCode="0.00">
                  <c:v>-26969.22136223728</c:v>
                </c:pt>
                <c:pt idx="12462" formatCode="0.00">
                  <c:v>-27028.333424570857</c:v>
                </c:pt>
                <c:pt idx="12463" formatCode="0.00">
                  <c:v>-27087.482443079385</c:v>
                </c:pt>
                <c:pt idx="12464" formatCode="0.00">
                  <c:v>-27146.668408754893</c:v>
                </c:pt>
                <c:pt idx="12465" formatCode="0.00">
                  <c:v>-27205.891312517324</c:v>
                </c:pt>
                <c:pt idx="12466" formatCode="0.00">
                  <c:v>-27265.151145215623</c:v>
                </c:pt>
                <c:pt idx="12467" formatCode="0.00">
                  <c:v>-27324.447897628463</c:v>
                </c:pt>
                <c:pt idx="12468" formatCode="0.00">
                  <c:v>-27383.78156046529</c:v>
                </c:pt>
                <c:pt idx="12469" formatCode="0.00">
                  <c:v>-27443.152124367021</c:v>
                </c:pt>
                <c:pt idx="12470" formatCode="0.00">
                  <c:v>-27502.559579907087</c:v>
                </c:pt>
                <c:pt idx="12471" formatCode="0.00">
                  <c:v>-27562.003917592094</c:v>
                </c:pt>
                <c:pt idx="12472" formatCode="0.00">
                  <c:v>-27621.485127862867</c:v>
                </c:pt>
                <c:pt idx="12473" formatCode="0.00">
                  <c:v>-27681.003201095071</c:v>
                </c:pt>
                <c:pt idx="12474" formatCode="0.00">
                  <c:v>-27740.558127600252</c:v>
                </c:pt>
                <c:pt idx="12475" formatCode="0.00">
                  <c:v>-27800.149897626441</c:v>
                </c:pt>
                <c:pt idx="12476" formatCode="0.00">
                  <c:v>-27859.778501359146</c:v>
                </c:pt>
                <c:pt idx="12477" formatCode="0.00">
                  <c:v>-27919.443928921984</c:v>
                </c:pt>
                <c:pt idx="12478" formatCode="0.00">
                  <c:v>-27979.146170377633</c:v>
                </c:pt>
                <c:pt idx="12479" formatCode="0.00">
                  <c:v>-28038.885215728413</c:v>
                </c:pt>
                <c:pt idx="12480" formatCode="0.00">
                  <c:v>-28098.661054917273</c:v>
                </c:pt>
                <c:pt idx="12481" formatCode="0.00">
                  <c:v>-28158.473677828348</c:v>
                </c:pt>
                <c:pt idx="12482" formatCode="0.00">
                  <c:v>-28218.32307428788</c:v>
                </c:pt>
                <c:pt idx="12483" formatCode="0.00">
                  <c:v>-28278.20923406482</c:v>
                </c:pt>
                <c:pt idx="12484" formatCode="0.00">
                  <c:v>-28338.132146871707</c:v>
                </c:pt>
                <c:pt idx="12485" formatCode="0.00">
                  <c:v>-28398.091802365223</c:v>
                </c:pt>
                <c:pt idx="12486" formatCode="0.00">
                  <c:v>-28458.088190147111</c:v>
                </c:pt>
                <c:pt idx="12487" formatCode="0.00">
                  <c:v>-28518.12129976468</c:v>
                </c:pt>
                <c:pt idx="12488" formatCode="0.00">
                  <c:v>-28578.191120711701</c:v>
                </c:pt>
                <c:pt idx="12489" formatCode="0.00">
                  <c:v>-28638.297642428934</c:v>
                </c:pt>
                <c:pt idx="12490" formatCode="0.00">
                  <c:v>-28698.44085430495</c:v>
                </c:pt>
                <c:pt idx="12491" formatCode="0.00">
                  <c:v>-28758.620745676697</c:v>
                </c:pt>
                <c:pt idx="12492" formatCode="0.00">
                  <c:v>-28818.837305830293</c:v>
                </c:pt>
                <c:pt idx="12493" formatCode="0.00">
                  <c:v>-28879.09052400156</c:v>
                </c:pt>
                <c:pt idx="12494" formatCode="0.00">
                  <c:v>-28939.380389376798</c:v>
                </c:pt>
                <c:pt idx="12495" formatCode="0.00">
                  <c:v>-28999.706891093345</c:v>
                </c:pt>
                <c:pt idx="12496" formatCode="0.00">
                  <c:v>-29060.070018240302</c:v>
                </c:pt>
                <c:pt idx="12497" formatCode="0.00">
                  <c:v>-29120.469759859068</c:v>
                </c:pt>
                <c:pt idx="12498" formatCode="0.00">
                  <c:v>-29180.906104944093</c:v>
                </c:pt>
                <c:pt idx="12499" formatCode="0.00">
                  <c:v>-29241.379042443365</c:v>
                </c:pt>
                <c:pt idx="12500" formatCode="0.00">
                  <c:v>-29301.888561259158</c:v>
                </c:pt>
                <c:pt idx="12501" formatCode="0.00">
                  <c:v>-29362.434650248506</c:v>
                </c:pt>
                <c:pt idx="12502" formatCode="0.00">
                  <c:v>-29423.017298223967</c:v>
                </c:pt>
                <c:pt idx="12503" formatCode="0.00">
                  <c:v>-29483.636493954007</c:v>
                </c:pt>
                <c:pt idx="12504" formatCode="0.00">
                  <c:v>-29544.292226163823</c:v>
                </c:pt>
                <c:pt idx="12505" formatCode="0.00">
                  <c:v>-29604.984483535714</c:v>
                </c:pt>
                <c:pt idx="12506" formatCode="0.00">
                  <c:v>-29665.71325470983</c:v>
                </c:pt>
                <c:pt idx="12507" formatCode="0.00">
                  <c:v>-29726.478528284581</c:v>
                </c:pt>
                <c:pt idx="12508" formatCode="0.00">
                  <c:v>-29787.28029281737</c:v>
                </c:pt>
                <c:pt idx="12509" formatCode="0.00">
                  <c:v>-29848.118536824972</c:v>
                </c:pt>
                <c:pt idx="12510" formatCode="0.00">
                  <c:v>-29908.993248784253</c:v>
                </c:pt>
                <c:pt idx="12511" formatCode="0.00">
                  <c:v>-29969.904417132566</c:v>
                </c:pt>
                <c:pt idx="12512" formatCode="0.00">
                  <c:v>-30030.852030268423</c:v>
                </c:pt>
                <c:pt idx="12513" formatCode="0.00">
                  <c:v>-30091.836076551903</c:v>
                </c:pt>
                <c:pt idx="12514" formatCode="0.00">
                  <c:v>-30152.856544305316</c:v>
                </c:pt>
                <c:pt idx="12515" formatCode="0.00">
                  <c:v>-30213.913421813566</c:v>
                </c:pt>
                <c:pt idx="12516" formatCode="0.00">
                  <c:v>-30275.006697324825</c:v>
                </c:pt>
                <c:pt idx="12517" formatCode="0.00">
                  <c:v>-30336.136359050903</c:v>
                </c:pt>
                <c:pt idx="12518" formatCode="0.00">
                  <c:v>-30397.30239516787</c:v>
                </c:pt>
                <c:pt idx="12519" formatCode="0.00">
                  <c:v>-30458.504793816468</c:v>
                </c:pt>
                <c:pt idx="12520" formatCode="0.00">
                  <c:v>-30519.743543102682</c:v>
                </c:pt>
                <c:pt idx="12521" formatCode="0.00">
                  <c:v>-30581.018631098119</c:v>
                </c:pt>
                <c:pt idx="12522" formatCode="0.00">
                  <c:v>-30642.330045840641</c:v>
                </c:pt>
                <c:pt idx="12523" formatCode="0.00">
                  <c:v>-30703.677775334687</c:v>
                </c:pt>
                <c:pt idx="12524" formatCode="0.00">
                  <c:v>-30765.061807551883</c:v>
                </c:pt>
                <c:pt idx="12525" formatCode="0.00">
                  <c:v>-30826.482130431385</c:v>
                </c:pt>
                <c:pt idx="12526" formatCode="0.00">
                  <c:v>-30887.938731880473</c:v>
                </c:pt>
                <c:pt idx="12527" formatCode="0.00">
                  <c:v>-30949.431599774856</c:v>
                </c:pt>
                <c:pt idx="12528" formatCode="0.00">
                  <c:v>-31010.960721959298</c:v>
                </c:pt>
                <c:pt idx="12529" formatCode="0.00">
                  <c:v>-31072.526086247879</c:v>
                </c:pt>
                <c:pt idx="12530" formatCode="0.00">
                  <c:v>-31134.127680424648</c:v>
                </c:pt>
                <c:pt idx="12531" formatCode="0.00">
                  <c:v>-31195.765492243823</c:v>
                </c:pt>
                <c:pt idx="12532" formatCode="0.00">
                  <c:v>-31257.439509430467</c:v>
                </c:pt>
                <c:pt idx="12533" formatCode="0.00">
                  <c:v>-31319.149719680703</c:v>
                </c:pt>
                <c:pt idx="12534" formatCode="0.00">
                  <c:v>-31380.896110662317</c:v>
                </c:pt>
                <c:pt idx="12535" formatCode="0.00">
                  <c:v>-31442.678670015019</c:v>
                </c:pt>
                <c:pt idx="12536" formatCode="0.00">
                  <c:v>-31504.497385351013</c:v>
                </c:pt>
                <c:pt idx="12537" formatCode="0.00">
                  <c:v>-31566.352244255246</c:v>
                </c:pt>
                <c:pt idx="12538" formatCode="0.00">
                  <c:v>-31628.243234285997</c:v>
                </c:pt>
                <c:pt idx="12539" formatCode="0.00">
                  <c:v>-31690.170342975078</c:v>
                </c:pt>
                <c:pt idx="12540" formatCode="0.00">
                  <c:v>-31752.133557828427</c:v>
                </c:pt>
                <c:pt idx="12541" formatCode="0.00">
                  <c:v>-31814.132866326334</c:v>
                </c:pt>
                <c:pt idx="12542" formatCode="0.00">
                  <c:v>-31876.168255923967</c:v>
                </c:pt>
                <c:pt idx="12543" formatCode="0.00">
                  <c:v>-31938.239714051655</c:v>
                </c:pt>
                <c:pt idx="12544" formatCode="0.00">
                  <c:v>-32000.347228115344</c:v>
                </c:pt>
                <c:pt idx="12545" formatCode="0.00">
                  <c:v>-32062.490785496888</c:v>
                </c:pt>
                <c:pt idx="12546" formatCode="0.00">
                  <c:v>-32124.670373554549</c:v>
                </c:pt>
                <c:pt idx="12547" formatCode="0.00">
                  <c:v>-32186.885979623221</c:v>
                </c:pt>
                <c:pt idx="12548" formatCode="0.00">
                  <c:v>-32249.137591014933</c:v>
                </c:pt>
                <c:pt idx="12549" formatCode="0.00">
                  <c:v>-32311.425195019063</c:v>
                </c:pt>
                <c:pt idx="12550" formatCode="0.00">
                  <c:v>-32373.748778902882</c:v>
                </c:pt>
                <c:pt idx="12551" formatCode="0.00">
                  <c:v>-32436.108329911687</c:v>
                </c:pt>
                <c:pt idx="12552" formatCode="0.00">
                  <c:v>-32498.50383526937</c:v>
                </c:pt>
                <c:pt idx="12553" formatCode="0.00">
                  <c:v>-32560.935282178576</c:v>
                </c:pt>
                <c:pt idx="12554" formatCode="0.00">
                  <c:v>-32623.402657821203</c:v>
                </c:pt>
                <c:pt idx="12555" formatCode="0.00">
                  <c:v>-32685.905949358588</c:v>
                </c:pt>
                <c:pt idx="12556" formatCode="0.00">
                  <c:v>-32748.445143932022</c:v>
                </c:pt>
                <c:pt idx="12557" formatCode="0.00">
                  <c:v>-32811.02022866287</c:v>
                </c:pt>
                <c:pt idx="12558" formatCode="0.00">
                  <c:v>-32873.631190653134</c:v>
                </c:pt>
                <c:pt idx="12559" formatCode="0.00">
                  <c:v>-32936.27801698554</c:v>
                </c:pt>
                <c:pt idx="12560" formatCode="0.00">
                  <c:v>-32998.960694724068</c:v>
                </c:pt>
                <c:pt idx="12561" formatCode="0.00">
                  <c:v>-33061.679210914095</c:v>
                </c:pt>
                <c:pt idx="12562" formatCode="0.00">
                  <c:v>-33124.433552582886</c:v>
                </c:pt>
                <c:pt idx="12563" formatCode="0.00">
                  <c:v>-33187.223706739707</c:v>
                </c:pt>
                <c:pt idx="12564" formatCode="0.00">
                  <c:v>-33250.049660376346</c:v>
                </c:pt>
                <c:pt idx="12565" formatCode="0.00">
                  <c:v>-33312.911400467201</c:v>
                </c:pt>
                <c:pt idx="12566" formatCode="0.00">
                  <c:v>-33375.808913969806</c:v>
                </c:pt>
                <c:pt idx="12567" formatCode="0.00">
                  <c:v>-33438.742187824886</c:v>
                </c:pt>
                <c:pt idx="12568" formatCode="0.00">
                  <c:v>-33501.711208956905</c:v>
                </c:pt>
                <c:pt idx="12569" formatCode="0.00">
                  <c:v>-33564.715964274146</c:v>
                </c:pt>
                <c:pt idx="12570" formatCode="0.00">
                  <c:v>-33627.756440669138</c:v>
                </c:pt>
                <c:pt idx="12571" formatCode="0.00">
                  <c:v>-33690.832625018833</c:v>
                </c:pt>
                <c:pt idx="12572" formatCode="0.00">
                  <c:v>-33753.944504185049</c:v>
                </c:pt>
                <c:pt idx="12573" formatCode="0.00">
                  <c:v>-33817.092065014527</c:v>
                </c:pt>
                <c:pt idx="12574" formatCode="0.00">
                  <c:v>-33880.275294339444</c:v>
                </c:pt>
                <c:pt idx="12575" formatCode="0.00">
                  <c:v>-33943.494178977475</c:v>
                </c:pt>
                <c:pt idx="12576" formatCode="0.00">
                  <c:v>-34006.748705732272</c:v>
                </c:pt>
                <c:pt idx="12577" formatCode="0.00">
                  <c:v>-34070.038861393492</c:v>
                </c:pt>
                <c:pt idx="12578" formatCode="0.00">
                  <c:v>-34133.364632737328</c:v>
                </c:pt>
                <c:pt idx="12579" formatCode="0.00">
                  <c:v>-34196.726006526529</c:v>
                </c:pt>
                <c:pt idx="12580" formatCode="0.00">
                  <c:v>-34260.122969510863</c:v>
                </c:pt>
                <c:pt idx="12581" formatCode="0.00">
                  <c:v>-34323.555508427198</c:v>
                </c:pt>
                <c:pt idx="12582" formatCode="0.00">
                  <c:v>-34387.023609999931</c:v>
                </c:pt>
                <c:pt idx="12583" formatCode="0.00">
                  <c:v>-34450.527260941031</c:v>
                </c:pt>
                <c:pt idx="12584" formatCode="0.00">
                  <c:v>-34514.066447950536</c:v>
                </c:pt>
                <c:pt idx="12585" formatCode="0.00">
                  <c:v>-34577.641157716571</c:v>
                </c:pt>
                <c:pt idx="12586" formatCode="0.00">
                  <c:v>-34641.251376915774</c:v>
                </c:pt>
                <c:pt idx="12587" formatCode="0.00">
                  <c:v>-34704.897092213374</c:v>
                </c:pt>
                <c:pt idx="12588" formatCode="0.00">
                  <c:v>-34768.578290263598</c:v>
                </c:pt>
                <c:pt idx="12589" formatCode="0.00">
                  <c:v>-34832.294957709739</c:v>
                </c:pt>
                <c:pt idx="12590" formatCode="0.00">
                  <c:v>-34896.047081184544</c:v>
                </c:pt>
                <c:pt idx="12591" formatCode="0.00">
                  <c:v>-34959.834647310337</c:v>
                </c:pt>
                <c:pt idx="12592" formatCode="0.00">
                  <c:v>-35023.657642699305</c:v>
                </c:pt>
                <c:pt idx="12593" formatCode="0.00">
                  <c:v>-35087.516053953688</c:v>
                </c:pt>
                <c:pt idx="12594" formatCode="0.00">
                  <c:v>-35151.409867666058</c:v>
                </c:pt>
                <c:pt idx="12595" formatCode="0.00">
                  <c:v>-35215.339070419446</c:v>
                </c:pt>
                <c:pt idx="12596" formatCode="0.00">
                  <c:v>-35279.303648787711</c:v>
                </c:pt>
                <c:pt idx="12597" formatCode="0.00">
                  <c:v>-35343.303589335563</c:v>
                </c:pt>
                <c:pt idx="12598" formatCode="0.00">
                  <c:v>-35407.338878618997</c:v>
                </c:pt>
                <c:pt idx="12599" formatCode="0.00">
                  <c:v>-35471.409503185285</c:v>
                </c:pt>
                <c:pt idx="12600" formatCode="0.00">
                  <c:v>-35535.515449573395</c:v>
                </c:pt>
                <c:pt idx="12601" formatCode="0.00">
                  <c:v>-35599.656704314017</c:v>
                </c:pt>
                <c:pt idx="12602" formatCode="0.00">
                  <c:v>-35663.83325392993</c:v>
                </c:pt>
                <c:pt idx="12603" formatCode="0.00">
                  <c:v>-35728.04508493605</c:v>
                </c:pt>
                <c:pt idx="12604" formatCode="0.00">
                  <c:v>-35792.292183839789</c:v>
                </c:pt>
                <c:pt idx="12605" formatCode="0.00">
                  <c:v>-35856.574537141096</c:v>
                </c:pt>
                <c:pt idx="12606" formatCode="0.00">
                  <c:v>-35920.892131332832</c:v>
                </c:pt>
                <c:pt idx="12607" formatCode="0.00">
                  <c:v>-35985.244952900801</c:v>
                </c:pt>
                <c:pt idx="12608" formatCode="0.00">
                  <c:v>-36049.632988324047</c:v>
                </c:pt>
                <c:pt idx="12609" formatCode="0.00">
                  <c:v>-36114.056224074979</c:v>
                </c:pt>
                <c:pt idx="12610" formatCode="0.00">
                  <c:v>-36178.51464661966</c:v>
                </c:pt>
                <c:pt idx="12611" formatCode="0.00">
                  <c:v>-36243.008242417854</c:v>
                </c:pt>
                <c:pt idx="12612" formatCode="0.00">
                  <c:v>-36307.536997923358</c:v>
                </c:pt>
                <c:pt idx="12613" formatCode="0.00">
                  <c:v>-36372.100899584046</c:v>
                </c:pt>
                <c:pt idx="12614" formatCode="0.00">
                  <c:v>-36436.69993384221</c:v>
                </c:pt>
                <c:pt idx="12615" formatCode="0.00">
                  <c:v>-36501.334087134557</c:v>
                </c:pt>
                <c:pt idx="12616" formatCode="0.00">
                  <c:v>-36566.003345892568</c:v>
                </c:pt>
                <c:pt idx="12617" formatCode="0.00">
                  <c:v>-36630.707696542515</c:v>
                </c:pt>
                <c:pt idx="12618" formatCode="0.00">
                  <c:v>-36695.447125505787</c:v>
                </c:pt>
                <c:pt idx="12619" formatCode="0.00">
                  <c:v>-36760.221619198899</c:v>
                </c:pt>
                <c:pt idx="12620" formatCode="0.00">
                  <c:v>-36825.031164033833</c:v>
                </c:pt>
                <c:pt idx="12621" formatCode="0.00">
                  <c:v>-36889.87574641806</c:v>
                </c:pt>
                <c:pt idx="12622" formatCode="0.00">
                  <c:v>-36954.755352754837</c:v>
                </c:pt>
                <c:pt idx="12623" formatCode="0.00">
                  <c:v>-37019.669969443225</c:v>
                </c:pt>
                <c:pt idx="12624" formatCode="0.00">
                  <c:v>-37084.619582878433</c:v>
                </c:pt>
                <c:pt idx="12625" formatCode="0.00">
                  <c:v>-37149.604179451788</c:v>
                </c:pt>
                <c:pt idx="12626" formatCode="0.00">
                  <c:v>-37214.623745551064</c:v>
                </c:pt>
                <c:pt idx="12627" formatCode="0.00">
                  <c:v>-37279.678267560506</c:v>
                </c:pt>
                <c:pt idx="12628" formatCode="0.00">
                  <c:v>-37344.767731861153</c:v>
                </c:pt>
                <c:pt idx="12629" formatCode="0.00">
                  <c:v>-37409.892124830745</c:v>
                </c:pt>
                <c:pt idx="12630" formatCode="0.00">
                  <c:v>-37475.05143284415</c:v>
                </c:pt>
                <c:pt idx="12631" formatCode="0.00">
                  <c:v>-37540.245642273301</c:v>
                </c:pt>
                <c:pt idx="12632" formatCode="0.00">
                  <c:v>-37605.474739487508</c:v>
                </c:pt>
                <c:pt idx="12633" formatCode="0.00">
                  <c:v>-37670.738710853453</c:v>
                </c:pt>
                <c:pt idx="12634" formatCode="0.00">
                  <c:v>-37736.037542735517</c:v>
                </c:pt>
                <c:pt idx="12635" formatCode="0.00">
                  <c:v>-37801.371221495712</c:v>
                </c:pt>
                <c:pt idx="12636" formatCode="0.00">
                  <c:v>-37866.739733494069</c:v>
                </c:pt>
                <c:pt idx="12637" formatCode="0.00">
                  <c:v>-37932.14306508853</c:v>
                </c:pt>
                <c:pt idx="12638" formatCode="0.00">
                  <c:v>-37997.581202635323</c:v>
                </c:pt>
                <c:pt idx="12639" formatCode="0.00">
                  <c:v>-38063.054132488884</c:v>
                </c:pt>
                <c:pt idx="12640" formatCode="0.00">
                  <c:v>-38128.561841002222</c:v>
                </c:pt>
                <c:pt idx="12641" formatCode="0.00">
                  <c:v>-38194.104314526841</c:v>
                </c:pt>
                <c:pt idx="12642" formatCode="0.00">
                  <c:v>-38259.681539413039</c:v>
                </c:pt>
                <c:pt idx="12643" formatCode="0.00">
                  <c:v>-38325.293502009918</c:v>
                </c:pt>
                <c:pt idx="12644" formatCode="0.00">
                  <c:v>-38390.940188665634</c:v>
                </c:pt>
                <c:pt idx="12645" formatCode="0.00">
                  <c:v>-38456.621585727429</c:v>
                </c:pt>
                <c:pt idx="12646" formatCode="0.00">
                  <c:v>-38522.337679541844</c:v>
                </c:pt>
                <c:pt idx="12647" formatCode="0.00">
                  <c:v>-38588.088456454745</c:v>
                </c:pt>
                <c:pt idx="12648" formatCode="0.00">
                  <c:v>-38653.873902811582</c:v>
                </c:pt>
                <c:pt idx="12649" formatCode="0.00">
                  <c:v>-38719.694004957382</c:v>
                </c:pt>
                <c:pt idx="12650" formatCode="0.00">
                  <c:v>-38785.548749237008</c:v>
                </c:pt>
                <c:pt idx="12651" formatCode="0.00">
                  <c:v>-38851.438121995132</c:v>
                </c:pt>
                <c:pt idx="12652" formatCode="0.00">
                  <c:v>-38917.362109576505</c:v>
                </c:pt>
                <c:pt idx="12653" formatCode="0.00">
                  <c:v>-38983.320698325952</c:v>
                </c:pt>
                <c:pt idx="12654" formatCode="0.00">
                  <c:v>-39049.313874588624</c:v>
                </c:pt>
                <c:pt idx="12655" formatCode="0.00">
                  <c:v>-39115.341624709952</c:v>
                </c:pt>
                <c:pt idx="12656" formatCode="0.00">
                  <c:v>-39181.403935035945</c:v>
                </c:pt>
                <c:pt idx="12657" formatCode="0.00">
                  <c:v>-39247.500791913117</c:v>
                </c:pt>
                <c:pt idx="12658" formatCode="0.00">
                  <c:v>-39313.632181688808</c:v>
                </c:pt>
                <c:pt idx="12659" formatCode="0.00">
                  <c:v>-39379.798090711098</c:v>
                </c:pt>
                <c:pt idx="12660" formatCode="0.00">
                  <c:v>-39445.99850532908</c:v>
                </c:pt>
                <c:pt idx="12661" formatCode="0.00">
                  <c:v>-39512.233411892848</c:v>
                </c:pt>
                <c:pt idx="12662" formatCode="0.00">
                  <c:v>-39578.502796753688</c:v>
                </c:pt>
                <c:pt idx="12663" formatCode="0.00">
                  <c:v>-39644.806646264151</c:v>
                </c:pt>
                <c:pt idx="12664" formatCode="0.00">
                  <c:v>-39711.144946778208</c:v>
                </c:pt>
                <c:pt idx="12665" formatCode="0.00">
                  <c:v>-39777.51768465124</c:v>
                </c:pt>
                <c:pt idx="12666" formatCode="0.00">
                  <c:v>-39843.924846240305</c:v>
                </c:pt>
                <c:pt idx="12667" formatCode="0.00">
                  <c:v>-39910.366417904086</c:v>
                </c:pt>
                <c:pt idx="12668" formatCode="0.00">
                  <c:v>-39976.842386003133</c:v>
                </c:pt>
                <c:pt idx="12669" formatCode="0.00">
                  <c:v>-40043.352736899826</c:v>
                </c:pt>
                <c:pt idx="12670" formatCode="0.00">
                  <c:v>-40109.897456958643</c:v>
                </c:pt>
                <c:pt idx="12671" formatCode="0.00">
                  <c:v>-40176.476532546068</c:v>
                </c:pt>
                <c:pt idx="12672" formatCode="0.00">
                  <c:v>-40243.089950030851</c:v>
                </c:pt>
                <c:pt idx="12673" formatCode="0.00">
                  <c:v>-40309.73769578401</c:v>
                </c:pt>
                <c:pt idx="12674" formatCode="0.00">
                  <c:v>-40376.419756179013</c:v>
                </c:pt>
                <c:pt idx="12675" formatCode="0.00">
                  <c:v>-40443.136117591719</c:v>
                </c:pt>
                <c:pt idx="12676" formatCode="0.00">
                  <c:v>-40509.886766400705</c:v>
                </c:pt>
                <c:pt idx="12677" formatCode="0.00">
                  <c:v>-40576.671688987102</c:v>
                </c:pt>
                <c:pt idx="12678" formatCode="0.00">
                  <c:v>-40643.490871734924</c:v>
                </c:pt>
                <c:pt idx="12679" formatCode="0.00">
                  <c:v>-40710.344301030964</c:v>
                </c:pt>
                <c:pt idx="12680" formatCode="0.00">
                  <c:v>-40777.231963265032</c:v>
                </c:pt>
                <c:pt idx="12681" formatCode="0.00">
                  <c:v>-40844.153844829947</c:v>
                </c:pt>
                <c:pt idx="12682" formatCode="0.00">
                  <c:v>-40911.109932121712</c:v>
                </c:pt>
                <c:pt idx="12683" formatCode="0.00">
                  <c:v>-40978.100211539466</c:v>
                </c:pt>
                <c:pt idx="12684" formatCode="0.00">
                  <c:v>-41045.124669485762</c:v>
                </c:pt>
                <c:pt idx="12685" formatCode="0.00">
                  <c:v>-41112.183292366448</c:v>
                </c:pt>
                <c:pt idx="12686" formatCode="0.00">
                  <c:v>-41179.276066590952</c:v>
                </c:pt>
                <c:pt idx="12687" formatCode="0.00">
                  <c:v>-41246.402978572158</c:v>
                </c:pt>
                <c:pt idx="12688" formatCode="0.00">
                  <c:v>-41313.564014726726</c:v>
                </c:pt>
                <c:pt idx="12689" formatCode="0.00">
                  <c:v>-41380.759161474911</c:v>
                </c:pt>
                <c:pt idx="12690" formatCode="0.00">
                  <c:v>-41447.988405240896</c:v>
                </c:pt>
                <c:pt idx="12691" formatCode="0.00">
                  <c:v>-41515.251732452663</c:v>
                </c:pt>
                <c:pt idx="12692" formatCode="0.00">
                  <c:v>-41582.549129542262</c:v>
                </c:pt>
                <c:pt idx="12693" formatCode="0.00">
                  <c:v>-41649.880582945676</c:v>
                </c:pt>
                <c:pt idx="12694" formatCode="0.00">
                  <c:v>-41717.246079103148</c:v>
                </c:pt>
                <c:pt idx="12695" formatCode="0.00">
                  <c:v>-41784.645604459009</c:v>
                </c:pt>
                <c:pt idx="12696" formatCode="0.00">
                  <c:v>-41852.079145461961</c:v>
                </c:pt>
                <c:pt idx="12697" formatCode="0.00">
                  <c:v>-41919.546688564988</c:v>
                </c:pt>
                <c:pt idx="12698" formatCode="0.00">
                  <c:v>-41987.048220225581</c:v>
                </c:pt>
                <c:pt idx="12699" formatCode="0.00">
                  <c:v>-42054.583726905672</c:v>
                </c:pt>
                <c:pt idx="12700" formatCode="0.00">
                  <c:v>-42122.153195071834</c:v>
                </c:pt>
                <c:pt idx="12701" formatCode="0.00">
                  <c:v>-42189.756611195226</c:v>
                </c:pt>
                <c:pt idx="12702" formatCode="0.00">
                  <c:v>-42257.393961751775</c:v>
                </c:pt>
                <c:pt idx="12703" formatCode="0.00">
                  <c:v>-42325.06523322218</c:v>
                </c:pt>
                <c:pt idx="12704" formatCode="0.00">
                  <c:v>-42392.770412092039</c:v>
                </c:pt>
                <c:pt idx="12705" formatCode="0.00">
                  <c:v>-42460.509484851806</c:v>
                </c:pt>
                <c:pt idx="12706" formatCode="0.00">
                  <c:v>-42528.282437997033</c:v>
                </c:pt>
                <c:pt idx="12707" formatCode="0.00">
                  <c:v>-42596.089258028238</c:v>
                </c:pt>
                <c:pt idx="12708" formatCode="0.00">
                  <c:v>-42663.929931451181</c:v>
                </c:pt>
                <c:pt idx="12709" formatCode="0.00">
                  <c:v>-42731.804444776732</c:v>
                </c:pt>
                <c:pt idx="12710" formatCode="0.00">
                  <c:v>-42799.712784521078</c:v>
                </c:pt>
                <c:pt idx="12711" formatCode="0.00">
                  <c:v>-42867.654937205698</c:v>
                </c:pt>
                <c:pt idx="12712" formatCode="0.00">
                  <c:v>-42935.630889357541</c:v>
                </c:pt>
                <c:pt idx="12713" formatCode="0.00">
                  <c:v>-43003.640627508903</c:v>
                </c:pt>
                <c:pt idx="12714" formatCode="0.00">
                  <c:v>-43071.684138197714</c:v>
                </c:pt>
                <c:pt idx="12715" formatCode="0.00">
                  <c:v>-43139.76140796738</c:v>
                </c:pt>
                <c:pt idx="12716" formatCode="0.00">
                  <c:v>-43207.872423367058</c:v>
                </c:pt>
                <c:pt idx="12717" formatCode="0.00">
                  <c:v>-43276.017170951513</c:v>
                </c:pt>
                <c:pt idx="12718" formatCode="0.00">
                  <c:v>-43344.195637281351</c:v>
                </c:pt>
                <c:pt idx="12719" formatCode="0.00">
                  <c:v>-43412.407808922915</c:v>
                </c:pt>
                <c:pt idx="12720" formatCode="0.00">
                  <c:v>-43480.653672448549</c:v>
                </c:pt>
                <c:pt idx="12721" formatCode="0.00">
                  <c:v>-43548.933214436387</c:v>
                </c:pt>
                <c:pt idx="12722" formatCode="0.00">
                  <c:v>-43617.2464214707</c:v>
                </c:pt>
                <c:pt idx="12723" formatCode="0.00">
                  <c:v>-43685.5932801417</c:v>
                </c:pt>
                <c:pt idx="12724" formatCode="0.00">
                  <c:v>-43753.973777045809</c:v>
                </c:pt>
                <c:pt idx="12725" formatCode="0.00">
                  <c:v>-43822.387898785513</c:v>
                </c:pt>
                <c:pt idx="12726" formatCode="0.00">
                  <c:v>-43890.835631969596</c:v>
                </c:pt>
                <c:pt idx="12727" formatCode="0.00">
                  <c:v>-43959.316963213045</c:v>
                </c:pt>
                <c:pt idx="12728" formatCode="0.00">
                  <c:v>-44027.831879137259</c:v>
                </c:pt>
                <c:pt idx="12729" formatCode="0.00">
                  <c:v>-44096.3803663699</c:v>
                </c:pt>
                <c:pt idx="12730" formatCode="0.00">
                  <c:v>-44164.962411545188</c:v>
                </c:pt>
                <c:pt idx="12731" formatCode="0.00">
                  <c:v>-44233.578001303707</c:v>
                </c:pt>
                <c:pt idx="12732" formatCode="0.00">
                  <c:v>-44302.227122292679</c:v>
                </c:pt>
                <c:pt idx="12733" formatCode="0.00">
                  <c:v>-44370.9097611658</c:v>
                </c:pt>
                <c:pt idx="12734" formatCode="0.00">
                  <c:v>-44439.625904583496</c:v>
                </c:pt>
                <c:pt idx="12735" formatCode="0.00">
                  <c:v>-44508.375539212815</c:v>
                </c:pt>
                <c:pt idx="12736" formatCode="0.00">
                  <c:v>-44577.158651727594</c:v>
                </c:pt>
                <c:pt idx="12737" formatCode="0.00">
                  <c:v>-44645.97522880834</c:v>
                </c:pt>
                <c:pt idx="12738" formatCode="0.00">
                  <c:v>-44714.825257142533</c:v>
                </c:pt>
                <c:pt idx="12739" formatCode="0.00">
                  <c:v>-44783.708723424374</c:v>
                </c:pt>
                <c:pt idx="12740" formatCode="0.00">
                  <c:v>-44852.625614355129</c:v>
                </c:pt>
                <c:pt idx="12741" formatCode="0.00">
                  <c:v>-44921.575916642898</c:v>
                </c:pt>
                <c:pt idx="12742" formatCode="0.00">
                  <c:v>-44990.559617002895</c:v>
                </c:pt>
                <c:pt idx="12743" formatCode="0.00">
                  <c:v>-45059.576702157312</c:v>
                </c:pt>
                <c:pt idx="12744" formatCode="0.00">
                  <c:v>-45128.627158835508</c:v>
                </c:pt>
                <c:pt idx="12745" formatCode="0.00">
                  <c:v>-45197.710973773916</c:v>
                </c:pt>
                <c:pt idx="12746" formatCode="0.00">
                  <c:v>-45266.828133716233</c:v>
                </c:pt>
                <c:pt idx="12747" formatCode="0.00">
                  <c:v>-45335.978625413307</c:v>
                </c:pt>
                <c:pt idx="12748" formatCode="0.00">
                  <c:v>-45405.162435623315</c:v>
                </c:pt>
                <c:pt idx="12749" formatCode="0.00">
                  <c:v>-45474.379551111706</c:v>
                </c:pt>
                <c:pt idx="12750" formatCode="0.00">
                  <c:v>-45543.629958651341</c:v>
                </c:pt>
                <c:pt idx="12751" formatCode="0.00">
                  <c:v>-45612.913645022389</c:v>
                </c:pt>
                <c:pt idx="12752" formatCode="0.00">
                  <c:v>-45682.230597012545</c:v>
                </c:pt>
                <c:pt idx="12753" formatCode="0.00">
                  <c:v>-45751.580801416902</c:v>
                </c:pt>
                <c:pt idx="12754" formatCode="0.00">
                  <c:v>-45820.964245038151</c:v>
                </c:pt>
                <c:pt idx="12755" formatCode="0.00">
                  <c:v>-45890.38091468643</c:v>
                </c:pt>
                <c:pt idx="12756" formatCode="0.00">
                  <c:v>-45959.830797179588</c:v>
                </c:pt>
                <c:pt idx="12757" formatCode="0.00">
                  <c:v>-46029.313879342968</c:v>
                </c:pt>
                <c:pt idx="12758" formatCode="0.00">
                  <c:v>-46098.830148009736</c:v>
                </c:pt>
                <c:pt idx="12759" formatCode="0.00">
                  <c:v>-46168.379590020602</c:v>
                </c:pt>
                <c:pt idx="12760" formatCode="0.00">
                  <c:v>-46237.962192224142</c:v>
                </c:pt>
                <c:pt idx="12761" formatCode="0.00">
                  <c:v>-46307.577941476644</c:v>
                </c:pt>
                <c:pt idx="12762" formatCode="0.00">
                  <c:v>-46377.226824642217</c:v>
                </c:pt>
                <c:pt idx="12763" formatCode="0.00">
                  <c:v>-46446.908828592816</c:v>
                </c:pt>
                <c:pt idx="12764" formatCode="0.00">
                  <c:v>-46516.623940208301</c:v>
                </c:pt>
                <c:pt idx="12765" formatCode="0.00">
                  <c:v>-46586.372146376401</c:v>
                </c:pt>
                <c:pt idx="12766" formatCode="0.00">
                  <c:v>-46656.153433992855</c:v>
                </c:pt>
                <c:pt idx="12767" formatCode="0.00">
                  <c:v>-46725.967789961331</c:v>
                </c:pt>
                <c:pt idx="12768" formatCode="0.00">
                  <c:v>-46795.815201193545</c:v>
                </c:pt>
                <c:pt idx="12769" formatCode="0.00">
                  <c:v>-46865.695654609233</c:v>
                </c:pt>
                <c:pt idx="12770" formatCode="0.00">
                  <c:v>-46935.609137136249</c:v>
                </c:pt>
                <c:pt idx="12771" formatCode="0.00">
                  <c:v>-47005.555635710523</c:v>
                </c:pt>
                <c:pt idx="12772" formatCode="0.00">
                  <c:v>-47075.535137276172</c:v>
                </c:pt>
                <c:pt idx="12773" formatCode="0.00">
                  <c:v>-47145.547628785433</c:v>
                </c:pt>
                <c:pt idx="12774" formatCode="0.00">
                  <c:v>-47215.593097198805</c:v>
                </c:pt>
                <c:pt idx="12775" formatCode="0.00">
                  <c:v>-47285.671529484949</c:v>
                </c:pt>
                <c:pt idx="12776" formatCode="0.00">
                  <c:v>-47355.782912620889</c:v>
                </c:pt>
                <c:pt idx="12777" formatCode="0.00">
                  <c:v>-47425.927233591843</c:v>
                </c:pt>
                <c:pt idx="12778" formatCode="0.00">
                  <c:v>-47496.104479391448</c:v>
                </c:pt>
                <c:pt idx="12779" formatCode="0.00">
                  <c:v>-47566.314637021591</c:v>
                </c:pt>
                <c:pt idx="12780" formatCode="0.00">
                  <c:v>-47636.557693492658</c:v>
                </c:pt>
                <c:pt idx="12781" formatCode="0.00">
                  <c:v>-47706.833635823306</c:v>
                </c:pt>
                <c:pt idx="12782" formatCode="0.00">
                  <c:v>-47777.142451040767</c:v>
                </c:pt>
                <c:pt idx="12783" formatCode="0.00">
                  <c:v>-47847.484126180629</c:v>
                </c:pt>
                <c:pt idx="12784" formatCode="0.00">
                  <c:v>-47917.858648287038</c:v>
                </c:pt>
                <c:pt idx="12785" formatCode="0.00">
                  <c:v>-47988.266004412595</c:v>
                </c:pt>
                <c:pt idx="12786" formatCode="0.00">
                  <c:v>-48058.706181618531</c:v>
                </c:pt>
                <c:pt idx="12787" formatCode="0.00">
                  <c:v>-48129.179166974529</c:v>
                </c:pt>
                <c:pt idx="12788" formatCode="0.00">
                  <c:v>-48199.684947558977</c:v>
                </c:pt>
                <c:pt idx="12789" formatCode="0.00">
                  <c:v>-48270.223510458811</c:v>
                </c:pt>
                <c:pt idx="12790" formatCode="0.00">
                  <c:v>-48340.794842769654</c:v>
                </c:pt>
                <c:pt idx="12791" formatCode="0.00">
                  <c:v>-48411.39893159573</c:v>
                </c:pt>
                <c:pt idx="12792" formatCode="0.00">
                  <c:v>-48482.035764050059</c:v>
                </c:pt>
                <c:pt idx="12793" formatCode="0.00">
                  <c:v>-48552.705327254269</c:v>
                </c:pt>
                <c:pt idx="12794" formatCode="0.00">
                  <c:v>-48623.407608338828</c:v>
                </c:pt>
                <c:pt idx="12795" formatCode="0.00">
                  <c:v>-48694.142594442834</c:v>
                </c:pt>
                <c:pt idx="12796" formatCode="0.00">
                  <c:v>-48764.910272714333</c:v>
                </c:pt>
                <c:pt idx="12797" formatCode="0.00">
                  <c:v>-48835.710630310015</c:v>
                </c:pt>
                <c:pt idx="12798" formatCode="0.00">
                  <c:v>-48906.543654395558</c:v>
                </c:pt>
                <c:pt idx="12799" formatCode="0.00">
                  <c:v>-48977.40933214534</c:v>
                </c:pt>
                <c:pt idx="12800" formatCode="0.00">
                  <c:v>-49048.307650742725</c:v>
                </c:pt>
                <c:pt idx="12801" formatCode="0.00">
                  <c:v>-49119.238597379896</c:v>
                </c:pt>
                <c:pt idx="12802" formatCode="0.00">
                  <c:v>-49190.202159258013</c:v>
                </c:pt>
                <c:pt idx="12803" formatCode="0.00">
                  <c:v>-49261.198323587094</c:v>
                </c:pt>
                <c:pt idx="12804" formatCode="0.00">
                  <c:v>-49332.227077586227</c:v>
                </c:pt>
                <c:pt idx="12805" formatCode="0.00">
                  <c:v>-49403.28840848332</c:v>
                </c:pt>
                <c:pt idx="12806" formatCode="0.00">
                  <c:v>-49474.382303515442</c:v>
                </c:pt>
                <c:pt idx="12807" formatCode="0.00">
                  <c:v>-49545.508749928529</c:v>
                </c:pt>
                <c:pt idx="12808" formatCode="0.00">
                  <c:v>-49616.667734977658</c:v>
                </c:pt>
                <c:pt idx="12809" formatCode="0.00">
                  <c:v>-49687.859245926884</c:v>
                </c:pt>
                <c:pt idx="12810" formatCode="0.00">
                  <c:v>-49759.083270049399</c:v>
                </c:pt>
                <c:pt idx="12811" formatCode="0.00">
                  <c:v>-49830.339794627427</c:v>
                </c:pt>
                <c:pt idx="12812" formatCode="0.00">
                  <c:v>-49901.628806952329</c:v>
                </c:pt>
                <c:pt idx="12813" formatCode="0.00">
                  <c:v>-49972.950294324568</c:v>
                </c:pt>
                <c:pt idx="12814" formatCode="0.00">
                  <c:v>-50044.30424405379</c:v>
                </c:pt>
                <c:pt idx="12815" formatCode="0.00">
                  <c:v>-50115.690643458736</c:v>
                </c:pt>
                <c:pt idx="12816" formatCode="0.00">
                  <c:v>-50187.109479867402</c:v>
                </c:pt>
                <c:pt idx="12817" formatCode="0.00">
                  <c:v>-50258.560740616893</c:v>
                </c:pt>
                <c:pt idx="12818" formatCode="0.00">
                  <c:v>-50330.044413053605</c:v>
                </c:pt>
                <c:pt idx="12819" formatCode="0.00">
                  <c:v>-50401.560484533067</c:v>
                </c:pt>
                <c:pt idx="12820" formatCode="0.00">
                  <c:v>-50473.108942420156</c:v>
                </c:pt>
                <c:pt idx="12821" formatCode="0.00">
                  <c:v>-50544.689774088896</c:v>
                </c:pt>
                <c:pt idx="12822" formatCode="0.00">
                  <c:v>-50616.302966922682</c:v>
                </c:pt>
                <c:pt idx="12823" formatCode="0.00">
                  <c:v>-50687.948508314112</c:v>
                </c:pt>
                <c:pt idx="12824" formatCode="0.00">
                  <c:v>-50759.626385665164</c:v>
                </c:pt>
                <c:pt idx="12825" formatCode="0.00">
                  <c:v>-50831.336586387028</c:v>
                </c:pt>
                <c:pt idx="12826" formatCode="0.00">
                  <c:v>-50903.07909790035</c:v>
                </c:pt>
                <c:pt idx="12827" formatCode="0.00">
                  <c:v>-50974.853907635013</c:v>
                </c:pt>
                <c:pt idx="12828" formatCode="0.00">
                  <c:v>-51046.661003030356</c:v>
                </c:pt>
                <c:pt idx="12829" formatCode="0.00">
                  <c:v>-51118.500371534974</c:v>
                </c:pt>
                <c:pt idx="12830" formatCode="0.00">
                  <c:v>-51190.372000606956</c:v>
                </c:pt>
                <c:pt idx="12831" formatCode="0.00">
                  <c:v>-51262.275877713728</c:v>
                </c:pt>
                <c:pt idx="12832" formatCode="0.00">
                  <c:v>-51334.211990332151</c:v>
                </c:pt>
                <c:pt idx="12833" formatCode="0.00">
                  <c:v>-51406.18032594848</c:v>
                </c:pt>
                <c:pt idx="12834" formatCode="0.00">
                  <c:v>-51478.180872058474</c:v>
                </c:pt>
                <c:pt idx="12835" formatCode="0.00">
                  <c:v>-51550.213616167253</c:v>
                </c:pt>
                <c:pt idx="12836" formatCode="0.00">
                  <c:v>-51622.278545789486</c:v>
                </c:pt>
                <c:pt idx="12837" formatCode="0.00">
                  <c:v>-51694.375648449219</c:v>
                </c:pt>
                <c:pt idx="12838" formatCode="0.00">
                  <c:v>-51766.504911680087</c:v>
                </c:pt>
                <c:pt idx="12839" formatCode="0.00">
                  <c:v>-51838.666323025129</c:v>
                </c:pt>
                <c:pt idx="12840" formatCode="0.00">
                  <c:v>-51910.859870036962</c:v>
                </c:pt>
                <c:pt idx="12841" formatCode="0.00">
                  <c:v>-51983.085540277658</c:v>
                </c:pt>
                <c:pt idx="12842" formatCode="0.00">
                  <c:v>-52055.343321318876</c:v>
                </c:pt>
                <c:pt idx="12843" formatCode="0.00">
                  <c:v>-52127.633200741773</c:v>
                </c:pt>
                <c:pt idx="12844" formatCode="0.00">
                  <c:v>-52199.955166137086</c:v>
                </c:pt>
                <c:pt idx="12845" formatCode="0.00">
                  <c:v>-52272.30920510507</c:v>
                </c:pt>
                <c:pt idx="12846" formatCode="0.00">
                  <c:v>-52344.695305255605</c:v>
                </c:pt>
                <c:pt idx="12847" formatCode="0.00">
                  <c:v>-52417.113454208098</c:v>
                </c:pt>
                <c:pt idx="12848" formatCode="0.00">
                  <c:v>-52489.563639591608</c:v>
                </c:pt>
                <c:pt idx="12849" formatCode="0.00">
                  <c:v>-52562.045849044698</c:v>
                </c:pt>
                <c:pt idx="12850" formatCode="0.00">
                  <c:v>-52634.560070215644</c:v>
                </c:pt>
                <c:pt idx="12851" formatCode="0.00">
                  <c:v>-52707.10629076224</c:v>
                </c:pt>
                <c:pt idx="12852" formatCode="0.00">
                  <c:v>-52779.684498352006</c:v>
                </c:pt>
                <c:pt idx="12853" formatCode="0.00">
                  <c:v>-52852.294680662002</c:v>
                </c:pt>
                <c:pt idx="12854" formatCode="0.00">
                  <c:v>-52924.936825379009</c:v>
                </c:pt>
                <c:pt idx="12855" formatCode="0.00">
                  <c:v>-52997.610920199368</c:v>
                </c:pt>
                <c:pt idx="12856" formatCode="0.00">
                  <c:v>-53070.316952829191</c:v>
                </c:pt>
                <c:pt idx="12857" formatCode="0.00">
                  <c:v>-53143.054910984152</c:v>
                </c:pt>
                <c:pt idx="12858" formatCode="0.00">
                  <c:v>-53215.824782389675</c:v>
                </c:pt>
                <c:pt idx="12859" formatCode="0.00">
                  <c:v>-53288.6265547808</c:v>
                </c:pt>
                <c:pt idx="12860" formatCode="0.00">
                  <c:v>-53361.460215902349</c:v>
                </c:pt>
                <c:pt idx="12861" formatCode="0.00">
                  <c:v>-53434.325753508703</c:v>
                </c:pt>
                <c:pt idx="12862" formatCode="0.00">
                  <c:v>-53507.223155364096</c:v>
                </c:pt>
                <c:pt idx="12863" formatCode="0.00">
                  <c:v>-53580.152409242357</c:v>
                </c:pt>
                <c:pt idx="12864" formatCode="0.00">
                  <c:v>-53653.11350292711</c:v>
                </c:pt>
                <c:pt idx="12865" formatCode="0.00">
                  <c:v>-53726.106424211626</c:v>
                </c:pt>
                <c:pt idx="12866" formatCode="0.00">
                  <c:v>-53799.131160898985</c:v>
                </c:pt>
                <c:pt idx="12867" formatCode="0.00">
                  <c:v>-53872.187700801922</c:v>
                </c:pt>
                <c:pt idx="12868" formatCode="0.00">
                  <c:v>-53945.276031743</c:v>
                </c:pt>
                <c:pt idx="12869" formatCode="0.00">
                  <c:v>-54018.39614155444</c:v>
                </c:pt>
                <c:pt idx="12870" formatCode="0.00">
                  <c:v>-54091.548018078298</c:v>
                </c:pt>
                <c:pt idx="12871" formatCode="0.00">
                  <c:v>-54164.731649166308</c:v>
                </c:pt>
                <c:pt idx="12872" formatCode="0.00">
                  <c:v>-54237.947022680055</c:v>
                </c:pt>
                <c:pt idx="12873" formatCode="0.00">
                  <c:v>-54311.194126490809</c:v>
                </c:pt>
                <c:pt idx="12874" formatCode="0.00">
                  <c:v>-54384.47294847967</c:v>
                </c:pt>
                <c:pt idx="12875" formatCode="0.00">
                  <c:v>-54457.783476537486</c:v>
                </c:pt>
                <c:pt idx="12876" formatCode="0.00">
                  <c:v>-54531.125698564931</c:v>
                </c:pt>
                <c:pt idx="12877" formatCode="0.00">
                  <c:v>-54604.499602472381</c:v>
                </c:pt>
                <c:pt idx="12878" formatCode="0.00">
                  <c:v>-54677.905176180117</c:v>
                </c:pt>
                <c:pt idx="12879" formatCode="0.00">
                  <c:v>-54751.342407618096</c:v>
                </c:pt>
                <c:pt idx="12880" formatCode="0.00">
                  <c:v>-54824.811284726216</c:v>
                </c:pt>
                <c:pt idx="12881" formatCode="0.00">
                  <c:v>-54898.311795454021</c:v>
                </c:pt>
                <c:pt idx="12882" formatCode="0.00">
                  <c:v>-54971.843927761016</c:v>
                </c:pt>
                <c:pt idx="12883" formatCode="0.00">
                  <c:v>-55045.407669616397</c:v>
                </c:pt>
                <c:pt idx="12884" formatCode="0.00">
                  <c:v>-55119.003008999258</c:v>
                </c:pt>
                <c:pt idx="12885" formatCode="0.00">
                  <c:v>-55192.629933898446</c:v>
                </c:pt>
                <c:pt idx="12886" formatCode="0.00">
                  <c:v>-55266.288432312693</c:v>
                </c:pt>
                <c:pt idx="12887" formatCode="0.00">
                  <c:v>-55339.978492250513</c:v>
                </c:pt>
                <c:pt idx="12888" formatCode="0.00">
                  <c:v>-55413.700101730275</c:v>
                </c:pt>
                <c:pt idx="12889" formatCode="0.00">
                  <c:v>-55487.453248780141</c:v>
                </c:pt>
                <c:pt idx="12890" formatCode="0.00">
                  <c:v>-55561.23792143818</c:v>
                </c:pt>
                <c:pt idx="12891" formatCode="0.00">
                  <c:v>-55635.054107752199</c:v>
                </c:pt>
                <c:pt idx="12892" formatCode="0.00">
                  <c:v>-55708.901795779937</c:v>
                </c:pt>
                <c:pt idx="12893" formatCode="0.00">
                  <c:v>-55782.780973588902</c:v>
                </c:pt>
                <c:pt idx="12894" formatCode="0.00">
                  <c:v>-55856.691629256522</c:v>
                </c:pt>
                <c:pt idx="12895" formatCode="0.00">
                  <c:v>-55930.633750869965</c:v>
                </c:pt>
                <c:pt idx="12896" formatCode="0.00">
                  <c:v>-56004.607326526369</c:v>
                </c:pt>
                <c:pt idx="12897" formatCode="0.00">
                  <c:v>-56078.612344332621</c:v>
                </c:pt>
                <c:pt idx="12898" formatCode="0.00">
                  <c:v>-56152.64879240554</c:v>
                </c:pt>
                <c:pt idx="12899" formatCode="0.00">
                  <c:v>-56226.716658871701</c:v>
                </c:pt>
                <c:pt idx="12900" formatCode="0.00">
                  <c:v>-56300.815931867663</c:v>
                </c:pt>
                <c:pt idx="12901" formatCode="0.00">
                  <c:v>-56374.946599539697</c:v>
                </c:pt>
                <c:pt idx="12902" formatCode="0.00">
                  <c:v>-56449.108650044058</c:v>
                </c:pt>
                <c:pt idx="12903" formatCode="0.00">
                  <c:v>-56523.302071546779</c:v>
                </c:pt>
                <c:pt idx="12904" formatCode="0.00">
                  <c:v>-56597.526852223797</c:v>
                </c:pt>
                <c:pt idx="12905" formatCode="0.00">
                  <c:v>-56671.782980260854</c:v>
                </c:pt>
                <c:pt idx="12906" formatCode="0.00">
                  <c:v>-56746.070443853634</c:v>
                </c:pt>
                <c:pt idx="12907" formatCode="0.00">
                  <c:v>-56820.389231207591</c:v>
                </c:pt>
                <c:pt idx="12908" formatCode="0.00">
                  <c:v>-56894.739330538141</c:v>
                </c:pt>
                <c:pt idx="12909" formatCode="0.00">
                  <c:v>-56969.12073007047</c:v>
                </c:pt>
                <c:pt idx="12910" formatCode="0.00">
                  <c:v>-57043.533418039689</c:v>
                </c:pt>
                <c:pt idx="12911" formatCode="0.00">
                  <c:v>-57117.977382690733</c:v>
                </c:pt>
                <c:pt idx="12912" formatCode="0.00">
                  <c:v>-57192.452612278437</c:v>
                </c:pt>
                <c:pt idx="12913" formatCode="0.00">
                  <c:v>-57266.959095067446</c:v>
                </c:pt>
                <c:pt idx="12914" formatCode="0.00">
                  <c:v>-57341.496819332373</c:v>
                </c:pt>
                <c:pt idx="12915" formatCode="0.00">
                  <c:v>-57416.06577335755</c:v>
                </c:pt>
                <c:pt idx="12916" formatCode="0.00">
                  <c:v>-57490.665945437286</c:v>
                </c:pt>
                <c:pt idx="12917" formatCode="0.00">
                  <c:v>-57565.297323875682</c:v>
                </c:pt>
                <c:pt idx="12918" formatCode="0.00">
                  <c:v>-57639.959896986795</c:v>
                </c:pt>
                <c:pt idx="12919" formatCode="0.00">
                  <c:v>-57714.653653094407</c:v>
                </c:pt>
                <c:pt idx="12920" formatCode="0.00">
                  <c:v>-57789.378580532277</c:v>
                </c:pt>
                <c:pt idx="12921" formatCode="0.00">
                  <c:v>-57864.134667643972</c:v>
                </c:pt>
                <c:pt idx="12922" formatCode="0.00">
                  <c:v>-57938.921902782939</c:v>
                </c:pt>
                <c:pt idx="12923" formatCode="0.00">
                  <c:v>-58013.74027431244</c:v>
                </c:pt>
                <c:pt idx="12924" formatCode="0.00">
                  <c:v>-58088.589770605671</c:v>
                </c:pt>
                <c:pt idx="12925" formatCode="0.00">
                  <c:v>-58163.470380045597</c:v>
                </c:pt>
                <c:pt idx="12926" formatCode="0.00">
                  <c:v>-58238.382091025109</c:v>
                </c:pt>
                <c:pt idx="12927" formatCode="0.00">
                  <c:v>-58313.324891946897</c:v>
                </c:pt>
                <c:pt idx="12928" formatCode="0.00">
                  <c:v>-58388.298771223555</c:v>
                </c:pt>
                <c:pt idx="12929" formatCode="0.00">
                  <c:v>-58463.303717277478</c:v>
                </c:pt>
                <c:pt idx="12930" formatCode="0.00">
                  <c:v>-58538.339718540956</c:v>
                </c:pt>
                <c:pt idx="12931" formatCode="0.00">
                  <c:v>-58613.406763456063</c:v>
                </c:pt>
                <c:pt idx="12932" formatCode="0.00">
                  <c:v>-58688.504840474816</c:v>
                </c:pt>
                <c:pt idx="12933" formatCode="0.00">
                  <c:v>-58763.633938058956</c:v>
                </c:pt>
                <c:pt idx="12934" formatCode="0.00">
                  <c:v>-58838.794044680166</c:v>
                </c:pt>
                <c:pt idx="12935" formatCode="0.00">
                  <c:v>-58913.985148819906</c:v>
                </c:pt>
                <c:pt idx="12936" formatCode="0.00">
                  <c:v>-58989.207238969531</c:v>
                </c:pt>
                <c:pt idx="12937" formatCode="0.00">
                  <c:v>-59064.460303630141</c:v>
                </c:pt>
                <c:pt idx="12938" formatCode="0.00">
                  <c:v>-59139.744331312781</c:v>
                </c:pt>
                <c:pt idx="12939" formatCode="0.00">
                  <c:v>-59215.059310538229</c:v>
                </c:pt>
                <c:pt idx="12940" formatCode="0.00">
                  <c:v>-59290.405229837146</c:v>
                </c:pt>
                <c:pt idx="12941" formatCode="0.00">
                  <c:v>-59365.782077749987</c:v>
                </c:pt>
                <c:pt idx="12942" formatCode="0.00">
                  <c:v>-59441.189842827087</c:v>
                </c:pt>
                <c:pt idx="12943" formatCode="0.00">
                  <c:v>-59516.628513628508</c:v>
                </c:pt>
                <c:pt idx="12944" formatCode="0.00">
                  <c:v>-59592.098078724222</c:v>
                </c:pt>
                <c:pt idx="12945" formatCode="0.00">
                  <c:v>-59667.598526693939</c:v>
                </c:pt>
                <c:pt idx="12946" formatCode="0.00">
                  <c:v>-59743.129846127253</c:v>
                </c:pt>
                <c:pt idx="12947" formatCode="0.00">
                  <c:v>-59818.692025623481</c:v>
                </c:pt>
                <c:pt idx="12948" formatCode="0.00">
                  <c:v>-59894.285053791849</c:v>
                </c:pt>
                <c:pt idx="12949" formatCode="0.00">
                  <c:v>-59969.908919251277</c:v>
                </c:pt>
                <c:pt idx="12950" formatCode="0.00">
                  <c:v>-60045.563610630597</c:v>
                </c:pt>
                <c:pt idx="12951" formatCode="0.00">
                  <c:v>-60121.249116568288</c:v>
                </c:pt>
                <c:pt idx="12952" formatCode="0.00">
                  <c:v>-60196.965425712791</c:v>
                </c:pt>
                <c:pt idx="12953" formatCode="0.00">
                  <c:v>-60272.7125267222</c:v>
                </c:pt>
                <c:pt idx="12954" formatCode="0.00">
                  <c:v>-60348.490408264493</c:v>
                </c:pt>
                <c:pt idx="12955" formatCode="0.00">
                  <c:v>-60424.299059017343</c:v>
                </c:pt>
                <c:pt idx="12956" formatCode="0.00">
                  <c:v>-60500.138467668279</c:v>
                </c:pt>
                <c:pt idx="12957" formatCode="0.00">
                  <c:v>-60576.008622914524</c:v>
                </c:pt>
                <c:pt idx="12958" formatCode="0.00">
                  <c:v>-60651.909513463157</c:v>
                </c:pt>
                <c:pt idx="12959" formatCode="0.00">
                  <c:v>-60727.841128030945</c:v>
                </c:pt>
                <c:pt idx="12960" formatCode="0.00">
                  <c:v>-60803.803455344496</c:v>
                </c:pt>
                <c:pt idx="12961" formatCode="0.00">
                  <c:v>-60879.796484140083</c:v>
                </c:pt>
                <c:pt idx="12962" formatCode="0.00">
                  <c:v>-60955.82020316385</c:v>
                </c:pt>
                <c:pt idx="12963" formatCode="0.00">
                  <c:v>-61031.874601171548</c:v>
                </c:pt>
                <c:pt idx="12964" formatCode="0.00">
                  <c:v>-61107.959666928829</c:v>
                </c:pt>
                <c:pt idx="12965" formatCode="0.00">
                  <c:v>-61184.075389210957</c:v>
                </c:pt>
                <c:pt idx="12966" formatCode="0.00">
                  <c:v>-61260.221756803025</c:v>
                </c:pt>
                <c:pt idx="12967" formatCode="0.00">
                  <c:v>-61336.398758499789</c:v>
                </c:pt>
                <c:pt idx="12968" formatCode="0.00">
                  <c:v>-61412.606383105813</c:v>
                </c:pt>
                <c:pt idx="12969" formatCode="0.00">
                  <c:v>-61488.84461943528</c:v>
                </c:pt>
                <c:pt idx="12970" formatCode="0.00">
                  <c:v>-61565.113456312196</c:v>
                </c:pt>
                <c:pt idx="12971" formatCode="0.00">
                  <c:v>-61641.412882570214</c:v>
                </c:pt>
                <c:pt idx="12972" formatCode="0.00">
                  <c:v>-61717.742887052773</c:v>
                </c:pt>
                <c:pt idx="12973" formatCode="0.00">
                  <c:v>-61794.103458612888</c:v>
                </c:pt>
                <c:pt idx="12974" formatCode="0.00">
                  <c:v>-61870.494586113426</c:v>
                </c:pt>
                <c:pt idx="12975" formatCode="0.00">
                  <c:v>-61946.916258426827</c:v>
                </c:pt>
                <c:pt idx="12976" formatCode="0.00">
                  <c:v>-62023.36846443532</c:v>
                </c:pt>
                <c:pt idx="12977" formatCode="0.00">
                  <c:v>-62099.851193030729</c:v>
                </c:pt>
                <c:pt idx="12978" formatCode="0.00">
                  <c:v>-62176.36443311465</c:v>
                </c:pt>
                <c:pt idx="12979" formatCode="0.00">
                  <c:v>-62252.908173598269</c:v>
                </c:pt>
                <c:pt idx="12980" formatCode="0.00">
                  <c:v>-62329.482403402522</c:v>
                </c:pt>
                <c:pt idx="12981" formatCode="0.00">
                  <c:v>-62406.08711145792</c:v>
                </c:pt>
                <c:pt idx="12982" formatCode="0.00">
                  <c:v>-62482.722286704768</c:v>
                </c:pt>
                <c:pt idx="12983" formatCode="0.00">
                  <c:v>-62559.387918092878</c:v>
                </c:pt>
                <c:pt idx="12984" formatCode="0.00">
                  <c:v>-62636.083994581822</c:v>
                </c:pt>
                <c:pt idx="12985" formatCode="0.00">
                  <c:v>-62712.810505140733</c:v>
                </c:pt>
                <c:pt idx="12986" formatCode="0.00">
                  <c:v>-62789.567438748491</c:v>
                </c:pt>
                <c:pt idx="12987" formatCode="0.00">
                  <c:v>-62866.354784393487</c:v>
                </c:pt>
                <c:pt idx="12988" formatCode="0.00">
                  <c:v>-62943.17253107384</c:v>
                </c:pt>
                <c:pt idx="12989" formatCode="0.00">
                  <c:v>-63020.020667797231</c:v>
                </c:pt>
                <c:pt idx="12990" formatCode="0.00">
                  <c:v>-63096.899183580987</c:v>
                </c:pt>
                <c:pt idx="12991" formatCode="0.00">
                  <c:v>-63173.808067452017</c:v>
                </c:pt>
                <c:pt idx="12992" formatCode="0.00">
                  <c:v>-63250.747308446902</c:v>
                </c:pt>
                <c:pt idx="12993" formatCode="0.00">
                  <c:v>-63327.716895611738</c:v>
                </c:pt>
                <c:pt idx="12994" formatCode="0.00">
                  <c:v>-63404.716818002271</c:v>
                </c:pt>
                <c:pt idx="12995" formatCode="0.00">
                  <c:v>-63481.747064683819</c:v>
                </c:pt>
                <c:pt idx="12996" formatCode="0.00">
                  <c:v>-63558.807624731293</c:v>
                </c:pt>
                <c:pt idx="12997" formatCode="0.00">
                  <c:v>-63635.898487229148</c:v>
                </c:pt>
                <c:pt idx="12998" formatCode="0.00">
                  <c:v>-63713.019641271479</c:v>
                </c:pt>
                <c:pt idx="12999" formatCode="0.00">
                  <c:v>-63790.171075961836</c:v>
                </c:pt>
                <c:pt idx="13000" formatCode="0.00">
                  <c:v>-63867.352780413457</c:v>
                </c:pt>
                <c:pt idx="13001" formatCode="0.00">
                  <c:v>-63944.564743749026</c:v>
                </c:pt>
                <c:pt idx="13002" formatCode="0.00">
                  <c:v>-64021.806955100845</c:v>
                </c:pt>
                <c:pt idx="13003" formatCode="0.00">
                  <c:v>-64099.079403610674</c:v>
                </c:pt>
                <c:pt idx="13004" formatCode="0.00">
                  <c:v>-64176.382078429931</c:v>
                </c:pt>
                <c:pt idx="13005" formatCode="0.00">
                  <c:v>-64253.714968719418</c:v>
                </c:pt>
                <c:pt idx="13006" formatCode="0.00">
                  <c:v>-64331.078063649584</c:v>
                </c:pt>
                <c:pt idx="13007" formatCode="0.00">
                  <c:v>-64408.471352400302</c:v>
                </c:pt>
                <c:pt idx="13008" formatCode="0.00">
                  <c:v>-64485.894824161041</c:v>
                </c:pt>
                <c:pt idx="13009" formatCode="0.00">
                  <c:v>-64563.348468130651</c:v>
                </c:pt>
                <c:pt idx="13010" formatCode="0.00">
                  <c:v>-64640.832273517619</c:v>
                </c:pt>
                <c:pt idx="13011" formatCode="0.00">
                  <c:v>-64718.346229539806</c:v>
                </c:pt>
                <c:pt idx="13012" formatCode="0.00">
                  <c:v>-64795.890325424618</c:v>
                </c:pt>
                <c:pt idx="13013" formatCode="0.00">
                  <c:v>-64873.464550408906</c:v>
                </c:pt>
                <c:pt idx="13014" formatCode="0.00">
                  <c:v>-64951.06889373903</c:v>
                </c:pt>
                <c:pt idx="13015" formatCode="0.00">
                  <c:v>-65028.70334467075</c:v>
                </c:pt>
                <c:pt idx="13016" formatCode="0.00">
                  <c:v>-65106.36789246936</c:v>
                </c:pt>
                <c:pt idx="13017" formatCode="0.00">
                  <c:v>-65184.062526409514</c:v>
                </c:pt>
                <c:pt idx="13018" formatCode="0.00">
                  <c:v>-65261.787235775417</c:v>
                </c:pt>
                <c:pt idx="13019" formatCode="0.00">
                  <c:v>-65339.542009860583</c:v>
                </c:pt>
                <c:pt idx="13020" formatCode="0.00">
                  <c:v>-65417.326837968074</c:v>
                </c:pt>
                <c:pt idx="13021" formatCode="0.00">
                  <c:v>-65495.14170941028</c:v>
                </c:pt>
                <c:pt idx="13022" formatCode="0.00">
                  <c:v>-65572.9866135091</c:v>
                </c:pt>
                <c:pt idx="13023" formatCode="0.00">
                  <c:v>-65650.861539595731</c:v>
                </c:pt>
                <c:pt idx="13024" formatCode="0.00">
                  <c:v>-65728.766477010882</c:v>
                </c:pt>
                <c:pt idx="13025" formatCode="0.00">
                  <c:v>-65806.701415104559</c:v>
                </c:pt>
                <c:pt idx="13026" formatCode="0.00">
                  <c:v>-65884.66634323624</c:v>
                </c:pt>
                <c:pt idx="13027" formatCode="0.00">
                  <c:v>-65962.661250774705</c:v>
                </c:pt>
                <c:pt idx="13028" formatCode="0.00">
                  <c:v>-66040.68612709819</c:v>
                </c:pt>
                <c:pt idx="13029" formatCode="0.00">
                  <c:v>-66118.740961594202</c:v>
                </c:pt>
                <c:pt idx="13030" formatCode="0.00">
                  <c:v>-66196.82574365969</c:v>
                </c:pt>
                <c:pt idx="13031" formatCode="0.00">
                  <c:v>-66274.940462700906</c:v>
                </c:pt>
                <c:pt idx="13032" formatCode="0.00">
                  <c:v>-66353.085108133484</c:v>
                </c:pt>
                <c:pt idx="13033" formatCode="0.00">
                  <c:v>-66431.259669382358</c:v>
                </c:pt>
                <c:pt idx="13034" formatCode="0.00">
                  <c:v>-66509.464135881775</c:v>
                </c:pt>
                <c:pt idx="13035" formatCode="0.00">
                  <c:v>-66587.698497075398</c:v>
                </c:pt>
                <c:pt idx="13036" formatCode="0.00">
                  <c:v>-66665.96274241613</c:v>
                </c:pt>
                <c:pt idx="13037" formatCode="0.00">
                  <c:v>-66744.256861366157</c:v>
                </c:pt>
                <c:pt idx="13038" formatCode="0.00">
                  <c:v>-66822.580843397052</c:v>
                </c:pt>
                <c:pt idx="13039" formatCode="0.00">
                  <c:v>-66900.9346779896</c:v>
                </c:pt>
                <c:pt idx="13040" formatCode="0.00">
                  <c:v>-66979.318354633942</c:v>
                </c:pt>
                <c:pt idx="13041" formatCode="0.00">
                  <c:v>-67057.731862829402</c:v>
                </c:pt>
                <c:pt idx="13042" formatCode="0.00">
                  <c:v>-67136.175192084702</c:v>
                </c:pt>
                <c:pt idx="13043" formatCode="0.00">
                  <c:v>-67214.64833191772</c:v>
                </c:pt>
                <c:pt idx="13044" formatCode="0.00">
                  <c:v>-67293.151271855662</c:v>
                </c:pt>
                <c:pt idx="13045" formatCode="0.00">
                  <c:v>-67371.684001434871</c:v>
                </c:pt>
                <c:pt idx="13046" formatCode="0.00">
                  <c:v>-67450.246510201105</c:v>
                </c:pt>
                <c:pt idx="13047" formatCode="0.00">
                  <c:v>-67528.838787709217</c:v>
                </c:pt>
                <c:pt idx="13048" formatCode="0.00">
                  <c:v>-67607.460823523317</c:v>
                </c:pt>
                <c:pt idx="13049" formatCode="0.00">
                  <c:v>-67686.112607216739</c:v>
                </c:pt>
                <c:pt idx="13050" formatCode="0.00">
                  <c:v>-67764.794128372087</c:v>
                </c:pt>
                <c:pt idx="13051" formatCode="0.00">
                  <c:v>-67843.50537658103</c:v>
                </c:pt>
                <c:pt idx="13052" formatCode="0.00">
                  <c:v>-67922.246341444566</c:v>
                </c:pt>
                <c:pt idx="13053" formatCode="0.00">
                  <c:v>-68001.017012572818</c:v>
                </c:pt>
                <c:pt idx="13054" formatCode="0.00">
                  <c:v>-68079.817379585089</c:v>
                </c:pt>
                <c:pt idx="13055" formatCode="0.00">
                  <c:v>-68158.64743210985</c:v>
                </c:pt>
                <c:pt idx="13056" formatCode="0.00">
                  <c:v>-68237.507159784785</c:v>
                </c:pt>
                <c:pt idx="13057" formatCode="0.00">
                  <c:v>-68316.396552256658</c:v>
                </c:pt>
                <c:pt idx="13058" formatCode="0.00">
                  <c:v>-68395.315599181456</c:v>
                </c:pt>
                <c:pt idx="13059" formatCode="0.00">
                  <c:v>-68474.264290224193</c:v>
                </c:pt>
                <c:pt idx="13060" formatCode="0.00">
                  <c:v>-68553.242615059193</c:v>
                </c:pt>
                <c:pt idx="13061" formatCode="0.00">
                  <c:v>-68632.250563369729</c:v>
                </c:pt>
                <c:pt idx="13062" formatCode="0.00">
                  <c:v>-68711.288124848274</c:v>
                </c:pt>
                <c:pt idx="13063" formatCode="0.00">
                  <c:v>-68790.355289196392</c:v>
                </c:pt>
                <c:pt idx="13064" formatCode="0.00">
                  <c:v>-68869.452046124774</c:v>
                </c:pt>
                <c:pt idx="13065" formatCode="0.00">
                  <c:v>-68948.578385353176</c:v>
                </c:pt>
                <c:pt idx="13066" formatCode="0.00">
                  <c:v>-69027.734296610448</c:v>
                </c:pt>
                <c:pt idx="13067" formatCode="0.00">
                  <c:v>-69106.919769634478</c:v>
                </c:pt>
                <c:pt idx="13068" formatCode="0.00">
                  <c:v>-69186.134794172278</c:v>
                </c:pt>
                <c:pt idx="13069" formatCode="0.00">
                  <c:v>-69265.379359979925</c:v>
                </c:pt>
                <c:pt idx="13070" formatCode="0.00">
                  <c:v>-69344.65345682246</c:v>
                </c:pt>
                <c:pt idx="13071" formatCode="0.00">
                  <c:v>-69423.957074474092</c:v>
                </c:pt>
                <c:pt idx="13072" formatCode="0.00">
                  <c:v>-69503.290202717966</c:v>
                </c:pt>
                <c:pt idx="13073" formatCode="0.00">
                  <c:v>-69582.652831346277</c:v>
                </c:pt>
                <c:pt idx="13074" formatCode="0.00">
                  <c:v>-69662.0449501603</c:v>
                </c:pt>
                <c:pt idx="13075" formatCode="0.00">
                  <c:v>-69741.466548970231</c:v>
                </c:pt>
                <c:pt idx="13076" formatCode="0.00">
                  <c:v>-69820.917617595347</c:v>
                </c:pt>
                <c:pt idx="13077" formatCode="0.00">
                  <c:v>-69900.39814586383</c:v>
                </c:pt>
                <c:pt idx="13078" formatCode="0.00">
                  <c:v>-69979.908123612957</c:v>
                </c:pt>
                <c:pt idx="13079" formatCode="0.00">
                  <c:v>-70059.447540688911</c:v>
                </c:pt>
                <c:pt idx="13080" formatCode="0.00">
                  <c:v>-70139.016386946882</c:v>
                </c:pt>
                <c:pt idx="13081" formatCode="0.00">
                  <c:v>-70218.614652250937</c:v>
                </c:pt>
                <c:pt idx="13082" formatCode="0.00">
                  <c:v>-70298.242326474254</c:v>
                </c:pt>
                <c:pt idx="13083" formatCode="0.00">
                  <c:v>-70377.899399498798</c:v>
                </c:pt>
                <c:pt idx="13084" formatCode="0.00">
                  <c:v>-70457.585861215586</c:v>
                </c:pt>
                <c:pt idx="13085" formatCode="0.00">
                  <c:v>-70537.30170152447</c:v>
                </c:pt>
                <c:pt idx="13086" formatCode="0.00">
                  <c:v>-70617.046910334306</c:v>
                </c:pt>
                <c:pt idx="13087" formatCode="0.00">
                  <c:v>-70696.821477562786</c:v>
                </c:pt>
                <c:pt idx="13088" formatCode="0.00">
                  <c:v>-70776.625393136579</c:v>
                </c:pt>
                <c:pt idx="13089" formatCode="0.00">
                  <c:v>-70856.458646991188</c:v>
                </c:pt>
                <c:pt idx="13090" formatCode="0.00">
                  <c:v>-70936.321229071065</c:v>
                </c:pt>
                <c:pt idx="13091" formatCode="0.00">
                  <c:v>-71016.213129329451</c:v>
                </c:pt>
                <c:pt idx="13092" formatCode="0.00">
                  <c:v>-71096.134337728567</c:v>
                </c:pt>
                <c:pt idx="13093" formatCode="0.00">
                  <c:v>-71176.084844239391</c:v>
                </c:pt>
                <c:pt idx="13094" formatCode="0.00">
                  <c:v>-71256.06463884181</c:v>
                </c:pt>
                <c:pt idx="13095" formatCode="0.00">
                  <c:v>-71336.073711524543</c:v>
                </c:pt>
                <c:pt idx="13096" formatCode="0.00">
                  <c:v>-71416.1120522852</c:v>
                </c:pt>
                <c:pt idx="13097" formatCode="0.00">
                  <c:v>-71496.179651130093</c:v>
                </c:pt>
                <c:pt idx="13098" formatCode="0.00">
                  <c:v>-71576.276498074498</c:v>
                </c:pt>
                <c:pt idx="13099" formatCode="0.00">
                  <c:v>-71656.40258314235</c:v>
                </c:pt>
                <c:pt idx="13100" formatCode="0.00">
                  <c:v>-71736.557896366532</c:v>
                </c:pt>
                <c:pt idx="13101" formatCode="0.00">
                  <c:v>-71816.742427788646</c:v>
                </c:pt>
                <c:pt idx="13102" formatCode="0.00">
                  <c:v>-71896.956167459066</c:v>
                </c:pt>
                <c:pt idx="13103" formatCode="0.00">
                  <c:v>-71977.199105436972</c:v>
                </c:pt>
                <c:pt idx="13104" formatCode="0.00">
                  <c:v>-72057.471231790332</c:v>
                </c:pt>
                <c:pt idx="13105" formatCode="0.00">
                  <c:v>-72137.772536595818</c:v>
                </c:pt>
                <c:pt idx="13106" formatCode="0.00">
                  <c:v>-72218.103009938888</c:v>
                </c:pt>
                <c:pt idx="13107" formatCode="0.00">
                  <c:v>-72298.462641913749</c:v>
                </c:pt>
                <c:pt idx="13108" formatCode="0.00">
                  <c:v>-72378.851422623309</c:v>
                </c:pt>
                <c:pt idx="13109" formatCode="0.00">
                  <c:v>-72459.269342179221</c:v>
                </c:pt>
                <c:pt idx="13110" formatCode="0.00">
                  <c:v>-72539.716390701898</c:v>
                </c:pt>
                <c:pt idx="13111" formatCode="0.00">
                  <c:v>-72620.192558320356</c:v>
                </c:pt>
                <c:pt idx="13112" formatCode="0.00">
                  <c:v>-72700.697835172425</c:v>
                </c:pt>
                <c:pt idx="13113" formatCode="0.00">
                  <c:v>-72781.232211404509</c:v>
                </c:pt>
                <c:pt idx="13114" formatCode="0.00">
                  <c:v>-72861.795677171831</c:v>
                </c:pt>
                <c:pt idx="13115" formatCode="0.00">
                  <c:v>-72942.388222638168</c:v>
                </c:pt>
                <c:pt idx="13116" formatCode="0.00">
                  <c:v>-73023.009837976031</c:v>
                </c:pt>
                <c:pt idx="13117" formatCode="0.00">
                  <c:v>-73103.660513366514</c:v>
                </c:pt>
                <c:pt idx="13118" formatCode="0.00">
                  <c:v>-73184.340238999474</c:v>
                </c:pt>
                <c:pt idx="13119" formatCode="0.00">
                  <c:v>-73265.049005073306</c:v>
                </c:pt>
                <c:pt idx="13120" formatCode="0.00">
                  <c:v>-73345.786801795053</c:v>
                </c:pt>
                <c:pt idx="13121" formatCode="0.00">
                  <c:v>-73426.553619380429</c:v>
                </c:pt>
                <c:pt idx="13122" formatCode="0.00">
                  <c:v>-73507.349448053719</c:v>
                </c:pt>
                <c:pt idx="13123" formatCode="0.00">
                  <c:v>-73588.174278047794</c:v>
                </c:pt>
                <c:pt idx="13124" formatCode="0.00">
                  <c:v>-73669.028099604169</c:v>
                </c:pt>
                <c:pt idx="13125" formatCode="0.00">
                  <c:v>-73749.910902972915</c:v>
                </c:pt>
                <c:pt idx="13126" formatCode="0.00">
                  <c:v>-73830.822678412704</c:v>
                </c:pt>
                <c:pt idx="13127" formatCode="0.00">
                  <c:v>-73911.763416190748</c:v>
                </c:pt>
                <c:pt idx="13128" formatCode="0.00">
                  <c:v>-73992.733106582833</c:v>
                </c:pt>
                <c:pt idx="13129" formatCode="0.00">
                  <c:v>-74073.731739873285</c:v>
                </c:pt>
                <c:pt idx="13130" formatCode="0.00">
                  <c:v>-74154.75930635503</c:v>
                </c:pt>
                <c:pt idx="13131" formatCode="0.00">
                  <c:v>-74235.815796329392</c:v>
                </c:pt>
                <c:pt idx="13132" formatCode="0.00">
                  <c:v>-74316.901200106397</c:v>
                </c:pt>
                <c:pt idx="13133" formatCode="0.00">
                  <c:v>-74398.01550800445</c:v>
                </c:pt>
                <c:pt idx="13134" formatCode="0.00">
                  <c:v>-74479.158710350559</c:v>
                </c:pt>
                <c:pt idx="13135" formatCode="0.00">
                  <c:v>-74560.330797480128</c:v>
                </c:pt>
                <c:pt idx="13136" formatCode="0.00">
                  <c:v>-74641.531759737147</c:v>
                </c:pt>
                <c:pt idx="13137" formatCode="0.00">
                  <c:v>-74722.76158747403</c:v>
                </c:pt>
                <c:pt idx="13138" formatCode="0.00">
                  <c:v>-74804.020271051719</c:v>
                </c:pt>
                <c:pt idx="13139" formatCode="0.00">
                  <c:v>-74885.307800839524</c:v>
                </c:pt>
                <c:pt idx="13140" formatCode="0.00">
                  <c:v>-74966.624167215312</c:v>
                </c:pt>
                <c:pt idx="13141" formatCode="0.00">
                  <c:v>-75047.969360565345</c:v>
                </c:pt>
                <c:pt idx="13142" formatCode="0.00">
                  <c:v>-75129.34337128434</c:v>
                </c:pt>
                <c:pt idx="13143" formatCode="0.00">
                  <c:v>-75210.746189775396</c:v>
                </c:pt>
                <c:pt idx="13144" formatCode="0.00">
                  <c:v>-75292.177806450127</c:v>
                </c:pt>
                <c:pt idx="13145" formatCode="0.00">
                  <c:v>-75373.638211728437</c:v>
                </c:pt>
                <c:pt idx="13146" formatCode="0.00">
                  <c:v>-75455.127396038763</c:v>
                </c:pt>
                <c:pt idx="13147" formatCode="0.00">
                  <c:v>-75536.645349817802</c:v>
                </c:pt>
                <c:pt idx="13148" formatCode="0.00">
                  <c:v>-75618.192063510753</c:v>
                </c:pt>
                <c:pt idx="13149" formatCode="0.00">
                  <c:v>-75699.767527571079</c:v>
                </c:pt>
                <c:pt idx="13150" formatCode="0.00">
                  <c:v>-75781.371732460742</c:v>
                </c:pt>
                <c:pt idx="13151" formatCode="0.00">
                  <c:v>-75863.004668649941</c:v>
                </c:pt>
                <c:pt idx="13152" formatCode="0.00">
                  <c:v>-75944.666326617284</c:v>
                </c:pt>
                <c:pt idx="13153" formatCode="0.00">
                  <c:v>-76026.356696849689</c:v>
                </c:pt>
                <c:pt idx="13154" formatCode="0.00">
                  <c:v>-76108.075769842471</c:v>
                </c:pt>
                <c:pt idx="13155" formatCode="0.00">
                  <c:v>-76189.823536099182</c:v>
                </c:pt>
                <c:pt idx="13156" formatCode="0.00">
                  <c:v>-76271.599986131754</c:v>
                </c:pt>
                <c:pt idx="13157" formatCode="0.00">
                  <c:v>-76353.405110460328</c:v>
                </c:pt>
                <c:pt idx="13158" formatCode="0.00">
                  <c:v>-76435.238899613512</c:v>
                </c:pt>
                <c:pt idx="13159" formatCode="0.00">
                  <c:v>-76517.101344128023</c:v>
                </c:pt>
                <c:pt idx="13160" formatCode="0.00">
                  <c:v>-76598.992434548956</c:v>
                </c:pt>
                <c:pt idx="13161" formatCode="0.00">
                  <c:v>-76680.91216142966</c:v>
                </c:pt>
                <c:pt idx="13162" formatCode="0.00">
                  <c:v>-76762.860515331718</c:v>
                </c:pt>
                <c:pt idx="13163" formatCode="0.00">
                  <c:v>-76844.837486824981</c:v>
                </c:pt>
                <c:pt idx="13164" formatCode="0.00">
                  <c:v>-76926.843066487578</c:v>
                </c:pt>
                <c:pt idx="13165" formatCode="0.00">
                  <c:v>-77008.877244905831</c:v>
                </c:pt>
                <c:pt idx="13166" formatCode="0.00">
                  <c:v>-77090.940012674255</c:v>
                </c:pt>
                <c:pt idx="13167" formatCode="0.00">
                  <c:v>-77173.031360395646</c:v>
                </c:pt>
                <c:pt idx="13168" formatCode="0.00">
                  <c:v>-77255.151278680991</c:v>
                </c:pt>
                <c:pt idx="13169" formatCode="0.00">
                  <c:v>-77337.299758149442</c:v>
                </c:pt>
                <c:pt idx="13170" formatCode="0.00">
                  <c:v>-77419.47678942843</c:v>
                </c:pt>
                <c:pt idx="13171" formatCode="0.00">
                  <c:v>-77501.682363153421</c:v>
                </c:pt>
                <c:pt idx="13172" formatCode="0.00">
                  <c:v>-77583.916469968186</c:v>
                </c:pt>
                <c:pt idx="13173" formatCode="0.00">
                  <c:v>-77666.179100524605</c:v>
                </c:pt>
                <c:pt idx="13174" formatCode="0.00">
                  <c:v>-77748.470245482706</c:v>
                </c:pt>
                <c:pt idx="13175" formatCode="0.00">
                  <c:v>-77830.789895510636</c:v>
                </c:pt>
                <c:pt idx="13176" formatCode="0.00">
                  <c:v>-77913.138041284794</c:v>
                </c:pt>
                <c:pt idx="13177" formatCode="0.00">
                  <c:v>-77995.514673489568</c:v>
                </c:pt>
                <c:pt idx="13178" formatCode="0.00">
                  <c:v>-78077.919782817553</c:v>
                </c:pt>
                <c:pt idx="13179" formatCode="0.00">
                  <c:v>-78160.353359969406</c:v>
                </c:pt>
                <c:pt idx="13180" formatCode="0.00">
                  <c:v>-78242.815395653932</c:v>
                </c:pt>
                <c:pt idx="13181" formatCode="0.00">
                  <c:v>-78325.305880587955</c:v>
                </c:pt>
                <c:pt idx="13182" formatCode="0.00">
                  <c:v>-78407.824805496493</c:v>
                </c:pt>
                <c:pt idx="13183" formatCode="0.00">
                  <c:v>-78490.372161112522</c:v>
                </c:pt>
                <c:pt idx="13184" formatCode="0.00">
                  <c:v>-78572.947938177167</c:v>
                </c:pt>
                <c:pt idx="13185" formatCode="0.00">
                  <c:v>-78655.552127439543</c:v>
                </c:pt>
                <c:pt idx="13186" formatCode="0.00">
                  <c:v>-78738.1847196569</c:v>
                </c:pt>
                <c:pt idx="13187" formatCode="0.00">
                  <c:v>-78820.845705594416</c:v>
                </c:pt>
                <c:pt idx="13188" formatCode="0.00">
                  <c:v>-78903.535076025437</c:v>
                </c:pt>
                <c:pt idx="13189" formatCode="0.00">
                  <c:v>-78986.252821731163</c:v>
                </c:pt>
                <c:pt idx="13190" formatCode="0.00">
                  <c:v>-79068.998933500989</c:v>
                </c:pt>
                <c:pt idx="13191" formatCode="0.00">
                  <c:v>-79151.773402132152</c:v>
                </c:pt>
                <c:pt idx="13192" formatCode="0.00">
                  <c:v>-79234.576218429997</c:v>
                </c:pt>
                <c:pt idx="13193" formatCode="0.00">
                  <c:v>-79317.407373207752</c:v>
                </c:pt>
                <c:pt idx="13194" formatCode="0.00">
                  <c:v>-79400.26685728677</c:v>
                </c:pt>
                <c:pt idx="13195" formatCode="0.00">
                  <c:v>-79483.154661496214</c:v>
                </c:pt>
                <c:pt idx="13196" formatCode="0.00">
                  <c:v>-79566.070776673296</c:v>
                </c:pt>
                <c:pt idx="13197" formatCode="0.00">
                  <c:v>-79649.015193663174</c:v>
                </c:pt>
                <c:pt idx="13198" formatCode="0.00">
                  <c:v>-79731.987903318935</c:v>
                </c:pt>
                <c:pt idx="13199" formatCode="0.00">
                  <c:v>-79814.988896501571</c:v>
                </c:pt>
                <c:pt idx="13200" formatCode="0.00">
                  <c:v>-79898.018164080073</c:v>
                </c:pt>
                <c:pt idx="13201" formatCode="0.00">
                  <c:v>-79981.075696931235</c:v>
                </c:pt>
                <c:pt idx="13202" formatCode="0.00">
                  <c:v>-80064.161485939912</c:v>
                </c:pt>
                <c:pt idx="13203" formatCode="0.00">
                  <c:v>-80147.275521998657</c:v>
                </c:pt>
                <c:pt idx="13204" formatCode="0.00">
                  <c:v>-80230.417796008114</c:v>
                </c:pt>
                <c:pt idx="13205" formatCode="0.00">
                  <c:v>-80313.588298876668</c:v>
                </c:pt>
                <c:pt idx="13206" formatCode="0.00">
                  <c:v>-80396.787021520649</c:v>
                </c:pt>
                <c:pt idx="13207" formatCode="0.00">
                  <c:v>-80480.013954864189</c:v>
                </c:pt>
                <c:pt idx="13208" formatCode="0.00">
                  <c:v>-80563.269089839363</c:v>
                </c:pt>
                <c:pt idx="13209" formatCode="0.00">
                  <c:v>-80646.552417385989</c:v>
                </c:pt>
                <c:pt idx="13210" formatCode="0.00">
                  <c:v>-80729.863928451799</c:v>
                </c:pt>
                <c:pt idx="13211" formatCode="0.00">
                  <c:v>-80813.203613992271</c:v>
                </c:pt>
                <c:pt idx="13212" formatCode="0.00">
                  <c:v>-80896.571464970839</c:v>
                </c:pt>
                <c:pt idx="13213" formatCode="0.00">
                  <c:v>-80979.967472358592</c:v>
                </c:pt>
                <c:pt idx="13214" formatCode="0.00">
                  <c:v>-81063.391627134508</c:v>
                </c:pt>
                <c:pt idx="13215" formatCode="0.00">
                  <c:v>-81146.843920285348</c:v>
                </c:pt>
                <c:pt idx="13216" formatCode="0.00">
                  <c:v>-81230.32434280563</c:v>
                </c:pt>
                <c:pt idx="13217" formatCode="0.00">
                  <c:v>-81313.832885697644</c:v>
                </c:pt>
                <c:pt idx="13218" formatCode="0.00">
                  <c:v>-81397.369539971536</c:v>
                </c:pt>
                <c:pt idx="13219" formatCode="0.00">
                  <c:v>-81480.934296645064</c:v>
                </c:pt>
                <c:pt idx="13220" formatCode="0.00">
                  <c:v>-81564.527146743858</c:v>
                </c:pt>
                <c:pt idx="13221" formatCode="0.00">
                  <c:v>-81648.148081301202</c:v>
                </c:pt>
                <c:pt idx="13222" formatCode="0.00">
                  <c:v>-81731.797091358181</c:v>
                </c:pt>
                <c:pt idx="13223" formatCode="0.00">
                  <c:v>-81815.474167963534</c:v>
                </c:pt>
                <c:pt idx="13224" formatCode="0.00">
                  <c:v>-81899.179302173783</c:v>
                </c:pt>
                <c:pt idx="13225" formatCode="0.00">
                  <c:v>-81982.912485053093</c:v>
                </c:pt>
                <c:pt idx="13226" formatCode="0.00">
                  <c:v>-82066.673707673355</c:v>
                </c:pt>
                <c:pt idx="13227" formatCode="0.00">
                  <c:v>-82150.462961114157</c:v>
                </c:pt>
                <c:pt idx="13228" formatCode="0.00">
                  <c:v>-82234.280236462757</c:v>
                </c:pt>
                <c:pt idx="13229" formatCode="0.00">
                  <c:v>-82318.125524814022</c:v>
                </c:pt>
                <c:pt idx="13230" formatCode="0.00">
                  <c:v>-82401.998817270607</c:v>
                </c:pt>
                <c:pt idx="13231" formatCode="0.00">
                  <c:v>-82485.900104942717</c:v>
                </c:pt>
                <c:pt idx="13232" formatCode="0.00">
                  <c:v>-82569.829378948227</c:v>
                </c:pt>
                <c:pt idx="13233" formatCode="0.00">
                  <c:v>-82653.786630412651</c:v>
                </c:pt>
                <c:pt idx="13234" formatCode="0.00">
                  <c:v>-82737.771850469158</c:v>
                </c:pt>
                <c:pt idx="13235" formatCode="0.00">
                  <c:v>-82821.785030258441</c:v>
                </c:pt>
                <c:pt idx="13236" formatCode="0.00">
                  <c:v>-82905.826160928977</c:v>
                </c:pt>
                <c:pt idx="13237" formatCode="0.00">
                  <c:v>-82989.89523363662</c:v>
                </c:pt>
                <c:pt idx="13238" formatCode="0.00">
                  <c:v>-83073.992239544983</c:v>
                </c:pt>
                <c:pt idx="13239" formatCode="0.00">
                  <c:v>-83158.1171698252</c:v>
                </c:pt>
                <c:pt idx="13240" formatCode="0.00">
                  <c:v>-83242.270015655973</c:v>
                </c:pt>
                <c:pt idx="13241" formatCode="0.00">
                  <c:v>-83326.450768223614</c:v>
                </c:pt>
                <c:pt idx="13242" formatCode="0.00">
                  <c:v>-83410.659418721916</c:v>
                </c:pt>
                <c:pt idx="13243" formatCode="0.00">
                  <c:v>-83494.895958352296</c:v>
                </c:pt>
                <c:pt idx="13244" formatCode="0.00">
                  <c:v>-83579.160378323708</c:v>
                </c:pt>
                <c:pt idx="13245" formatCode="0.00">
                  <c:v>-83663.452669852515</c:v>
                </c:pt>
                <c:pt idx="13246" formatCode="0.00">
                  <c:v>-83747.772824162792</c:v>
                </c:pt>
                <c:pt idx="13247" formatCode="0.00">
                  <c:v>-83832.120832485947</c:v>
                </c:pt>
                <c:pt idx="13248" formatCode="0.00">
                  <c:v>-83916.496686061058</c:v>
                </c:pt>
                <c:pt idx="13249" formatCode="0.00">
                  <c:v>-84000.900376134567</c:v>
                </c:pt>
                <c:pt idx="13250" formatCode="0.00">
                  <c:v>-84085.331893960451</c:v>
                </c:pt>
                <c:pt idx="13251" formatCode="0.00">
                  <c:v>-84169.791230800169</c:v>
                </c:pt>
                <c:pt idx="13252" formatCode="0.00">
                  <c:v>-84254.278377922688</c:v>
                </c:pt>
                <c:pt idx="13253" formatCode="0.00">
                  <c:v>-84338.793326604355</c:v>
                </c:pt>
                <c:pt idx="13254" formatCode="0.00">
                  <c:v>-84423.336068129051</c:v>
                </c:pt>
                <c:pt idx="13255" formatCode="0.00">
                  <c:v>-84507.906593788037</c:v>
                </c:pt>
                <c:pt idx="13256" formatCode="0.00">
                  <c:v>-84592.504894880054</c:v>
                </c:pt>
                <c:pt idx="13257" formatCode="0.00">
                  <c:v>-84677.130962711235</c:v>
                </c:pt>
                <c:pt idx="13258" formatCode="0.00">
                  <c:v>-84761.784788595178</c:v>
                </c:pt>
                <c:pt idx="13259" formatCode="0.00">
                  <c:v>-84846.466363852844</c:v>
                </c:pt>
                <c:pt idx="13260" formatCode="0.00">
                  <c:v>-84931.17567981263</c:v>
                </c:pt>
                <c:pt idx="13261" formatCode="0.00">
                  <c:v>-85015.912727810282</c:v>
                </c:pt>
                <c:pt idx="13262" formatCode="0.00">
                  <c:v>-85100.677499189012</c:v>
                </c:pt>
                <c:pt idx="13263" formatCode="0.00">
                  <c:v>-85185.469985299307</c:v>
                </c:pt>
                <c:pt idx="13264" formatCode="0.00">
                  <c:v>-85270.290177499119</c:v>
                </c:pt>
                <c:pt idx="13265" formatCode="0.00">
                  <c:v>-85355.138067153646</c:v>
                </c:pt>
                <c:pt idx="13266" formatCode="0.00">
                  <c:v>-85440.013645635583</c:v>
                </c:pt>
                <c:pt idx="13267" formatCode="0.00">
                  <c:v>-85524.91690432484</c:v>
                </c:pt>
                <c:pt idx="13268" formatCode="0.00">
                  <c:v>-85609.847834608721</c:v>
                </c:pt>
                <c:pt idx="13269" formatCode="0.00">
                  <c:v>-85694.806427881791</c:v>
                </c:pt>
                <c:pt idx="13270" formatCode="0.00">
                  <c:v>-85779.792675546065</c:v>
                </c:pt>
                <c:pt idx="13271" formatCode="0.00">
                  <c:v>-85864.806569010703</c:v>
                </c:pt>
                <c:pt idx="13272" formatCode="0.00">
                  <c:v>-85949.848099692332</c:v>
                </c:pt>
                <c:pt idx="13273" formatCode="0.00">
                  <c:v>-86034.917259014692</c:v>
                </c:pt>
                <c:pt idx="13274" formatCode="0.00">
                  <c:v>-86120.014038408961</c:v>
                </c:pt>
                <c:pt idx="13275" formatCode="0.00">
                  <c:v>-86205.138429313476</c:v>
                </c:pt>
                <c:pt idx="13276" formatCode="0.00">
                  <c:v>-86290.290423173923</c:v>
                </c:pt>
                <c:pt idx="13277" formatCode="0.00">
                  <c:v>-86375.470011443176</c:v>
                </c:pt>
                <c:pt idx="13278" formatCode="0.00">
                  <c:v>-86460.677185581473</c:v>
                </c:pt>
                <c:pt idx="13279" formatCode="0.00">
                  <c:v>-86545.91193705608</c:v>
                </c:pt>
                <c:pt idx="13280" formatCode="0.00">
                  <c:v>-86631.174257341758</c:v>
                </c:pt>
                <c:pt idx="13281" formatCode="0.00">
                  <c:v>-86716.464137920266</c:v>
                </c:pt>
                <c:pt idx="13282" formatCode="0.00">
                  <c:v>-86801.781570280742</c:v>
                </c:pt>
                <c:pt idx="13283" formatCode="0.00">
                  <c:v>-86887.126545919411</c:v>
                </c:pt>
                <c:pt idx="13284" formatCode="0.00">
                  <c:v>-86972.499056339773</c:v>
                </c:pt>
                <c:pt idx="13285" formatCode="0.00">
                  <c:v>-87057.899093052489</c:v>
                </c:pt>
                <c:pt idx="13286" formatCode="0.00">
                  <c:v>-87143.326647575392</c:v>
                </c:pt>
                <c:pt idx="13287" formatCode="0.00">
                  <c:v>-87228.78171143349</c:v>
                </c:pt>
                <c:pt idx="13288" formatCode="0.00">
                  <c:v>-87314.26427615901</c:v>
                </c:pt>
                <c:pt idx="13289" formatCode="0.00">
                  <c:v>-87399.774333291207</c:v>
                </c:pt>
                <c:pt idx="13290" formatCode="0.00">
                  <c:v>-87485.311874376668</c:v>
                </c:pt>
                <c:pt idx="13291" formatCode="0.00">
                  <c:v>-87570.876890968953</c:v>
                </c:pt>
                <c:pt idx="13292" formatCode="0.00">
                  <c:v>-87656.469374628854</c:v>
                </c:pt>
                <c:pt idx="13293" formatCode="0.00">
                  <c:v>-87742.089316924204</c:v>
                </c:pt>
                <c:pt idx="13294" formatCode="0.00">
                  <c:v>-87827.736709430043</c:v>
                </c:pt>
                <c:pt idx="13295" formatCode="0.00">
                  <c:v>-87913.411543728434</c:v>
                </c:pt>
                <c:pt idx="13296" formatCode="0.00">
                  <c:v>-87999.11381140865</c:v>
                </c:pt>
                <c:pt idx="13297" formatCode="0.00">
                  <c:v>-88084.843504066856</c:v>
                </c:pt>
                <c:pt idx="13298" formatCode="0.00">
                  <c:v>-88170.600613306538</c:v>
                </c:pt>
                <c:pt idx="13299" formatCode="0.00">
                  <c:v>-88256.385130738068</c:v>
                </c:pt>
                <c:pt idx="13300" formatCode="0.00">
                  <c:v>-88342.197047979003</c:v>
                </c:pt>
                <c:pt idx="13301" formatCode="0.00">
                  <c:v>-88428.036356653844</c:v>
                </c:pt>
                <c:pt idx="13302" formatCode="0.00">
                  <c:v>-88513.903048394262</c:v>
                </c:pt>
                <c:pt idx="13303" formatCode="0.00">
                  <c:v>-88599.797114838861</c:v>
                </c:pt>
                <c:pt idx="13304" formatCode="0.00">
                  <c:v>-88685.718547633369</c:v>
                </c:pt>
                <c:pt idx="13305" formatCode="0.00">
                  <c:v>-88771.667338430445</c:v>
                </c:pt>
                <c:pt idx="13306" formatCode="0.00">
                  <c:v>-88857.643478889848</c:v>
                </c:pt>
                <c:pt idx="13307" formatCode="0.00">
                  <c:v>-88943.646960678278</c:v>
                </c:pt>
                <c:pt idx="13308" formatCode="0.00">
                  <c:v>-89029.677775469492</c:v>
                </c:pt>
                <c:pt idx="13309" formatCode="0.00">
                  <c:v>-89115.735914944176</c:v>
                </c:pt>
                <c:pt idx="13310" formatCode="0.00">
                  <c:v>-89201.821370790087</c:v>
                </c:pt>
                <c:pt idx="13311" formatCode="0.00">
                  <c:v>-89287.934134701805</c:v>
                </c:pt>
                <c:pt idx="13312" formatCode="0.00">
                  <c:v>-89374.074198381029</c:v>
                </c:pt>
                <c:pt idx="13313" formatCode="0.00">
                  <c:v>-89460.241553536369</c:v>
                </c:pt>
                <c:pt idx="13314" formatCode="0.00">
                  <c:v>-89546.436191883331</c:v>
                </c:pt>
                <c:pt idx="13315" formatCode="0.00">
                  <c:v>-89632.658105144408</c:v>
                </c:pt>
                <c:pt idx="13316" formatCode="0.00">
                  <c:v>-89718.907285049063</c:v>
                </c:pt>
                <c:pt idx="13317" formatCode="0.00">
                  <c:v>-89805.183723333597</c:v>
                </c:pt>
                <c:pt idx="13318" formatCode="0.00">
                  <c:v>-89891.487411741298</c:v>
                </c:pt>
                <c:pt idx="13319" formatCode="0.00">
                  <c:v>-89977.818342022278</c:v>
                </c:pt>
                <c:pt idx="13320" formatCode="0.00">
                  <c:v>-90064.17650593369</c:v>
                </c:pt>
                <c:pt idx="13321" formatCode="0.00">
                  <c:v>-90150.561895239487</c:v>
                </c:pt>
                <c:pt idx="13322" formatCode="0.00">
                  <c:v>-90236.974501710443</c:v>
                </c:pt>
                <c:pt idx="13323" formatCode="0.00">
                  <c:v>-90323.414317124334</c:v>
                </c:pt>
                <c:pt idx="13324" formatCode="0.00">
                  <c:v>-90409.881333265774</c:v>
                </c:pt>
                <c:pt idx="13325" formatCode="0.00">
                  <c:v>-90496.375541926172</c:v>
                </c:pt>
                <c:pt idx="13326" formatCode="0.00">
                  <c:v>-90582.896934903867</c:v>
                </c:pt>
                <c:pt idx="13327" formatCode="0.00">
                  <c:v>-90669.445504003947</c:v>
                </c:pt>
                <c:pt idx="13328" formatCode="0.00">
                  <c:v>-90756.02124103847</c:v>
                </c:pt>
                <c:pt idx="13329" formatCode="0.00">
                  <c:v>-90842.624137826206</c:v>
                </c:pt>
                <c:pt idx="13330" formatCode="0.00">
                  <c:v>-90929.254186192789</c:v>
                </c:pt>
                <c:pt idx="13331" formatCode="0.00">
                  <c:v>-91015.911377970653</c:v>
                </c:pt>
                <c:pt idx="13332" formatCode="0.00">
                  <c:v>-91102.595704999083</c:v>
                </c:pt>
                <c:pt idx="13333" formatCode="0.00">
                  <c:v>-91189.307159124059</c:v>
                </c:pt>
                <c:pt idx="13334" formatCode="0.00">
                  <c:v>-91276.045732198458</c:v>
                </c:pt>
                <c:pt idx="13335" formatCode="0.00">
                  <c:v>-91362.811416081851</c:v>
                </c:pt>
                <c:pt idx="13336" formatCode="0.00">
                  <c:v>-91449.604202640679</c:v>
                </c:pt>
                <c:pt idx="13337" formatCode="0.00">
                  <c:v>-91536.424083747974</c:v>
                </c:pt>
                <c:pt idx="13338" formatCode="0.00">
                  <c:v>-91623.271051283751</c:v>
                </c:pt>
                <c:pt idx="13339" formatCode="0.00">
                  <c:v>-91710.145097134591</c:v>
                </c:pt>
                <c:pt idx="13340" formatCode="0.00">
                  <c:v>-91797.046213193884</c:v>
                </c:pt>
                <c:pt idx="13341" formatCode="0.00">
                  <c:v>-91883.974391361728</c:v>
                </c:pt>
                <c:pt idx="13342" formatCode="0.00">
                  <c:v>-91970.929623545017</c:v>
                </c:pt>
                <c:pt idx="13343" formatCode="0.00">
                  <c:v>-92057.911901657251</c:v>
                </c:pt>
                <c:pt idx="13344" formatCode="0.00">
                  <c:v>-92144.921217618743</c:v>
                </c:pt>
                <c:pt idx="13345" formatCode="0.00">
                  <c:v>-92231.957563356424</c:v>
                </c:pt>
                <c:pt idx="13346" formatCode="0.00">
                  <c:v>-92319.020930803963</c:v>
                </c:pt>
                <c:pt idx="13347" formatCode="0.00">
                  <c:v>-92406.111311901681</c:v>
                </c:pt>
                <c:pt idx="13348" formatCode="0.00">
                  <c:v>-92493.228698596591</c:v>
                </c:pt>
                <c:pt idx="13349" formatCode="0.00">
                  <c:v>-92580.373082842372</c:v>
                </c:pt>
                <c:pt idx="13350" formatCode="0.00">
                  <c:v>-92667.544456599411</c:v>
                </c:pt>
                <c:pt idx="13351" formatCode="0.00">
                  <c:v>-92754.742811834629</c:v>
                </c:pt>
                <c:pt idx="13352" formatCode="0.00">
                  <c:v>-92841.968140521727</c:v>
                </c:pt>
                <c:pt idx="13353" formatCode="0.00">
                  <c:v>-92929.220434640971</c:v>
                </c:pt>
                <c:pt idx="13354" formatCode="0.00">
                  <c:v>-93016.499686179232</c:v>
                </c:pt>
                <c:pt idx="13355" formatCode="0.00">
                  <c:v>-93103.805887130031</c:v>
                </c:pt>
                <c:pt idx="13356" formatCode="0.00">
                  <c:v>-93191.139029493555</c:v>
                </c:pt>
                <c:pt idx="13357" formatCode="0.00">
                  <c:v>-93278.49910527654</c:v>
                </c:pt>
                <c:pt idx="13358" formatCode="0.00">
                  <c:v>-93365.886106492297</c:v>
                </c:pt>
                <c:pt idx="13359" formatCode="0.00">
                  <c:v>-93453.300025160715</c:v>
                </c:pt>
                <c:pt idx="13360" formatCode="0.00">
                  <c:v>-93540.740853308409</c:v>
                </c:pt>
                <c:pt idx="13361" formatCode="0.00">
                  <c:v>-93628.208582968364</c:v>
                </c:pt>
                <c:pt idx="13362" formatCode="0.00">
                  <c:v>-93715.703206180318</c:v>
                </c:pt>
                <c:pt idx="13363" formatCode="0.00">
                  <c:v>-93803.224714990414</c:v>
                </c:pt>
                <c:pt idx="13364" formatCode="0.00">
                  <c:v>-93890.773101451457</c:v>
                </c:pt>
                <c:pt idx="13365" formatCode="0.00">
                  <c:v>-93978.348357622715</c:v>
                </c:pt>
                <c:pt idx="13366" formatCode="0.00">
                  <c:v>-94065.950475570047</c:v>
                </c:pt>
                <c:pt idx="13367" formatCode="0.00">
                  <c:v>-94153.579447365832</c:v>
                </c:pt>
                <c:pt idx="13368" formatCode="0.00">
                  <c:v>-94241.235265088937</c:v>
                </c:pt>
                <c:pt idx="13369" formatCode="0.00">
                  <c:v>-94328.917920824708</c:v>
                </c:pt>
                <c:pt idx="13370" formatCode="0.00">
                  <c:v>-94416.627406665153</c:v>
                </c:pt>
                <c:pt idx="13371" formatCode="0.00">
                  <c:v>-94504.363714708583</c:v>
                </c:pt>
                <c:pt idx="13372" formatCode="0.00">
                  <c:v>-94592.126837059943</c:v>
                </c:pt>
                <c:pt idx="13373" formatCode="0.00">
                  <c:v>-94679.916765830523</c:v>
                </c:pt>
                <c:pt idx="13374" formatCode="0.00">
                  <c:v>-94767.73349313825</c:v>
                </c:pt>
                <c:pt idx="13375" formatCode="0.00">
                  <c:v>-94855.57701110738</c:v>
                </c:pt>
                <c:pt idx="13376" formatCode="0.00">
                  <c:v>-94943.447311868702</c:v>
                </c:pt>
                <c:pt idx="13377" formatCode="0.00">
                  <c:v>-95031.344387559366</c:v>
                </c:pt>
                <c:pt idx="13378" formatCode="0.00">
                  <c:v>-95119.268230323127</c:v>
                </c:pt>
                <c:pt idx="13379" formatCode="0.00">
                  <c:v>-95207.218832310013</c:v>
                </c:pt>
                <c:pt idx="13380" formatCode="0.00">
                  <c:v>-95295.196185676556</c:v>
                </c:pt>
                <c:pt idx="13381" formatCode="0.00">
                  <c:v>-95383.200282585705</c:v>
                </c:pt>
                <c:pt idx="13382" formatCode="0.00">
                  <c:v>-95471.231115206829</c:v>
                </c:pt>
                <c:pt idx="13383" formatCode="0.00">
                  <c:v>-95559.288675715608</c:v>
                </c:pt>
                <c:pt idx="13384" formatCode="0.00">
                  <c:v>-95647.372956294304</c:v>
                </c:pt>
                <c:pt idx="13385" formatCode="0.00">
                  <c:v>-95735.483949131347</c:v>
                </c:pt>
                <c:pt idx="13386" formatCode="0.00">
                  <c:v>-95823.621646421743</c:v>
                </c:pt>
                <c:pt idx="13387" formatCode="0.00">
                  <c:v>-95911.786040366758</c:v>
                </c:pt>
                <c:pt idx="13388" formatCode="0.00">
                  <c:v>-95999.97712317406</c:v>
                </c:pt>
                <c:pt idx="13389" formatCode="0.00">
                  <c:v>-96088.19488705766</c:v>
                </c:pt>
                <c:pt idx="13390" formatCode="0.00">
                  <c:v>-96176.439324237974</c:v>
                </c:pt>
                <c:pt idx="13391" formatCode="0.00">
                  <c:v>-96264.71042694166</c:v>
                </c:pt>
                <c:pt idx="13392" formatCode="0.00">
                  <c:v>-96353.008187401836</c:v>
                </c:pt>
                <c:pt idx="13393" formatCode="0.00">
                  <c:v>-96441.332597857836</c:v>
                </c:pt>
                <c:pt idx="13394" formatCode="0.00">
                  <c:v>-96529.683650555409</c:v>
                </c:pt>
                <c:pt idx="13395" formatCode="0.00">
                  <c:v>-96618.061337746534</c:v>
                </c:pt>
                <c:pt idx="13396" formatCode="0.00">
                  <c:v>-96706.465651689563</c:v>
                </c:pt>
                <c:pt idx="13397" formatCode="0.00">
                  <c:v>-96794.896584649105</c:v>
                </c:pt>
                <c:pt idx="13398" formatCode="0.00">
                  <c:v>-96883.354128896113</c:v>
                </c:pt>
                <c:pt idx="13399" formatCode="0.00">
                  <c:v>-96971.838276707727</c:v>
                </c:pt>
                <c:pt idx="13400" formatCode="0.00">
                  <c:v>-97060.349020367503</c:v>
                </c:pt>
                <c:pt idx="13401" formatCode="0.00">
                  <c:v>-97148.886352165078</c:v>
                </c:pt>
                <c:pt idx="13402" formatCode="0.00">
                  <c:v>-97237.450264396597</c:v>
                </c:pt>
                <c:pt idx="13403" formatCode="0.00">
                  <c:v>-97326.040749364227</c:v>
                </c:pt>
                <c:pt idx="13404" formatCode="0.00">
                  <c:v>-97414.65779937651</c:v>
                </c:pt>
                <c:pt idx="13405" formatCode="0.00">
                  <c:v>-97503.301406748142</c:v>
                </c:pt>
                <c:pt idx="13406" formatCode="0.00">
                  <c:v>-97591.97156380018</c:v>
                </c:pt>
                <c:pt idx="13407" formatCode="0.00">
                  <c:v>-97680.668262859792</c:v>
                </c:pt>
                <c:pt idx="13408" formatCode="0.00">
                  <c:v>-97769.391496260432</c:v>
                </c:pt>
                <c:pt idx="13409" formatCode="0.00">
                  <c:v>-97858.141256341652</c:v>
                </c:pt>
                <c:pt idx="13410" formatCode="0.00">
                  <c:v>-97946.917535449378</c:v>
                </c:pt>
                <c:pt idx="13411" formatCode="0.00">
                  <c:v>-98035.720325935588</c:v>
                </c:pt>
                <c:pt idx="13412" formatCode="0.00">
                  <c:v>-98124.549620158534</c:v>
                </c:pt>
                <c:pt idx="13413" formatCode="0.00">
                  <c:v>-98213.405410482534</c:v>
                </c:pt>
                <c:pt idx="13414" formatCode="0.00">
                  <c:v>-98302.287689278281</c:v>
                </c:pt>
                <c:pt idx="13415" formatCode="0.00">
                  <c:v>-98391.19644892239</c:v>
                </c:pt>
                <c:pt idx="13416" formatCode="0.00">
                  <c:v>-98480.131681797866</c:v>
                </c:pt>
                <c:pt idx="13417" formatCode="0.00">
                  <c:v>-98569.093380293678</c:v>
                </c:pt>
                <c:pt idx="13418" formatCode="0.00">
                  <c:v>-98658.081536805068</c:v>
                </c:pt>
                <c:pt idx="13419" formatCode="0.00">
                  <c:v>-98747.096143733288</c:v>
                </c:pt>
                <c:pt idx="13420" formatCode="0.00">
                  <c:v>-98836.137193485862</c:v>
                </c:pt>
                <c:pt idx="13421" formatCode="0.00">
                  <c:v>-98925.204678476366</c:v>
                </c:pt>
                <c:pt idx="13422" formatCode="0.00">
                  <c:v>-99014.298591124461</c:v>
                </c:pt>
                <c:pt idx="13423" formatCode="0.00">
                  <c:v>-99103.418923855919</c:v>
                </c:pt>
                <c:pt idx="13424" formatCode="0.00">
                  <c:v>-99192.56566910274</c:v>
                </c:pt>
                <c:pt idx="13425" formatCode="0.00">
                  <c:v>-99281.738819302831</c:v>
                </c:pt>
                <c:pt idx="13426" formatCode="0.00">
                  <c:v>-99370.938366900315</c:v>
                </c:pt>
                <c:pt idx="13427" formatCode="0.00">
                  <c:v>-99460.164304345279</c:v>
                </c:pt>
                <c:pt idx="13428" formatCode="0.00">
                  <c:v>-99549.416624094039</c:v>
                </c:pt>
                <c:pt idx="13429" formatCode="0.00">
                  <c:v>-99638.69531860885</c:v>
                </c:pt>
                <c:pt idx="13430" formatCode="0.00">
                  <c:v>-99728.000380358077</c:v>
                </c:pt>
                <c:pt idx="13431" formatCode="0.00">
                  <c:v>-99817.331801816079</c:v>
                </c:pt>
                <c:pt idx="13432" formatCode="0.00">
                  <c:v>-99906.689575463344</c:v>
                </c:pt>
                <c:pt idx="13433" formatCode="0.00">
                  <c:v>-99996.073693786311</c:v>
                </c:pt>
                <c:pt idx="13434" formatCode="0.00">
                  <c:v>-100085.48414927753</c:v>
                </c:pt>
                <c:pt idx="13435" formatCode="0.00">
                  <c:v>-100174.92093443547</c:v>
                </c:pt>
                <c:pt idx="13436" formatCode="0.00">
                  <c:v>-100264.38404176473</c:v>
                </c:pt>
                <c:pt idx="13437" formatCode="0.00">
                  <c:v>-100353.87346377582</c:v>
                </c:pt>
                <c:pt idx="13438" formatCode="0.00">
                  <c:v>-100443.3891929853</c:v>
                </c:pt>
                <c:pt idx="13439" formatCode="0.00">
                  <c:v>-100532.9312219157</c:v>
                </c:pt>
                <c:pt idx="13440" formatCode="0.00">
                  <c:v>-100622.49954309559</c:v>
                </c:pt>
                <c:pt idx="13441" formatCode="0.00">
                  <c:v>-100712.09414905937</c:v>
                </c:pt>
                <c:pt idx="13442" formatCode="0.00">
                  <c:v>-100801.71503234764</c:v>
                </c:pt>
                <c:pt idx="13443" formatCode="0.00">
                  <c:v>-100891.36218550676</c:v>
                </c:pt>
                <c:pt idx="13444" formatCode="0.00">
                  <c:v>-100981.03560108914</c:v>
                </c:pt>
                <c:pt idx="13445" formatCode="0.00">
                  <c:v>-101070.73527165312</c:v>
                </c:pt>
                <c:pt idx="13446" formatCode="0.00">
                  <c:v>-101160.46118976304</c:v>
                </c:pt>
                <c:pt idx="13447" formatCode="0.00">
                  <c:v>-101250.21334798905</c:v>
                </c:pt>
                <c:pt idx="13448" formatCode="0.00">
                  <c:v>-101339.99173890737</c:v>
                </c:pt>
                <c:pt idx="13449" formatCode="0.00">
                  <c:v>-101429.79635510001</c:v>
                </c:pt>
                <c:pt idx="13450" formatCode="0.00">
                  <c:v>-101519.62718915504</c:v>
                </c:pt>
                <c:pt idx="13451" formatCode="0.00">
                  <c:v>-101609.4842336663</c:v>
                </c:pt>
                <c:pt idx="13452" formatCode="0.00">
                  <c:v>-101699.36748123364</c:v>
                </c:pt>
                <c:pt idx="13453" formatCode="0.00">
                  <c:v>-101789.27692446267</c:v>
                </c:pt>
                <c:pt idx="13454" formatCode="0.00">
                  <c:v>-101879.21255596506</c:v>
                </c:pt>
                <c:pt idx="13455" formatCode="0.00">
                  <c:v>-101969.17436835822</c:v>
                </c:pt>
                <c:pt idx="13456" formatCode="0.00">
                  <c:v>-102059.1623542655</c:v>
                </c:pt>
                <c:pt idx="13457" formatCode="0.00">
                  <c:v>-102149.17650631611</c:v>
                </c:pt>
                <c:pt idx="13458" formatCode="0.00">
                  <c:v>-102239.21681714509</c:v>
                </c:pt>
                <c:pt idx="13459" formatCode="0.00">
                  <c:v>-102329.28327939335</c:v>
                </c:pt>
                <c:pt idx="13460" formatCode="0.00">
                  <c:v>-102419.37588570768</c:v>
                </c:pt>
                <c:pt idx="13461" formatCode="0.00">
                  <c:v>-102509.49462874065</c:v>
                </c:pt>
                <c:pt idx="13462" formatCode="0.00">
                  <c:v>-102599.63950115068</c:v>
                </c:pt>
                <c:pt idx="13463" formatCode="0.00">
                  <c:v>-102689.81049560201</c:v>
                </c:pt>
                <c:pt idx="13464" formatCode="0.00">
                  <c:v>-102780.00760476476</c:v>
                </c:pt>
                <c:pt idx="13465" formatCode="0.00">
                  <c:v>-102870.23082131476</c:v>
                </c:pt>
                <c:pt idx="13466" formatCode="0.00">
                  <c:v>-102960.48013793374</c:v>
                </c:pt>
                <c:pt idx="13467" formatCode="0.00">
                  <c:v>-103050.75554730912</c:v>
                </c:pt>
                <c:pt idx="13468" formatCode="0.00">
                  <c:v>-103141.05704213421</c:v>
                </c:pt>
                <c:pt idx="13469" formatCode="0.00">
                  <c:v>-103231.38461510805</c:v>
                </c:pt>
                <c:pt idx="13470" formatCode="0.00">
                  <c:v>-103321.73825893551</c:v>
                </c:pt>
                <c:pt idx="13471" formatCode="0.00">
                  <c:v>-103412.11796632713</c:v>
                </c:pt>
                <c:pt idx="13472" formatCode="0.00">
                  <c:v>-103502.52372999932</c:v>
                </c:pt>
                <c:pt idx="13473" formatCode="0.00">
                  <c:v>-103592.95554267416</c:v>
                </c:pt>
                <c:pt idx="13474" formatCode="0.00">
                  <c:v>-103683.41339707955</c:v>
                </c:pt>
                <c:pt idx="13475" formatCode="0.00">
                  <c:v>-103773.8972859491</c:v>
                </c:pt>
                <c:pt idx="13476" formatCode="0.00">
                  <c:v>-103864.40720202214</c:v>
                </c:pt>
                <c:pt idx="13477" formatCode="0.00">
                  <c:v>-103954.94313804375</c:v>
                </c:pt>
                <c:pt idx="13478" formatCode="0.00">
                  <c:v>-104045.50508676475</c:v>
                </c:pt>
                <c:pt idx="13479" formatCode="0.00">
                  <c:v>-104136.09304094159</c:v>
                </c:pt>
                <c:pt idx="13480" formatCode="0.00">
                  <c:v>-104226.70699333657</c:v>
                </c:pt>
                <c:pt idx="13481" formatCode="0.00">
                  <c:v>-104317.34693671756</c:v>
                </c:pt>
                <c:pt idx="13482" formatCode="0.00">
                  <c:v>-104408.01286385822</c:v>
                </c:pt>
                <c:pt idx="13483" formatCode="0.00">
                  <c:v>-104498.70476753781</c:v>
                </c:pt>
                <c:pt idx="13484" formatCode="0.00">
                  <c:v>-104589.42264054136</c:v>
                </c:pt>
                <c:pt idx="13485" formatCode="0.00">
                  <c:v>-104680.16647565951</c:v>
                </c:pt>
                <c:pt idx="13486" formatCode="0.00">
                  <c:v>-104770.93626568861</c:v>
                </c:pt>
                <c:pt idx="13487" formatCode="0.00">
                  <c:v>-104861.7320034306</c:v>
                </c:pt>
                <c:pt idx="13488" formatCode="0.00">
                  <c:v>-104952.55368169323</c:v>
                </c:pt>
                <c:pt idx="13489" formatCode="0.00">
                  <c:v>-105043.4012932897</c:v>
                </c:pt>
                <c:pt idx="13490" formatCode="0.00">
                  <c:v>-105134.27483103903</c:v>
                </c:pt>
                <c:pt idx="13491" formatCode="0.00">
                  <c:v>-105225.17428776569</c:v>
                </c:pt>
                <c:pt idx="13492" formatCode="0.00">
                  <c:v>-105316.09965629999</c:v>
                </c:pt>
                <c:pt idx="13493" formatCode="0.00">
                  <c:v>-105407.05092947769</c:v>
                </c:pt>
                <c:pt idx="13494" formatCode="0.00">
                  <c:v>-105498.02810014025</c:v>
                </c:pt>
                <c:pt idx="13495" formatCode="0.00">
                  <c:v>-105589.03116113468</c:v>
                </c:pt>
                <c:pt idx="13496" formatCode="0.00">
                  <c:v>-105680.06010531371</c:v>
                </c:pt>
                <c:pt idx="13497" formatCode="0.00">
                  <c:v>-105771.11492553551</c:v>
                </c:pt>
                <c:pt idx="13498" formatCode="0.00">
                  <c:v>-105862.19561466393</c:v>
                </c:pt>
                <c:pt idx="13499" formatCode="0.00">
                  <c:v>-105953.3021655684</c:v>
                </c:pt>
                <c:pt idx="13500" formatCode="0.00">
                  <c:v>-106044.43457112391</c:v>
                </c:pt>
                <c:pt idx="13501" formatCode="0.00">
                  <c:v>-106135.59282421099</c:v>
                </c:pt>
                <c:pt idx="13502" formatCode="0.00">
                  <c:v>-106226.7769177158</c:v>
                </c:pt>
                <c:pt idx="13503" formatCode="0.00">
                  <c:v>-106317.98684452997</c:v>
                </c:pt>
                <c:pt idx="13504" formatCode="0.00">
                  <c:v>-106409.2225975508</c:v>
                </c:pt>
                <c:pt idx="13505" formatCode="0.00">
                  <c:v>-106500.48416968097</c:v>
                </c:pt>
                <c:pt idx="13506" formatCode="0.00">
                  <c:v>-106591.77155382888</c:v>
                </c:pt>
                <c:pt idx="13507" formatCode="0.00">
                  <c:v>-106683.08474290828</c:v>
                </c:pt>
                <c:pt idx="13508" formatCode="0.00">
                  <c:v>-106774.42372983857</c:v>
                </c:pt>
                <c:pt idx="13509" formatCode="0.00">
                  <c:v>-106865.78850754461</c:v>
                </c:pt>
                <c:pt idx="13510" formatCode="0.00">
                  <c:v>-106957.17906895682</c:v>
                </c:pt>
                <c:pt idx="13511" formatCode="0.00">
                  <c:v>-107048.59540701105</c:v>
                </c:pt>
                <c:pt idx="13512" formatCode="0.00">
                  <c:v>-107140.03751464871</c:v>
                </c:pt>
                <c:pt idx="13513" formatCode="0.00">
                  <c:v>-107231.50538481661</c:v>
                </c:pt>
                <c:pt idx="13514" formatCode="0.00">
                  <c:v>-107322.99901046725</c:v>
                </c:pt>
                <c:pt idx="13515" formatCode="0.00">
                  <c:v>-107414.51838455835</c:v>
                </c:pt>
                <c:pt idx="13516" formatCode="0.00">
                  <c:v>-107506.06350005323</c:v>
                </c:pt>
                <c:pt idx="13517" formatCode="0.00">
                  <c:v>-107597.63434992073</c:v>
                </c:pt>
                <c:pt idx="13518" formatCode="0.00">
                  <c:v>-107689.23092713504</c:v>
                </c:pt>
                <c:pt idx="13519" formatCode="0.00">
                  <c:v>-107780.85322467584</c:v>
                </c:pt>
                <c:pt idx="13520" formatCode="0.00">
                  <c:v>-107872.5012355283</c:v>
                </c:pt>
                <c:pt idx="13521" formatCode="0.00">
                  <c:v>-107964.17495268294</c:v>
                </c:pt>
                <c:pt idx="13522" formatCode="0.00">
                  <c:v>-108055.8743691358</c:v>
                </c:pt>
                <c:pt idx="13523" formatCode="0.00">
                  <c:v>-108147.59947788827</c:v>
                </c:pt>
                <c:pt idx="13524" formatCode="0.00">
                  <c:v>-108239.35027194729</c:v>
                </c:pt>
                <c:pt idx="13525" formatCode="0.00">
                  <c:v>-108331.12674432505</c:v>
                </c:pt>
                <c:pt idx="13526" formatCode="0.00">
                  <c:v>-108422.92888803926</c:v>
                </c:pt>
                <c:pt idx="13527" formatCode="0.00">
                  <c:v>-108514.75669611293</c:v>
                </c:pt>
                <c:pt idx="13528" formatCode="0.00">
                  <c:v>-108606.61016157462</c:v>
                </c:pt>
                <c:pt idx="13529" formatCode="0.00">
                  <c:v>-108698.48927745812</c:v>
                </c:pt>
                <c:pt idx="13530" formatCode="0.00">
                  <c:v>-108790.39403680271</c:v>
                </c:pt>
                <c:pt idx="13531" formatCode="0.00">
                  <c:v>-108882.32443265297</c:v>
                </c:pt>
                <c:pt idx="13532" formatCode="0.00">
                  <c:v>-108974.28045805893</c:v>
                </c:pt>
                <c:pt idx="13533" formatCode="0.00">
                  <c:v>-109066.2621060759</c:v>
                </c:pt>
                <c:pt idx="13534" formatCode="0.00">
                  <c:v>-109158.26936976463</c:v>
                </c:pt>
                <c:pt idx="13535" formatCode="0.00">
                  <c:v>-109250.3022421911</c:v>
                </c:pt>
                <c:pt idx="13536" formatCode="0.00">
                  <c:v>-109342.36071642677</c:v>
                </c:pt>
                <c:pt idx="13537" formatCode="0.00">
                  <c:v>-109434.44478554837</c:v>
                </c:pt>
                <c:pt idx="13538" formatCode="0.00">
                  <c:v>-109526.55444263799</c:v>
                </c:pt>
                <c:pt idx="13539" formatCode="0.00">
                  <c:v>-109618.68968078296</c:v>
                </c:pt>
                <c:pt idx="13540" formatCode="0.00">
                  <c:v>-109710.85049307608</c:v>
                </c:pt>
                <c:pt idx="13541" formatCode="0.00">
                  <c:v>-109803.03687261531</c:v>
                </c:pt>
                <c:pt idx="13542" formatCode="0.00">
                  <c:v>-109895.24881250407</c:v>
                </c:pt>
                <c:pt idx="13543" formatCode="0.00">
                  <c:v>-109987.48630585092</c:v>
                </c:pt>
                <c:pt idx="13544" formatCode="0.00">
                  <c:v>-110079.74934576983</c:v>
                </c:pt>
                <c:pt idx="13545" formatCode="0.00">
                  <c:v>-110172.03792537998</c:v>
                </c:pt>
                <c:pt idx="13546" formatCode="0.00">
                  <c:v>-110264.35203780595</c:v>
                </c:pt>
                <c:pt idx="13547" formatCode="0.00">
                  <c:v>-110356.69167617746</c:v>
                </c:pt>
                <c:pt idx="13548" formatCode="0.00">
                  <c:v>-110449.05683362957</c:v>
                </c:pt>
                <c:pt idx="13549" formatCode="0.00">
                  <c:v>-110541.4475033026</c:v>
                </c:pt>
                <c:pt idx="13550" formatCode="0.00">
                  <c:v>-110633.86367834211</c:v>
                </c:pt>
                <c:pt idx="13551" formatCode="0.00">
                  <c:v>-110726.30535189895</c:v>
                </c:pt>
                <c:pt idx="13552" formatCode="0.00">
                  <c:v>-110818.77251712918</c:v>
                </c:pt>
                <c:pt idx="13553" formatCode="0.00">
                  <c:v>-110911.26516719405</c:v>
                </c:pt>
                <c:pt idx="13554" formatCode="0.00">
                  <c:v>-111003.7832952602</c:v>
                </c:pt>
                <c:pt idx="13555" formatCode="0.00">
                  <c:v>-111096.32689449932</c:v>
                </c:pt>
                <c:pt idx="13556" formatCode="0.00">
                  <c:v>-111188.89595808847</c:v>
                </c:pt>
                <c:pt idx="13557" formatCode="0.00">
                  <c:v>-111281.49047920975</c:v>
                </c:pt>
                <c:pt idx="13558" formatCode="0.00">
                  <c:v>-111374.11045105067</c:v>
                </c:pt>
                <c:pt idx="13559" formatCode="0.00">
                  <c:v>-111466.7558668038</c:v>
                </c:pt>
                <c:pt idx="13560" formatCode="0.00">
                  <c:v>-111559.42671966695</c:v>
                </c:pt>
                <c:pt idx="13561" formatCode="0.00">
                  <c:v>-111652.12300284313</c:v>
                </c:pt>
                <c:pt idx="13562" formatCode="0.00">
                  <c:v>-111744.84470954054</c:v>
                </c:pt>
                <c:pt idx="13563" formatCode="0.00">
                  <c:v>-111837.59183297251</c:v>
                </c:pt>
                <c:pt idx="13564" formatCode="0.00">
                  <c:v>-111930.36436635762</c:v>
                </c:pt>
                <c:pt idx="13565" formatCode="0.00">
                  <c:v>-112023.16230291956</c:v>
                </c:pt>
                <c:pt idx="13566" formatCode="0.00">
                  <c:v>-112115.98563588721</c:v>
                </c:pt>
                <c:pt idx="13567" formatCode="0.00">
                  <c:v>-112208.83435849453</c:v>
                </c:pt>
                <c:pt idx="13568" formatCode="0.00">
                  <c:v>-112301.70846398077</c:v>
                </c:pt>
                <c:pt idx="13569" formatCode="0.00">
                  <c:v>-112394.60794559018</c:v>
                </c:pt>
                <c:pt idx="13570" formatCode="0.00">
                  <c:v>-112487.53279657221</c:v>
                </c:pt>
                <c:pt idx="13571" formatCode="0.00">
                  <c:v>-112580.48301018146</c:v>
                </c:pt>
                <c:pt idx="13572" formatCode="0.00">
                  <c:v>-112673.45857967762</c:v>
                </c:pt>
                <c:pt idx="13573" formatCode="0.00">
                  <c:v>-112766.45949832554</c:v>
                </c:pt>
                <c:pt idx="13574" formatCode="0.00">
                  <c:v>-112859.48575939512</c:v>
                </c:pt>
                <c:pt idx="13575" formatCode="0.00">
                  <c:v>-112952.53735616135</c:v>
                </c:pt>
                <c:pt idx="13576" formatCode="0.00">
                  <c:v>-113045.61428190451</c:v>
                </c:pt>
                <c:pt idx="13577" formatCode="0.00">
                  <c:v>-113138.71652990971</c:v>
                </c:pt>
                <c:pt idx="13578" formatCode="0.00">
                  <c:v>-113231.84409346731</c:v>
                </c:pt>
                <c:pt idx="13579" formatCode="0.00">
                  <c:v>-113324.99696587272</c:v>
                </c:pt>
                <c:pt idx="13580" formatCode="0.00">
                  <c:v>-113418.17514042647</c:v>
                </c:pt>
                <c:pt idx="13581" formatCode="0.00">
                  <c:v>-113511.37861043403</c:v>
                </c:pt>
                <c:pt idx="13582" formatCode="0.00">
                  <c:v>-113604.60736920606</c:v>
                </c:pt>
                <c:pt idx="13583" formatCode="0.00">
                  <c:v>-113697.86141005828</c:v>
                </c:pt>
                <c:pt idx="13584" formatCode="0.00">
                  <c:v>-113791.14072631137</c:v>
                </c:pt>
                <c:pt idx="13585" formatCode="0.00">
                  <c:v>-113884.4453112911</c:v>
                </c:pt>
                <c:pt idx="13586" formatCode="0.00">
                  <c:v>-113977.77515832835</c:v>
                </c:pt>
                <c:pt idx="13587" formatCode="0.00">
                  <c:v>-114071.13026075895</c:v>
                </c:pt>
                <c:pt idx="13588" formatCode="0.00">
                  <c:v>-114164.51061192378</c:v>
                </c:pt>
                <c:pt idx="13589" formatCode="0.00">
                  <c:v>-114257.91620516876</c:v>
                </c:pt>
                <c:pt idx="13590" formatCode="0.00">
                  <c:v>-114351.34703384484</c:v>
                </c:pt>
                <c:pt idx="13591" formatCode="0.00">
                  <c:v>-114444.80309130794</c:v>
                </c:pt>
                <c:pt idx="13592" formatCode="0.00">
                  <c:v>-114538.28437091902</c:v>
                </c:pt>
                <c:pt idx="13593" formatCode="0.00">
                  <c:v>-114631.79086604404</c:v>
                </c:pt>
                <c:pt idx="13594" formatCode="0.00">
                  <c:v>-114725.32257005395</c:v>
                </c:pt>
                <c:pt idx="13595" formatCode="0.00">
                  <c:v>-114818.87947632467</c:v>
                </c:pt>
                <c:pt idx="13596" formatCode="0.00">
                  <c:v>-114912.46157823711</c:v>
                </c:pt>
                <c:pt idx="13597" formatCode="0.00">
                  <c:v>-115006.06886917722</c:v>
                </c:pt>
                <c:pt idx="13598" formatCode="0.00">
                  <c:v>-115099.70134253583</c:v>
                </c:pt>
                <c:pt idx="13599" formatCode="0.00">
                  <c:v>-115193.35899170881</c:v>
                </c:pt>
                <c:pt idx="13600" formatCode="0.00">
                  <c:v>-115287.04181009695</c:v>
                </c:pt>
                <c:pt idx="13601" formatCode="0.00">
                  <c:v>-115380.74979110596</c:v>
                </c:pt>
                <c:pt idx="13602" formatCode="0.00">
                  <c:v>-115474.48292814661</c:v>
                </c:pt>
                <c:pt idx="13603" formatCode="0.00">
                  <c:v>-115568.24121463449</c:v>
                </c:pt>
                <c:pt idx="13604" formatCode="0.00">
                  <c:v>-115662.02464399021</c:v>
                </c:pt>
                <c:pt idx="13605" formatCode="0.00">
                  <c:v>-115755.83320963931</c:v>
                </c:pt>
                <c:pt idx="13606" formatCode="0.00">
                  <c:v>-115849.6669050122</c:v>
                </c:pt>
                <c:pt idx="13607" formatCode="0.00">
                  <c:v>-115943.52572354424</c:v>
                </c:pt>
                <c:pt idx="13608" formatCode="0.00">
                  <c:v>-116037.40965867575</c:v>
                </c:pt>
                <c:pt idx="13609" formatCode="0.00">
                  <c:v>-116131.31870385187</c:v>
                </c:pt>
                <c:pt idx="13610" formatCode="0.00">
                  <c:v>-116225.25285252274</c:v>
                </c:pt>
                <c:pt idx="13611" formatCode="0.00">
                  <c:v>-116319.2120981433</c:v>
                </c:pt>
                <c:pt idx="13612" formatCode="0.00">
                  <c:v>-116413.19643417347</c:v>
                </c:pt>
                <c:pt idx="13613" formatCode="0.00">
                  <c:v>-116507.20585407803</c:v>
                </c:pt>
                <c:pt idx="13614" formatCode="0.00">
                  <c:v>-116601.24035132659</c:v>
                </c:pt>
                <c:pt idx="13615" formatCode="0.00">
                  <c:v>-116695.2999193937</c:v>
                </c:pt>
                <c:pt idx="13616" formatCode="0.00">
                  <c:v>-116789.38455175876</c:v>
                </c:pt>
                <c:pt idx="13617" formatCode="0.00">
                  <c:v>-116883.49424190601</c:v>
                </c:pt>
                <c:pt idx="13618" formatCode="0.00">
                  <c:v>-116977.62898332461</c:v>
                </c:pt>
                <c:pt idx="13619" formatCode="0.00">
                  <c:v>-117071.78876950852</c:v>
                </c:pt>
                <c:pt idx="13620" formatCode="0.00">
                  <c:v>-117165.97359395656</c:v>
                </c:pt>
                <c:pt idx="13621" formatCode="0.00">
                  <c:v>-117260.18345017232</c:v>
                </c:pt>
                <c:pt idx="13622" formatCode="0.00">
                  <c:v>-117354.41833166442</c:v>
                </c:pt>
                <c:pt idx="13623" formatCode="0.00">
                  <c:v>-117448.67823194611</c:v>
                </c:pt>
                <c:pt idx="13624" formatCode="0.00">
                  <c:v>-117542.96314453559</c:v>
                </c:pt>
                <c:pt idx="13625" formatCode="0.00">
                  <c:v>-117637.27306295579</c:v>
                </c:pt>
                <c:pt idx="13626" formatCode="0.00">
                  <c:v>-117731.60798073454</c:v>
                </c:pt>
                <c:pt idx="13627" formatCode="0.00">
                  <c:v>-117825.96789140442</c:v>
                </c:pt>
                <c:pt idx="13628" formatCode="0.00">
                  <c:v>-117920.35278850286</c:v>
                </c:pt>
                <c:pt idx="13629" formatCode="0.00">
                  <c:v>-118014.76266557198</c:v>
                </c:pt>
                <c:pt idx="13630" formatCode="0.00">
                  <c:v>-118109.19751615886</c:v>
                </c:pt>
                <c:pt idx="13631" formatCode="0.00">
                  <c:v>-118203.65733381524</c:v>
                </c:pt>
                <c:pt idx="13632" formatCode="0.00">
                  <c:v>-118298.14211209767</c:v>
                </c:pt>
                <c:pt idx="13633" formatCode="0.00">
                  <c:v>-118392.65184456752</c:v>
                </c:pt>
                <c:pt idx="13634" formatCode="0.00">
                  <c:v>-118487.18652479087</c:v>
                </c:pt>
                <c:pt idx="13635" formatCode="0.00">
                  <c:v>-118581.74614633857</c:v>
                </c:pt>
                <c:pt idx="13636" formatCode="0.00">
                  <c:v>-118676.3307027863</c:v>
                </c:pt>
                <c:pt idx="13637" formatCode="0.00">
                  <c:v>-118770.94018771443</c:v>
                </c:pt>
                <c:pt idx="13638" formatCode="0.00">
                  <c:v>-118865.57459470807</c:v>
                </c:pt>
                <c:pt idx="13639" formatCode="0.00">
                  <c:v>-118960.23391735707</c:v>
                </c:pt>
                <c:pt idx="13640" formatCode="0.00">
                  <c:v>-119054.9181492561</c:v>
                </c:pt>
                <c:pt idx="13641" formatCode="0.00">
                  <c:v>-119149.62728400448</c:v>
                </c:pt>
                <c:pt idx="13642" formatCode="0.00">
                  <c:v>-119244.3613152063</c:v>
                </c:pt>
                <c:pt idx="13643" formatCode="0.00">
                  <c:v>-119339.12023647032</c:v>
                </c:pt>
                <c:pt idx="13644" formatCode="0.00">
                  <c:v>-119433.90404141007</c:v>
                </c:pt>
                <c:pt idx="13645" formatCode="0.00">
                  <c:v>-119528.71272364374</c:v>
                </c:pt>
                <c:pt idx="13646" formatCode="0.00">
                  <c:v>-119623.54627679431</c:v>
                </c:pt>
                <c:pt idx="13647" formatCode="0.00">
                  <c:v>-119718.40469448932</c:v>
                </c:pt>
                <c:pt idx="13648" formatCode="0.00">
                  <c:v>-119813.28797036118</c:v>
                </c:pt>
                <c:pt idx="13649" formatCode="0.00">
                  <c:v>-119908.19609804686</c:v>
                </c:pt>
                <c:pt idx="13650" formatCode="0.00">
                  <c:v>-120003.12907118801</c:v>
                </c:pt>
                <c:pt idx="13651" formatCode="0.00">
                  <c:v>-120098.08688343107</c:v>
                </c:pt>
                <c:pt idx="13652" formatCode="0.00">
                  <c:v>-120193.06952842703</c:v>
                </c:pt>
                <c:pt idx="13653" formatCode="0.00">
                  <c:v>-120288.07699983161</c:v>
                </c:pt>
                <c:pt idx="13654" formatCode="0.00">
                  <c:v>-120383.10929130521</c:v>
                </c:pt>
                <c:pt idx="13655" formatCode="0.00">
                  <c:v>-120478.16639651285</c:v>
                </c:pt>
                <c:pt idx="13656" formatCode="0.00">
                  <c:v>-120573.24830912419</c:v>
                </c:pt>
                <c:pt idx="13657" formatCode="0.00">
                  <c:v>-120668.35502281354</c:v>
                </c:pt>
                <c:pt idx="13658" formatCode="0.00">
                  <c:v>-120763.48653125991</c:v>
                </c:pt>
                <c:pt idx="13659" formatCode="0.00">
                  <c:v>-120858.6428281469</c:v>
                </c:pt>
                <c:pt idx="13660" formatCode="0.00">
                  <c:v>-120953.82390716273</c:v>
                </c:pt>
                <c:pt idx="13661" formatCode="0.00">
                  <c:v>-121049.02976200024</c:v>
                </c:pt>
                <c:pt idx="13662" formatCode="0.00">
                  <c:v>-121144.26038635695</c:v>
                </c:pt>
                <c:pt idx="13663" formatCode="0.00">
                  <c:v>-121239.51577393497</c:v>
                </c:pt>
                <c:pt idx="13664" formatCode="0.00">
                  <c:v>-121334.79591844096</c:v>
                </c:pt>
                <c:pt idx="13665" formatCode="0.00">
                  <c:v>-121430.10081358619</c:v>
                </c:pt>
                <c:pt idx="13666" formatCode="0.00">
                  <c:v>-121525.43045308668</c:v>
                </c:pt>
                <c:pt idx="13667" formatCode="0.00">
                  <c:v>-121620.78483066284</c:v>
                </c:pt>
                <c:pt idx="13668" formatCode="0.00">
                  <c:v>-121716.16394003978</c:v>
                </c:pt>
                <c:pt idx="13669" formatCode="0.00">
                  <c:v>-121811.56777494721</c:v>
                </c:pt>
                <c:pt idx="13670" formatCode="0.00">
                  <c:v>-121906.99632911934</c:v>
                </c:pt>
                <c:pt idx="13671" formatCode="0.00">
                  <c:v>-122002.449596295</c:v>
                </c:pt>
                <c:pt idx="13672" formatCode="0.00">
                  <c:v>-122097.92757021761</c:v>
                </c:pt>
                <c:pt idx="13673" formatCode="0.00">
                  <c:v>-122193.43024463508</c:v>
                </c:pt>
                <c:pt idx="13674" formatCode="0.00">
                  <c:v>-122288.95761329996</c:v>
                </c:pt>
                <c:pt idx="13675" formatCode="0.00">
                  <c:v>-122384.50966996928</c:v>
                </c:pt>
                <c:pt idx="13676" formatCode="0.00">
                  <c:v>-122480.08640840471</c:v>
                </c:pt>
                <c:pt idx="13677" formatCode="0.00">
                  <c:v>-122575.68782237235</c:v>
                </c:pt>
                <c:pt idx="13678" formatCode="0.00">
                  <c:v>-122671.31390564288</c:v>
                </c:pt>
                <c:pt idx="13679" formatCode="0.00">
                  <c:v>-122766.96465199154</c:v>
                </c:pt>
                <c:pt idx="13680" formatCode="0.00">
                  <c:v>-122862.64005519811</c:v>
                </c:pt>
                <c:pt idx="13681" formatCode="0.00">
                  <c:v>-122958.34010904681</c:v>
                </c:pt>
                <c:pt idx="13682" formatCode="0.00">
                  <c:v>-123054.06480732649</c:v>
                </c:pt>
                <c:pt idx="13683" formatCode="0.00">
                  <c:v>-123149.81414383034</c:v>
                </c:pt>
                <c:pt idx="13684" formatCode="0.00">
                  <c:v>-123245.58811235626</c:v>
                </c:pt>
                <c:pt idx="13685" formatCode="0.00">
                  <c:v>-123341.3867067065</c:v>
                </c:pt>
                <c:pt idx="13686" formatCode="0.00">
                  <c:v>-123437.20992068788</c:v>
                </c:pt>
                <c:pt idx="13687" formatCode="0.00">
                  <c:v>-123533.05774811168</c:v>
                </c:pt>
                <c:pt idx="13688" formatCode="0.00">
                  <c:v>-123628.9301827937</c:v>
                </c:pt>
                <c:pt idx="13689" formatCode="0.00">
                  <c:v>-123724.82721855417</c:v>
                </c:pt>
                <c:pt idx="13690" formatCode="0.00">
                  <c:v>-123820.74884921782</c:v>
                </c:pt>
                <c:pt idx="13691" formatCode="0.00">
                  <c:v>-123916.69506861387</c:v>
                </c:pt>
                <c:pt idx="13692" formatCode="0.00">
                  <c:v>-124012.66587057599</c:v>
                </c:pt>
                <c:pt idx="13693" formatCode="0.00">
                  <c:v>-124108.66124894224</c:v>
                </c:pt>
                <c:pt idx="13694" formatCode="0.00">
                  <c:v>-124204.68119755531</c:v>
                </c:pt>
                <c:pt idx="13695" formatCode="0.00">
                  <c:v>-124300.72571026217</c:v>
                </c:pt>
                <c:pt idx="13696" formatCode="0.00">
                  <c:v>-124396.79478091431</c:v>
                </c:pt>
                <c:pt idx="13697" formatCode="0.00">
                  <c:v>-124492.88840336761</c:v>
                </c:pt>
                <c:pt idx="13698" formatCode="0.00">
                  <c:v>-124589.00657148252</c:v>
                </c:pt>
                <c:pt idx="13699" formatCode="0.00">
                  <c:v>-124685.14927912371</c:v>
                </c:pt>
                <c:pt idx="13700" formatCode="0.00">
                  <c:v>-124781.3165201605</c:v>
                </c:pt>
                <c:pt idx="13701" formatCode="0.00">
                  <c:v>-124877.5082884664</c:v>
                </c:pt>
                <c:pt idx="13702" formatCode="0.00">
                  <c:v>-124973.72457791958</c:v>
                </c:pt>
                <c:pt idx="13703" formatCode="0.00">
                  <c:v>-125069.9653824024</c:v>
                </c:pt>
                <c:pt idx="13704" formatCode="0.00">
                  <c:v>-125166.23069580177</c:v>
                </c:pt>
                <c:pt idx="13705" formatCode="0.00">
                  <c:v>-125262.52051200892</c:v>
                </c:pt>
                <c:pt idx="13706" formatCode="0.00">
                  <c:v>-125358.83482491956</c:v>
                </c:pt>
                <c:pt idx="13707" formatCode="0.00">
                  <c:v>-125455.17362843365</c:v>
                </c:pt>
                <c:pt idx="13708" formatCode="0.00">
                  <c:v>-125551.53691645572</c:v>
                </c:pt>
                <c:pt idx="13709" formatCode="0.00">
                  <c:v>-125647.92468289449</c:v>
                </c:pt>
                <c:pt idx="13710" formatCode="0.00">
                  <c:v>-125744.33692166324</c:v>
                </c:pt>
                <c:pt idx="13711" formatCode="0.00">
                  <c:v>-125840.77362667945</c:v>
                </c:pt>
                <c:pt idx="13712" formatCode="0.00">
                  <c:v>-125937.23479186511</c:v>
                </c:pt>
                <c:pt idx="13713" formatCode="0.00">
                  <c:v>-126033.72041114644</c:v>
                </c:pt>
                <c:pt idx="13714" formatCode="0.00">
                  <c:v>-126130.23047845415</c:v>
                </c:pt>
                <c:pt idx="13715" formatCode="0.00">
                  <c:v>-126226.76498772317</c:v>
                </c:pt>
                <c:pt idx="13716" formatCode="0.00">
                  <c:v>-126323.32393289292</c:v>
                </c:pt>
                <c:pt idx="13717" formatCode="0.00">
                  <c:v>-126419.90730790699</c:v>
                </c:pt>
                <c:pt idx="13718" formatCode="0.00">
                  <c:v>-126516.51510671347</c:v>
                </c:pt>
                <c:pt idx="13719" formatCode="0.00">
                  <c:v>-126613.14732326467</c:v>
                </c:pt>
                <c:pt idx="13720" formatCode="0.00">
                  <c:v>-126709.8039515173</c:v>
                </c:pt>
                <c:pt idx="13721" formatCode="0.00">
                  <c:v>-126806.48498543231</c:v>
                </c:pt>
                <c:pt idx="13722" formatCode="0.00">
                  <c:v>-126903.19041897505</c:v>
                </c:pt>
                <c:pt idx="13723" formatCode="0.00">
                  <c:v>-126999.92024611514</c:v>
                </c:pt>
                <c:pt idx="13724" formatCode="0.00">
                  <c:v>-127096.67446082654</c:v>
                </c:pt>
                <c:pt idx="13725" formatCode="0.00">
                  <c:v>-127193.45305708745</c:v>
                </c:pt>
                <c:pt idx="13726" formatCode="0.00">
                  <c:v>-127290.25602888044</c:v>
                </c:pt>
                <c:pt idx="13727" formatCode="0.00">
                  <c:v>-127387.0833701923</c:v>
                </c:pt>
                <c:pt idx="13728" formatCode="0.00">
                  <c:v>-127483.9350750142</c:v>
                </c:pt>
                <c:pt idx="13729" formatCode="0.00">
                  <c:v>-127580.81113734149</c:v>
                </c:pt>
                <c:pt idx="13730" formatCode="0.00">
                  <c:v>-127677.71155117388</c:v>
                </c:pt>
                <c:pt idx="13731" formatCode="0.00">
                  <c:v>-127774.6363105153</c:v>
                </c:pt>
                <c:pt idx="13732" formatCode="0.00">
                  <c:v>-127871.58540937401</c:v>
                </c:pt>
                <c:pt idx="13733" formatCode="0.00">
                  <c:v>-127968.55884176245</c:v>
                </c:pt>
                <c:pt idx="13734" formatCode="0.00">
                  <c:v>-128065.55660169742</c:v>
                </c:pt>
                <c:pt idx="13735" formatCode="0.00">
                  <c:v>-128162.57868319988</c:v>
                </c:pt>
                <c:pt idx="13736" formatCode="0.00">
                  <c:v>-128259.62508029513</c:v>
                </c:pt>
                <c:pt idx="13737" formatCode="0.00">
                  <c:v>-128356.69578701256</c:v>
                </c:pt>
                <c:pt idx="13738" formatCode="0.00">
                  <c:v>-128453.79079738604</c:v>
                </c:pt>
                <c:pt idx="13739" formatCode="0.00">
                  <c:v>-128550.91010545348</c:v>
                </c:pt>
                <c:pt idx="13740" formatCode="0.00">
                  <c:v>-128648.05370525707</c:v>
                </c:pt>
                <c:pt idx="13741" formatCode="0.00">
                  <c:v>-128745.22159084326</c:v>
                </c:pt>
                <c:pt idx="13742" formatCode="0.00">
                  <c:v>-128842.4137562627</c:v>
                </c:pt>
                <c:pt idx="13743" formatCode="0.00">
                  <c:v>-128939.63019557031</c:v>
                </c:pt>
                <c:pt idx="13744" formatCode="0.00">
                  <c:v>-129036.87090282507</c:v>
                </c:pt>
                <c:pt idx="13745" formatCode="0.00">
                  <c:v>-129134.13587209035</c:v>
                </c:pt>
                <c:pt idx="13746" formatCode="0.00">
                  <c:v>-129231.42509743365</c:v>
                </c:pt>
                <c:pt idx="13747" formatCode="0.00">
                  <c:v>-129328.7385729266</c:v>
                </c:pt>
                <c:pt idx="13748" formatCode="0.00">
                  <c:v>-129426.07629264511</c:v>
                </c:pt>
                <c:pt idx="13749" formatCode="0.00">
                  <c:v>-129523.43825066928</c:v>
                </c:pt>
                <c:pt idx="13750" formatCode="0.00">
                  <c:v>-129620.82444108337</c:v>
                </c:pt>
                <c:pt idx="13751" formatCode="0.00">
                  <c:v>-129718.23485797577</c:v>
                </c:pt>
                <c:pt idx="13752" formatCode="0.00">
                  <c:v>-129815.66949543916</c:v>
                </c:pt>
                <c:pt idx="13753" formatCode="0.00">
                  <c:v>-129913.12834757024</c:v>
                </c:pt>
                <c:pt idx="13754" formatCode="0.00">
                  <c:v>-130010.61140847002</c:v>
                </c:pt>
                <c:pt idx="13755" formatCode="0.00">
                  <c:v>-130108.1186722436</c:v>
                </c:pt>
                <c:pt idx="13756" formatCode="0.00">
                  <c:v>-130205.65013300025</c:v>
                </c:pt>
                <c:pt idx="13757" formatCode="0.00">
                  <c:v>-130303.20578485336</c:v>
                </c:pt>
                <c:pt idx="13758" formatCode="0.00">
                  <c:v>-130400.78562192054</c:v>
                </c:pt>
                <c:pt idx="13759" formatCode="0.00">
                  <c:v>-130498.38963832348</c:v>
                </c:pt>
                <c:pt idx="13760" formatCode="0.00">
                  <c:v>-130596.01782818804</c:v>
                </c:pt>
                <c:pt idx="13761" formatCode="0.00">
                  <c:v>-130693.67018564414</c:v>
                </c:pt>
                <c:pt idx="13762" formatCode="0.00">
                  <c:v>-130791.34670482601</c:v>
                </c:pt>
                <c:pt idx="13763" formatCode="0.00">
                  <c:v>-130889.04737987176</c:v>
                </c:pt>
                <c:pt idx="13764" formatCode="0.00">
                  <c:v>-130986.77220492382</c:v>
                </c:pt>
                <c:pt idx="13765" formatCode="0.00">
                  <c:v>-131084.52117412863</c:v>
                </c:pt>
                <c:pt idx="13766" formatCode="0.00">
                  <c:v>-131182.2942816368</c:v>
                </c:pt>
                <c:pt idx="13767" formatCode="0.00">
                  <c:v>-131280.09152160297</c:v>
                </c:pt>
                <c:pt idx="13768" formatCode="0.00">
                  <c:v>-131377.91288818597</c:v>
                </c:pt>
                <c:pt idx="13769" formatCode="0.00">
                  <c:v>-131475.75837554864</c:v>
                </c:pt>
                <c:pt idx="13770" formatCode="0.00">
                  <c:v>-131573.62797785801</c:v>
                </c:pt>
                <c:pt idx="13771" formatCode="0.00">
                  <c:v>-131671.52168928509</c:v>
                </c:pt>
                <c:pt idx="13772" formatCode="0.00">
                  <c:v>-131769.43950400513</c:v>
                </c:pt>
                <c:pt idx="13773" formatCode="0.00">
                  <c:v>-131867.38141619723</c:v>
                </c:pt>
                <c:pt idx="13774" formatCode="0.00">
                  <c:v>-131965.3474200448</c:v>
                </c:pt>
                <c:pt idx="13775" formatCode="0.00">
                  <c:v>-132063.33750973511</c:v>
                </c:pt>
                <c:pt idx="13776" formatCode="0.00">
                  <c:v>-132161.35167945974</c:v>
                </c:pt>
                <c:pt idx="13777" formatCode="0.00">
                  <c:v>-132259.38992341401</c:v>
                </c:pt>
                <c:pt idx="13778" formatCode="0.00">
                  <c:v>-132357.45223579765</c:v>
                </c:pt>
                <c:pt idx="13779" formatCode="0.00">
                  <c:v>-132455.53861081417</c:v>
                </c:pt>
                <c:pt idx="13780" formatCode="0.00">
                  <c:v>-132553.64904267128</c:v>
                </c:pt>
                <c:pt idx="13781" formatCode="0.00">
                  <c:v>-132651.7835255806</c:v>
                </c:pt>
                <c:pt idx="13782" formatCode="0.00">
                  <c:v>-132749.94205375796</c:v>
                </c:pt>
                <c:pt idx="13783" formatCode="0.00">
                  <c:v>-132848.12462142311</c:v>
                </c:pt>
                <c:pt idx="13784" formatCode="0.00">
                  <c:v>-132946.33122279981</c:v>
                </c:pt>
                <c:pt idx="13785" formatCode="0.00">
                  <c:v>-133044.56185211588</c:v>
                </c:pt>
                <c:pt idx="13786" formatCode="0.00">
                  <c:v>-133142.81650360324</c:v>
                </c:pt>
                <c:pt idx="13787" formatCode="0.00">
                  <c:v>-133241.09517149773</c:v>
                </c:pt>
                <c:pt idx="13788" formatCode="0.00">
                  <c:v>-133339.39785003924</c:v>
                </c:pt>
                <c:pt idx="13789" formatCode="0.00">
                  <c:v>-133437.72453347157</c:v>
                </c:pt>
                <c:pt idx="13790" formatCode="0.00">
                  <c:v>-133536.07521604275</c:v>
                </c:pt>
                <c:pt idx="13791" formatCode="0.00">
                  <c:v>-133634.44989200454</c:v>
                </c:pt>
                <c:pt idx="13792" formatCode="0.00">
                  <c:v>-133732.84855561293</c:v>
                </c:pt>
                <c:pt idx="13793" formatCode="0.00">
                  <c:v>-133831.27120112767</c:v>
                </c:pt>
                <c:pt idx="13794" formatCode="0.00">
                  <c:v>-133929.71782281279</c:v>
                </c:pt>
                <c:pt idx="13795" formatCode="0.00">
                  <c:v>-134028.18841493595</c:v>
                </c:pt>
                <c:pt idx="13796" formatCode="0.00">
                  <c:v>-134126.6829717691</c:v>
                </c:pt>
                <c:pt idx="13797" formatCode="0.00">
                  <c:v>-134225.20148758797</c:v>
                </c:pt>
                <c:pt idx="13798" formatCode="0.00">
                  <c:v>-134323.74395667232</c:v>
                </c:pt>
                <c:pt idx="13799" formatCode="0.00">
                  <c:v>-134422.3103733059</c:v>
                </c:pt>
                <c:pt idx="13800" formatCode="0.00">
                  <c:v>-134520.90073177638</c:v>
                </c:pt>
                <c:pt idx="13801" formatCode="0.00">
                  <c:v>-134619.51502637542</c:v>
                </c:pt>
                <c:pt idx="13802" formatCode="0.00">
                  <c:v>-134718.15325139859</c:v>
                </c:pt>
                <c:pt idx="13803" formatCode="0.00">
                  <c:v>-134816.81540114537</c:v>
                </c:pt>
                <c:pt idx="13804" formatCode="0.00">
                  <c:v>-134915.50146991934</c:v>
                </c:pt>
                <c:pt idx="13805" formatCode="0.00">
                  <c:v>-135014.21145202784</c:v>
                </c:pt>
                <c:pt idx="13806" formatCode="0.00">
                  <c:v>-135112.9453417823</c:v>
                </c:pt>
                <c:pt idx="13807" formatCode="0.00">
                  <c:v>-135211.70313349791</c:v>
                </c:pt>
                <c:pt idx="13808" formatCode="0.00">
                  <c:v>-135310.48482149394</c:v>
                </c:pt>
                <c:pt idx="13809" formatCode="0.00">
                  <c:v>-135409.29040009354</c:v>
                </c:pt>
                <c:pt idx="13810" formatCode="0.00">
                  <c:v>-135508.11986362367</c:v>
                </c:pt>
                <c:pt idx="13811" formatCode="0.00">
                  <c:v>-135606.97320641531</c:v>
                </c:pt>
                <c:pt idx="13812" formatCode="0.00">
                  <c:v>-135705.85042280334</c:v>
                </c:pt>
                <c:pt idx="13813" formatCode="0.00">
                  <c:v>-135804.75150712655</c:v>
                </c:pt>
                <c:pt idx="13814" formatCode="0.00">
                  <c:v>-135903.67645372756</c:v>
                </c:pt>
                <c:pt idx="13815" formatCode="0.00">
                  <c:v>-136002.625256953</c:v>
                </c:pt>
                <c:pt idx="13816" formatCode="0.00">
                  <c:v>-136101.59791115328</c:v>
                </c:pt>
                <c:pt idx="13817" formatCode="0.00">
                  <c:v>-136200.59441068271</c:v>
                </c:pt>
                <c:pt idx="13818" formatCode="0.00">
                  <c:v>-136299.6147498996</c:v>
                </c:pt>
                <c:pt idx="13819" formatCode="0.00">
                  <c:v>-136398.65892316599</c:v>
                </c:pt>
                <c:pt idx="13820" formatCode="0.00">
                  <c:v>-136497.72692484787</c:v>
                </c:pt>
                <c:pt idx="13821" formatCode="0.00">
                  <c:v>-136596.81874931505</c:v>
                </c:pt>
                <c:pt idx="13822" formatCode="0.00">
                  <c:v>-136695.93439094131</c:v>
                </c:pt>
                <c:pt idx="13823" formatCode="0.00">
                  <c:v>-136795.07384410419</c:v>
                </c:pt>
                <c:pt idx="13824" formatCode="0.00">
                  <c:v>-136894.23710318509</c:v>
                </c:pt>
                <c:pt idx="13825" formatCode="0.00">
                  <c:v>-136993.42416256937</c:v>
                </c:pt>
                <c:pt idx="13826" formatCode="0.00">
                  <c:v>-137092.63501664612</c:v>
                </c:pt>
                <c:pt idx="13827" formatCode="0.00">
                  <c:v>-137191.86965980832</c:v>
                </c:pt>
                <c:pt idx="13828" formatCode="0.00">
                  <c:v>-137291.12808645278</c:v>
                </c:pt>
                <c:pt idx="13829" formatCode="0.00">
                  <c:v>-137390.41029098016</c:v>
                </c:pt>
                <c:pt idx="13830" formatCode="0.00">
                  <c:v>-137489.71626779498</c:v>
                </c:pt>
                <c:pt idx="13831" formatCode="0.00">
                  <c:v>-137589.04601130547</c:v>
                </c:pt>
                <c:pt idx="13832" formatCode="0.00">
                  <c:v>-137688.39951592387</c:v>
                </c:pt>
                <c:pt idx="13833" formatCode="0.00">
                  <c:v>-137787.77677606605</c:v>
                </c:pt>
                <c:pt idx="13834" formatCode="0.00">
                  <c:v>-137887.17778615191</c:v>
                </c:pt>
                <c:pt idx="13835" formatCode="0.00">
                  <c:v>-137986.60254060494</c:v>
                </c:pt>
                <c:pt idx="13836" formatCode="0.00">
                  <c:v>-138086.05103385256</c:v>
                </c:pt>
                <c:pt idx="13837" formatCode="0.00">
                  <c:v>-138185.52326032598</c:v>
                </c:pt>
                <c:pt idx="13838" formatCode="0.00">
                  <c:v>-138285.01921446016</c:v>
                </c:pt>
                <c:pt idx="13839" formatCode="0.00">
                  <c:v>-138384.53889069392</c:v>
                </c:pt>
                <c:pt idx="13840" formatCode="0.00">
                  <c:v>-138484.08228346988</c:v>
                </c:pt>
                <c:pt idx="13841" formatCode="0.00">
                  <c:v>-138583.64938723433</c:v>
                </c:pt>
                <c:pt idx="13842" formatCode="0.00">
                  <c:v>-138683.24019643749</c:v>
                </c:pt>
                <c:pt idx="13843" formatCode="0.00">
                  <c:v>-138782.85470553325</c:v>
                </c:pt>
                <c:pt idx="13844" formatCode="0.00">
                  <c:v>-138882.49290897933</c:v>
                </c:pt>
                <c:pt idx="13845" formatCode="0.00">
                  <c:v>-138982.15480123725</c:v>
                </c:pt>
                <c:pt idx="13846" formatCode="0.00">
                  <c:v>-139081.84037677225</c:v>
                </c:pt>
                <c:pt idx="13847" formatCode="0.00">
                  <c:v>-139181.54963005325</c:v>
                </c:pt>
                <c:pt idx="13848" formatCode="0.00">
                  <c:v>-139281.28255555307</c:v>
                </c:pt>
                <c:pt idx="13849" formatCode="0.00">
                  <c:v>-139381.03914774823</c:v>
                </c:pt>
                <c:pt idx="13850" formatCode="0.00">
                  <c:v>-139480.81940111905</c:v>
                </c:pt>
                <c:pt idx="13851" formatCode="0.00">
                  <c:v>-139580.62331014944</c:v>
                </c:pt>
                <c:pt idx="13852" formatCode="0.00">
                  <c:v>-139680.45086932727</c:v>
                </c:pt>
                <c:pt idx="13853" formatCode="0.00">
                  <c:v>-139780.30207314398</c:v>
                </c:pt>
                <c:pt idx="13854" formatCode="0.00">
                  <c:v>-139880.17691609476</c:v>
                </c:pt>
                <c:pt idx="13855" formatCode="0.00">
                  <c:v>-139980.0753926787</c:v>
                </c:pt>
                <c:pt idx="13856" formatCode="0.00">
                  <c:v>-140079.99749739832</c:v>
                </c:pt>
                <c:pt idx="13857" formatCode="0.00">
                  <c:v>-140179.94322476012</c:v>
                </c:pt>
                <c:pt idx="13858" formatCode="0.00">
                  <c:v>-140279.91256927431</c:v>
                </c:pt>
                <c:pt idx="13859" formatCode="0.00">
                  <c:v>-140379.90552545455</c:v>
                </c:pt>
                <c:pt idx="13860" formatCode="0.00">
                  <c:v>-140479.92208781853</c:v>
                </c:pt>
                <c:pt idx="13861" formatCode="0.00">
                  <c:v>-140579.96225088745</c:v>
                </c:pt>
                <c:pt idx="13862" formatCode="0.00">
                  <c:v>-140680.02600918629</c:v>
                </c:pt>
                <c:pt idx="13863" formatCode="0.00">
                  <c:v>-140780.11335724374</c:v>
                </c:pt>
                <c:pt idx="13864" formatCode="0.00">
                  <c:v>-140880.22428959209</c:v>
                </c:pt>
                <c:pt idx="13865" formatCode="0.00">
                  <c:v>-140980.3588007674</c:v>
                </c:pt>
                <c:pt idx="13866" formatCode="0.00">
                  <c:v>-141080.51688530945</c:v>
                </c:pt>
                <c:pt idx="13867" formatCode="0.00">
                  <c:v>-141180.69853776158</c:v>
                </c:pt>
                <c:pt idx="13868" formatCode="0.00">
                  <c:v>-141280.90375267089</c:v>
                </c:pt>
                <c:pt idx="13869" formatCode="0.00">
                  <c:v>-141381.13252458817</c:v>
                </c:pt>
                <c:pt idx="13870" formatCode="0.00">
                  <c:v>-141481.38484806789</c:v>
                </c:pt>
                <c:pt idx="13871" formatCode="0.00">
                  <c:v>-141581.6607176681</c:v>
                </c:pt>
                <c:pt idx="13872" formatCode="0.00">
                  <c:v>-141681.96012795062</c:v>
                </c:pt>
                <c:pt idx="13873" formatCode="0.00">
                  <c:v>-141782.28307348079</c:v>
                </c:pt>
                <c:pt idx="13874" formatCode="0.00">
                  <c:v>-141882.62954882777</c:v>
                </c:pt>
                <c:pt idx="13875" formatCode="0.00">
                  <c:v>-141982.99954856423</c:v>
                </c:pt>
                <c:pt idx="13876" formatCode="0.00">
                  <c:v>-142083.39306726659</c:v>
                </c:pt>
                <c:pt idx="13877" formatCode="0.00">
                  <c:v>-142183.81009951481</c:v>
                </c:pt>
                <c:pt idx="13878" formatCode="0.00">
                  <c:v>-142284.25063989262</c:v>
                </c:pt>
                <c:pt idx="13879" formatCode="0.00">
                  <c:v>-142384.71468298725</c:v>
                </c:pt>
                <c:pt idx="13880" formatCode="0.00">
                  <c:v>-142485.2022233897</c:v>
                </c:pt>
                <c:pt idx="13881" formatCode="0.00">
                  <c:v>-142585.71325569449</c:v>
                </c:pt>
                <c:pt idx="13882" formatCode="0.00">
                  <c:v>-142686.24777449979</c:v>
                </c:pt>
                <c:pt idx="13883" formatCode="0.00">
                  <c:v>-142786.80577440734</c:v>
                </c:pt>
                <c:pt idx="13884" formatCode="0.00">
                  <c:v>-142887.3872500227</c:v>
                </c:pt>
                <c:pt idx="13885" formatCode="0.00">
                  <c:v>-142987.99219595472</c:v>
                </c:pt>
                <c:pt idx="13886" formatCode="0.00">
                  <c:v>-143088.62060681617</c:v>
                </c:pt>
                <c:pt idx="13887" formatCode="0.00">
                  <c:v>-143189.27247722322</c:v>
                </c:pt>
                <c:pt idx="13888" formatCode="0.00">
                  <c:v>-143289.94780179576</c:v>
                </c:pt>
                <c:pt idx="13889" formatCode="0.00">
                  <c:v>-143390.64657515715</c:v>
                </c:pt>
                <c:pt idx="13890" formatCode="0.00">
                  <c:v>-143491.36879193448</c:v>
                </c:pt>
                <c:pt idx="13891" formatCode="0.00">
                  <c:v>-143592.11444675838</c:v>
                </c:pt>
                <c:pt idx="13892" formatCode="0.00">
                  <c:v>-143692.883534263</c:v>
                </c:pt>
                <c:pt idx="13893" formatCode="0.00">
                  <c:v>-143793.67604908615</c:v>
                </c:pt>
                <c:pt idx="13894" formatCode="0.00">
                  <c:v>-143894.49198586919</c:v>
                </c:pt>
                <c:pt idx="13895" formatCode="0.00">
                  <c:v>-143995.33133925704</c:v>
                </c:pt>
                <c:pt idx="13896" formatCode="0.00">
                  <c:v>-144096.19410389825</c:v>
                </c:pt>
                <c:pt idx="13897" formatCode="0.00">
                  <c:v>-144197.08027444486</c:v>
                </c:pt>
                <c:pt idx="13898" formatCode="0.00">
                  <c:v>-144297.98984555254</c:v>
                </c:pt>
                <c:pt idx="13899" formatCode="0.00">
                  <c:v>-144398.92281188042</c:v>
                </c:pt>
                <c:pt idx="13900" formatCode="0.00">
                  <c:v>-144499.87916809131</c:v>
                </c:pt>
                <c:pt idx="13901" formatCode="0.00">
                  <c:v>-144600.85890885143</c:v>
                </c:pt>
                <c:pt idx="13902" formatCode="0.00">
                  <c:v>-144701.86202883074</c:v>
                </c:pt>
                <c:pt idx="13903" formatCode="0.00">
                  <c:v>-144802.88852270253</c:v>
                </c:pt>
                <c:pt idx="13904" formatCode="0.00">
                  <c:v>-144903.93838514385</c:v>
                </c:pt>
                <c:pt idx="13905" formatCode="0.00">
                  <c:v>-145005.01161083503</c:v>
                </c:pt>
                <c:pt idx="13906" formatCode="0.00">
                  <c:v>-145106.10819446016</c:v>
                </c:pt>
                <c:pt idx="13907" formatCode="0.00">
                  <c:v>-145207.2281307067</c:v>
                </c:pt>
                <c:pt idx="13908" formatCode="0.00">
                  <c:v>-145308.3714142658</c:v>
                </c:pt>
                <c:pt idx="13909" formatCode="0.00">
                  <c:v>-145409.53803983197</c:v>
                </c:pt>
                <c:pt idx="13910" formatCode="0.00">
                  <c:v>-145510.72800210334</c:v>
                </c:pt>
                <c:pt idx="13911" formatCode="0.00">
                  <c:v>-145611.94129578143</c:v>
                </c:pt>
                <c:pt idx="13912" formatCode="0.00">
                  <c:v>-145713.17791557146</c:v>
                </c:pt>
                <c:pt idx="13913" formatCode="0.00">
                  <c:v>-145814.43785618196</c:v>
                </c:pt>
                <c:pt idx="13914" formatCode="0.00">
                  <c:v>-145915.72111232515</c:v>
                </c:pt>
                <c:pt idx="13915" formatCode="0.00">
                  <c:v>-146017.02767871661</c:v>
                </c:pt>
                <c:pt idx="13916" formatCode="0.00">
                  <c:v>-146118.35755007542</c:v>
                </c:pt>
                <c:pt idx="13917" formatCode="0.00">
                  <c:v>-146219.71072112428</c:v>
                </c:pt>
                <c:pt idx="13918" formatCode="0.00">
                  <c:v>-146321.08718658923</c:v>
                </c:pt>
                <c:pt idx="13919" formatCode="0.00">
                  <c:v>-146422.48694119981</c:v>
                </c:pt>
                <c:pt idx="13920" formatCode="0.00">
                  <c:v>-146523.90997968917</c:v>
                </c:pt>
                <c:pt idx="13921" formatCode="0.00">
                  <c:v>-146625.35629679382</c:v>
                </c:pt>
                <c:pt idx="13922" formatCode="0.00">
                  <c:v>-146726.82588725377</c:v>
                </c:pt>
                <c:pt idx="13923" formatCode="0.00">
                  <c:v>-146828.31874581249</c:v>
                </c:pt>
                <c:pt idx="13924" formatCode="0.00">
                  <c:v>-146929.83486721697</c:v>
                </c:pt>
                <c:pt idx="13925" formatCode="0.00">
                  <c:v>-147031.37424621754</c:v>
                </c:pt>
                <c:pt idx="13926" formatCode="0.00">
                  <c:v>-147132.93687756819</c:v>
                </c:pt>
                <c:pt idx="13927" formatCode="0.00">
                  <c:v>-147234.52275602618</c:v>
                </c:pt>
                <c:pt idx="13928" formatCode="0.00">
                  <c:v>-147336.13187635224</c:v>
                </c:pt>
                <c:pt idx="13929" formatCode="0.00">
                  <c:v>-147437.76423331065</c:v>
                </c:pt>
                <c:pt idx="13930" formatCode="0.00">
                  <c:v>-147539.41982166911</c:v>
                </c:pt>
                <c:pt idx="13931" formatCode="0.00">
                  <c:v>-147641.09863619864</c:v>
                </c:pt>
                <c:pt idx="13932" formatCode="0.00">
                  <c:v>-147742.80067167387</c:v>
                </c:pt>
                <c:pt idx="13933" formatCode="0.00">
                  <c:v>-147844.52592287271</c:v>
                </c:pt>
                <c:pt idx="13934" formatCode="0.00">
                  <c:v>-147946.27438457662</c:v>
                </c:pt>
                <c:pt idx="13935" formatCode="0.00">
                  <c:v>-148048.04605157042</c:v>
                </c:pt>
                <c:pt idx="13936" formatCode="0.00">
                  <c:v>-148149.84091864235</c:v>
                </c:pt>
                <c:pt idx="13937" formatCode="0.00">
                  <c:v>-148251.65898058409</c:v>
                </c:pt>
                <c:pt idx="13938" formatCode="0.00">
                  <c:v>-148353.50023219077</c:v>
                </c:pt>
                <c:pt idx="13939" formatCode="0.00">
                  <c:v>-148455.36466826085</c:v>
                </c:pt>
                <c:pt idx="13940" formatCode="0.00">
                  <c:v>-148557.25228359623</c:v>
                </c:pt>
                <c:pt idx="13941" formatCode="0.00">
                  <c:v>-148659.16307300227</c:v>
                </c:pt>
                <c:pt idx="13942" formatCode="0.00">
                  <c:v>-148761.0970312877</c:v>
                </c:pt>
                <c:pt idx="13943" formatCode="0.00">
                  <c:v>-148863.05415326456</c:v>
                </c:pt>
                <c:pt idx="13944" formatCode="0.00">
                  <c:v>-148965.03443374843</c:v>
                </c:pt>
                <c:pt idx="13945" formatCode="0.00">
                  <c:v>-149067.03786755816</c:v>
                </c:pt>
                <c:pt idx="13946" formatCode="0.00">
                  <c:v>-149169.06444951604</c:v>
                </c:pt>
                <c:pt idx="13947" formatCode="0.00">
                  <c:v>-149271.11417444778</c:v>
                </c:pt>
                <c:pt idx="13948" formatCode="0.00">
                  <c:v>-149373.18703718239</c:v>
                </c:pt>
                <c:pt idx="13949" formatCode="0.00">
                  <c:v>-149475.28303255225</c:v>
                </c:pt>
                <c:pt idx="13950" formatCode="0.00">
                  <c:v>-149577.4021553933</c:v>
                </c:pt>
                <c:pt idx="13951" formatCode="0.00">
                  <c:v>-149679.54440054452</c:v>
                </c:pt>
                <c:pt idx="13952" formatCode="0.00">
                  <c:v>-149781.70976284862</c:v>
                </c:pt>
                <c:pt idx="13953" formatCode="0.00">
                  <c:v>-149883.89823715138</c:v>
                </c:pt>
                <c:pt idx="13954" formatCode="0.00">
                  <c:v>-149986.10981830209</c:v>
                </c:pt>
                <c:pt idx="13955" formatCode="0.00">
                  <c:v>-150088.34450115336</c:v>
                </c:pt>
                <c:pt idx="13956" formatCode="0.00">
                  <c:v>-150190.60228056114</c:v>
                </c:pt>
                <c:pt idx="13957" formatCode="0.00">
                  <c:v>-150292.88315138471</c:v>
                </c:pt>
                <c:pt idx="13958" formatCode="0.00">
                  <c:v>-150395.18710848677</c:v>
                </c:pt>
                <c:pt idx="13959" formatCode="0.00">
                  <c:v>-150497.51414673327</c:v>
                </c:pt>
                <c:pt idx="13960" formatCode="0.00">
                  <c:v>-150599.86426099364</c:v>
                </c:pt>
                <c:pt idx="13961" formatCode="0.00">
                  <c:v>-150702.23744614038</c:v>
                </c:pt>
                <c:pt idx="13962" formatCode="0.00">
                  <c:v>-150804.6336970496</c:v>
                </c:pt>
                <c:pt idx="13963" formatCode="0.00">
                  <c:v>-150907.05300860063</c:v>
                </c:pt>
                <c:pt idx="13964" formatCode="0.00">
                  <c:v>-151009.49537567608</c:v>
                </c:pt>
                <c:pt idx="13965" formatCode="0.00">
                  <c:v>-151111.96079316191</c:v>
                </c:pt>
                <c:pt idx="13966" formatCode="0.00">
                  <c:v>-151214.44925594743</c:v>
                </c:pt>
                <c:pt idx="13967" formatCode="0.00">
                  <c:v>-151316.96075892515</c:v>
                </c:pt>
                <c:pt idx="13968" formatCode="0.00">
                  <c:v>-151419.49529699114</c:v>
                </c:pt>
                <c:pt idx="13969" formatCode="0.00">
                  <c:v>-151522.05286504448</c:v>
                </c:pt>
                <c:pt idx="13970" formatCode="0.00">
                  <c:v>-151624.63345798777</c:v>
                </c:pt>
                <c:pt idx="13971" formatCode="0.00">
                  <c:v>-151727.23707072675</c:v>
                </c:pt>
                <c:pt idx="13972" formatCode="0.00">
                  <c:v>-151829.86369817064</c:v>
                </c:pt>
                <c:pt idx="13973" formatCode="0.00">
                  <c:v>-151932.51333523172</c:v>
                </c:pt>
                <c:pt idx="13974" formatCode="0.00">
                  <c:v>-152035.18597682574</c:v>
                </c:pt>
                <c:pt idx="13975" formatCode="0.00">
                  <c:v>-152137.88161787172</c:v>
                </c:pt>
                <c:pt idx="13976" formatCode="0.00">
                  <c:v>-152240.60025329189</c:v>
                </c:pt>
                <c:pt idx="13977" formatCode="0.00">
                  <c:v>-152343.34187801174</c:v>
                </c:pt>
                <c:pt idx="13978" formatCode="0.00">
                  <c:v>-152446.10648696023</c:v>
                </c:pt>
                <c:pt idx="13979" formatCode="0.00">
                  <c:v>-152548.89407506931</c:v>
                </c:pt>
                <c:pt idx="13980" formatCode="0.00">
                  <c:v>-152651.70463727441</c:v>
                </c:pt>
                <c:pt idx="13981" formatCode="0.00">
                  <c:v>-152754.53816851418</c:v>
                </c:pt>
                <c:pt idx="13982" formatCode="0.00">
                  <c:v>-152857.39466373046</c:v>
                </c:pt>
                <c:pt idx="13983" formatCode="0.00">
                  <c:v>-152960.27411786842</c:v>
                </c:pt>
                <c:pt idx="13984" formatCode="0.00">
                  <c:v>-153063.17652587645</c:v>
                </c:pt>
                <c:pt idx="13985" formatCode="0.00">
                  <c:v>-153166.10188270616</c:v>
                </c:pt>
                <c:pt idx="13986" formatCode="0.00">
                  <c:v>-153269.05018331262</c:v>
                </c:pt>
                <c:pt idx="13987" formatCode="0.00">
                  <c:v>-153372.02142265378</c:v>
                </c:pt>
                <c:pt idx="13988" formatCode="0.00">
                  <c:v>-153475.01559569116</c:v>
                </c:pt>
                <c:pt idx="13989" formatCode="0.00">
                  <c:v>-153578.03269738937</c:v>
                </c:pt>
                <c:pt idx="13990" formatCode="0.00">
                  <c:v>-153681.07272271623</c:v>
                </c:pt>
                <c:pt idx="13991" formatCode="0.00">
                  <c:v>-153784.13566664289</c:v>
                </c:pt>
                <c:pt idx="13992" formatCode="0.00">
                  <c:v>-153887.22152414371</c:v>
                </c:pt>
                <c:pt idx="13993" formatCode="0.00">
                  <c:v>-153990.33029019609</c:v>
                </c:pt>
                <c:pt idx="13994" formatCode="0.00">
                  <c:v>-154093.46195978098</c:v>
                </c:pt>
                <c:pt idx="13995" formatCode="0.00">
                  <c:v>-154196.61652788229</c:v>
                </c:pt>
                <c:pt idx="13996" formatCode="0.00">
                  <c:v>-154299.79398948725</c:v>
                </c:pt>
                <c:pt idx="13997" formatCode="0.00">
                  <c:v>-154402.99433958629</c:v>
                </c:pt>
                <c:pt idx="13998" formatCode="0.00">
                  <c:v>-154506.21757317305</c:v>
                </c:pt>
                <c:pt idx="13999" formatCode="0.00">
                  <c:v>-154609.46368524435</c:v>
                </c:pt>
                <c:pt idx="14000" formatCode="0.00">
                  <c:v>-154712.73267080024</c:v>
                </c:pt>
                <c:pt idx="14001" formatCode="0.00">
                  <c:v>-154816.0245248439</c:v>
                </c:pt>
                <c:pt idx="14002" formatCode="0.00">
                  <c:v>-154919.33924238186</c:v>
                </c:pt>
                <c:pt idx="14003" formatCode="0.00">
                  <c:v>-155022.67681842367</c:v>
                </c:pt>
                <c:pt idx="14004" formatCode="0.00">
                  <c:v>-155126.0372479822</c:v>
                </c:pt>
                <c:pt idx="14005" formatCode="0.00">
                  <c:v>-155229.4205260734</c:v>
                </c:pt>
                <c:pt idx="14006" formatCode="0.00">
                  <c:v>-155332.82664771655</c:v>
                </c:pt>
                <c:pt idx="14007" formatCode="0.00">
                  <c:v>-155436.25560793397</c:v>
                </c:pt>
                <c:pt idx="14008" formatCode="0.00">
                  <c:v>-155539.70740175113</c:v>
                </c:pt>
                <c:pt idx="14009" formatCode="0.00">
                  <c:v>-155643.18202419684</c:v>
                </c:pt>
                <c:pt idx="14010" formatCode="0.00">
                  <c:v>-155746.67947030292</c:v>
                </c:pt>
                <c:pt idx="14011" formatCode="0.00">
                  <c:v>-155850.19973510443</c:v>
                </c:pt>
                <c:pt idx="14012" formatCode="0.00">
                  <c:v>-155953.7428136396</c:v>
                </c:pt>
                <c:pt idx="14013" formatCode="0.00">
                  <c:v>-156057.30870094983</c:v>
                </c:pt>
                <c:pt idx="14014" formatCode="0.00">
                  <c:v>-156160.89739207958</c:v>
                </c:pt>
                <c:pt idx="14015" formatCode="0.00">
                  <c:v>-156264.5088820766</c:v>
                </c:pt>
                <c:pt idx="14016" formatCode="0.00">
                  <c:v>-156368.14316599179</c:v>
                </c:pt>
                <c:pt idx="14017" formatCode="0.00">
                  <c:v>-156471.80023887893</c:v>
                </c:pt>
                <c:pt idx="14018" formatCode="0.00">
                  <c:v>-156575.48009579533</c:v>
                </c:pt>
                <c:pt idx="14019" formatCode="0.00">
                  <c:v>-156679.18273180115</c:v>
                </c:pt>
                <c:pt idx="14020" formatCode="0.00">
                  <c:v>-156782.90814195981</c:v>
                </c:pt>
                <c:pt idx="14021" formatCode="0.00">
                  <c:v>-156886.65632133788</c:v>
                </c:pt>
                <c:pt idx="14022" formatCode="0.00">
                  <c:v>-156990.42726500507</c:v>
                </c:pt>
                <c:pt idx="14023" formatCode="0.00">
                  <c:v>-157094.22096803403</c:v>
                </c:pt>
                <c:pt idx="14024" formatCode="0.00">
                  <c:v>-157198.03742550084</c:v>
                </c:pt>
                <c:pt idx="14025" formatCode="0.00">
                  <c:v>-157301.87663248449</c:v>
                </c:pt>
                <c:pt idx="14026" formatCode="0.00">
                  <c:v>-157405.73858406712</c:v>
                </c:pt>
                <c:pt idx="14027" formatCode="0.00">
                  <c:v>-157509.62327533399</c:v>
                </c:pt>
                <c:pt idx="14028" formatCode="0.00">
                  <c:v>-157613.5307013735</c:v>
                </c:pt>
                <c:pt idx="14029" formatCode="0.00">
                  <c:v>-157717.46085727715</c:v>
                </c:pt>
                <c:pt idx="14030" formatCode="0.00">
                  <c:v>-157821.41373813958</c:v>
                </c:pt>
                <c:pt idx="14031" formatCode="0.00">
                  <c:v>-157925.38933905849</c:v>
                </c:pt>
                <c:pt idx="14032" formatCode="0.00">
                  <c:v>-158029.38765513466</c:v>
                </c:pt>
                <c:pt idx="14033" formatCode="0.00">
                  <c:v>-158133.40868147195</c:v>
                </c:pt>
                <c:pt idx="14034" formatCode="0.00">
                  <c:v>-158237.45241317747</c:v>
                </c:pt>
                <c:pt idx="14035" formatCode="0.00">
                  <c:v>-158341.51884536119</c:v>
                </c:pt>
                <c:pt idx="14036" formatCode="0.00">
                  <c:v>-158445.60797313633</c:v>
                </c:pt>
                <c:pt idx="14037" formatCode="0.00">
                  <c:v>-158549.71979161914</c:v>
                </c:pt>
                <c:pt idx="14038" formatCode="0.00">
                  <c:v>-158653.85429592893</c:v>
                </c:pt>
                <c:pt idx="14039" formatCode="0.00">
                  <c:v>-158758.01148118815</c:v>
                </c:pt>
                <c:pt idx="14040" formatCode="0.00">
                  <c:v>-158862.19134252227</c:v>
                </c:pt>
                <c:pt idx="14041" formatCode="0.00">
                  <c:v>-158966.39387505982</c:v>
                </c:pt>
                <c:pt idx="14042" formatCode="0.00">
                  <c:v>-159070.61907393252</c:v>
                </c:pt>
                <c:pt idx="14043" formatCode="0.00">
                  <c:v>-159174.86693427496</c:v>
                </c:pt>
                <c:pt idx="14044" formatCode="0.00">
                  <c:v>-159279.13745122496</c:v>
                </c:pt>
                <c:pt idx="14045" formatCode="0.00">
                  <c:v>-159383.43061992325</c:v>
                </c:pt>
                <c:pt idx="14046" formatCode="0.00">
                  <c:v>-159487.74643551378</c:v>
                </c:pt>
                <c:pt idx="14047" formatCode="0.00">
                  <c:v>-159592.08489314339</c:v>
                </c:pt>
                <c:pt idx="14048" formatCode="0.00">
                  <c:v>-159696.44598796213</c:v>
                </c:pt>
                <c:pt idx="14049" formatCode="0.00">
                  <c:v>-159800.82971512293</c:v>
                </c:pt>
                <c:pt idx="14050" formatCode="0.00">
                  <c:v>-159905.23606978197</c:v>
                </c:pt>
                <c:pt idx="14051" formatCode="0.00">
                  <c:v>-160009.66504709824</c:v>
                </c:pt>
                <c:pt idx="14052" formatCode="0.00">
                  <c:v>-160114.11664223392</c:v>
                </c:pt>
                <c:pt idx="14053" formatCode="0.00">
                  <c:v>-160218.59085035417</c:v>
                </c:pt>
                <c:pt idx="14054" formatCode="0.00">
                  <c:v>-160323.08766662722</c:v>
                </c:pt>
                <c:pt idx="14055" formatCode="0.00">
                  <c:v>-160427.60708622422</c:v>
                </c:pt>
                <c:pt idx="14056" formatCode="0.00">
                  <c:v>-160532.14910431951</c:v>
                </c:pt>
                <c:pt idx="14057" formatCode="0.00">
                  <c:v>-160636.71371609028</c:v>
                </c:pt>
                <c:pt idx="14058" formatCode="0.00">
                  <c:v>-160741.30091671695</c:v>
                </c:pt>
                <c:pt idx="14059" formatCode="0.00">
                  <c:v>-160845.91070138267</c:v>
                </c:pt>
                <c:pt idx="14060" formatCode="0.00">
                  <c:v>-160950.5430652739</c:v>
                </c:pt>
                <c:pt idx="14061" formatCode="0.00">
                  <c:v>-161055.19800357992</c:v>
                </c:pt>
                <c:pt idx="14062" formatCode="0.00">
                  <c:v>-161159.8755114931</c:v>
                </c:pt>
                <c:pt idx="14063" formatCode="0.00">
                  <c:v>-161264.57558420874</c:v>
                </c:pt>
                <c:pt idx="14064" formatCode="0.00">
                  <c:v>-161369.29821692518</c:v>
                </c:pt>
                <c:pt idx="14065" formatCode="0.00">
                  <c:v>-161474.04340484375</c:v>
                </c:pt>
                <c:pt idx="14066" formatCode="0.00">
                  <c:v>-161578.81114316883</c:v>
                </c:pt>
                <c:pt idx="14067" formatCode="0.00">
                  <c:v>-161683.60142710773</c:v>
                </c:pt>
                <c:pt idx="14068" formatCode="0.00">
                  <c:v>-161788.41425187077</c:v>
                </c:pt>
                <c:pt idx="14069" formatCode="0.00">
                  <c:v>-161893.24961267124</c:v>
                </c:pt>
                <c:pt idx="14070" formatCode="0.00">
                  <c:v>-161998.10750472549</c:v>
                </c:pt>
                <c:pt idx="14071" formatCode="0.00">
                  <c:v>-162102.98792325269</c:v>
                </c:pt>
                <c:pt idx="14072" formatCode="0.00">
                  <c:v>-162207.8908634751</c:v>
                </c:pt>
                <c:pt idx="14073" formatCode="0.00">
                  <c:v>-162312.81632061795</c:v>
                </c:pt>
                <c:pt idx="14074" formatCode="0.00">
                  <c:v>-162417.76428990942</c:v>
                </c:pt>
                <c:pt idx="14075" formatCode="0.00">
                  <c:v>-162522.73476658069</c:v>
                </c:pt>
                <c:pt idx="14076" formatCode="0.00">
                  <c:v>-162627.72774586588</c:v>
                </c:pt>
                <c:pt idx="14077" formatCode="0.00">
                  <c:v>-162732.74322300198</c:v>
                </c:pt>
                <c:pt idx="14078" formatCode="0.00">
                  <c:v>-162837.78119322914</c:v>
                </c:pt>
                <c:pt idx="14079" formatCode="0.00">
                  <c:v>-162942.84165179028</c:v>
                </c:pt>
                <c:pt idx="14080" formatCode="0.00">
                  <c:v>-163047.92459393141</c:v>
                </c:pt>
                <c:pt idx="14081" formatCode="0.00">
                  <c:v>-163153.03001490131</c:v>
                </c:pt>
                <c:pt idx="14082" formatCode="0.00">
                  <c:v>-163258.15790995193</c:v>
                </c:pt>
                <c:pt idx="14083" formatCode="0.00">
                  <c:v>-163363.30827433799</c:v>
                </c:pt>
                <c:pt idx="14084" formatCode="0.00">
                  <c:v>-163468.48110331735</c:v>
                </c:pt>
                <c:pt idx="14085" formatCode="0.00">
                  <c:v>-163573.67639215052</c:v>
                </c:pt>
                <c:pt idx="14086" formatCode="0.00">
                  <c:v>-163678.89413610115</c:v>
                </c:pt>
                <c:pt idx="14087" formatCode="0.00">
                  <c:v>-163784.13433043577</c:v>
                </c:pt>
                <c:pt idx="14088" formatCode="0.00">
                  <c:v>-163889.39697042393</c:v>
                </c:pt>
                <c:pt idx="14089" formatCode="0.00">
                  <c:v>-163994.68205133788</c:v>
                </c:pt>
                <c:pt idx="14090" formatCode="0.00">
                  <c:v>-164099.98956845299</c:v>
                </c:pt>
                <c:pt idx="14091" formatCode="0.00">
                  <c:v>-164205.31951704752</c:v>
                </c:pt>
                <c:pt idx="14092" formatCode="0.00">
                  <c:v>-164310.67189240261</c:v>
                </c:pt>
                <c:pt idx="14093" formatCode="0.00">
                  <c:v>-164416.04668980229</c:v>
                </c:pt>
                <c:pt idx="14094" formatCode="0.00">
                  <c:v>-164521.44390453357</c:v>
                </c:pt>
                <c:pt idx="14095" formatCode="0.00">
                  <c:v>-164626.86353188634</c:v>
                </c:pt>
                <c:pt idx="14096" formatCode="0.00">
                  <c:v>-164732.30556715338</c:v>
                </c:pt>
                <c:pt idx="14097" formatCode="0.00">
                  <c:v>-164837.77000563039</c:v>
                </c:pt>
                <c:pt idx="14098" formatCode="0.00">
                  <c:v>-164943.25684261596</c:v>
                </c:pt>
                <c:pt idx="14099" formatCode="0.00">
                  <c:v>-165048.76607341159</c:v>
                </c:pt>
                <c:pt idx="14100" formatCode="0.00">
                  <c:v>-165154.29769332166</c:v>
                </c:pt>
                <c:pt idx="14101" formatCode="0.00">
                  <c:v>-165259.85169765339</c:v>
                </c:pt>
                <c:pt idx="14102" formatCode="0.00">
                  <c:v>-165365.42808171708</c:v>
                </c:pt>
                <c:pt idx="14103" formatCode="0.00">
                  <c:v>-165471.02684082568</c:v>
                </c:pt>
                <c:pt idx="14104" formatCode="0.00">
                  <c:v>-165576.64797029516</c:v>
                </c:pt>
                <c:pt idx="14105" formatCode="0.00">
                  <c:v>-165682.29146544434</c:v>
                </c:pt>
                <c:pt idx="14106" formatCode="0.00">
                  <c:v>-165787.95732159493</c:v>
                </c:pt>
                <c:pt idx="14107" formatCode="0.00">
                  <c:v>-165893.64553407149</c:v>
                </c:pt>
                <c:pt idx="14108" formatCode="0.00">
                  <c:v>-165999.35609820145</c:v>
                </c:pt>
                <c:pt idx="14109" formatCode="0.00">
                  <c:v>-166105.08900931504</c:v>
                </c:pt>
                <c:pt idx="14110" formatCode="0.00">
                  <c:v>-166210.84426274558</c:v>
                </c:pt>
                <c:pt idx="14111" formatCode="0.00">
                  <c:v>-166316.62185382904</c:v>
                </c:pt>
                <c:pt idx="14112" formatCode="0.00">
                  <c:v>-166422.4217779043</c:v>
                </c:pt>
                <c:pt idx="14113" formatCode="0.00">
                  <c:v>-166528.2440303131</c:v>
                </c:pt>
                <c:pt idx="14114" formatCode="0.00">
                  <c:v>-166634.08860640012</c:v>
                </c:pt>
                <c:pt idx="14115" formatCode="0.00">
                  <c:v>-166739.95550151283</c:v>
                </c:pt>
                <c:pt idx="14116" formatCode="0.00">
                  <c:v>-166845.84471100144</c:v>
                </c:pt>
                <c:pt idx="14117" formatCode="0.00">
                  <c:v>-166951.75623021918</c:v>
                </c:pt>
                <c:pt idx="14118" formatCode="0.00">
                  <c:v>-167057.69005452201</c:v>
                </c:pt>
                <c:pt idx="14119" formatCode="0.00">
                  <c:v>-167163.64617926884</c:v>
                </c:pt>
                <c:pt idx="14120" formatCode="0.00">
                  <c:v>-167269.62459982123</c:v>
                </c:pt>
                <c:pt idx="14121" formatCode="0.00">
                  <c:v>-167375.62531154387</c:v>
                </c:pt>
                <c:pt idx="14122" formatCode="0.00">
                  <c:v>-167481.64830980389</c:v>
                </c:pt>
                <c:pt idx="14123" formatCode="0.00">
                  <c:v>-167587.6935899716</c:v>
                </c:pt>
                <c:pt idx="14124" formatCode="0.00">
                  <c:v>-167693.76114742004</c:v>
                </c:pt>
                <c:pt idx="14125" formatCode="0.00">
                  <c:v>-167799.85097752494</c:v>
                </c:pt>
                <c:pt idx="14126" formatCode="0.00">
                  <c:v>-167905.96307566497</c:v>
                </c:pt>
                <c:pt idx="14127" formatCode="0.00">
                  <c:v>-168012.09743722159</c:v>
                </c:pt>
                <c:pt idx="14128" formatCode="0.00">
                  <c:v>-168118.25405757912</c:v>
                </c:pt>
                <c:pt idx="14129" formatCode="0.00">
                  <c:v>-168224.43293212456</c:v>
                </c:pt>
                <c:pt idx="14130" formatCode="0.00">
                  <c:v>-168330.63405624795</c:v>
                </c:pt>
                <c:pt idx="14131" formatCode="0.00">
                  <c:v>-168436.85742534185</c:v>
                </c:pt>
                <c:pt idx="14132" formatCode="0.00">
                  <c:v>-168543.10303480187</c:v>
                </c:pt>
                <c:pt idx="14133" formatCode="0.00">
                  <c:v>-168649.37088002637</c:v>
                </c:pt>
                <c:pt idx="14134" formatCode="0.00">
                  <c:v>-168755.66095641631</c:v>
                </c:pt>
                <c:pt idx="14135" formatCode="0.00">
                  <c:v>-168861.97325937572</c:v>
                </c:pt>
                <c:pt idx="14136" formatCode="0.00">
                  <c:v>-168968.30778431124</c:v>
                </c:pt>
                <c:pt idx="14137" formatCode="0.00">
                  <c:v>-169074.6645266324</c:v>
                </c:pt>
                <c:pt idx="14138" formatCode="0.00">
                  <c:v>-169181.04348175149</c:v>
                </c:pt>
                <c:pt idx="14139" formatCode="0.00">
                  <c:v>-169287.44464508348</c:v>
                </c:pt>
                <c:pt idx="14140" formatCode="0.00">
                  <c:v>-169393.86801204638</c:v>
                </c:pt>
                <c:pt idx="14141" formatCode="0.00">
                  <c:v>-169500.31357806068</c:v>
                </c:pt>
                <c:pt idx="14142" formatCode="0.00">
                  <c:v>-169606.78133854989</c:v>
                </c:pt>
                <c:pt idx="14143" formatCode="0.00">
                  <c:v>-169713.27128894013</c:v>
                </c:pt>
                <c:pt idx="14144" formatCode="0.00">
                  <c:v>-169819.78342466033</c:v>
                </c:pt>
                <c:pt idx="14145" formatCode="0.00">
                  <c:v>-169926.31774114224</c:v>
                </c:pt>
                <c:pt idx="14146" formatCode="0.00">
                  <c:v>-170032.87423382039</c:v>
                </c:pt>
                <c:pt idx="14147" formatCode="0.00">
                  <c:v>-170139.45289813186</c:v>
                </c:pt>
                <c:pt idx="14148" formatCode="0.00">
                  <c:v>-170246.05372951689</c:v>
                </c:pt>
                <c:pt idx="14149" formatCode="0.00">
                  <c:v>-170352.67672341809</c:v>
                </c:pt>
                <c:pt idx="14150" formatCode="0.00">
                  <c:v>-170459.32187528111</c:v>
                </c:pt>
                <c:pt idx="14151" formatCode="0.00">
                  <c:v>-170565.98918055408</c:v>
                </c:pt>
                <c:pt idx="14152" formatCode="0.00">
                  <c:v>-170672.67863468808</c:v>
                </c:pt>
                <c:pt idx="14153" formatCode="0.00">
                  <c:v>-170779.39023313692</c:v>
                </c:pt>
                <c:pt idx="14154" formatCode="0.00">
                  <c:v>-170886.1239713571</c:v>
                </c:pt>
                <c:pt idx="14155" formatCode="0.00">
                  <c:v>-170992.87984480782</c:v>
                </c:pt>
                <c:pt idx="14156" formatCode="0.00">
                  <c:v>-171099.65784895114</c:v>
                </c:pt>
                <c:pt idx="14157" formatCode="0.00">
                  <c:v>-171206.45797925181</c:v>
                </c:pt>
                <c:pt idx="14158" formatCode="0.00">
                  <c:v>-171313.28023117725</c:v>
                </c:pt>
                <c:pt idx="14159" formatCode="0.00">
                  <c:v>-171420.12460019771</c:v>
                </c:pt>
                <c:pt idx="14160" formatCode="0.00">
                  <c:v>-171526.99108178605</c:v>
                </c:pt>
                <c:pt idx="14161" formatCode="0.00">
                  <c:v>-171633.87967141796</c:v>
                </c:pt>
                <c:pt idx="14162" formatCode="0.00">
                  <c:v>-171740.79036457185</c:v>
                </c:pt>
                <c:pt idx="14163" formatCode="0.00">
                  <c:v>-171847.72315672875</c:v>
                </c:pt>
                <c:pt idx="14164" formatCode="0.00">
                  <c:v>-171954.67804337249</c:v>
                </c:pt>
                <c:pt idx="14165" formatCode="0.00">
                  <c:v>-172061.65501998962</c:v>
                </c:pt>
                <c:pt idx="14166" formatCode="0.00">
                  <c:v>-172168.65408206941</c:v>
                </c:pt>
                <c:pt idx="14167" formatCode="0.00">
                  <c:v>-172275.67522510374</c:v>
                </c:pt>
                <c:pt idx="14168" formatCode="0.00">
                  <c:v>-172382.71844458734</c:v>
                </c:pt>
                <c:pt idx="14169" formatCode="0.00">
                  <c:v>-172489.78373601756</c:v>
                </c:pt>
                <c:pt idx="14170" formatCode="0.00">
                  <c:v>-172596.87109489442</c:v>
                </c:pt>
                <c:pt idx="14171" formatCode="0.00">
                  <c:v>-172703.98051672068</c:v>
                </c:pt>
                <c:pt idx="14172" formatCode="0.00">
                  <c:v>-172811.11199700189</c:v>
                </c:pt>
                <c:pt idx="14173" formatCode="0.00">
                  <c:v>-172918.26553124614</c:v>
                </c:pt>
                <c:pt idx="14174" formatCode="0.00">
                  <c:v>-173025.44111496428</c:v>
                </c:pt>
                <c:pt idx="14175" formatCode="0.00">
                  <c:v>-173132.63874366987</c:v>
                </c:pt>
                <c:pt idx="14176" formatCode="0.00">
                  <c:v>-173239.85841287914</c:v>
                </c:pt>
                <c:pt idx="14177" formatCode="0.00">
                  <c:v>-173347.10011811098</c:v>
                </c:pt>
                <c:pt idx="14178" formatCode="0.00">
                  <c:v>-173454.36385488696</c:v>
                </c:pt>
                <c:pt idx="14179" formatCode="0.00">
                  <c:v>-173561.6496187314</c:v>
                </c:pt>
                <c:pt idx="14180" formatCode="0.00">
                  <c:v>-173668.95740517115</c:v>
                </c:pt>
                <c:pt idx="14181" formatCode="0.00">
                  <c:v>-173776.28720973592</c:v>
                </c:pt>
                <c:pt idx="14182" formatCode="0.00">
                  <c:v>-173883.63902795801</c:v>
                </c:pt>
                <c:pt idx="14183" formatCode="0.00">
                  <c:v>-173991.01285537222</c:v>
                </c:pt>
                <c:pt idx="14184" formatCode="0.00">
                  <c:v>-174098.40868751635</c:v>
                </c:pt>
                <c:pt idx="14185" formatCode="0.00">
                  <c:v>-174205.82651993053</c:v>
                </c:pt>
                <c:pt idx="14186" formatCode="0.00">
                  <c:v>-174313.26634815789</c:v>
                </c:pt>
                <c:pt idx="14187" formatCode="0.00">
                  <c:v>-174420.72816774392</c:v>
                </c:pt>
                <c:pt idx="14188" formatCode="0.00">
                  <c:v>-174528.21197423685</c:v>
                </c:pt>
                <c:pt idx="14189" formatCode="0.00">
                  <c:v>-174635.71776318765</c:v>
                </c:pt>
                <c:pt idx="14190" formatCode="0.00">
                  <c:v>-174743.24553014981</c:v>
                </c:pt>
                <c:pt idx="14191" formatCode="0.00">
                  <c:v>-174850.79527067961</c:v>
                </c:pt>
                <c:pt idx="14192" formatCode="0.00">
                  <c:v>-174958.36698033585</c:v>
                </c:pt>
                <c:pt idx="14193" formatCode="0.00">
                  <c:v>-175065.96065468006</c:v>
                </c:pt>
                <c:pt idx="14194" formatCode="0.00">
                  <c:v>-175173.57628927642</c:v>
                </c:pt>
                <c:pt idx="14195" formatCode="0.00">
                  <c:v>-175281.21387969158</c:v>
                </c:pt>
                <c:pt idx="14196" formatCode="0.00">
                  <c:v>-175388.87342149508</c:v>
                </c:pt>
                <c:pt idx="14197" formatCode="0.00">
                  <c:v>-175496.55491025886</c:v>
                </c:pt>
                <c:pt idx="14198" formatCode="0.00">
                  <c:v>-175604.25834155764</c:v>
                </c:pt>
                <c:pt idx="14199" formatCode="0.00">
                  <c:v>-175711.98371096869</c:v>
                </c:pt>
                <c:pt idx="14200" formatCode="0.00">
                  <c:v>-175819.73101407202</c:v>
                </c:pt>
                <c:pt idx="14201" formatCode="0.00">
                  <c:v>-175927.50024645001</c:v>
                </c:pt>
                <c:pt idx="14202" formatCode="0.00">
                  <c:v>-176035.29140368797</c:v>
                </c:pt>
                <c:pt idx="14203" formatCode="0.00">
                  <c:v>-176143.10448137362</c:v>
                </c:pt>
                <c:pt idx="14204" formatCode="0.00">
                  <c:v>-176250.93947509734</c:v>
                </c:pt>
                <c:pt idx="14205" formatCode="0.00">
                  <c:v>-176358.7963804522</c:v>
                </c:pt>
                <c:pt idx="14206" formatCode="0.00">
                  <c:v>-176466.67519303379</c:v>
                </c:pt>
                <c:pt idx="14207" formatCode="0.00">
                  <c:v>-176574.57590844028</c:v>
                </c:pt>
                <c:pt idx="14208" formatCode="0.00">
                  <c:v>-176682.4985222726</c:v>
                </c:pt>
                <c:pt idx="14209" formatCode="0.00">
                  <c:v>-176790.44303013405</c:v>
                </c:pt>
                <c:pt idx="14210" formatCode="0.00">
                  <c:v>-176898.4094276308</c:v>
                </c:pt>
                <c:pt idx="14211" formatCode="0.00">
                  <c:v>-177006.39771037141</c:v>
                </c:pt>
                <c:pt idx="14212" formatCode="0.00">
                  <c:v>-177114.40787396711</c:v>
                </c:pt>
                <c:pt idx="14213" formatCode="0.00">
                  <c:v>-177222.43991403171</c:v>
                </c:pt>
                <c:pt idx="14214" formatCode="0.00">
                  <c:v>-177330.49382618166</c:v>
                </c:pt>
                <c:pt idx="14215" formatCode="0.00">
                  <c:v>-177438.56960603586</c:v>
                </c:pt>
                <c:pt idx="14216" formatCode="0.00">
                  <c:v>-177546.667249216</c:v>
                </c:pt>
                <c:pt idx="14217" formatCode="0.00">
                  <c:v>-177654.78675134614</c:v>
                </c:pt>
                <c:pt idx="14218" formatCode="0.00">
                  <c:v>-177762.92810805308</c:v>
                </c:pt>
                <c:pt idx="14219" formatCode="0.00">
                  <c:v>-177871.09131496612</c:v>
                </c:pt>
                <c:pt idx="14220" formatCode="0.00">
                  <c:v>-177979.27636771713</c:v>
                </c:pt>
                <c:pt idx="14221" formatCode="0.00">
                  <c:v>-178087.48326194062</c:v>
                </c:pt>
                <c:pt idx="14222" formatCode="0.00">
                  <c:v>-178195.71199327361</c:v>
                </c:pt>
                <c:pt idx="14223" formatCode="0.00">
                  <c:v>-178303.96255735573</c:v>
                </c:pt>
                <c:pt idx="14224" formatCode="0.00">
                  <c:v>-178412.23494982909</c:v>
                </c:pt>
                <c:pt idx="14225" formatCode="0.00">
                  <c:v>-178520.52916633841</c:v>
                </c:pt>
                <c:pt idx="14226" formatCode="0.00">
                  <c:v>-178628.84520253105</c:v>
                </c:pt>
                <c:pt idx="14227" formatCode="0.00">
                  <c:v>-178737.18305405675</c:v>
                </c:pt>
                <c:pt idx="14228" formatCode="0.00">
                  <c:v>-178845.54271656804</c:v>
                </c:pt>
                <c:pt idx="14229" formatCode="0.00">
                  <c:v>-178953.92418571981</c:v>
                </c:pt>
                <c:pt idx="14230" formatCode="0.00">
                  <c:v>-179062.32745716957</c:v>
                </c:pt>
                <c:pt idx="14231" formatCode="0.00">
                  <c:v>-179170.75252657739</c:v>
                </c:pt>
                <c:pt idx="14232" formatCode="0.00">
                  <c:v>-179279.19938960587</c:v>
                </c:pt>
                <c:pt idx="14233" formatCode="0.00">
                  <c:v>-179387.66804192014</c:v>
                </c:pt>
                <c:pt idx="14234" formatCode="0.00">
                  <c:v>-179496.1584791879</c:v>
                </c:pt>
                <c:pt idx="14235" formatCode="0.00">
                  <c:v>-179604.6706970793</c:v>
                </c:pt>
                <c:pt idx="14236" formatCode="0.00">
                  <c:v>-179713.20469126722</c:v>
                </c:pt>
                <c:pt idx="14237" formatCode="0.00">
                  <c:v>-179821.76045742683</c:v>
                </c:pt>
                <c:pt idx="14238" formatCode="0.00">
                  <c:v>-179930.33799123607</c:v>
                </c:pt>
                <c:pt idx="14239" formatCode="0.00">
                  <c:v>-180038.93728837519</c:v>
                </c:pt>
                <c:pt idx="14240" formatCode="0.00">
                  <c:v>-180147.55834452715</c:v>
                </c:pt>
                <c:pt idx="14241" formatCode="0.00">
                  <c:v>-180256.20115537732</c:v>
                </c:pt>
                <c:pt idx="14242" formatCode="0.00">
                  <c:v>-180364.8657166136</c:v>
                </c:pt>
                <c:pt idx="14243" formatCode="0.00">
                  <c:v>-180473.55202392643</c:v>
                </c:pt>
                <c:pt idx="14244" formatCode="0.00">
                  <c:v>-180582.26007300883</c:v>
                </c:pt>
                <c:pt idx="14245" formatCode="0.00">
                  <c:v>-180690.9898595562</c:v>
                </c:pt>
                <c:pt idx="14246" formatCode="0.00">
                  <c:v>-180799.74137926658</c:v>
                </c:pt>
                <c:pt idx="14247" formatCode="0.00">
                  <c:v>-180908.51462784043</c:v>
                </c:pt>
                <c:pt idx="14248" formatCode="0.00">
                  <c:v>-181017.30960098081</c:v>
                </c:pt>
                <c:pt idx="14249" formatCode="0.00">
                  <c:v>-181126.12629439312</c:v>
                </c:pt>
                <c:pt idx="14250" formatCode="0.00">
                  <c:v>-181234.96470378549</c:v>
                </c:pt>
                <c:pt idx="14251" formatCode="0.00">
                  <c:v>-181343.82482486835</c:v>
                </c:pt>
                <c:pt idx="14252" formatCode="0.00">
                  <c:v>-181452.70665335475</c:v>
                </c:pt>
                <c:pt idx="14253" formatCode="0.00">
                  <c:v>-181561.61018496015</c:v>
                </c:pt>
                <c:pt idx="14254" formatCode="0.00">
                  <c:v>-181670.53541540258</c:v>
                </c:pt>
                <c:pt idx="14255" formatCode="0.00">
                  <c:v>-181779.48234040255</c:v>
                </c:pt>
                <c:pt idx="14256" formatCode="0.00">
                  <c:v>-181888.45095568302</c:v>
                </c:pt>
                <c:pt idx="14257" formatCode="0.00">
                  <c:v>-181997.44125696938</c:v>
                </c:pt>
                <c:pt idx="14258" formatCode="0.00">
                  <c:v>-182106.45323998964</c:v>
                </c:pt>
                <c:pt idx="14259" formatCode="0.00">
                  <c:v>-182215.48690047426</c:v>
                </c:pt>
                <c:pt idx="14260" formatCode="0.00">
                  <c:v>-182324.54223415608</c:v>
                </c:pt>
                <c:pt idx="14261" formatCode="0.00">
                  <c:v>-182433.61923677046</c:v>
                </c:pt>
                <c:pt idx="14262" formatCode="0.00">
                  <c:v>-182542.71790405535</c:v>
                </c:pt>
                <c:pt idx="14263" formatCode="0.00">
                  <c:v>-182651.838231751</c:v>
                </c:pt>
                <c:pt idx="14264" formatCode="0.00">
                  <c:v>-182760.98021560028</c:v>
                </c:pt>
                <c:pt idx="14265" formatCode="0.00">
                  <c:v>-182870.14385134837</c:v>
                </c:pt>
                <c:pt idx="14266" formatCode="0.00">
                  <c:v>-182979.32913474305</c:v>
                </c:pt>
                <c:pt idx="14267" formatCode="0.00">
                  <c:v>-183088.53606153448</c:v>
                </c:pt>
                <c:pt idx="14268" formatCode="0.00">
                  <c:v>-183197.76462747535</c:v>
                </c:pt>
                <c:pt idx="14269" formatCode="0.00">
                  <c:v>-183307.0148283208</c:v>
                </c:pt>
                <c:pt idx="14270" formatCode="0.00">
                  <c:v>-183416.28665982833</c:v>
                </c:pt>
                <c:pt idx="14271" formatCode="0.00">
                  <c:v>-183525.58011775793</c:v>
                </c:pt>
                <c:pt idx="14272" formatCode="0.00">
                  <c:v>-183634.89519787219</c:v>
                </c:pt>
                <c:pt idx="14273" formatCode="0.00">
                  <c:v>-183744.23189593593</c:v>
                </c:pt>
                <c:pt idx="14274" formatCode="0.00">
                  <c:v>-183853.59020771654</c:v>
                </c:pt>
                <c:pt idx="14275" formatCode="0.00">
                  <c:v>-183962.97012898387</c:v>
                </c:pt>
                <c:pt idx="14276" formatCode="0.00">
                  <c:v>-184072.3716555101</c:v>
                </c:pt>
                <c:pt idx="14277" formatCode="0.00">
                  <c:v>-184181.79478307004</c:v>
                </c:pt>
                <c:pt idx="14278" formatCode="0.00">
                  <c:v>-184291.23950744068</c:v>
                </c:pt>
                <c:pt idx="14279" formatCode="0.00">
                  <c:v>-184400.70582440167</c:v>
                </c:pt>
                <c:pt idx="14280" formatCode="0.00">
                  <c:v>-184510.19372973498</c:v>
                </c:pt>
                <c:pt idx="14281" formatCode="0.00">
                  <c:v>-184619.70321922505</c:v>
                </c:pt>
                <c:pt idx="14282" formatCode="0.00">
                  <c:v>-184729.23428865871</c:v>
                </c:pt>
                <c:pt idx="14283" formatCode="0.00">
                  <c:v>-184838.78693382526</c:v>
                </c:pt>
                <c:pt idx="14284" formatCode="0.00">
                  <c:v>-184948.36115051646</c:v>
                </c:pt>
                <c:pt idx="14285" formatCode="0.00">
                  <c:v>-185057.95693452633</c:v>
                </c:pt>
                <c:pt idx="14286" formatCode="0.00">
                  <c:v>-185167.5742816515</c:v>
                </c:pt>
                <c:pt idx="14287" formatCode="0.00">
                  <c:v>-185277.21318769091</c:v>
                </c:pt>
                <c:pt idx="14288" formatCode="0.00">
                  <c:v>-185386.87364844594</c:v>
                </c:pt>
                <c:pt idx="14289" formatCode="0.00">
                  <c:v>-185496.5556597203</c:v>
                </c:pt>
                <c:pt idx="14290" formatCode="0.00">
                  <c:v>-185606.2592173203</c:v>
                </c:pt>
                <c:pt idx="14291" formatCode="0.00">
                  <c:v>-185715.98431705448</c:v>
                </c:pt>
                <c:pt idx="14292" formatCode="0.00">
                  <c:v>-185825.73095473394</c:v>
                </c:pt>
                <c:pt idx="14293" formatCode="0.00">
                  <c:v>-185935.49912617198</c:v>
                </c:pt>
                <c:pt idx="14294" formatCode="0.00">
                  <c:v>-186045.28882718453</c:v>
                </c:pt>
                <c:pt idx="14295" formatCode="0.00">
                  <c:v>-186155.10005358976</c:v>
                </c:pt>
                <c:pt idx="14296" formatCode="0.00">
                  <c:v>-186264.93280120826</c:v>
                </c:pt>
                <c:pt idx="14297" formatCode="0.00">
                  <c:v>-186374.787065863</c:v>
                </c:pt>
                <c:pt idx="14298" formatCode="0.00">
                  <c:v>-186484.66284337951</c:v>
                </c:pt>
                <c:pt idx="14299" formatCode="0.00">
                  <c:v>-186594.56012958544</c:v>
                </c:pt>
                <c:pt idx="14300" formatCode="0.00">
                  <c:v>-186704.47892031108</c:v>
                </c:pt>
                <c:pt idx="14301" formatCode="0.00">
                  <c:v>-186814.41921138894</c:v>
                </c:pt>
                <c:pt idx="14302" formatCode="0.00">
                  <c:v>-186924.38099865397</c:v>
                </c:pt>
                <c:pt idx="14303" formatCode="0.00">
                  <c:v>-187034.3642779435</c:v>
                </c:pt>
                <c:pt idx="14304" formatCode="0.00">
                  <c:v>-187144.36904509724</c:v>
                </c:pt>
                <c:pt idx="14305" formatCode="0.00">
                  <c:v>-187254.39529595728</c:v>
                </c:pt>
                <c:pt idx="14306" formatCode="0.00">
                  <c:v>-187364.4430263681</c:v>
                </c:pt>
                <c:pt idx="14307" formatCode="0.00">
                  <c:v>-187474.51223217641</c:v>
                </c:pt>
                <c:pt idx="14308" formatCode="0.00">
                  <c:v>-187584.60290923156</c:v>
                </c:pt>
                <c:pt idx="14309" formatCode="0.00">
                  <c:v>-187694.71505338504</c:v>
                </c:pt>
                <c:pt idx="14310" formatCode="0.00">
                  <c:v>-187804.8486604908</c:v>
                </c:pt>
                <c:pt idx="14311" formatCode="0.00">
                  <c:v>-187915.00372640512</c:v>
                </c:pt>
                <c:pt idx="14312" formatCode="0.00">
                  <c:v>-188025.18024698674</c:v>
                </c:pt>
                <c:pt idx="14313" formatCode="0.00">
                  <c:v>-188135.37821809659</c:v>
                </c:pt>
                <c:pt idx="14314" formatCode="0.00">
                  <c:v>-188245.59763559807</c:v>
                </c:pt>
                <c:pt idx="14315" formatCode="0.00">
                  <c:v>-188355.83849535687</c:v>
                </c:pt>
                <c:pt idx="14316" formatCode="0.00">
                  <c:v>-188466.10079324114</c:v>
                </c:pt>
                <c:pt idx="14317" formatCode="0.00">
                  <c:v>-188576.38452512122</c:v>
                </c:pt>
                <c:pt idx="14318" formatCode="0.00">
                  <c:v>-188686.68968686997</c:v>
                </c:pt>
                <c:pt idx="14319" formatCode="0.00">
                  <c:v>-188797.01627436254</c:v>
                </c:pt>
                <c:pt idx="14320" formatCode="0.00">
                  <c:v>-188907.36428347637</c:v>
                </c:pt>
                <c:pt idx="14321" formatCode="0.00">
                  <c:v>-189017.73371009115</c:v>
                </c:pt>
                <c:pt idx="14322" formatCode="0.00">
                  <c:v>-189128.12455008924</c:v>
                </c:pt>
                <c:pt idx="14323" formatCode="0.00">
                  <c:v>-189238.536799355</c:v>
                </c:pt>
                <c:pt idx="14324" formatCode="0.00">
                  <c:v>-189348.97045377531</c:v>
                </c:pt>
                <c:pt idx="14325" formatCode="0.00">
                  <c:v>-189459.42550923923</c:v>
                </c:pt>
                <c:pt idx="14326" formatCode="0.00">
                  <c:v>-189569.90196163836</c:v>
                </c:pt>
                <c:pt idx="14327" formatCode="0.00">
                  <c:v>-189680.39980686642</c:v>
                </c:pt>
                <c:pt idx="14328" formatCode="0.00">
                  <c:v>-189790.91904081969</c:v>
                </c:pt>
                <c:pt idx="14329" formatCode="0.00">
                  <c:v>-189901.45965939647</c:v>
                </c:pt>
                <c:pt idx="14330" formatCode="0.00">
                  <c:v>-190012.02165849766</c:v>
                </c:pt>
                <c:pt idx="14331" formatCode="0.00">
                  <c:v>-190122.60503402635</c:v>
                </c:pt>
                <c:pt idx="14332" formatCode="0.00">
                  <c:v>-190233.20978188791</c:v>
                </c:pt>
                <c:pt idx="14333" formatCode="0.00">
                  <c:v>-190343.83589799018</c:v>
                </c:pt>
                <c:pt idx="14334" formatCode="0.00">
                  <c:v>-190454.48337824311</c:v>
                </c:pt>
                <c:pt idx="14335" formatCode="0.00">
                  <c:v>-190565.15221855915</c:v>
                </c:pt>
                <c:pt idx="14336" formatCode="0.00">
                  <c:v>-190675.84241485296</c:v>
                </c:pt>
                <c:pt idx="14337" formatCode="0.00">
                  <c:v>-190786.55396304149</c:v>
                </c:pt>
                <c:pt idx="14338" formatCode="0.00">
                  <c:v>-190897.28685904411</c:v>
                </c:pt>
                <c:pt idx="14339" formatCode="0.00">
                  <c:v>-191008.04109878236</c:v>
                </c:pt>
                <c:pt idx="14340" formatCode="0.00">
                  <c:v>-191118.8166781801</c:v>
                </c:pt>
                <c:pt idx="14341" formatCode="0.00">
                  <c:v>-191229.61359316355</c:v>
                </c:pt>
                <c:pt idx="14342" formatCode="0.00">
                  <c:v>-191340.43183966127</c:v>
                </c:pt>
                <c:pt idx="14343" formatCode="0.00">
                  <c:v>-191451.27141360394</c:v>
                </c:pt>
                <c:pt idx="14344" formatCode="0.00">
                  <c:v>-191562.13231092473</c:v>
                </c:pt>
                <c:pt idx="14345" formatCode="0.00">
                  <c:v>-191673.01452755893</c:v>
                </c:pt>
                <c:pt idx="14346" formatCode="0.00">
                  <c:v>-191783.91805944423</c:v>
                </c:pt>
                <c:pt idx="14347" formatCode="0.00">
                  <c:v>-191894.84290252058</c:v>
                </c:pt>
                <c:pt idx="14348" formatCode="0.00">
                  <c:v>-192005.78905273022</c:v>
                </c:pt>
                <c:pt idx="14349" formatCode="0.00">
                  <c:v>-192116.75650601761</c:v>
                </c:pt>
                <c:pt idx="14350" formatCode="0.00">
                  <c:v>-192227.74525832958</c:v>
                </c:pt>
                <c:pt idx="14351" formatCode="0.00">
                  <c:v>-192338.75530561517</c:v>
                </c:pt>
                <c:pt idx="14352" formatCode="0.00">
                  <c:v>-192449.78664382576</c:v>
                </c:pt>
                <c:pt idx="14353" formatCode="0.00">
                  <c:v>-192560.83926891492</c:v>
                </c:pt>
                <c:pt idx="14354" formatCode="0.00">
                  <c:v>-192671.9131768386</c:v>
                </c:pt>
                <c:pt idx="14355" formatCode="0.00">
                  <c:v>-192783.00836355487</c:v>
                </c:pt>
                <c:pt idx="14356" formatCode="0.00">
                  <c:v>-192894.12482502425</c:v>
                </c:pt>
                <c:pt idx="14357" formatCode="0.00">
                  <c:v>-193005.26255720938</c:v>
                </c:pt>
                <c:pt idx="14358" formatCode="0.00">
                  <c:v>-193116.42155607522</c:v>
                </c:pt>
                <c:pt idx="14359" formatCode="0.00">
                  <c:v>-193227.60181758902</c:v>
                </c:pt>
                <c:pt idx="14360" formatCode="0.00">
                  <c:v>-193338.80333772016</c:v>
                </c:pt>
                <c:pt idx="14361" formatCode="0.00">
                  <c:v>-193450.02611244045</c:v>
                </c:pt>
                <c:pt idx="14362" formatCode="0.00">
                  <c:v>-193561.27013772388</c:v>
                </c:pt>
                <c:pt idx="14363" formatCode="0.00">
                  <c:v>-193672.53540954663</c:v>
                </c:pt>
                <c:pt idx="14364" formatCode="0.00">
                  <c:v>-193783.82192388727</c:v>
                </c:pt>
                <c:pt idx="14365" formatCode="0.00">
                  <c:v>-193895.12967672647</c:v>
                </c:pt>
                <c:pt idx="14366" formatCode="0.00">
                  <c:v>-194006.4586640473</c:v>
                </c:pt>
                <c:pt idx="14367" formatCode="0.00">
                  <c:v>-194117.80888183488</c:v>
                </c:pt>
                <c:pt idx="14368" formatCode="0.00">
                  <c:v>-194229.18032607678</c:v>
                </c:pt>
                <c:pt idx="14369" formatCode="0.00">
                  <c:v>-194340.57299276267</c:v>
                </c:pt>
                <c:pt idx="14370" formatCode="0.00">
                  <c:v>-194451.98687788451</c:v>
                </c:pt>
                <c:pt idx="14371" formatCode="0.00">
                  <c:v>-194563.42197743649</c:v>
                </c:pt>
                <c:pt idx="14372" formatCode="0.00">
                  <c:v>-194674.87828741505</c:v>
                </c:pt>
                <c:pt idx="14373" formatCode="0.00">
                  <c:v>-194786.35580381885</c:v>
                </c:pt>
                <c:pt idx="14374" formatCode="0.00">
                  <c:v>-194897.85452264867</c:v>
                </c:pt>
                <c:pt idx="14375" formatCode="0.00">
                  <c:v>-195009.37443990784</c:v>
                </c:pt>
                <c:pt idx="14376" formatCode="0.00">
                  <c:v>-195120.9155516015</c:v>
                </c:pt>
                <c:pt idx="14377" formatCode="0.00">
                  <c:v>-195232.47785373742</c:v>
                </c:pt>
                <c:pt idx="14378" formatCode="0.00">
                  <c:v>-195344.06134232518</c:v>
                </c:pt>
                <c:pt idx="14379" formatCode="0.00">
                  <c:v>-195455.66601337687</c:v>
                </c:pt>
                <c:pt idx="14380" formatCode="0.00">
                  <c:v>-195567.29186290683</c:v>
                </c:pt>
                <c:pt idx="14381" formatCode="0.00">
                  <c:v>-195678.93888693128</c:v>
                </c:pt>
                <c:pt idx="14382" formatCode="0.00">
                  <c:v>-195790.60708146912</c:v>
                </c:pt>
                <c:pt idx="14383" formatCode="0.00">
                  <c:v>-195902.29644254106</c:v>
                </c:pt>
                <c:pt idx="14384" formatCode="0.00">
                  <c:v>-196014.00696617027</c:v>
                </c:pt>
                <c:pt idx="14385" formatCode="0.00">
                  <c:v>-196125.73864838202</c:v>
                </c:pt>
                <c:pt idx="14386" formatCode="0.00">
                  <c:v>-196237.49148520376</c:v>
                </c:pt>
                <c:pt idx="14387" formatCode="0.00">
                  <c:v>-196349.26547266523</c:v>
                </c:pt>
                <c:pt idx="14388" formatCode="0.00">
                  <c:v>-196461.06060679839</c:v>
                </c:pt>
                <c:pt idx="14389" formatCode="0.00">
                  <c:v>-196572.87688363722</c:v>
                </c:pt>
                <c:pt idx="14390" formatCode="0.00">
                  <c:v>-196684.71429921815</c:v>
                </c:pt>
                <c:pt idx="14391" formatCode="0.00">
                  <c:v>-196796.57284957959</c:v>
                </c:pt>
                <c:pt idx="14392" formatCode="0.00">
                  <c:v>-196908.4525307623</c:v>
                </c:pt>
                <c:pt idx="14393" formatCode="0.00">
                  <c:v>-197020.3533388091</c:v>
                </c:pt>
                <c:pt idx="14394" formatCode="0.00">
                  <c:v>-197132.27526976517</c:v>
                </c:pt>
                <c:pt idx="14395" formatCode="0.00">
                  <c:v>-197244.21831967769</c:v>
                </c:pt>
                <c:pt idx="14396" formatCode="0.00">
                  <c:v>-197356.18248459615</c:v>
                </c:pt>
                <c:pt idx="14397" formatCode="0.00">
                  <c:v>-197468.16776057213</c:v>
                </c:pt>
                <c:pt idx="14398" formatCode="0.00">
                  <c:v>-197580.17414365953</c:v>
                </c:pt>
                <c:pt idx="14399" formatCode="0.00">
                  <c:v>-197692.20162991431</c:v>
                </c:pt>
                <c:pt idx="14400" formatCode="0.00">
                  <c:v>-197804.25021539468</c:v>
                </c:pt>
                <c:pt idx="14401" formatCode="0.00">
                  <c:v>-197916.31989616092</c:v>
                </c:pt>
                <c:pt idx="14402" formatCode="0.00">
                  <c:v>-198028.41066827567</c:v>
                </c:pt>
                <c:pt idx="14403" formatCode="0.00">
                  <c:v>-198140.52252780355</c:v>
                </c:pt>
                <c:pt idx="14404" formatCode="0.00">
                  <c:v>-198252.6554708115</c:v>
                </c:pt>
                <c:pt idx="14405" formatCode="0.00">
                  <c:v>-198364.80949336852</c:v>
                </c:pt>
                <c:pt idx="14406" formatCode="0.00">
                  <c:v>-198476.98459154583</c:v>
                </c:pt>
                <c:pt idx="14407" formatCode="0.00">
                  <c:v>-198589.18076141679</c:v>
                </c:pt>
                <c:pt idx="14408" formatCode="0.00">
                  <c:v>-198701.39799905696</c:v>
                </c:pt>
                <c:pt idx="14409" formatCode="0.00">
                  <c:v>-198813.63630054402</c:v>
                </c:pt>
                <c:pt idx="14410" formatCode="0.00">
                  <c:v>-198925.89566195791</c:v>
                </c:pt>
                <c:pt idx="14411" formatCode="0.00">
                  <c:v>-199038.1760793805</c:v>
                </c:pt>
                <c:pt idx="14412" formatCode="0.00">
                  <c:v>-199150.47754889613</c:v>
                </c:pt>
                <c:pt idx="14413" formatCode="0.00">
                  <c:v>-199262.80006659098</c:v>
                </c:pt>
                <c:pt idx="14414" formatCode="0.00">
                  <c:v>-199375.14362855363</c:v>
                </c:pt>
                <c:pt idx="14415" formatCode="0.00">
                  <c:v>-199487.50823087461</c:v>
                </c:pt>
                <c:pt idx="14416" formatCode="0.00">
                  <c:v>-199599.89386964682</c:v>
                </c:pt>
                <c:pt idx="14417" formatCode="0.00">
                  <c:v>-199712.30054096505</c:v>
                </c:pt>
                <c:pt idx="14418" formatCode="0.00">
                  <c:v>-199824.72824092646</c:v>
                </c:pt>
                <c:pt idx="14419" formatCode="0.00">
                  <c:v>-199937.17696563018</c:v>
                </c:pt>
                <c:pt idx="14420" formatCode="0.00">
                  <c:v>-200049.6467111776</c:v>
                </c:pt>
                <c:pt idx="14421" formatCode="0.00">
                  <c:v>-200162.13747367225</c:v>
                </c:pt>
                <c:pt idx="14422" formatCode="0.00">
                  <c:v>-200274.64924921966</c:v>
                </c:pt>
                <c:pt idx="14423" formatCode="0.00">
                  <c:v>-200387.18203392759</c:v>
                </c:pt>
                <c:pt idx="14424" formatCode="0.00">
                  <c:v>-200499.735823906</c:v>
                </c:pt>
                <c:pt idx="14425" formatCode="0.00">
                  <c:v>-200612.31061526682</c:v>
                </c:pt>
                <c:pt idx="14426" formatCode="0.00">
                  <c:v>-200724.90640412425</c:v>
                </c:pt>
                <c:pt idx="14427" formatCode="0.00">
                  <c:v>-200837.52318659454</c:v>
                </c:pt>
                <c:pt idx="14428" formatCode="0.00">
                  <c:v>-200950.1609587961</c:v>
                </c:pt>
                <c:pt idx="14429" formatCode="0.00">
                  <c:v>-201062.81971684945</c:v>
                </c:pt>
                <c:pt idx="14430" formatCode="0.00">
                  <c:v>-201175.49945687718</c:v>
                </c:pt>
                <c:pt idx="14431" formatCode="0.00">
                  <c:v>-201288.20017500414</c:v>
                </c:pt>
                <c:pt idx="14432" formatCode="0.00">
                  <c:v>-201400.92186735716</c:v>
                </c:pt>
                <c:pt idx="14433" formatCode="0.00">
                  <c:v>-201513.6645300652</c:v>
                </c:pt>
                <c:pt idx="14434" formatCode="0.00">
                  <c:v>-201626.42815925935</c:v>
                </c:pt>
                <c:pt idx="14435" formatCode="0.00">
                  <c:v>-201739.21275107292</c:v>
                </c:pt>
                <c:pt idx="14436" formatCode="0.00">
                  <c:v>-201852.01830164116</c:v>
                </c:pt>
                <c:pt idx="14437" formatCode="0.00">
                  <c:v>-201964.84480710153</c:v>
                </c:pt>
                <c:pt idx="14438" formatCode="0.00">
                  <c:v>-202077.69226359355</c:v>
                </c:pt>
                <c:pt idx="14439" formatCode="0.00">
                  <c:v>-202190.56066725889</c:v>
                </c:pt>
                <c:pt idx="14440" formatCode="0.00">
                  <c:v>-202303.45001424127</c:v>
                </c:pt>
                <c:pt idx="14441" formatCode="0.00">
                  <c:v>-202416.3603006865</c:v>
                </c:pt>
                <c:pt idx="14442" formatCode="0.00">
                  <c:v>-202529.2915227426</c:v>
                </c:pt>
                <c:pt idx="14443" formatCode="0.00">
                  <c:v>-202642.24367655956</c:v>
                </c:pt>
                <c:pt idx="14444" formatCode="0.00">
                  <c:v>-202755.21675828952</c:v>
                </c:pt>
                <c:pt idx="14445" formatCode="0.00">
                  <c:v>-202868.21076408672</c:v>
                </c:pt>
                <c:pt idx="14446" formatCode="0.00">
                  <c:v>-202981.2256901075</c:v>
                </c:pt>
                <c:pt idx="14447" formatCode="0.00">
                  <c:v>-203094.26153251019</c:v>
                </c:pt>
                <c:pt idx="14448" formatCode="0.00">
                  <c:v>-203207.31828745536</c:v>
                </c:pt>
                <c:pt idx="14449" formatCode="0.00">
                  <c:v>-203320.3959511056</c:v>
                </c:pt>
                <c:pt idx="14450" formatCode="0.00">
                  <c:v>-203433.49451962547</c:v>
                </c:pt>
                <c:pt idx="14451" formatCode="0.00">
                  <c:v>-203546.61398918179</c:v>
                </c:pt>
                <c:pt idx="14452" formatCode="0.00">
                  <c:v>-203659.75435594335</c:v>
                </c:pt>
                <c:pt idx="14453" formatCode="0.00">
                  <c:v>-203772.9156160811</c:v>
                </c:pt>
                <c:pt idx="14454" formatCode="0.00">
                  <c:v>-203886.09776576801</c:v>
                </c:pt>
                <c:pt idx="14455" formatCode="0.00">
                  <c:v>-203999.30080117902</c:v>
                </c:pt>
                <c:pt idx="14456" formatCode="0.00">
                  <c:v>-204112.52471849145</c:v>
                </c:pt>
                <c:pt idx="14457" formatCode="0.00">
                  <c:v>-204225.76951388433</c:v>
                </c:pt>
                <c:pt idx="14458" formatCode="0.00">
                  <c:v>-204339.03518353903</c:v>
                </c:pt>
                <c:pt idx="14459" formatCode="0.00">
                  <c:v>-204452.32172363874</c:v>
                </c:pt>
                <c:pt idx="14460" formatCode="0.00">
                  <c:v>-204565.62913036905</c:v>
                </c:pt>
                <c:pt idx="14461" formatCode="0.00">
                  <c:v>-204678.95739991724</c:v>
                </c:pt>
                <c:pt idx="14462" formatCode="0.00">
                  <c:v>-204792.30652847295</c:v>
                </c:pt>
                <c:pt idx="14463" formatCode="0.00">
                  <c:v>-204905.67651222771</c:v>
                </c:pt>
                <c:pt idx="14464" formatCode="0.00">
                  <c:v>-205019.06734737518</c:v>
                </c:pt>
                <c:pt idx="14465" formatCode="0.00">
                  <c:v>-205132.47903011099</c:v>
                </c:pt>
                <c:pt idx="14466" formatCode="0.00">
                  <c:v>-205245.91155663301</c:v>
                </c:pt>
                <c:pt idx="14467" formatCode="0.00">
                  <c:v>-205359.36492314091</c:v>
                </c:pt>
                <c:pt idx="14468" formatCode="0.00">
                  <c:v>-205472.83912583665</c:v>
                </c:pt>
                <c:pt idx="14469" formatCode="0.00">
                  <c:v>-205586.33416092402</c:v>
                </c:pt>
                <c:pt idx="14470" formatCode="0.00">
                  <c:v>-205699.85002460907</c:v>
                </c:pt>
                <c:pt idx="14471" formatCode="0.00">
                  <c:v>-205813.3867130997</c:v>
                </c:pt>
                <c:pt idx="14472" formatCode="0.00">
                  <c:v>-205926.94422260599</c:v>
                </c:pt>
                <c:pt idx="14473" formatCode="0.00">
                  <c:v>-206040.52254934001</c:v>
                </c:pt>
                <c:pt idx="14474" formatCode="0.00">
                  <c:v>-206154.12168951595</c:v>
                </c:pt>
                <c:pt idx="14475" formatCode="0.00">
                  <c:v>-206267.74163934984</c:v>
                </c:pt>
                <c:pt idx="14476" formatCode="0.00">
                  <c:v>-206381.38239505995</c:v>
                </c:pt>
                <c:pt idx="14477" formatCode="0.00">
                  <c:v>-206495.04395286643</c:v>
                </c:pt>
                <c:pt idx="14478" formatCode="0.00">
                  <c:v>-206608.72630899164</c:v>
                </c:pt>
                <c:pt idx="14479" formatCode="0.00">
                  <c:v>-206722.42945965979</c:v>
                </c:pt>
                <c:pt idx="14480" formatCode="0.00">
                  <c:v>-206836.1534010972</c:v>
                </c:pt>
                <c:pt idx="14481" formatCode="0.00">
                  <c:v>-206949.89812953223</c:v>
                </c:pt>
                <c:pt idx="14482" formatCode="0.00">
                  <c:v>-207063.66364119534</c:v>
                </c:pt>
                <c:pt idx="14483" formatCode="0.00">
                  <c:v>-207177.44993231876</c:v>
                </c:pt>
                <c:pt idx="14484" formatCode="0.00">
                  <c:v>-207291.256999137</c:v>
                </c:pt>
                <c:pt idx="14485" formatCode="0.00">
                  <c:v>-207405.08483788648</c:v>
                </c:pt>
                <c:pt idx="14486" formatCode="0.00">
                  <c:v>-207518.93344480568</c:v>
                </c:pt>
                <c:pt idx="14487" formatCode="0.00">
                  <c:v>-207632.80281613496</c:v>
                </c:pt>
                <c:pt idx="14488" formatCode="0.00">
                  <c:v>-207746.69294811698</c:v>
                </c:pt>
                <c:pt idx="14489" formatCode="0.00">
                  <c:v>-207860.60383699607</c:v>
                </c:pt>
                <c:pt idx="14490" formatCode="0.00">
                  <c:v>-207974.53547901884</c:v>
                </c:pt>
                <c:pt idx="14491" formatCode="0.00">
                  <c:v>-208088.48787043375</c:v>
                </c:pt>
                <c:pt idx="14492" formatCode="0.00">
                  <c:v>-208202.46100749142</c:v>
                </c:pt>
                <c:pt idx="14493" formatCode="0.00">
                  <c:v>-208316.45488644429</c:v>
                </c:pt>
                <c:pt idx="14494" formatCode="0.00">
                  <c:v>-208430.46950354692</c:v>
                </c:pt>
                <c:pt idx="14495" formatCode="0.00">
                  <c:v>-208544.50485505589</c:v>
                </c:pt>
                <c:pt idx="14496" formatCode="0.00">
                  <c:v>-208658.56093722963</c:v>
                </c:pt>
                <c:pt idx="14497" formatCode="0.00">
                  <c:v>-208772.63774632878</c:v>
                </c:pt>
                <c:pt idx="14498" formatCode="0.00">
                  <c:v>-208886.73527861587</c:v>
                </c:pt>
                <c:pt idx="14499" formatCode="0.00">
                  <c:v>-209000.85353035538</c:v>
                </c:pt>
                <c:pt idx="14500" formatCode="0.00">
                  <c:v>-209114.99249781392</c:v>
                </c:pt>
                <c:pt idx="14501" formatCode="0.00">
                  <c:v>-209229.15217725991</c:v>
                </c:pt>
                <c:pt idx="14502" formatCode="0.00">
                  <c:v>-209343.33256496387</c:v>
                </c:pt>
                <c:pt idx="14503" formatCode="0.00">
                  <c:v>-209457.53365719839</c:v>
                </c:pt>
                <c:pt idx="14504" formatCode="0.00">
                  <c:v>-209571.75545023786</c:v>
                </c:pt>
                <c:pt idx="14505" formatCode="0.00">
                  <c:v>-209685.99794035879</c:v>
                </c:pt>
                <c:pt idx="14506" formatCode="0.00">
                  <c:v>-209800.26112383959</c:v>
                </c:pt>
                <c:pt idx="14507" formatCode="0.00">
                  <c:v>-209914.54499696073</c:v>
                </c:pt>
                <c:pt idx="14508" formatCode="0.00">
                  <c:v>-210028.84955600463</c:v>
                </c:pt>
                <c:pt idx="14509" formatCode="0.00">
                  <c:v>-210143.1747972556</c:v>
                </c:pt>
                <c:pt idx="14510" formatCode="0.00">
                  <c:v>-210257.52071700012</c:v>
                </c:pt>
                <c:pt idx="14511" formatCode="0.00">
                  <c:v>-210371.88731152655</c:v>
                </c:pt>
                <c:pt idx="14512" formatCode="0.00">
                  <c:v>-210486.27457712509</c:v>
                </c:pt>
                <c:pt idx="14513" formatCode="0.00">
                  <c:v>-210600.68251008805</c:v>
                </c:pt>
                <c:pt idx="14514" formatCode="0.00">
                  <c:v>-210715.11110670972</c:v>
                </c:pt>
                <c:pt idx="14515" formatCode="0.00">
                  <c:v>-210829.56036328632</c:v>
                </c:pt>
                <c:pt idx="14516" formatCode="0.00">
                  <c:v>-210944.03027611604</c:v>
                </c:pt>
                <c:pt idx="14517" formatCode="0.00">
                  <c:v>-211058.52084149903</c:v>
                </c:pt>
                <c:pt idx="14518" formatCode="0.00">
                  <c:v>-211173.03205573742</c:v>
                </c:pt>
                <c:pt idx="14519" formatCode="0.00">
                  <c:v>-211287.56391513525</c:v>
                </c:pt>
                <c:pt idx="14520" formatCode="0.00">
                  <c:v>-211402.11641599861</c:v>
                </c:pt>
                <c:pt idx="14521" formatCode="0.00">
                  <c:v>-211516.68955463544</c:v>
                </c:pt>
                <c:pt idx="14522" formatCode="0.00">
                  <c:v>-211631.28332735578</c:v>
                </c:pt>
                <c:pt idx="14523" formatCode="0.00">
                  <c:v>-211745.89773047142</c:v>
                </c:pt>
                <c:pt idx="14524" formatCode="0.00">
                  <c:v>-211860.53276029631</c:v>
                </c:pt>
                <c:pt idx="14525" formatCode="0.00">
                  <c:v>-211975.18841314618</c:v>
                </c:pt>
                <c:pt idx="14526" formatCode="0.00">
                  <c:v>-212089.86468533889</c:v>
                </c:pt>
                <c:pt idx="14527" formatCode="0.00">
                  <c:v>-212204.56157319402</c:v>
                </c:pt>
                <c:pt idx="14528" formatCode="0.00">
                  <c:v>-212319.27907303334</c:v>
                </c:pt>
                <c:pt idx="14529" formatCode="0.00">
                  <c:v>-212434.01718118039</c:v>
                </c:pt>
                <c:pt idx="14530" formatCode="0.00">
                  <c:v>-212548.77589396073</c:v>
                </c:pt>
                <c:pt idx="14531" formatCode="0.00">
                  <c:v>-212663.55520770178</c:v>
                </c:pt>
                <c:pt idx="14532" formatCode="0.00">
                  <c:v>-212778.35511873302</c:v>
                </c:pt>
                <c:pt idx="14533" formatCode="0.00">
                  <c:v>-212893.17562338579</c:v>
                </c:pt>
                <c:pt idx="14534" formatCode="0.00">
                  <c:v>-213008.01671799339</c:v>
                </c:pt>
                <c:pt idx="14535" formatCode="0.00">
                  <c:v>-213122.87839889096</c:v>
                </c:pt>
                <c:pt idx="14536" formatCode="0.00">
                  <c:v>-213237.76066241582</c:v>
                </c:pt>
                <c:pt idx="14537" formatCode="0.00">
                  <c:v>-213352.66350490693</c:v>
                </c:pt>
                <c:pt idx="14538" formatCode="0.00">
                  <c:v>-213467.58692270535</c:v>
                </c:pt>
                <c:pt idx="14539" formatCode="0.00">
                  <c:v>-213582.53091215406</c:v>
                </c:pt>
                <c:pt idx="14540" formatCode="0.00">
                  <c:v>-213697.49546959784</c:v>
                </c:pt>
                <c:pt idx="14541" formatCode="0.00">
                  <c:v>-213812.48059138353</c:v>
                </c:pt>
                <c:pt idx="14542" formatCode="0.00">
                  <c:v>-213927.48627385989</c:v>
                </c:pt>
                <c:pt idx="14543" formatCode="0.00">
                  <c:v>-214042.51251337747</c:v>
                </c:pt>
                <c:pt idx="14544" formatCode="0.00">
                  <c:v>-214157.55930628895</c:v>
                </c:pt>
                <c:pt idx="14545" formatCode="0.00">
                  <c:v>-214272.62664894867</c:v>
                </c:pt>
                <c:pt idx="14546" formatCode="0.00">
                  <c:v>-214387.71453771315</c:v>
                </c:pt>
                <c:pt idx="14547" formatCode="0.00">
                  <c:v>-214502.8229689406</c:v>
                </c:pt>
                <c:pt idx="14548" formatCode="0.00">
                  <c:v>-214617.95193899126</c:v>
                </c:pt>
                <c:pt idx="14549" formatCode="0.00">
                  <c:v>-214733.1014442273</c:v>
                </c:pt>
                <c:pt idx="14550" formatCode="0.00">
                  <c:v>-214848.27148101263</c:v>
                </c:pt>
                <c:pt idx="14551" formatCode="0.00">
                  <c:v>-214963.46204571339</c:v>
                </c:pt>
                <c:pt idx="14552" formatCode="0.00">
                  <c:v>-215078.67313469728</c:v>
                </c:pt>
                <c:pt idx="14553" formatCode="0.00">
                  <c:v>-215193.90474433405</c:v>
                </c:pt>
                <c:pt idx="14554" formatCode="0.00">
                  <c:v>-215309.1568709955</c:v>
                </c:pt>
                <c:pt idx="14555" formatCode="0.00">
                  <c:v>-215424.42951105509</c:v>
                </c:pt>
                <c:pt idx="14556" formatCode="0.00">
                  <c:v>-215539.72266088825</c:v>
                </c:pt>
                <c:pt idx="14557" formatCode="0.00">
                  <c:v>-215655.0363168724</c:v>
                </c:pt>
                <c:pt idx="14558" formatCode="0.00">
                  <c:v>-215770.37047538679</c:v>
                </c:pt>
                <c:pt idx="14559" formatCode="0.00">
                  <c:v>-215885.72513281245</c:v>
                </c:pt>
                <c:pt idx="14560" formatCode="0.00">
                  <c:v>-216001.10028553262</c:v>
                </c:pt>
                <c:pt idx="14561" formatCode="0.00">
                  <c:v>-216116.49592993205</c:v>
                </c:pt>
                <c:pt idx="14562" formatCode="0.00">
                  <c:v>-216231.91206239766</c:v>
                </c:pt>
                <c:pt idx="14563" formatCode="0.00">
                  <c:v>-216347.34867931815</c:v>
                </c:pt>
                <c:pt idx="14564" formatCode="0.00">
                  <c:v>-216462.80577708411</c:v>
                </c:pt>
                <c:pt idx="14565" formatCode="0.00">
                  <c:v>-216578.28335208798</c:v>
                </c:pt>
                <c:pt idx="14566" formatCode="0.00">
                  <c:v>-216693.7814007242</c:v>
                </c:pt>
                <c:pt idx="14567" formatCode="0.00">
                  <c:v>-216809.29991938893</c:v>
                </c:pt>
                <c:pt idx="14568" formatCode="0.00">
                  <c:v>-216924.83890448033</c:v>
                </c:pt>
                <c:pt idx="14569" formatCode="0.00">
                  <c:v>-217040.39835239839</c:v>
                </c:pt>
                <c:pt idx="14570" formatCode="0.00">
                  <c:v>-217155.97825954508</c:v>
                </c:pt>
                <c:pt idx="14571" formatCode="0.00">
                  <c:v>-217271.57862232401</c:v>
                </c:pt>
                <c:pt idx="14572" formatCode="0.00">
                  <c:v>-217387.19943714092</c:v>
                </c:pt>
                <c:pt idx="14573" formatCode="0.00">
                  <c:v>-217502.84070040329</c:v>
                </c:pt>
                <c:pt idx="14574" formatCode="0.00">
                  <c:v>-217618.50240852046</c:v>
                </c:pt>
                <c:pt idx="14575" formatCode="0.00">
                  <c:v>-217734.1845579037</c:v>
                </c:pt>
                <c:pt idx="14576" formatCode="0.00">
                  <c:v>-217849.88714496611</c:v>
                </c:pt>
                <c:pt idx="14577" formatCode="0.00">
                  <c:v>-217965.61016612261</c:v>
                </c:pt>
                <c:pt idx="14578" formatCode="0.00">
                  <c:v>-218081.35361779013</c:v>
                </c:pt>
                <c:pt idx="14579" formatCode="0.00">
                  <c:v>-218197.11749638731</c:v>
                </c:pt>
                <c:pt idx="14580" formatCode="0.00">
                  <c:v>-218312.90179833473</c:v>
                </c:pt>
                <c:pt idx="14581" formatCode="0.00">
                  <c:v>-218428.70652005478</c:v>
                </c:pt>
                <c:pt idx="14582" formatCode="0.00">
                  <c:v>-218544.53165797182</c:v>
                </c:pt>
                <c:pt idx="14583" formatCode="0.00">
                  <c:v>-218660.3772085119</c:v>
                </c:pt>
                <c:pt idx="14584" formatCode="0.00">
                  <c:v>-218776.24316810301</c:v>
                </c:pt>
                <c:pt idx="14585" formatCode="0.00">
                  <c:v>-218892.12953317503</c:v>
                </c:pt>
                <c:pt idx="14586" formatCode="0.00">
                  <c:v>-219008.03630015967</c:v>
                </c:pt>
                <c:pt idx="14587" formatCode="0.00">
                  <c:v>-219123.96346549044</c:v>
                </c:pt>
                <c:pt idx="14588" formatCode="0.00">
                  <c:v>-219239.91102560272</c:v>
                </c:pt>
                <c:pt idx="14589" formatCode="0.00">
                  <c:v>-219355.87897693375</c:v>
                </c:pt>
                <c:pt idx="14590" formatCode="0.00">
                  <c:v>-219471.86731592263</c:v>
                </c:pt>
                <c:pt idx="14591" formatCode="0.00">
                  <c:v>-219587.87603901033</c:v>
                </c:pt>
                <c:pt idx="14592" formatCode="0.00">
                  <c:v>-219703.9051426395</c:v>
                </c:pt>
                <c:pt idx="14593" formatCode="0.00">
                  <c:v>-219819.95462325486</c:v>
                </c:pt>
                <c:pt idx="14594" formatCode="0.00">
                  <c:v>-219936.02447730282</c:v>
                </c:pt>
                <c:pt idx="14595" formatCode="0.00">
                  <c:v>-220052.11470123162</c:v>
                </c:pt>
                <c:pt idx="14596" formatCode="0.00">
                  <c:v>-220168.22529149146</c:v>
                </c:pt>
                <c:pt idx="14597" formatCode="0.00">
                  <c:v>-220284.3562445342</c:v>
                </c:pt>
                <c:pt idx="14598" formatCode="0.00">
                  <c:v>-220400.50755681377</c:v>
                </c:pt>
                <c:pt idx="14599" formatCode="0.00">
                  <c:v>-220516.67922478562</c:v>
                </c:pt>
                <c:pt idx="14600" formatCode="0.00">
                  <c:v>-220632.87124490732</c:v>
                </c:pt>
                <c:pt idx="14601" formatCode="0.00">
                  <c:v>-220749.08361363813</c:v>
                </c:pt>
                <c:pt idx="14602" formatCode="0.00">
                  <c:v>-220865.3163274391</c:v>
                </c:pt>
                <c:pt idx="14603" formatCode="0.00">
                  <c:v>-220981.56938277316</c:v>
                </c:pt>
                <c:pt idx="14604" formatCode="0.00">
                  <c:v>-221097.84277610513</c:v>
                </c:pt>
                <c:pt idx="14605" formatCode="0.00">
                  <c:v>-221214.13650390154</c:v>
                </c:pt>
                <c:pt idx="14606" formatCode="0.00">
                  <c:v>-221330.45056263078</c:v>
                </c:pt>
                <c:pt idx="14607" formatCode="0.00">
                  <c:v>-221446.78494876303</c:v>
                </c:pt>
                <c:pt idx="14608" formatCode="0.00">
                  <c:v>-221563.13965877038</c:v>
                </c:pt>
                <c:pt idx="14609" formatCode="0.00">
                  <c:v>-221679.51468912666</c:v>
                </c:pt>
                <c:pt idx="14610" formatCode="0.00">
                  <c:v>-221795.91003630747</c:v>
                </c:pt>
                <c:pt idx="14611" formatCode="0.00">
                  <c:v>-221912.32569679039</c:v>
                </c:pt>
                <c:pt idx="14612" formatCode="0.00">
                  <c:v>-222028.76166705461</c:v>
                </c:pt>
                <c:pt idx="14613" formatCode="0.00">
                  <c:v>-222145.21794358129</c:v>
                </c:pt>
                <c:pt idx="14614" formatCode="0.00">
                  <c:v>-222261.69452285327</c:v>
                </c:pt>
                <c:pt idx="14615" formatCode="0.00">
                  <c:v>-222378.19140135526</c:v>
                </c:pt>
                <c:pt idx="14616" formatCode="0.00">
                  <c:v>-222494.70857557378</c:v>
                </c:pt>
                <c:pt idx="14617" formatCode="0.00">
                  <c:v>-222611.24604199719</c:v>
                </c:pt>
                <c:pt idx="14618" formatCode="0.00">
                  <c:v>-222727.80379711557</c:v>
                </c:pt>
                <c:pt idx="14619" formatCode="0.00">
                  <c:v>-222844.38183742086</c:v>
                </c:pt>
                <c:pt idx="14620" formatCode="0.00">
                  <c:v>-222960.98015940675</c:v>
                </c:pt>
                <c:pt idx="14621" formatCode="0.00">
                  <c:v>-223077.59875956876</c:v>
                </c:pt>
                <c:pt idx="14622" formatCode="0.00">
                  <c:v>-223194.23763440421</c:v>
                </c:pt>
                <c:pt idx="14623" formatCode="0.00">
                  <c:v>-223310.89678041221</c:v>
                </c:pt>
                <c:pt idx="14624" formatCode="0.00">
                  <c:v>-223427.57619409362</c:v>
                </c:pt>
                <c:pt idx="14625" formatCode="0.00">
                  <c:v>-223544.27587195113</c:v>
                </c:pt>
                <c:pt idx="14626" formatCode="0.00">
                  <c:v>-223660.99581048929</c:v>
                </c:pt>
                <c:pt idx="14627" formatCode="0.00">
                  <c:v>-223777.73600621431</c:v>
                </c:pt>
                <c:pt idx="14628" formatCode="0.00">
                  <c:v>-223894.49645563422</c:v>
                </c:pt>
                <c:pt idx="14629" formatCode="0.00">
                  <c:v>-224011.27715525895</c:v>
                </c:pt>
                <c:pt idx="14630" formatCode="0.00">
                  <c:v>-224128.07810160005</c:v>
                </c:pt>
                <c:pt idx="14631" formatCode="0.00">
                  <c:v>-224244.89929117094</c:v>
                </c:pt>
                <c:pt idx="14632" formatCode="0.00">
                  <c:v>-224361.74072048676</c:v>
                </c:pt>
                <c:pt idx="14633" formatCode="0.00">
                  <c:v>-224478.60238606459</c:v>
                </c:pt>
                <c:pt idx="14634" formatCode="0.00">
                  <c:v>-224595.48428442306</c:v>
                </c:pt>
                <c:pt idx="14635" formatCode="0.00">
                  <c:v>-224712.38641208276</c:v>
                </c:pt>
                <c:pt idx="14636" formatCode="0.00">
                  <c:v>-224829.30876556603</c:v>
                </c:pt>
                <c:pt idx="14637" formatCode="0.00">
                  <c:v>-224946.2513413968</c:v>
                </c:pt>
                <c:pt idx="14638" formatCode="0.00">
                  <c:v>-225063.21413610101</c:v>
                </c:pt>
                <c:pt idx="14639" formatCode="0.00">
                  <c:v>-225180.19714620622</c:v>
                </c:pt>
                <c:pt idx="14640" formatCode="0.00">
                  <c:v>-225297.20036824187</c:v>
                </c:pt>
                <c:pt idx="14641" formatCode="0.00">
                  <c:v>-225414.22379873903</c:v>
                </c:pt>
                <c:pt idx="14642" formatCode="0.00">
                  <c:v>-225531.26743423066</c:v>
                </c:pt>
                <c:pt idx="14643" formatCode="0.00">
                  <c:v>-225648.33127125146</c:v>
                </c:pt>
                <c:pt idx="14644" formatCode="0.00">
                  <c:v>-225765.41530633785</c:v>
                </c:pt>
                <c:pt idx="14645" formatCode="0.00">
                  <c:v>-225882.51953602806</c:v>
                </c:pt>
                <c:pt idx="14646" formatCode="0.00">
                  <c:v>-225999.64395686198</c:v>
                </c:pt>
                <c:pt idx="14647" formatCode="0.00">
                  <c:v>-226116.78856538137</c:v>
                </c:pt>
                <c:pt idx="14648" formatCode="0.00">
                  <c:v>-226233.95335812977</c:v>
                </c:pt>
                <c:pt idx="14649" formatCode="0.00">
                  <c:v>-226351.1383316523</c:v>
                </c:pt>
                <c:pt idx="14650" formatCode="0.00">
                  <c:v>-226468.34348249607</c:v>
                </c:pt>
                <c:pt idx="14651" formatCode="0.00">
                  <c:v>-226585.56880720973</c:v>
                </c:pt>
                <c:pt idx="14652" formatCode="0.00">
                  <c:v>-226702.81430234379</c:v>
                </c:pt>
                <c:pt idx="14653" formatCode="0.00">
                  <c:v>-226820.07996445053</c:v>
                </c:pt>
                <c:pt idx="14654" formatCode="0.00">
                  <c:v>-226937.36579008398</c:v>
                </c:pt>
                <c:pt idx="14655" formatCode="0.00">
                  <c:v>-227054.67177579977</c:v>
                </c:pt>
                <c:pt idx="14656" formatCode="0.00">
                  <c:v>-227171.99791815545</c:v>
                </c:pt>
                <c:pt idx="14657" formatCode="0.00">
                  <c:v>-227289.34421371022</c:v>
                </c:pt>
                <c:pt idx="14658" formatCode="0.00">
                  <c:v>-227406.71065902515</c:v>
                </c:pt>
                <c:pt idx="14659" formatCode="0.00">
                  <c:v>-227524.09725066277</c:v>
                </c:pt>
                <c:pt idx="14660" formatCode="0.00">
                  <c:v>-227641.50398518771</c:v>
                </c:pt>
                <c:pt idx="14661" formatCode="0.00">
                  <c:v>-227758.93085916602</c:v>
                </c:pt>
                <c:pt idx="14662" formatCode="0.00">
                  <c:v>-227876.37786916582</c:v>
                </c:pt>
                <c:pt idx="14663" formatCode="0.00">
                  <c:v>-227993.84501175658</c:v>
                </c:pt>
                <c:pt idx="14664" formatCode="0.00">
                  <c:v>-228111.33228350972</c:v>
                </c:pt>
                <c:pt idx="14665" formatCode="0.00">
                  <c:v>-228228.8396809985</c:v>
                </c:pt>
                <c:pt idx="14666" formatCode="0.00">
                  <c:v>-228346.36720079766</c:v>
                </c:pt>
                <c:pt idx="14667" formatCode="0.00">
                  <c:v>-228463.9148394838</c:v>
                </c:pt>
                <c:pt idx="14668" formatCode="0.00">
                  <c:v>-228581.48259363533</c:v>
                </c:pt>
                <c:pt idx="14669" formatCode="0.00">
                  <c:v>-228699.0704598322</c:v>
                </c:pt>
                <c:pt idx="14670" formatCode="0.00">
                  <c:v>-228816.67843465626</c:v>
                </c:pt>
                <c:pt idx="14671" formatCode="0.00">
                  <c:v>-228934.30651469095</c:v>
                </c:pt>
                <c:pt idx="14672" formatCode="0.00">
                  <c:v>-229051.95469652145</c:v>
                </c:pt>
                <c:pt idx="14673" formatCode="0.00">
                  <c:v>-229169.62297673486</c:v>
                </c:pt>
                <c:pt idx="14674" formatCode="0.00">
                  <c:v>-229287.31135191966</c:v>
                </c:pt>
                <c:pt idx="14675" formatCode="0.00">
                  <c:v>-229405.0198186663</c:v>
                </c:pt>
                <c:pt idx="14676" formatCode="0.00">
                  <c:v>-229522.74837356686</c:v>
                </c:pt>
                <c:pt idx="14677" formatCode="0.00">
                  <c:v>-229640.49701321521</c:v>
                </c:pt>
                <c:pt idx="14678" formatCode="0.00">
                  <c:v>-229758.26573420686</c:v>
                </c:pt>
                <c:pt idx="14679" formatCode="0.00">
                  <c:v>-229876.05453313893</c:v>
                </c:pt>
                <c:pt idx="14680" formatCode="0.00">
                  <c:v>-229993.8634066105</c:v>
                </c:pt>
                <c:pt idx="14681" formatCode="0.00">
                  <c:v>-230111.69235122221</c:v>
                </c:pt>
                <c:pt idx="14682" formatCode="0.00">
                  <c:v>-230229.54136357631</c:v>
                </c:pt>
                <c:pt idx="14683" formatCode="0.00">
                  <c:v>-230347.41044027705</c:v>
                </c:pt>
                <c:pt idx="14684" formatCode="0.00">
                  <c:v>-230465.2995779301</c:v>
                </c:pt>
                <c:pt idx="14685" formatCode="0.00">
                  <c:v>-230583.20877314292</c:v>
                </c:pt>
                <c:pt idx="14686" formatCode="0.00">
                  <c:v>-230701.13802252477</c:v>
                </c:pt>
                <c:pt idx="14687" formatCode="0.00">
                  <c:v>-230819.08732268651</c:v>
                </c:pt>
                <c:pt idx="14688" formatCode="0.00">
                  <c:v>-230937.05667024071</c:v>
                </c:pt>
                <c:pt idx="14689" formatCode="0.00">
                  <c:v>-231055.04606180164</c:v>
                </c:pt>
                <c:pt idx="14690" formatCode="0.00">
                  <c:v>-231173.05549398536</c:v>
                </c:pt>
                <c:pt idx="14691" formatCode="0.00">
                  <c:v>-231291.08496340952</c:v>
                </c:pt>
                <c:pt idx="14692" formatCode="0.00">
                  <c:v>-231409.13446669339</c:v>
                </c:pt>
                <c:pt idx="14693" formatCode="0.00">
                  <c:v>-231527.20400045818</c:v>
                </c:pt>
                <c:pt idx="14694" formatCode="0.00">
                  <c:v>-231645.29356132657</c:v>
                </c:pt>
                <c:pt idx="14695" formatCode="0.00">
                  <c:v>-231763.40314592299</c:v>
                </c:pt>
                <c:pt idx="14696" formatCode="0.00">
                  <c:v>-231881.53275087365</c:v>
                </c:pt>
                <c:pt idx="14697" formatCode="0.00">
                  <c:v>-231999.6823728063</c:v>
                </c:pt>
                <c:pt idx="14698" formatCode="0.00">
                  <c:v>-232117.85200835054</c:v>
                </c:pt>
                <c:pt idx="14699" formatCode="0.00">
                  <c:v>-232236.04165413749</c:v>
                </c:pt>
                <c:pt idx="14700" formatCode="0.00">
                  <c:v>-232354.25130680003</c:v>
                </c:pt>
                <c:pt idx="14701" formatCode="0.00">
                  <c:v>-232472.48096297274</c:v>
                </c:pt>
                <c:pt idx="14702" formatCode="0.00">
                  <c:v>-232590.73061929186</c:v>
                </c:pt>
                <c:pt idx="14703" formatCode="0.00">
                  <c:v>-232709.00027239529</c:v>
                </c:pt>
                <c:pt idx="14704" formatCode="0.00">
                  <c:v>-232827.28991892267</c:v>
                </c:pt>
                <c:pt idx="14705" formatCode="0.00">
                  <c:v>-232945.59955551519</c:v>
                </c:pt>
                <c:pt idx="14706" formatCode="0.00">
                  <c:v>-233063.92917881589</c:v>
                </c:pt>
                <c:pt idx="14707" formatCode="0.00">
                  <c:v>-233182.27878546939</c:v>
                </c:pt>
                <c:pt idx="14708" formatCode="0.00">
                  <c:v>-233300.64837212194</c:v>
                </c:pt>
                <c:pt idx="14709" formatCode="0.00">
                  <c:v>-233419.03793542148</c:v>
                </c:pt>
                <c:pt idx="14710" formatCode="0.00">
                  <c:v>-233537.44747201775</c:v>
                </c:pt>
                <c:pt idx="14711" formatCode="0.00">
                  <c:v>-233655.87697856192</c:v>
                </c:pt>
                <c:pt idx="14712" formatCode="0.00">
                  <c:v>-233774.32645170708</c:v>
                </c:pt>
                <c:pt idx="14713" formatCode="0.00">
                  <c:v>-233892.79588810779</c:v>
                </c:pt>
                <c:pt idx="14714" formatCode="0.00">
                  <c:v>-234011.28528442039</c:v>
                </c:pt>
                <c:pt idx="14715" formatCode="0.00">
                  <c:v>-234129.79463730278</c:v>
                </c:pt>
                <c:pt idx="14716" formatCode="0.00">
                  <c:v>-234248.32394341467</c:v>
                </c:pt>
                <c:pt idx="14717" formatCode="0.00">
                  <c:v>-234366.87319941728</c:v>
                </c:pt>
                <c:pt idx="14718" formatCode="0.00">
                  <c:v>-234485.44240197359</c:v>
                </c:pt>
                <c:pt idx="14719" formatCode="0.00">
                  <c:v>-234604.03154774825</c:v>
                </c:pt>
                <c:pt idx="14720" formatCode="0.00">
                  <c:v>-234722.64063340737</c:v>
                </c:pt>
                <c:pt idx="14721" formatCode="0.00">
                  <c:v>-234841.26965561896</c:v>
                </c:pt>
                <c:pt idx="14722" formatCode="0.00">
                  <c:v>-234959.91861105259</c:v>
                </c:pt>
                <c:pt idx="14723" formatCode="0.00">
                  <c:v>-235078.58749637939</c:v>
                </c:pt>
                <c:pt idx="14724" formatCode="0.00">
                  <c:v>-235197.27630827232</c:v>
                </c:pt>
                <c:pt idx="14725" formatCode="0.00">
                  <c:v>-235315.98504340588</c:v>
                </c:pt>
                <c:pt idx="14726" formatCode="0.00">
                  <c:v>-235434.71369845621</c:v>
                </c:pt>
                <c:pt idx="14727" formatCode="0.00">
                  <c:v>-235553.46227010112</c:v>
                </c:pt>
                <c:pt idx="14728" formatCode="0.00">
                  <c:v>-235672.23075502014</c:v>
                </c:pt>
                <c:pt idx="14729" formatCode="0.00">
                  <c:v>-235791.01914989419</c:v>
                </c:pt>
                <c:pt idx="14730" formatCode="0.00">
                  <c:v>-235909.82745140619</c:v>
                </c:pt>
                <c:pt idx="14731" formatCode="0.00">
                  <c:v>-236028.65565624044</c:v>
                </c:pt>
                <c:pt idx="14732" formatCode="0.00">
                  <c:v>-236147.503761083</c:v>
                </c:pt>
                <c:pt idx="14733" formatCode="0.00">
                  <c:v>-236266.37176262148</c:v>
                </c:pt>
                <c:pt idx="14734" formatCode="0.00">
                  <c:v>-236385.25965754522</c:v>
                </c:pt>
                <c:pt idx="14735" formatCode="0.00">
                  <c:v>-236504.16744254518</c:v>
                </c:pt>
                <c:pt idx="14736" formatCode="0.00">
                  <c:v>-236623.09511431379</c:v>
                </c:pt>
                <c:pt idx="14737" formatCode="0.00">
                  <c:v>-236742.04266954545</c:v>
                </c:pt>
                <c:pt idx="14738" formatCode="0.00">
                  <c:v>-236861.01010493588</c:v>
                </c:pt>
                <c:pt idx="14739" formatCode="0.00">
                  <c:v>-236979.99741718252</c:v>
                </c:pt>
                <c:pt idx="14740" formatCode="0.00">
                  <c:v>-237099.00460298455</c:v>
                </c:pt>
                <c:pt idx="14741" formatCode="0.00">
                  <c:v>-237218.03165904261</c:v>
                </c:pt>
                <c:pt idx="14742" formatCode="0.00">
                  <c:v>-237337.07858205913</c:v>
                </c:pt>
                <c:pt idx="14743" formatCode="0.00">
                  <c:v>-237456.14536873798</c:v>
                </c:pt>
                <c:pt idx="14744" formatCode="0.00">
                  <c:v>-237575.23201578486</c:v>
                </c:pt>
                <c:pt idx="14745" formatCode="0.00">
                  <c:v>-237694.33851990697</c:v>
                </c:pt>
                <c:pt idx="14746" formatCode="0.00">
                  <c:v>-237813.46487781312</c:v>
                </c:pt>
                <c:pt idx="14747" formatCode="0.00">
                  <c:v>-237932.61108621373</c:v>
                </c:pt>
                <c:pt idx="14748" formatCode="0.00">
                  <c:v>-238051.77714182099</c:v>
                </c:pt>
                <c:pt idx="14749" formatCode="0.00">
                  <c:v>-238170.9630413485</c:v>
                </c:pt>
                <c:pt idx="14750" formatCode="0.00">
                  <c:v>-238290.16878151163</c:v>
                </c:pt>
                <c:pt idx="14751" formatCode="0.00">
                  <c:v>-238409.3943590273</c:v>
                </c:pt>
                <c:pt idx="14752" formatCode="0.00">
                  <c:v>-238528.63977061401</c:v>
                </c:pt>
                <c:pt idx="14753" formatCode="0.00">
                  <c:v>-238647.90501299198</c:v>
                </c:pt>
                <c:pt idx="14754" formatCode="0.00">
                  <c:v>-238767.19008288297</c:v>
                </c:pt>
                <c:pt idx="14755" formatCode="0.00">
                  <c:v>-238886.49497701033</c:v>
                </c:pt>
                <c:pt idx="14756" formatCode="0.00">
                  <c:v>-239005.81969209903</c:v>
                </c:pt>
                <c:pt idx="14757" formatCode="0.00">
                  <c:v>-239125.16422487565</c:v>
                </c:pt>
                <c:pt idx="14758" formatCode="0.00">
                  <c:v>-239244.5285720684</c:v>
                </c:pt>
                <c:pt idx="14759" formatCode="0.00">
                  <c:v>-239363.91273040712</c:v>
                </c:pt>
                <c:pt idx="14760" formatCode="0.00">
                  <c:v>-239483.31669662319</c:v>
                </c:pt>
                <c:pt idx="14761" formatCode="0.00">
                  <c:v>-239602.74046744959</c:v>
                </c:pt>
                <c:pt idx="14762" formatCode="0.00">
                  <c:v>-239722.18403962097</c:v>
                </c:pt>
                <c:pt idx="14763" formatCode="0.00">
                  <c:v>-239841.64740987352</c:v>
                </c:pt>
                <c:pt idx="14764" formatCode="0.00">
                  <c:v>-239961.13057494501</c:v>
                </c:pt>
                <c:pt idx="14765" formatCode="0.00">
                  <c:v>-240080.63353157486</c:v>
                </c:pt>
                <c:pt idx="14766" formatCode="0.00">
                  <c:v>-240200.1562765041</c:v>
                </c:pt>
                <c:pt idx="14767" formatCode="0.00">
                  <c:v>-240319.69880647527</c:v>
                </c:pt>
                <c:pt idx="14768" formatCode="0.00">
                  <c:v>-240439.26111823259</c:v>
                </c:pt>
                <c:pt idx="14769" formatCode="0.00">
                  <c:v>-240558.84320852175</c:v>
                </c:pt>
                <c:pt idx="14770" formatCode="0.00">
                  <c:v>-240678.44507409027</c:v>
                </c:pt>
                <c:pt idx="14771" formatCode="0.00">
                  <c:v>-240798.06671168702</c:v>
                </c:pt>
                <c:pt idx="14772" formatCode="0.00">
                  <c:v>-240917.70811806247</c:v>
                </c:pt>
                <c:pt idx="14773" formatCode="0.00">
                  <c:v>-241037.36928996886</c:v>
                </c:pt>
                <c:pt idx="14774" formatCode="0.00">
                  <c:v>-241157.05022415984</c:v>
                </c:pt>
                <c:pt idx="14775" formatCode="0.00">
                  <c:v>-241276.75091739075</c:v>
                </c:pt>
                <c:pt idx="14776" formatCode="0.00">
                  <c:v>-241396.47136641838</c:v>
                </c:pt>
                <c:pt idx="14777" formatCode="0.00">
                  <c:v>-241516.21156800131</c:v>
                </c:pt>
                <c:pt idx="14778" formatCode="0.00">
                  <c:v>-241635.97151889952</c:v>
                </c:pt>
                <c:pt idx="14779" formatCode="0.00">
                  <c:v>-241755.75121587454</c:v>
                </c:pt>
                <c:pt idx="14780" formatCode="0.00">
                  <c:v>-241875.55065568979</c:v>
                </c:pt>
                <c:pt idx="14781" formatCode="0.00">
                  <c:v>-241995.36983510986</c:v>
                </c:pt>
                <c:pt idx="14782" formatCode="0.00">
                  <c:v>-242115.20875090116</c:v>
                </c:pt>
                <c:pt idx="14783" formatCode="0.00">
                  <c:v>-242235.06739983163</c:v>
                </c:pt>
                <c:pt idx="14784" formatCode="0.00">
                  <c:v>-242354.94577867069</c:v>
                </c:pt>
                <c:pt idx="14785" formatCode="0.00">
                  <c:v>-242474.84388418944</c:v>
                </c:pt>
                <c:pt idx="14786" formatCode="0.00">
                  <c:v>-242594.76171316058</c:v>
                </c:pt>
                <c:pt idx="14787" formatCode="0.00">
                  <c:v>-242714.69926235825</c:v>
                </c:pt>
                <c:pt idx="14788" formatCode="0.00">
                  <c:v>-242834.65652855826</c:v>
                </c:pt>
                <c:pt idx="14789" formatCode="0.00">
                  <c:v>-242954.63350853793</c:v>
                </c:pt>
                <c:pt idx="14790" formatCode="0.00">
                  <c:v>-243074.63019907617</c:v>
                </c:pt>
                <c:pt idx="14791" formatCode="0.00">
                  <c:v>-243194.64659695342</c:v>
                </c:pt>
                <c:pt idx="14792" formatCode="0.00">
                  <c:v>-243314.68269895171</c:v>
                </c:pt>
                <c:pt idx="14793" formatCode="0.00">
                  <c:v>-243434.73850185465</c:v>
                </c:pt>
                <c:pt idx="14794" formatCode="0.00">
                  <c:v>-243554.81400244744</c:v>
                </c:pt>
                <c:pt idx="14795" formatCode="0.00">
                  <c:v>-243674.90919751671</c:v>
                </c:pt>
                <c:pt idx="14796" formatCode="0.00">
                  <c:v>-243795.02408385076</c:v>
                </c:pt>
                <c:pt idx="14797" formatCode="0.00">
                  <c:v>-243915.15865823941</c:v>
                </c:pt>
                <c:pt idx="14798" formatCode="0.00">
                  <c:v>-244035.31291747408</c:v>
                </c:pt>
                <c:pt idx="14799" formatCode="0.00">
                  <c:v>-244155.48685834763</c:v>
                </c:pt>
                <c:pt idx="14800" formatCode="0.00">
                  <c:v>-244275.68047765462</c:v>
                </c:pt>
                <c:pt idx="14801" formatCode="0.00">
                  <c:v>-244395.89377219096</c:v>
                </c:pt>
                <c:pt idx="14802" formatCode="0.00">
                  <c:v>-244516.12673875445</c:v>
                </c:pt>
                <c:pt idx="14803" formatCode="0.00">
                  <c:v>-244636.37937414402</c:v>
                </c:pt>
                <c:pt idx="14804" formatCode="0.00">
                  <c:v>-244756.65167516051</c:v>
                </c:pt>
                <c:pt idx="14805" formatCode="0.00">
                  <c:v>-244876.94363860597</c:v>
                </c:pt>
                <c:pt idx="14806" formatCode="0.00">
                  <c:v>-244997.25526128439</c:v>
                </c:pt>
                <c:pt idx="14807" formatCode="0.00">
                  <c:v>-245117.58654000089</c:v>
                </c:pt>
                <c:pt idx="14808" formatCode="0.00">
                  <c:v>-245237.93747156244</c:v>
                </c:pt>
                <c:pt idx="14809" formatCode="0.00">
                  <c:v>-245358.30805277746</c:v>
                </c:pt>
                <c:pt idx="14810" formatCode="0.00">
                  <c:v>-245478.69828045584</c:v>
                </c:pt>
                <c:pt idx="14811" formatCode="0.00">
                  <c:v>-245599.10815140905</c:v>
                </c:pt>
                <c:pt idx="14812" formatCode="0.00">
                  <c:v>-245719.5376624502</c:v>
                </c:pt>
                <c:pt idx="14813" formatCode="0.00">
                  <c:v>-245839.98681039375</c:v>
                </c:pt>
                <c:pt idx="14814" formatCode="0.00">
                  <c:v>-245960.45559205581</c:v>
                </c:pt>
                <c:pt idx="14815" formatCode="0.00">
                  <c:v>-246080.94400425407</c:v>
                </c:pt>
                <c:pt idx="14816" formatCode="0.00">
                  <c:v>-246201.45204380766</c:v>
                </c:pt>
                <c:pt idx="14817" formatCode="0.00">
                  <c:v>-246321.97970753719</c:v>
                </c:pt>
                <c:pt idx="14818" formatCode="0.00">
                  <c:v>-246442.52699226499</c:v>
                </c:pt>
                <c:pt idx="14819" formatCode="0.00">
                  <c:v>-246563.09389481481</c:v>
                </c:pt>
                <c:pt idx="14820" formatCode="0.00">
                  <c:v>-246683.68041201186</c:v>
                </c:pt>
                <c:pt idx="14821" formatCode="0.00">
                  <c:v>-246804.28654068295</c:v>
                </c:pt>
                <c:pt idx="14822" formatCode="0.00">
                  <c:v>-246924.91227765649</c:v>
                </c:pt>
                <c:pt idx="14823" formatCode="0.00">
                  <c:v>-247045.55761976223</c:v>
                </c:pt>
                <c:pt idx="14824" formatCode="0.00">
                  <c:v>-247166.22256383169</c:v>
                </c:pt>
                <c:pt idx="14825" formatCode="0.00">
                  <c:v>-247286.90710669765</c:v>
                </c:pt>
                <c:pt idx="14826" formatCode="0.00">
                  <c:v>-247407.61124519454</c:v>
                </c:pt>
                <c:pt idx="14827" formatCode="0.00">
                  <c:v>-247528.33497615831</c:v>
                </c:pt>
                <c:pt idx="14828" formatCode="0.00">
                  <c:v>-247649.07829642654</c:v>
                </c:pt>
                <c:pt idx="14829" formatCode="0.00">
                  <c:v>-247769.84120283803</c:v>
                </c:pt>
                <c:pt idx="14830" formatCode="0.00">
                  <c:v>-247890.62369223341</c:v>
                </c:pt>
                <c:pt idx="14831" formatCode="0.00">
                  <c:v>-248011.42576145459</c:v>
                </c:pt>
                <c:pt idx="14832" formatCode="0.00">
                  <c:v>-248132.24740734519</c:v>
                </c:pt>
                <c:pt idx="14833" formatCode="0.00">
                  <c:v>-248253.08862675013</c:v>
                </c:pt>
                <c:pt idx="14834" formatCode="0.00">
                  <c:v>-248373.94941651614</c:v>
                </c:pt>
                <c:pt idx="14835" formatCode="0.00">
                  <c:v>-248494.82977349107</c:v>
                </c:pt>
                <c:pt idx="14836" formatCode="0.00">
                  <c:v>-248615.72969452463</c:v>
                </c:pt>
                <c:pt idx="14837" formatCode="0.00">
                  <c:v>-248736.64917646776</c:v>
                </c:pt>
                <c:pt idx="14838" formatCode="0.00">
                  <c:v>-248857.5882161732</c:v>
                </c:pt>
                <c:pt idx="14839" formatCode="0.00">
                  <c:v>-248978.54681049494</c:v>
                </c:pt>
                <c:pt idx="14840" formatCode="0.00">
                  <c:v>-249099.52495628857</c:v>
                </c:pt>
                <c:pt idx="14841" formatCode="0.00">
                  <c:v>-249220.52265041121</c:v>
                </c:pt>
                <c:pt idx="14842" formatCode="0.00">
                  <c:v>-249341.53988972149</c:v>
                </c:pt>
                <c:pt idx="14843" formatCode="0.00">
                  <c:v>-249462.57667107938</c:v>
                </c:pt>
                <c:pt idx="14844" formatCode="0.00">
                  <c:v>-249583.63299134662</c:v>
                </c:pt>
                <c:pt idx="14845" formatCode="0.00">
                  <c:v>-249704.70884738618</c:v>
                </c:pt>
                <c:pt idx="14846" formatCode="0.00">
                  <c:v>-249825.80423606274</c:v>
                </c:pt>
                <c:pt idx="14847" formatCode="0.00">
                  <c:v>-249946.91915424238</c:v>
                </c:pt>
                <c:pt idx="14848" formatCode="0.00">
                  <c:v>-250068.05359879258</c:v>
                </c:pt>
                <c:pt idx="14849" formatCode="0.00">
                  <c:v>-250189.20756658251</c:v>
                </c:pt>
                <c:pt idx="14850" formatCode="0.00">
                  <c:v>-250310.3810544828</c:v>
                </c:pt>
                <c:pt idx="14851" formatCode="0.00">
                  <c:v>-250431.57405936535</c:v>
                </c:pt>
                <c:pt idx="14852" formatCode="0.00">
                  <c:v>-250552.78657810378</c:v>
                </c:pt>
                <c:pt idx="14853" formatCode="0.00">
                  <c:v>-250674.01860757321</c:v>
                </c:pt>
                <c:pt idx="14854" formatCode="0.00">
                  <c:v>-250795.27014465007</c:v>
                </c:pt>
                <c:pt idx="14855" formatCode="0.00">
                  <c:v>-250916.5411862123</c:v>
                </c:pt>
                <c:pt idx="14856" formatCode="0.00">
                  <c:v>-251037.83172913958</c:v>
                </c:pt>
                <c:pt idx="14857" formatCode="0.00">
                  <c:v>-251159.14177031274</c:v>
                </c:pt>
                <c:pt idx="14858" formatCode="0.00">
                  <c:v>-251280.47130661434</c:v>
                </c:pt>
                <c:pt idx="14859" formatCode="0.00">
                  <c:v>-251401.82033492826</c:v>
                </c:pt>
                <c:pt idx="14860" formatCode="0.00">
                  <c:v>-251523.18885214001</c:v>
                </c:pt>
                <c:pt idx="14861" formatCode="0.00">
                  <c:v>-251644.57685513637</c:v>
                </c:pt>
                <c:pt idx="14862" formatCode="0.00">
                  <c:v>-251765.98434080582</c:v>
                </c:pt>
                <c:pt idx="14863" formatCode="0.00">
                  <c:v>-251887.41130603824</c:v>
                </c:pt>
                <c:pt idx="14864" formatCode="0.00">
                  <c:v>-252008.85774772492</c:v>
                </c:pt>
                <c:pt idx="14865" formatCode="0.00">
                  <c:v>-252130.32366275866</c:v>
                </c:pt>
                <c:pt idx="14866" formatCode="0.00">
                  <c:v>-252251.80904803376</c:v>
                </c:pt>
                <c:pt idx="14867" formatCode="0.00">
                  <c:v>-252373.313900446</c:v>
                </c:pt>
                <c:pt idx="14868" formatCode="0.00">
                  <c:v>-252494.83821689265</c:v>
                </c:pt>
                <c:pt idx="14869" formatCode="0.00">
                  <c:v>-252616.38199427226</c:v>
                </c:pt>
                <c:pt idx="14870" formatCode="0.00">
                  <c:v>-252737.94522948522</c:v>
                </c:pt>
                <c:pt idx="14871" formatCode="0.00">
                  <c:v>-252859.52791943305</c:v>
                </c:pt>
                <c:pt idx="14872" formatCode="0.00">
                  <c:v>-252981.13006101886</c:v>
                </c:pt>
                <c:pt idx="14873" formatCode="0.00">
                  <c:v>-253102.75165114715</c:v>
                </c:pt>
                <c:pt idx="14874" formatCode="0.00">
                  <c:v>-253224.39268672411</c:v>
                </c:pt>
                <c:pt idx="14875" formatCode="0.00">
                  <c:v>-253346.05316465709</c:v>
                </c:pt>
                <c:pt idx="14876" formatCode="0.00">
                  <c:v>-253467.73308185523</c:v>
                </c:pt>
                <c:pt idx="14877" formatCode="0.00">
                  <c:v>-253589.43243522875</c:v>
                </c:pt>
                <c:pt idx="14878" formatCode="0.00">
                  <c:v>-253711.15122168971</c:v>
                </c:pt>
                <c:pt idx="14879" formatCode="0.00">
                  <c:v>-253832.88943815138</c:v>
                </c:pt>
                <c:pt idx="14880" formatCode="0.00">
                  <c:v>-253954.64708152853</c:v>
                </c:pt>
                <c:pt idx="14881" formatCode="0.00">
                  <c:v>-254076.42414873745</c:v>
                </c:pt>
                <c:pt idx="14882" formatCode="0.00">
                  <c:v>-254198.22063669586</c:v>
                </c:pt>
                <c:pt idx="14883" formatCode="0.00">
                  <c:v>-254320.03654232292</c:v>
                </c:pt>
                <c:pt idx="14884" formatCode="0.00">
                  <c:v>-254441.87186253926</c:v>
                </c:pt>
                <c:pt idx="14885" formatCode="0.00">
                  <c:v>-254563.72659426695</c:v>
                </c:pt>
                <c:pt idx="14886" formatCode="0.00">
                  <c:v>-254685.60073442949</c:v>
                </c:pt>
                <c:pt idx="14887" formatCode="0.00">
                  <c:v>-254807.4942799519</c:v>
                </c:pt>
                <c:pt idx="14888" formatCode="0.00">
                  <c:v>-254929.40722776059</c:v>
                </c:pt>
                <c:pt idx="14889" formatCode="0.00">
                  <c:v>-255051.33957478346</c:v>
                </c:pt>
                <c:pt idx="14890" formatCode="0.00">
                  <c:v>-255173.29131794971</c:v>
                </c:pt>
                <c:pt idx="14891" formatCode="0.00">
                  <c:v>-255295.2624541902</c:v>
                </c:pt>
                <c:pt idx="14892" formatCode="0.00">
                  <c:v>-255417.25298043716</c:v>
                </c:pt>
                <c:pt idx="14893" formatCode="0.00">
                  <c:v>-255539.26289362417</c:v>
                </c:pt>
                <c:pt idx="14894" formatCode="0.00">
                  <c:v>-255661.29219068639</c:v>
                </c:pt>
                <c:pt idx="14895" formatCode="0.00">
                  <c:v>-255783.34086856028</c:v>
                </c:pt>
                <c:pt idx="14896" formatCode="0.00">
                  <c:v>-255905.4089241839</c:v>
                </c:pt>
                <c:pt idx="14897" formatCode="0.00">
                  <c:v>-256027.4963544966</c:v>
                </c:pt>
                <c:pt idx="14898" formatCode="0.00">
                  <c:v>-256149.6031564392</c:v>
                </c:pt>
                <c:pt idx="14899" formatCode="0.00">
                  <c:v>-256271.72932695408</c:v>
                </c:pt>
                <c:pt idx="14900" formatCode="0.00">
                  <c:v>-256393.87486298496</c:v>
                </c:pt>
                <c:pt idx="14901" formatCode="0.00">
                  <c:v>-256516.03976147689</c:v>
                </c:pt>
                <c:pt idx="14902" formatCode="0.00">
                  <c:v>-256638.22401937653</c:v>
                </c:pt>
                <c:pt idx="14903" formatCode="0.00">
                  <c:v>-256760.42763363192</c:v>
                </c:pt>
                <c:pt idx="14904" formatCode="0.00">
                  <c:v>-256882.65060119246</c:v>
                </c:pt>
                <c:pt idx="14905" formatCode="0.00">
                  <c:v>-257004.89291900906</c:v>
                </c:pt>
                <c:pt idx="14906" formatCode="0.00">
                  <c:v>-257127.15458403406</c:v>
                </c:pt>
                <c:pt idx="14907" formatCode="0.00">
                  <c:v>-257249.43559322113</c:v>
                </c:pt>
                <c:pt idx="14908" formatCode="0.00">
                  <c:v>-257371.73594352562</c:v>
                </c:pt>
                <c:pt idx="14909" formatCode="0.00">
                  <c:v>-257494.05563190379</c:v>
                </c:pt>
                <c:pt idx="14910" formatCode="0.00">
                  <c:v>-257616.39465531395</c:v>
                </c:pt>
                <c:pt idx="14911" formatCode="0.00">
                  <c:v>-257738.75301071542</c:v>
                </c:pt>
                <c:pt idx="14912" formatCode="0.00">
                  <c:v>-257861.13069506903</c:v>
                </c:pt>
                <c:pt idx="14913" formatCode="0.00">
                  <c:v>-257983.52770533715</c:v>
                </c:pt>
                <c:pt idx="14914" formatCode="0.00">
                  <c:v>-258105.94403848346</c:v>
                </c:pt>
                <c:pt idx="14915" formatCode="0.00">
                  <c:v>-258228.37969147306</c:v>
                </c:pt>
                <c:pt idx="14916" formatCode="0.00">
                  <c:v>-258350.83466127247</c:v>
                </c:pt>
                <c:pt idx="14917" formatCode="0.00">
                  <c:v>-258473.30894484962</c:v>
                </c:pt>
                <c:pt idx="14918" formatCode="0.00">
                  <c:v>-258595.8025391741</c:v>
                </c:pt>
                <c:pt idx="14919" formatCode="0.00">
                  <c:v>-258718.31544121637</c:v>
                </c:pt>
                <c:pt idx="14920" formatCode="0.00">
                  <c:v>-258840.84764794886</c:v>
                </c:pt>
                <c:pt idx="14921" formatCode="0.00">
                  <c:v>-258963.39915634503</c:v>
                </c:pt>
                <c:pt idx="14922" formatCode="0.00">
                  <c:v>-259085.96996338002</c:v>
                </c:pt>
                <c:pt idx="14923" formatCode="0.00">
                  <c:v>-259208.56006603027</c:v>
                </c:pt>
                <c:pt idx="14924" formatCode="0.00">
                  <c:v>-259331.1694612735</c:v>
                </c:pt>
                <c:pt idx="14925" formatCode="0.00">
                  <c:v>-259453.79814608913</c:v>
                </c:pt>
                <c:pt idx="14926" formatCode="0.00">
                  <c:v>-259576.44611745764</c:v>
                </c:pt>
                <c:pt idx="14927" formatCode="0.00">
                  <c:v>-259699.11337236123</c:v>
                </c:pt>
                <c:pt idx="14928" formatCode="0.00">
                  <c:v>-259821.79990778331</c:v>
                </c:pt>
                <c:pt idx="14929" formatCode="0.00">
                  <c:v>-259944.50572070878</c:v>
                </c:pt>
                <c:pt idx="14930" formatCode="0.00">
                  <c:v>-260067.23080812383</c:v>
                </c:pt>
                <c:pt idx="14931" formatCode="0.00">
                  <c:v>-260189.97516701627</c:v>
                </c:pt>
                <c:pt idx="14932" formatCode="0.00">
                  <c:v>-260312.73879437512</c:v>
                </c:pt>
                <c:pt idx="14933" formatCode="0.00">
                  <c:v>-260435.52168719081</c:v>
                </c:pt>
                <c:pt idx="14934" formatCode="0.00">
                  <c:v>-260558.32384245523</c:v>
                </c:pt>
                <c:pt idx="14935" formatCode="0.00">
                  <c:v>-260681.1452571617</c:v>
                </c:pt>
                <c:pt idx="14936" formatCode="0.00">
                  <c:v>-260803.98592830484</c:v>
                </c:pt>
                <c:pt idx="14937" formatCode="0.00">
                  <c:v>-260926.8458528808</c:v>
                </c:pt>
                <c:pt idx="14938" formatCode="0.00">
                  <c:v>-261049.72502788686</c:v>
                </c:pt>
                <c:pt idx="14939" formatCode="0.00">
                  <c:v>-261172.62345032208</c:v>
                </c:pt>
                <c:pt idx="14940" formatCode="0.00">
                  <c:v>-261295.54111718657</c:v>
                </c:pt>
                <c:pt idx="14941" formatCode="0.00">
                  <c:v>-261418.47802548195</c:v>
                </c:pt>
                <c:pt idx="14942" formatCode="0.00">
                  <c:v>-261541.43417221136</c:v>
                </c:pt>
                <c:pt idx="14943" formatCode="0.00">
                  <c:v>-261664.40955437918</c:v>
                </c:pt>
                <c:pt idx="14944" formatCode="0.00">
                  <c:v>-261787.40416899111</c:v>
                </c:pt>
                <c:pt idx="14945" formatCode="0.00">
                  <c:v>-261910.41801305435</c:v>
                </c:pt>
                <c:pt idx="14946" formatCode="0.00">
                  <c:v>-262033.45108357762</c:v>
                </c:pt>
                <c:pt idx="14947" formatCode="0.00">
                  <c:v>-262156.50337757071</c:v>
                </c:pt>
                <c:pt idx="14948" formatCode="0.00">
                  <c:v>-262279.57489204506</c:v>
                </c:pt>
                <c:pt idx="14949" formatCode="0.00">
                  <c:v>-262402.66562401329</c:v>
                </c:pt>
                <c:pt idx="14950" formatCode="0.00">
                  <c:v>-262525.7755704897</c:v>
                </c:pt>
                <c:pt idx="14951" formatCode="0.00">
                  <c:v>-262648.90472848958</c:v>
                </c:pt>
                <c:pt idx="14952" formatCode="0.00">
                  <c:v>-262772.05309502984</c:v>
                </c:pt>
                <c:pt idx="14953" formatCode="0.00">
                  <c:v>-262895.2206671288</c:v>
                </c:pt>
                <c:pt idx="14954" formatCode="0.00">
                  <c:v>-263018.40744180599</c:v>
                </c:pt>
                <c:pt idx="14955" formatCode="0.00">
                  <c:v>-263141.61341608246</c:v>
                </c:pt>
                <c:pt idx="14956" formatCode="0.00">
                  <c:v>-263264.83858698054</c:v>
                </c:pt>
                <c:pt idx="14957" formatCode="0.00">
                  <c:v>-263388.08295152406</c:v>
                </c:pt>
                <c:pt idx="14958" formatCode="0.00">
                  <c:v>-263511.34650673799</c:v>
                </c:pt>
                <c:pt idx="14959" formatCode="0.00">
                  <c:v>-263634.62924964895</c:v>
                </c:pt>
                <c:pt idx="14960" formatCode="0.00">
                  <c:v>-263757.93117728474</c:v>
                </c:pt>
                <c:pt idx="14961" formatCode="0.00">
                  <c:v>-263881.25228667457</c:v>
                </c:pt>
                <c:pt idx="14962" formatCode="0.00">
                  <c:v>-264004.59257484908</c:v>
                </c:pt>
                <c:pt idx="14963" formatCode="0.00">
                  <c:v>-264127.95203884022</c:v>
                </c:pt>
                <c:pt idx="14964" formatCode="0.00">
                  <c:v>-264251.33067568135</c:v>
                </c:pt>
                <c:pt idx="14965" formatCode="0.00">
                  <c:v>-264374.72848240717</c:v>
                </c:pt>
                <c:pt idx="14966" formatCode="0.00">
                  <c:v>-264498.14545605367</c:v>
                </c:pt>
                <c:pt idx="14967" formatCode="0.00">
                  <c:v>-264621.58159365837</c:v>
                </c:pt>
                <c:pt idx="14968" formatCode="0.00">
                  <c:v>-264745.03689226002</c:v>
                </c:pt>
                <c:pt idx="14969" formatCode="0.00">
                  <c:v>-264868.51134889876</c:v>
                </c:pt>
                <c:pt idx="14970" formatCode="0.00">
                  <c:v>-264992.00496061612</c:v>
                </c:pt>
                <c:pt idx="14971" formatCode="0.00">
                  <c:v>-265115.51772445499</c:v>
                </c:pt>
                <c:pt idx="14972" formatCode="0.00">
                  <c:v>-265239.04963745951</c:v>
                </c:pt>
                <c:pt idx="14973" formatCode="0.00">
                  <c:v>-265362.6006966753</c:v>
                </c:pt>
                <c:pt idx="14974" formatCode="0.00">
                  <c:v>-265486.1708991495</c:v>
                </c:pt>
                <c:pt idx="14975" formatCode="0.00">
                  <c:v>-265609.76024193014</c:v>
                </c:pt>
                <c:pt idx="14976" formatCode="0.00">
                  <c:v>-265733.36872206704</c:v>
                </c:pt>
                <c:pt idx="14977" formatCode="0.00">
                  <c:v>-265856.9963366111</c:v>
                </c:pt>
                <c:pt idx="14978" formatCode="0.00">
                  <c:v>-265980.64308261476</c:v>
                </c:pt>
                <c:pt idx="14979" formatCode="0.00">
                  <c:v>-266104.30895713164</c:v>
                </c:pt>
                <c:pt idx="14980" formatCode="0.00">
                  <c:v>-266227.99395721691</c:v>
                </c:pt>
                <c:pt idx="14981" formatCode="0.00">
                  <c:v>-266351.69807992689</c:v>
                </c:pt>
                <c:pt idx="14982" formatCode="0.00">
                  <c:v>-266475.42132231942</c:v>
                </c:pt>
                <c:pt idx="14983" formatCode="0.00">
                  <c:v>-266599.16368145362</c:v>
                </c:pt>
                <c:pt idx="14984" formatCode="0.00">
                  <c:v>-266722.92515438981</c:v>
                </c:pt>
                <c:pt idx="14985" formatCode="0.00">
                  <c:v>-266846.70573818986</c:v>
                </c:pt>
                <c:pt idx="14986" formatCode="0.00">
                  <c:v>-266970.50542991702</c:v>
                </c:pt>
                <c:pt idx="14987" formatCode="0.00">
                  <c:v>-267094.32422663551</c:v>
                </c:pt>
                <c:pt idx="14988" formatCode="0.00">
                  <c:v>-267218.16212541144</c:v>
                </c:pt>
                <c:pt idx="14989" formatCode="0.00">
                  <c:v>-267342.01912331179</c:v>
                </c:pt>
                <c:pt idx="14990" formatCode="0.00">
                  <c:v>-267465.89521740522</c:v>
                </c:pt>
                <c:pt idx="14991" formatCode="0.00">
                  <c:v>-267589.79040476144</c:v>
                </c:pt>
                <c:pt idx="14992" formatCode="0.00">
                  <c:v>-267713.70468245173</c:v>
                </c:pt>
                <c:pt idx="14993" formatCode="0.00">
                  <c:v>-267837.63804754859</c:v>
                </c:pt>
                <c:pt idx="14994" formatCode="0.00">
                  <c:v>-267961.59049712576</c:v>
                </c:pt>
                <c:pt idx="14995" formatCode="0.00">
                  <c:v>-268085.56202825857</c:v>
                </c:pt>
                <c:pt idx="14996" formatCode="0.00">
                  <c:v>-268209.55263802363</c:v>
                </c:pt>
                <c:pt idx="14997" formatCode="0.00">
                  <c:v>-268333.56232349854</c:v>
                </c:pt>
                <c:pt idx="14998" formatCode="0.00">
                  <c:v>-268457.59108176274</c:v>
                </c:pt>
                <c:pt idx="14999" formatCode="0.00">
                  <c:v>-268581.6389098966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11-4CC9-9D53-2A7516A54B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Upper Confidence Bound(EQ)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Sheet1!$A$2:$A$15001</c:f>
              <c:numCache>
                <c:formatCode>General</c:formatCode>
                <c:ptCount val="15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  <c:pt idx="7000">
                  <c:v>7001</c:v>
                </c:pt>
                <c:pt idx="7001">
                  <c:v>7002</c:v>
                </c:pt>
                <c:pt idx="7002">
                  <c:v>7003</c:v>
                </c:pt>
                <c:pt idx="7003">
                  <c:v>7004</c:v>
                </c:pt>
                <c:pt idx="7004">
                  <c:v>7005</c:v>
                </c:pt>
                <c:pt idx="7005">
                  <c:v>7006</c:v>
                </c:pt>
                <c:pt idx="7006">
                  <c:v>7007</c:v>
                </c:pt>
                <c:pt idx="7007">
                  <c:v>7008</c:v>
                </c:pt>
                <c:pt idx="7008">
                  <c:v>7009</c:v>
                </c:pt>
                <c:pt idx="7009">
                  <c:v>7010</c:v>
                </c:pt>
                <c:pt idx="7010">
                  <c:v>7011</c:v>
                </c:pt>
                <c:pt idx="7011">
                  <c:v>7012</c:v>
                </c:pt>
                <c:pt idx="7012">
                  <c:v>7013</c:v>
                </c:pt>
                <c:pt idx="7013">
                  <c:v>7014</c:v>
                </c:pt>
                <c:pt idx="7014">
                  <c:v>7015</c:v>
                </c:pt>
                <c:pt idx="7015">
                  <c:v>7016</c:v>
                </c:pt>
                <c:pt idx="7016">
                  <c:v>7017</c:v>
                </c:pt>
                <c:pt idx="7017">
                  <c:v>7018</c:v>
                </c:pt>
                <c:pt idx="7018">
                  <c:v>7019</c:v>
                </c:pt>
                <c:pt idx="7019">
                  <c:v>7020</c:v>
                </c:pt>
                <c:pt idx="7020">
                  <c:v>7021</c:v>
                </c:pt>
                <c:pt idx="7021">
                  <c:v>7022</c:v>
                </c:pt>
                <c:pt idx="7022">
                  <c:v>7023</c:v>
                </c:pt>
                <c:pt idx="7023">
                  <c:v>7024</c:v>
                </c:pt>
                <c:pt idx="7024">
                  <c:v>7025</c:v>
                </c:pt>
                <c:pt idx="7025">
                  <c:v>7026</c:v>
                </c:pt>
                <c:pt idx="7026">
                  <c:v>7027</c:v>
                </c:pt>
                <c:pt idx="7027">
                  <c:v>7028</c:v>
                </c:pt>
                <c:pt idx="7028">
                  <c:v>7029</c:v>
                </c:pt>
                <c:pt idx="7029">
                  <c:v>7030</c:v>
                </c:pt>
                <c:pt idx="7030">
                  <c:v>7031</c:v>
                </c:pt>
                <c:pt idx="7031">
                  <c:v>7032</c:v>
                </c:pt>
                <c:pt idx="7032">
                  <c:v>7033</c:v>
                </c:pt>
                <c:pt idx="7033">
                  <c:v>7034</c:v>
                </c:pt>
                <c:pt idx="7034">
                  <c:v>7035</c:v>
                </c:pt>
                <c:pt idx="7035">
                  <c:v>7036</c:v>
                </c:pt>
                <c:pt idx="7036">
                  <c:v>7037</c:v>
                </c:pt>
                <c:pt idx="7037">
                  <c:v>7038</c:v>
                </c:pt>
                <c:pt idx="7038">
                  <c:v>7039</c:v>
                </c:pt>
                <c:pt idx="7039">
                  <c:v>7040</c:v>
                </c:pt>
                <c:pt idx="7040">
                  <c:v>7041</c:v>
                </c:pt>
                <c:pt idx="7041">
                  <c:v>7042</c:v>
                </c:pt>
                <c:pt idx="7042">
                  <c:v>7043</c:v>
                </c:pt>
                <c:pt idx="7043">
                  <c:v>7044</c:v>
                </c:pt>
                <c:pt idx="7044">
                  <c:v>7045</c:v>
                </c:pt>
                <c:pt idx="7045">
                  <c:v>7046</c:v>
                </c:pt>
                <c:pt idx="7046">
                  <c:v>7047</c:v>
                </c:pt>
                <c:pt idx="7047">
                  <c:v>7048</c:v>
                </c:pt>
                <c:pt idx="7048">
                  <c:v>7049</c:v>
                </c:pt>
                <c:pt idx="7049">
                  <c:v>7050</c:v>
                </c:pt>
                <c:pt idx="7050">
                  <c:v>7051</c:v>
                </c:pt>
                <c:pt idx="7051">
                  <c:v>7052</c:v>
                </c:pt>
                <c:pt idx="7052">
                  <c:v>7053</c:v>
                </c:pt>
                <c:pt idx="7053">
                  <c:v>7054</c:v>
                </c:pt>
                <c:pt idx="7054">
                  <c:v>7055</c:v>
                </c:pt>
                <c:pt idx="7055">
                  <c:v>7056</c:v>
                </c:pt>
                <c:pt idx="7056">
                  <c:v>7057</c:v>
                </c:pt>
                <c:pt idx="7057">
                  <c:v>7058</c:v>
                </c:pt>
                <c:pt idx="7058">
                  <c:v>7059</c:v>
                </c:pt>
                <c:pt idx="7059">
                  <c:v>7060</c:v>
                </c:pt>
                <c:pt idx="7060">
                  <c:v>7061</c:v>
                </c:pt>
                <c:pt idx="7061">
                  <c:v>7062</c:v>
                </c:pt>
                <c:pt idx="7062">
                  <c:v>7063</c:v>
                </c:pt>
                <c:pt idx="7063">
                  <c:v>7064</c:v>
                </c:pt>
                <c:pt idx="7064">
                  <c:v>7065</c:v>
                </c:pt>
                <c:pt idx="7065">
                  <c:v>7066</c:v>
                </c:pt>
                <c:pt idx="7066">
                  <c:v>7067</c:v>
                </c:pt>
                <c:pt idx="7067">
                  <c:v>7068</c:v>
                </c:pt>
                <c:pt idx="7068">
                  <c:v>7069</c:v>
                </c:pt>
                <c:pt idx="7069">
                  <c:v>7070</c:v>
                </c:pt>
                <c:pt idx="7070">
                  <c:v>7071</c:v>
                </c:pt>
                <c:pt idx="7071">
                  <c:v>7072</c:v>
                </c:pt>
                <c:pt idx="7072">
                  <c:v>7073</c:v>
                </c:pt>
                <c:pt idx="7073">
                  <c:v>7074</c:v>
                </c:pt>
                <c:pt idx="7074">
                  <c:v>7075</c:v>
                </c:pt>
                <c:pt idx="7075">
                  <c:v>7076</c:v>
                </c:pt>
                <c:pt idx="7076">
                  <c:v>7077</c:v>
                </c:pt>
                <c:pt idx="7077">
                  <c:v>7078</c:v>
                </c:pt>
                <c:pt idx="7078">
                  <c:v>7079</c:v>
                </c:pt>
                <c:pt idx="7079">
                  <c:v>7080</c:v>
                </c:pt>
                <c:pt idx="7080">
                  <c:v>7081</c:v>
                </c:pt>
                <c:pt idx="7081">
                  <c:v>7082</c:v>
                </c:pt>
                <c:pt idx="7082">
                  <c:v>7083</c:v>
                </c:pt>
                <c:pt idx="7083">
                  <c:v>7084</c:v>
                </c:pt>
                <c:pt idx="7084">
                  <c:v>7085</c:v>
                </c:pt>
                <c:pt idx="7085">
                  <c:v>7086</c:v>
                </c:pt>
                <c:pt idx="7086">
                  <c:v>7087</c:v>
                </c:pt>
                <c:pt idx="7087">
                  <c:v>7088</c:v>
                </c:pt>
                <c:pt idx="7088">
                  <c:v>7089</c:v>
                </c:pt>
                <c:pt idx="7089">
                  <c:v>7090</c:v>
                </c:pt>
                <c:pt idx="7090">
                  <c:v>7091</c:v>
                </c:pt>
                <c:pt idx="7091">
                  <c:v>7092</c:v>
                </c:pt>
                <c:pt idx="7092">
                  <c:v>7093</c:v>
                </c:pt>
                <c:pt idx="7093">
                  <c:v>7094</c:v>
                </c:pt>
                <c:pt idx="7094">
                  <c:v>7095</c:v>
                </c:pt>
                <c:pt idx="7095">
                  <c:v>7096</c:v>
                </c:pt>
                <c:pt idx="7096">
                  <c:v>7097</c:v>
                </c:pt>
                <c:pt idx="7097">
                  <c:v>7098</c:v>
                </c:pt>
                <c:pt idx="7098">
                  <c:v>7099</c:v>
                </c:pt>
                <c:pt idx="7099">
                  <c:v>7100</c:v>
                </c:pt>
                <c:pt idx="7100">
                  <c:v>7101</c:v>
                </c:pt>
                <c:pt idx="7101">
                  <c:v>7102</c:v>
                </c:pt>
                <c:pt idx="7102">
                  <c:v>7103</c:v>
                </c:pt>
                <c:pt idx="7103">
                  <c:v>7104</c:v>
                </c:pt>
                <c:pt idx="7104">
                  <c:v>7105</c:v>
                </c:pt>
                <c:pt idx="7105">
                  <c:v>7106</c:v>
                </c:pt>
                <c:pt idx="7106">
                  <c:v>7107</c:v>
                </c:pt>
                <c:pt idx="7107">
                  <c:v>7108</c:v>
                </c:pt>
                <c:pt idx="7108">
                  <c:v>7109</c:v>
                </c:pt>
                <c:pt idx="7109">
                  <c:v>7110</c:v>
                </c:pt>
                <c:pt idx="7110">
                  <c:v>7111</c:v>
                </c:pt>
                <c:pt idx="7111">
                  <c:v>7112</c:v>
                </c:pt>
                <c:pt idx="7112">
                  <c:v>7113</c:v>
                </c:pt>
                <c:pt idx="7113">
                  <c:v>7114</c:v>
                </c:pt>
                <c:pt idx="7114">
                  <c:v>7115</c:v>
                </c:pt>
                <c:pt idx="7115">
                  <c:v>7116</c:v>
                </c:pt>
                <c:pt idx="7116">
                  <c:v>7117</c:v>
                </c:pt>
                <c:pt idx="7117">
                  <c:v>7118</c:v>
                </c:pt>
                <c:pt idx="7118">
                  <c:v>7119</c:v>
                </c:pt>
                <c:pt idx="7119">
                  <c:v>7120</c:v>
                </c:pt>
                <c:pt idx="7120">
                  <c:v>7121</c:v>
                </c:pt>
                <c:pt idx="7121">
                  <c:v>7122</c:v>
                </c:pt>
                <c:pt idx="7122">
                  <c:v>7123</c:v>
                </c:pt>
                <c:pt idx="7123">
                  <c:v>7124</c:v>
                </c:pt>
                <c:pt idx="7124">
                  <c:v>7125</c:v>
                </c:pt>
                <c:pt idx="7125">
                  <c:v>7126</c:v>
                </c:pt>
                <c:pt idx="7126">
                  <c:v>7127</c:v>
                </c:pt>
                <c:pt idx="7127">
                  <c:v>7128</c:v>
                </c:pt>
                <c:pt idx="7128">
                  <c:v>7129</c:v>
                </c:pt>
                <c:pt idx="7129">
                  <c:v>7130</c:v>
                </c:pt>
                <c:pt idx="7130">
                  <c:v>7131</c:v>
                </c:pt>
                <c:pt idx="7131">
                  <c:v>7132</c:v>
                </c:pt>
                <c:pt idx="7132">
                  <c:v>7133</c:v>
                </c:pt>
                <c:pt idx="7133">
                  <c:v>7134</c:v>
                </c:pt>
                <c:pt idx="7134">
                  <c:v>7135</c:v>
                </c:pt>
                <c:pt idx="7135">
                  <c:v>7136</c:v>
                </c:pt>
                <c:pt idx="7136">
                  <c:v>7137</c:v>
                </c:pt>
                <c:pt idx="7137">
                  <c:v>7138</c:v>
                </c:pt>
                <c:pt idx="7138">
                  <c:v>7139</c:v>
                </c:pt>
                <c:pt idx="7139">
                  <c:v>7140</c:v>
                </c:pt>
                <c:pt idx="7140">
                  <c:v>7141</c:v>
                </c:pt>
                <c:pt idx="7141">
                  <c:v>7142</c:v>
                </c:pt>
                <c:pt idx="7142">
                  <c:v>7143</c:v>
                </c:pt>
                <c:pt idx="7143">
                  <c:v>7144</c:v>
                </c:pt>
                <c:pt idx="7144">
                  <c:v>7145</c:v>
                </c:pt>
                <c:pt idx="7145">
                  <c:v>7146</c:v>
                </c:pt>
                <c:pt idx="7146">
                  <c:v>7147</c:v>
                </c:pt>
                <c:pt idx="7147">
                  <c:v>7148</c:v>
                </c:pt>
                <c:pt idx="7148">
                  <c:v>7149</c:v>
                </c:pt>
                <c:pt idx="7149">
                  <c:v>7150</c:v>
                </c:pt>
                <c:pt idx="7150">
                  <c:v>7151</c:v>
                </c:pt>
                <c:pt idx="7151">
                  <c:v>7152</c:v>
                </c:pt>
                <c:pt idx="7152">
                  <c:v>7153</c:v>
                </c:pt>
                <c:pt idx="7153">
                  <c:v>7154</c:v>
                </c:pt>
                <c:pt idx="7154">
                  <c:v>7155</c:v>
                </c:pt>
                <c:pt idx="7155">
                  <c:v>7156</c:v>
                </c:pt>
                <c:pt idx="7156">
                  <c:v>7157</c:v>
                </c:pt>
                <c:pt idx="7157">
                  <c:v>7158</c:v>
                </c:pt>
                <c:pt idx="7158">
                  <c:v>7159</c:v>
                </c:pt>
                <c:pt idx="7159">
                  <c:v>7160</c:v>
                </c:pt>
                <c:pt idx="7160">
                  <c:v>7161</c:v>
                </c:pt>
                <c:pt idx="7161">
                  <c:v>7162</c:v>
                </c:pt>
                <c:pt idx="7162">
                  <c:v>7163</c:v>
                </c:pt>
                <c:pt idx="7163">
                  <c:v>7164</c:v>
                </c:pt>
                <c:pt idx="7164">
                  <c:v>7165</c:v>
                </c:pt>
                <c:pt idx="7165">
                  <c:v>7166</c:v>
                </c:pt>
                <c:pt idx="7166">
                  <c:v>7167</c:v>
                </c:pt>
                <c:pt idx="7167">
                  <c:v>7168</c:v>
                </c:pt>
                <c:pt idx="7168">
                  <c:v>7169</c:v>
                </c:pt>
                <c:pt idx="7169">
                  <c:v>7170</c:v>
                </c:pt>
                <c:pt idx="7170">
                  <c:v>7171</c:v>
                </c:pt>
                <c:pt idx="7171">
                  <c:v>7172</c:v>
                </c:pt>
                <c:pt idx="7172">
                  <c:v>7173</c:v>
                </c:pt>
                <c:pt idx="7173">
                  <c:v>7174</c:v>
                </c:pt>
                <c:pt idx="7174">
                  <c:v>7175</c:v>
                </c:pt>
                <c:pt idx="7175">
                  <c:v>7176</c:v>
                </c:pt>
                <c:pt idx="7176">
                  <c:v>7177</c:v>
                </c:pt>
                <c:pt idx="7177">
                  <c:v>7178</c:v>
                </c:pt>
                <c:pt idx="7178">
                  <c:v>7179</c:v>
                </c:pt>
                <c:pt idx="7179">
                  <c:v>7180</c:v>
                </c:pt>
                <c:pt idx="7180">
                  <c:v>7181</c:v>
                </c:pt>
                <c:pt idx="7181">
                  <c:v>7182</c:v>
                </c:pt>
                <c:pt idx="7182">
                  <c:v>7183</c:v>
                </c:pt>
                <c:pt idx="7183">
                  <c:v>7184</c:v>
                </c:pt>
                <c:pt idx="7184">
                  <c:v>7185</c:v>
                </c:pt>
                <c:pt idx="7185">
                  <c:v>7186</c:v>
                </c:pt>
                <c:pt idx="7186">
                  <c:v>7187</c:v>
                </c:pt>
                <c:pt idx="7187">
                  <c:v>7188</c:v>
                </c:pt>
                <c:pt idx="7188">
                  <c:v>7189</c:v>
                </c:pt>
                <c:pt idx="7189">
                  <c:v>7190</c:v>
                </c:pt>
                <c:pt idx="7190">
                  <c:v>7191</c:v>
                </c:pt>
                <c:pt idx="7191">
                  <c:v>7192</c:v>
                </c:pt>
                <c:pt idx="7192">
                  <c:v>7193</c:v>
                </c:pt>
                <c:pt idx="7193">
                  <c:v>7194</c:v>
                </c:pt>
                <c:pt idx="7194">
                  <c:v>7195</c:v>
                </c:pt>
                <c:pt idx="7195">
                  <c:v>7196</c:v>
                </c:pt>
                <c:pt idx="7196">
                  <c:v>7197</c:v>
                </c:pt>
                <c:pt idx="7197">
                  <c:v>7198</c:v>
                </c:pt>
                <c:pt idx="7198">
                  <c:v>7199</c:v>
                </c:pt>
                <c:pt idx="7199">
                  <c:v>7200</c:v>
                </c:pt>
                <c:pt idx="7200">
                  <c:v>7201</c:v>
                </c:pt>
                <c:pt idx="7201">
                  <c:v>7202</c:v>
                </c:pt>
                <c:pt idx="7202">
                  <c:v>7203</c:v>
                </c:pt>
                <c:pt idx="7203">
                  <c:v>7204</c:v>
                </c:pt>
                <c:pt idx="7204">
                  <c:v>7205</c:v>
                </c:pt>
                <c:pt idx="7205">
                  <c:v>7206</c:v>
                </c:pt>
                <c:pt idx="7206">
                  <c:v>7207</c:v>
                </c:pt>
                <c:pt idx="7207">
                  <c:v>7208</c:v>
                </c:pt>
                <c:pt idx="7208">
                  <c:v>7209</c:v>
                </c:pt>
                <c:pt idx="7209">
                  <c:v>7210</c:v>
                </c:pt>
                <c:pt idx="7210">
                  <c:v>7211</c:v>
                </c:pt>
                <c:pt idx="7211">
                  <c:v>7212</c:v>
                </c:pt>
                <c:pt idx="7212">
                  <c:v>7213</c:v>
                </c:pt>
                <c:pt idx="7213">
                  <c:v>7214</c:v>
                </c:pt>
                <c:pt idx="7214">
                  <c:v>7215</c:v>
                </c:pt>
                <c:pt idx="7215">
                  <c:v>7216</c:v>
                </c:pt>
                <c:pt idx="7216">
                  <c:v>7217</c:v>
                </c:pt>
                <c:pt idx="7217">
                  <c:v>7218</c:v>
                </c:pt>
                <c:pt idx="7218">
                  <c:v>7219</c:v>
                </c:pt>
                <c:pt idx="7219">
                  <c:v>7220</c:v>
                </c:pt>
                <c:pt idx="7220">
                  <c:v>7221</c:v>
                </c:pt>
                <c:pt idx="7221">
                  <c:v>7222</c:v>
                </c:pt>
                <c:pt idx="7222">
                  <c:v>7223</c:v>
                </c:pt>
                <c:pt idx="7223">
                  <c:v>7224</c:v>
                </c:pt>
                <c:pt idx="7224">
                  <c:v>7225</c:v>
                </c:pt>
                <c:pt idx="7225">
                  <c:v>7226</c:v>
                </c:pt>
                <c:pt idx="7226">
                  <c:v>7227</c:v>
                </c:pt>
                <c:pt idx="7227">
                  <c:v>7228</c:v>
                </c:pt>
                <c:pt idx="7228">
                  <c:v>7229</c:v>
                </c:pt>
                <c:pt idx="7229">
                  <c:v>7230</c:v>
                </c:pt>
                <c:pt idx="7230">
                  <c:v>7231</c:v>
                </c:pt>
                <c:pt idx="7231">
                  <c:v>7232</c:v>
                </c:pt>
                <c:pt idx="7232">
                  <c:v>7233</c:v>
                </c:pt>
                <c:pt idx="7233">
                  <c:v>7234</c:v>
                </c:pt>
                <c:pt idx="7234">
                  <c:v>7235</c:v>
                </c:pt>
                <c:pt idx="7235">
                  <c:v>7236</c:v>
                </c:pt>
                <c:pt idx="7236">
                  <c:v>7237</c:v>
                </c:pt>
                <c:pt idx="7237">
                  <c:v>7238</c:v>
                </c:pt>
                <c:pt idx="7238">
                  <c:v>7239</c:v>
                </c:pt>
                <c:pt idx="7239">
                  <c:v>7240</c:v>
                </c:pt>
                <c:pt idx="7240">
                  <c:v>7241</c:v>
                </c:pt>
                <c:pt idx="7241">
                  <c:v>7242</c:v>
                </c:pt>
                <c:pt idx="7242">
                  <c:v>7243</c:v>
                </c:pt>
                <c:pt idx="7243">
                  <c:v>7244</c:v>
                </c:pt>
                <c:pt idx="7244">
                  <c:v>7245</c:v>
                </c:pt>
                <c:pt idx="7245">
                  <c:v>7246</c:v>
                </c:pt>
                <c:pt idx="7246">
                  <c:v>7247</c:v>
                </c:pt>
                <c:pt idx="7247">
                  <c:v>7248</c:v>
                </c:pt>
                <c:pt idx="7248">
                  <c:v>7249</c:v>
                </c:pt>
                <c:pt idx="7249">
                  <c:v>7250</c:v>
                </c:pt>
                <c:pt idx="7250">
                  <c:v>7251</c:v>
                </c:pt>
                <c:pt idx="7251">
                  <c:v>7252</c:v>
                </c:pt>
                <c:pt idx="7252">
                  <c:v>7253</c:v>
                </c:pt>
                <c:pt idx="7253">
                  <c:v>7254</c:v>
                </c:pt>
                <c:pt idx="7254">
                  <c:v>7255</c:v>
                </c:pt>
                <c:pt idx="7255">
                  <c:v>7256</c:v>
                </c:pt>
                <c:pt idx="7256">
                  <c:v>7257</c:v>
                </c:pt>
                <c:pt idx="7257">
                  <c:v>7258</c:v>
                </c:pt>
                <c:pt idx="7258">
                  <c:v>7259</c:v>
                </c:pt>
                <c:pt idx="7259">
                  <c:v>7260</c:v>
                </c:pt>
                <c:pt idx="7260">
                  <c:v>7261</c:v>
                </c:pt>
                <c:pt idx="7261">
                  <c:v>7262</c:v>
                </c:pt>
                <c:pt idx="7262">
                  <c:v>7263</c:v>
                </c:pt>
                <c:pt idx="7263">
                  <c:v>7264</c:v>
                </c:pt>
                <c:pt idx="7264">
                  <c:v>7265</c:v>
                </c:pt>
                <c:pt idx="7265">
                  <c:v>7266</c:v>
                </c:pt>
                <c:pt idx="7266">
                  <c:v>7267</c:v>
                </c:pt>
                <c:pt idx="7267">
                  <c:v>7268</c:v>
                </c:pt>
                <c:pt idx="7268">
                  <c:v>7269</c:v>
                </c:pt>
                <c:pt idx="7269">
                  <c:v>7270</c:v>
                </c:pt>
                <c:pt idx="7270">
                  <c:v>7271</c:v>
                </c:pt>
                <c:pt idx="7271">
                  <c:v>7272</c:v>
                </c:pt>
                <c:pt idx="7272">
                  <c:v>7273</c:v>
                </c:pt>
                <c:pt idx="7273">
                  <c:v>7274</c:v>
                </c:pt>
                <c:pt idx="7274">
                  <c:v>7275</c:v>
                </c:pt>
                <c:pt idx="7275">
                  <c:v>7276</c:v>
                </c:pt>
                <c:pt idx="7276">
                  <c:v>7277</c:v>
                </c:pt>
                <c:pt idx="7277">
                  <c:v>7278</c:v>
                </c:pt>
                <c:pt idx="7278">
                  <c:v>7279</c:v>
                </c:pt>
                <c:pt idx="7279">
                  <c:v>7280</c:v>
                </c:pt>
                <c:pt idx="7280">
                  <c:v>7281</c:v>
                </c:pt>
                <c:pt idx="7281">
                  <c:v>7282</c:v>
                </c:pt>
                <c:pt idx="7282">
                  <c:v>7283</c:v>
                </c:pt>
                <c:pt idx="7283">
                  <c:v>7284</c:v>
                </c:pt>
                <c:pt idx="7284">
                  <c:v>7285</c:v>
                </c:pt>
                <c:pt idx="7285">
                  <c:v>7286</c:v>
                </c:pt>
                <c:pt idx="7286">
                  <c:v>7287</c:v>
                </c:pt>
                <c:pt idx="7287">
                  <c:v>7288</c:v>
                </c:pt>
                <c:pt idx="7288">
                  <c:v>7289</c:v>
                </c:pt>
                <c:pt idx="7289">
                  <c:v>7290</c:v>
                </c:pt>
                <c:pt idx="7290">
                  <c:v>7291</c:v>
                </c:pt>
                <c:pt idx="7291">
                  <c:v>7292</c:v>
                </c:pt>
                <c:pt idx="7292">
                  <c:v>7293</c:v>
                </c:pt>
                <c:pt idx="7293">
                  <c:v>7294</c:v>
                </c:pt>
                <c:pt idx="7294">
                  <c:v>7295</c:v>
                </c:pt>
                <c:pt idx="7295">
                  <c:v>7296</c:v>
                </c:pt>
                <c:pt idx="7296">
                  <c:v>7297</c:v>
                </c:pt>
                <c:pt idx="7297">
                  <c:v>7298</c:v>
                </c:pt>
                <c:pt idx="7298">
                  <c:v>7299</c:v>
                </c:pt>
                <c:pt idx="7299">
                  <c:v>7300</c:v>
                </c:pt>
                <c:pt idx="7300">
                  <c:v>7301</c:v>
                </c:pt>
                <c:pt idx="7301">
                  <c:v>7302</c:v>
                </c:pt>
                <c:pt idx="7302">
                  <c:v>7303</c:v>
                </c:pt>
                <c:pt idx="7303">
                  <c:v>7304</c:v>
                </c:pt>
                <c:pt idx="7304">
                  <c:v>7305</c:v>
                </c:pt>
                <c:pt idx="7305">
                  <c:v>7306</c:v>
                </c:pt>
                <c:pt idx="7306">
                  <c:v>7307</c:v>
                </c:pt>
                <c:pt idx="7307">
                  <c:v>7308</c:v>
                </c:pt>
                <c:pt idx="7308">
                  <c:v>7309</c:v>
                </c:pt>
                <c:pt idx="7309">
                  <c:v>7310</c:v>
                </c:pt>
                <c:pt idx="7310">
                  <c:v>7311</c:v>
                </c:pt>
                <c:pt idx="7311">
                  <c:v>7312</c:v>
                </c:pt>
                <c:pt idx="7312">
                  <c:v>7313</c:v>
                </c:pt>
                <c:pt idx="7313">
                  <c:v>7314</c:v>
                </c:pt>
                <c:pt idx="7314">
                  <c:v>7315</c:v>
                </c:pt>
                <c:pt idx="7315">
                  <c:v>7316</c:v>
                </c:pt>
                <c:pt idx="7316">
                  <c:v>7317</c:v>
                </c:pt>
                <c:pt idx="7317">
                  <c:v>7318</c:v>
                </c:pt>
                <c:pt idx="7318">
                  <c:v>7319</c:v>
                </c:pt>
                <c:pt idx="7319">
                  <c:v>7320</c:v>
                </c:pt>
                <c:pt idx="7320">
                  <c:v>7321</c:v>
                </c:pt>
                <c:pt idx="7321">
                  <c:v>7322</c:v>
                </c:pt>
                <c:pt idx="7322">
                  <c:v>7323</c:v>
                </c:pt>
                <c:pt idx="7323">
                  <c:v>7324</c:v>
                </c:pt>
                <c:pt idx="7324">
                  <c:v>7325</c:v>
                </c:pt>
                <c:pt idx="7325">
                  <c:v>7326</c:v>
                </c:pt>
                <c:pt idx="7326">
                  <c:v>7327</c:v>
                </c:pt>
                <c:pt idx="7327">
                  <c:v>7328</c:v>
                </c:pt>
                <c:pt idx="7328">
                  <c:v>7329</c:v>
                </c:pt>
                <c:pt idx="7329">
                  <c:v>7330</c:v>
                </c:pt>
                <c:pt idx="7330">
                  <c:v>7331</c:v>
                </c:pt>
                <c:pt idx="7331">
                  <c:v>7332</c:v>
                </c:pt>
                <c:pt idx="7332">
                  <c:v>7333</c:v>
                </c:pt>
                <c:pt idx="7333">
                  <c:v>7334</c:v>
                </c:pt>
                <c:pt idx="7334">
                  <c:v>7335</c:v>
                </c:pt>
                <c:pt idx="7335">
                  <c:v>7336</c:v>
                </c:pt>
                <c:pt idx="7336">
                  <c:v>7337</c:v>
                </c:pt>
                <c:pt idx="7337">
                  <c:v>7338</c:v>
                </c:pt>
                <c:pt idx="7338">
                  <c:v>7339</c:v>
                </c:pt>
                <c:pt idx="7339">
                  <c:v>7340</c:v>
                </c:pt>
                <c:pt idx="7340">
                  <c:v>7341</c:v>
                </c:pt>
                <c:pt idx="7341">
                  <c:v>7342</c:v>
                </c:pt>
                <c:pt idx="7342">
                  <c:v>7343</c:v>
                </c:pt>
                <c:pt idx="7343">
                  <c:v>7344</c:v>
                </c:pt>
                <c:pt idx="7344">
                  <c:v>7345</c:v>
                </c:pt>
                <c:pt idx="7345">
                  <c:v>7346</c:v>
                </c:pt>
                <c:pt idx="7346">
                  <c:v>7347</c:v>
                </c:pt>
                <c:pt idx="7347">
                  <c:v>7348</c:v>
                </c:pt>
                <c:pt idx="7348">
                  <c:v>7349</c:v>
                </c:pt>
                <c:pt idx="7349">
                  <c:v>7350</c:v>
                </c:pt>
                <c:pt idx="7350">
                  <c:v>7351</c:v>
                </c:pt>
                <c:pt idx="7351">
                  <c:v>7352</c:v>
                </c:pt>
                <c:pt idx="7352">
                  <c:v>7353</c:v>
                </c:pt>
                <c:pt idx="7353">
                  <c:v>7354</c:v>
                </c:pt>
                <c:pt idx="7354">
                  <c:v>7355</c:v>
                </c:pt>
                <c:pt idx="7355">
                  <c:v>7356</c:v>
                </c:pt>
                <c:pt idx="7356">
                  <c:v>7357</c:v>
                </c:pt>
                <c:pt idx="7357">
                  <c:v>7358</c:v>
                </c:pt>
                <c:pt idx="7358">
                  <c:v>7359</c:v>
                </c:pt>
                <c:pt idx="7359">
                  <c:v>7360</c:v>
                </c:pt>
                <c:pt idx="7360">
                  <c:v>7361</c:v>
                </c:pt>
                <c:pt idx="7361">
                  <c:v>7362</c:v>
                </c:pt>
                <c:pt idx="7362">
                  <c:v>7363</c:v>
                </c:pt>
                <c:pt idx="7363">
                  <c:v>7364</c:v>
                </c:pt>
                <c:pt idx="7364">
                  <c:v>7365</c:v>
                </c:pt>
                <c:pt idx="7365">
                  <c:v>7366</c:v>
                </c:pt>
                <c:pt idx="7366">
                  <c:v>7367</c:v>
                </c:pt>
                <c:pt idx="7367">
                  <c:v>7368</c:v>
                </c:pt>
                <c:pt idx="7368">
                  <c:v>7369</c:v>
                </c:pt>
                <c:pt idx="7369">
                  <c:v>7370</c:v>
                </c:pt>
                <c:pt idx="7370">
                  <c:v>7371</c:v>
                </c:pt>
                <c:pt idx="7371">
                  <c:v>7372</c:v>
                </c:pt>
                <c:pt idx="7372">
                  <c:v>7373</c:v>
                </c:pt>
                <c:pt idx="7373">
                  <c:v>7374</c:v>
                </c:pt>
                <c:pt idx="7374">
                  <c:v>7375</c:v>
                </c:pt>
                <c:pt idx="7375">
                  <c:v>7376</c:v>
                </c:pt>
                <c:pt idx="7376">
                  <c:v>7377</c:v>
                </c:pt>
                <c:pt idx="7377">
                  <c:v>7378</c:v>
                </c:pt>
                <c:pt idx="7378">
                  <c:v>7379</c:v>
                </c:pt>
                <c:pt idx="7379">
                  <c:v>7380</c:v>
                </c:pt>
                <c:pt idx="7380">
                  <c:v>7381</c:v>
                </c:pt>
                <c:pt idx="7381">
                  <c:v>7382</c:v>
                </c:pt>
                <c:pt idx="7382">
                  <c:v>7383</c:v>
                </c:pt>
                <c:pt idx="7383">
                  <c:v>7384</c:v>
                </c:pt>
                <c:pt idx="7384">
                  <c:v>7385</c:v>
                </c:pt>
                <c:pt idx="7385">
                  <c:v>7386</c:v>
                </c:pt>
                <c:pt idx="7386">
                  <c:v>7387</c:v>
                </c:pt>
                <c:pt idx="7387">
                  <c:v>7388</c:v>
                </c:pt>
                <c:pt idx="7388">
                  <c:v>7389</c:v>
                </c:pt>
                <c:pt idx="7389">
                  <c:v>7390</c:v>
                </c:pt>
                <c:pt idx="7390">
                  <c:v>7391</c:v>
                </c:pt>
                <c:pt idx="7391">
                  <c:v>7392</c:v>
                </c:pt>
                <c:pt idx="7392">
                  <c:v>7393</c:v>
                </c:pt>
                <c:pt idx="7393">
                  <c:v>7394</c:v>
                </c:pt>
                <c:pt idx="7394">
                  <c:v>7395</c:v>
                </c:pt>
                <c:pt idx="7395">
                  <c:v>7396</c:v>
                </c:pt>
                <c:pt idx="7396">
                  <c:v>7397</c:v>
                </c:pt>
                <c:pt idx="7397">
                  <c:v>7398</c:v>
                </c:pt>
                <c:pt idx="7398">
                  <c:v>7399</c:v>
                </c:pt>
                <c:pt idx="7399">
                  <c:v>7400</c:v>
                </c:pt>
                <c:pt idx="7400">
                  <c:v>7401</c:v>
                </c:pt>
                <c:pt idx="7401">
                  <c:v>7402</c:v>
                </c:pt>
                <c:pt idx="7402">
                  <c:v>7403</c:v>
                </c:pt>
                <c:pt idx="7403">
                  <c:v>7404</c:v>
                </c:pt>
                <c:pt idx="7404">
                  <c:v>7405</c:v>
                </c:pt>
                <c:pt idx="7405">
                  <c:v>7406</c:v>
                </c:pt>
                <c:pt idx="7406">
                  <c:v>7407</c:v>
                </c:pt>
                <c:pt idx="7407">
                  <c:v>7408</c:v>
                </c:pt>
                <c:pt idx="7408">
                  <c:v>7409</c:v>
                </c:pt>
                <c:pt idx="7409">
                  <c:v>7410</c:v>
                </c:pt>
                <c:pt idx="7410">
                  <c:v>7411</c:v>
                </c:pt>
                <c:pt idx="7411">
                  <c:v>7412</c:v>
                </c:pt>
                <c:pt idx="7412">
                  <c:v>7413</c:v>
                </c:pt>
                <c:pt idx="7413">
                  <c:v>7414</c:v>
                </c:pt>
                <c:pt idx="7414">
                  <c:v>7415</c:v>
                </c:pt>
                <c:pt idx="7415">
                  <c:v>7416</c:v>
                </c:pt>
                <c:pt idx="7416">
                  <c:v>7417</c:v>
                </c:pt>
                <c:pt idx="7417">
                  <c:v>7418</c:v>
                </c:pt>
                <c:pt idx="7418">
                  <c:v>7419</c:v>
                </c:pt>
                <c:pt idx="7419">
                  <c:v>7420</c:v>
                </c:pt>
                <c:pt idx="7420">
                  <c:v>7421</c:v>
                </c:pt>
                <c:pt idx="7421">
                  <c:v>7422</c:v>
                </c:pt>
                <c:pt idx="7422">
                  <c:v>7423</c:v>
                </c:pt>
                <c:pt idx="7423">
                  <c:v>7424</c:v>
                </c:pt>
                <c:pt idx="7424">
                  <c:v>7425</c:v>
                </c:pt>
                <c:pt idx="7425">
                  <c:v>7426</c:v>
                </c:pt>
                <c:pt idx="7426">
                  <c:v>7427</c:v>
                </c:pt>
                <c:pt idx="7427">
                  <c:v>7428</c:v>
                </c:pt>
                <c:pt idx="7428">
                  <c:v>7429</c:v>
                </c:pt>
                <c:pt idx="7429">
                  <c:v>7430</c:v>
                </c:pt>
                <c:pt idx="7430">
                  <c:v>7431</c:v>
                </c:pt>
                <c:pt idx="7431">
                  <c:v>7432</c:v>
                </c:pt>
                <c:pt idx="7432">
                  <c:v>7433</c:v>
                </c:pt>
                <c:pt idx="7433">
                  <c:v>7434</c:v>
                </c:pt>
                <c:pt idx="7434">
                  <c:v>7435</c:v>
                </c:pt>
                <c:pt idx="7435">
                  <c:v>7436</c:v>
                </c:pt>
                <c:pt idx="7436">
                  <c:v>7437</c:v>
                </c:pt>
                <c:pt idx="7437">
                  <c:v>7438</c:v>
                </c:pt>
                <c:pt idx="7438">
                  <c:v>7439</c:v>
                </c:pt>
                <c:pt idx="7439">
                  <c:v>7440</c:v>
                </c:pt>
                <c:pt idx="7440">
                  <c:v>7441</c:v>
                </c:pt>
                <c:pt idx="7441">
                  <c:v>7442</c:v>
                </c:pt>
                <c:pt idx="7442">
                  <c:v>7443</c:v>
                </c:pt>
                <c:pt idx="7443">
                  <c:v>7444</c:v>
                </c:pt>
                <c:pt idx="7444">
                  <c:v>7445</c:v>
                </c:pt>
                <c:pt idx="7445">
                  <c:v>7446</c:v>
                </c:pt>
                <c:pt idx="7446">
                  <c:v>7447</c:v>
                </c:pt>
                <c:pt idx="7447">
                  <c:v>7448</c:v>
                </c:pt>
                <c:pt idx="7448">
                  <c:v>7449</c:v>
                </c:pt>
                <c:pt idx="7449">
                  <c:v>7450</c:v>
                </c:pt>
                <c:pt idx="7450">
                  <c:v>7451</c:v>
                </c:pt>
                <c:pt idx="7451">
                  <c:v>7452</c:v>
                </c:pt>
                <c:pt idx="7452">
                  <c:v>7453</c:v>
                </c:pt>
                <c:pt idx="7453">
                  <c:v>7454</c:v>
                </c:pt>
                <c:pt idx="7454">
                  <c:v>7455</c:v>
                </c:pt>
                <c:pt idx="7455">
                  <c:v>7456</c:v>
                </c:pt>
                <c:pt idx="7456">
                  <c:v>7457</c:v>
                </c:pt>
                <c:pt idx="7457">
                  <c:v>7458</c:v>
                </c:pt>
                <c:pt idx="7458">
                  <c:v>7459</c:v>
                </c:pt>
                <c:pt idx="7459">
                  <c:v>7460</c:v>
                </c:pt>
                <c:pt idx="7460">
                  <c:v>7461</c:v>
                </c:pt>
                <c:pt idx="7461">
                  <c:v>7462</c:v>
                </c:pt>
                <c:pt idx="7462">
                  <c:v>7463</c:v>
                </c:pt>
                <c:pt idx="7463">
                  <c:v>7464</c:v>
                </c:pt>
                <c:pt idx="7464">
                  <c:v>7465</c:v>
                </c:pt>
                <c:pt idx="7465">
                  <c:v>7466</c:v>
                </c:pt>
                <c:pt idx="7466">
                  <c:v>7467</c:v>
                </c:pt>
                <c:pt idx="7467">
                  <c:v>7468</c:v>
                </c:pt>
                <c:pt idx="7468">
                  <c:v>7469</c:v>
                </c:pt>
                <c:pt idx="7469">
                  <c:v>7470</c:v>
                </c:pt>
                <c:pt idx="7470">
                  <c:v>7471</c:v>
                </c:pt>
                <c:pt idx="7471">
                  <c:v>7472</c:v>
                </c:pt>
                <c:pt idx="7472">
                  <c:v>7473</c:v>
                </c:pt>
                <c:pt idx="7473">
                  <c:v>7474</c:v>
                </c:pt>
                <c:pt idx="7474">
                  <c:v>7475</c:v>
                </c:pt>
                <c:pt idx="7475">
                  <c:v>7476</c:v>
                </c:pt>
                <c:pt idx="7476">
                  <c:v>7477</c:v>
                </c:pt>
                <c:pt idx="7477">
                  <c:v>7478</c:v>
                </c:pt>
                <c:pt idx="7478">
                  <c:v>7479</c:v>
                </c:pt>
                <c:pt idx="7479">
                  <c:v>7480</c:v>
                </c:pt>
                <c:pt idx="7480">
                  <c:v>7481</c:v>
                </c:pt>
                <c:pt idx="7481">
                  <c:v>7482</c:v>
                </c:pt>
                <c:pt idx="7482">
                  <c:v>7483</c:v>
                </c:pt>
                <c:pt idx="7483">
                  <c:v>7484</c:v>
                </c:pt>
                <c:pt idx="7484">
                  <c:v>7485</c:v>
                </c:pt>
                <c:pt idx="7485">
                  <c:v>7486</c:v>
                </c:pt>
                <c:pt idx="7486">
                  <c:v>7487</c:v>
                </c:pt>
                <c:pt idx="7487">
                  <c:v>7488</c:v>
                </c:pt>
                <c:pt idx="7488">
                  <c:v>7489</c:v>
                </c:pt>
                <c:pt idx="7489">
                  <c:v>7490</c:v>
                </c:pt>
                <c:pt idx="7490">
                  <c:v>7491</c:v>
                </c:pt>
                <c:pt idx="7491">
                  <c:v>7492</c:v>
                </c:pt>
                <c:pt idx="7492">
                  <c:v>7493</c:v>
                </c:pt>
                <c:pt idx="7493">
                  <c:v>7494</c:v>
                </c:pt>
                <c:pt idx="7494">
                  <c:v>7495</c:v>
                </c:pt>
                <c:pt idx="7495">
                  <c:v>7496</c:v>
                </c:pt>
                <c:pt idx="7496">
                  <c:v>7497</c:v>
                </c:pt>
                <c:pt idx="7497">
                  <c:v>7498</c:v>
                </c:pt>
                <c:pt idx="7498">
                  <c:v>7499</c:v>
                </c:pt>
                <c:pt idx="7499">
                  <c:v>7500</c:v>
                </c:pt>
                <c:pt idx="7500">
                  <c:v>7501</c:v>
                </c:pt>
                <c:pt idx="7501">
                  <c:v>7502</c:v>
                </c:pt>
                <c:pt idx="7502">
                  <c:v>7503</c:v>
                </c:pt>
                <c:pt idx="7503">
                  <c:v>7504</c:v>
                </c:pt>
                <c:pt idx="7504">
                  <c:v>7505</c:v>
                </c:pt>
                <c:pt idx="7505">
                  <c:v>7506</c:v>
                </c:pt>
                <c:pt idx="7506">
                  <c:v>7507</c:v>
                </c:pt>
                <c:pt idx="7507">
                  <c:v>7508</c:v>
                </c:pt>
                <c:pt idx="7508">
                  <c:v>7509</c:v>
                </c:pt>
                <c:pt idx="7509">
                  <c:v>7510</c:v>
                </c:pt>
                <c:pt idx="7510">
                  <c:v>7511</c:v>
                </c:pt>
                <c:pt idx="7511">
                  <c:v>7512</c:v>
                </c:pt>
                <c:pt idx="7512">
                  <c:v>7513</c:v>
                </c:pt>
                <c:pt idx="7513">
                  <c:v>7514</c:v>
                </c:pt>
                <c:pt idx="7514">
                  <c:v>7515</c:v>
                </c:pt>
                <c:pt idx="7515">
                  <c:v>7516</c:v>
                </c:pt>
                <c:pt idx="7516">
                  <c:v>7517</c:v>
                </c:pt>
                <c:pt idx="7517">
                  <c:v>7518</c:v>
                </c:pt>
                <c:pt idx="7518">
                  <c:v>7519</c:v>
                </c:pt>
                <c:pt idx="7519">
                  <c:v>7520</c:v>
                </c:pt>
                <c:pt idx="7520">
                  <c:v>7521</c:v>
                </c:pt>
                <c:pt idx="7521">
                  <c:v>7522</c:v>
                </c:pt>
                <c:pt idx="7522">
                  <c:v>7523</c:v>
                </c:pt>
                <c:pt idx="7523">
                  <c:v>7524</c:v>
                </c:pt>
                <c:pt idx="7524">
                  <c:v>7525</c:v>
                </c:pt>
                <c:pt idx="7525">
                  <c:v>7526</c:v>
                </c:pt>
                <c:pt idx="7526">
                  <c:v>7527</c:v>
                </c:pt>
                <c:pt idx="7527">
                  <c:v>7528</c:v>
                </c:pt>
                <c:pt idx="7528">
                  <c:v>7529</c:v>
                </c:pt>
                <c:pt idx="7529">
                  <c:v>7530</c:v>
                </c:pt>
                <c:pt idx="7530">
                  <c:v>7531</c:v>
                </c:pt>
                <c:pt idx="7531">
                  <c:v>7532</c:v>
                </c:pt>
                <c:pt idx="7532">
                  <c:v>7533</c:v>
                </c:pt>
                <c:pt idx="7533">
                  <c:v>7534</c:v>
                </c:pt>
                <c:pt idx="7534">
                  <c:v>7535</c:v>
                </c:pt>
                <c:pt idx="7535">
                  <c:v>7536</c:v>
                </c:pt>
                <c:pt idx="7536">
                  <c:v>7537</c:v>
                </c:pt>
                <c:pt idx="7537">
                  <c:v>7538</c:v>
                </c:pt>
                <c:pt idx="7538">
                  <c:v>7539</c:v>
                </c:pt>
                <c:pt idx="7539">
                  <c:v>7540</c:v>
                </c:pt>
                <c:pt idx="7540">
                  <c:v>7541</c:v>
                </c:pt>
                <c:pt idx="7541">
                  <c:v>7542</c:v>
                </c:pt>
                <c:pt idx="7542">
                  <c:v>7543</c:v>
                </c:pt>
                <c:pt idx="7543">
                  <c:v>7544</c:v>
                </c:pt>
                <c:pt idx="7544">
                  <c:v>7545</c:v>
                </c:pt>
                <c:pt idx="7545">
                  <c:v>7546</c:v>
                </c:pt>
                <c:pt idx="7546">
                  <c:v>7547</c:v>
                </c:pt>
                <c:pt idx="7547">
                  <c:v>7548</c:v>
                </c:pt>
                <c:pt idx="7548">
                  <c:v>7549</c:v>
                </c:pt>
                <c:pt idx="7549">
                  <c:v>7550</c:v>
                </c:pt>
                <c:pt idx="7550">
                  <c:v>7551</c:v>
                </c:pt>
                <c:pt idx="7551">
                  <c:v>7552</c:v>
                </c:pt>
                <c:pt idx="7552">
                  <c:v>7553</c:v>
                </c:pt>
                <c:pt idx="7553">
                  <c:v>7554</c:v>
                </c:pt>
                <c:pt idx="7554">
                  <c:v>7555</c:v>
                </c:pt>
                <c:pt idx="7555">
                  <c:v>7556</c:v>
                </c:pt>
                <c:pt idx="7556">
                  <c:v>7557</c:v>
                </c:pt>
                <c:pt idx="7557">
                  <c:v>7558</c:v>
                </c:pt>
                <c:pt idx="7558">
                  <c:v>7559</c:v>
                </c:pt>
                <c:pt idx="7559">
                  <c:v>7560</c:v>
                </c:pt>
                <c:pt idx="7560">
                  <c:v>7561</c:v>
                </c:pt>
                <c:pt idx="7561">
                  <c:v>7562</c:v>
                </c:pt>
                <c:pt idx="7562">
                  <c:v>7563</c:v>
                </c:pt>
                <c:pt idx="7563">
                  <c:v>7564</c:v>
                </c:pt>
                <c:pt idx="7564">
                  <c:v>7565</c:v>
                </c:pt>
                <c:pt idx="7565">
                  <c:v>7566</c:v>
                </c:pt>
                <c:pt idx="7566">
                  <c:v>7567</c:v>
                </c:pt>
                <c:pt idx="7567">
                  <c:v>7568</c:v>
                </c:pt>
                <c:pt idx="7568">
                  <c:v>7569</c:v>
                </c:pt>
                <c:pt idx="7569">
                  <c:v>7570</c:v>
                </c:pt>
                <c:pt idx="7570">
                  <c:v>7571</c:v>
                </c:pt>
                <c:pt idx="7571">
                  <c:v>7572</c:v>
                </c:pt>
                <c:pt idx="7572">
                  <c:v>7573</c:v>
                </c:pt>
                <c:pt idx="7573">
                  <c:v>7574</c:v>
                </c:pt>
                <c:pt idx="7574">
                  <c:v>7575</c:v>
                </c:pt>
                <c:pt idx="7575">
                  <c:v>7576</c:v>
                </c:pt>
                <c:pt idx="7576">
                  <c:v>7577</c:v>
                </c:pt>
                <c:pt idx="7577">
                  <c:v>7578</c:v>
                </c:pt>
                <c:pt idx="7578">
                  <c:v>7579</c:v>
                </c:pt>
                <c:pt idx="7579">
                  <c:v>7580</c:v>
                </c:pt>
                <c:pt idx="7580">
                  <c:v>7581</c:v>
                </c:pt>
                <c:pt idx="7581">
                  <c:v>7582</c:v>
                </c:pt>
                <c:pt idx="7582">
                  <c:v>7583</c:v>
                </c:pt>
                <c:pt idx="7583">
                  <c:v>7584</c:v>
                </c:pt>
                <c:pt idx="7584">
                  <c:v>7585</c:v>
                </c:pt>
                <c:pt idx="7585">
                  <c:v>7586</c:v>
                </c:pt>
                <c:pt idx="7586">
                  <c:v>7587</c:v>
                </c:pt>
                <c:pt idx="7587">
                  <c:v>7588</c:v>
                </c:pt>
                <c:pt idx="7588">
                  <c:v>7589</c:v>
                </c:pt>
                <c:pt idx="7589">
                  <c:v>7590</c:v>
                </c:pt>
                <c:pt idx="7590">
                  <c:v>7591</c:v>
                </c:pt>
                <c:pt idx="7591">
                  <c:v>7592</c:v>
                </c:pt>
                <c:pt idx="7592">
                  <c:v>7593</c:v>
                </c:pt>
                <c:pt idx="7593">
                  <c:v>7594</c:v>
                </c:pt>
                <c:pt idx="7594">
                  <c:v>7595</c:v>
                </c:pt>
                <c:pt idx="7595">
                  <c:v>7596</c:v>
                </c:pt>
                <c:pt idx="7596">
                  <c:v>7597</c:v>
                </c:pt>
                <c:pt idx="7597">
                  <c:v>7598</c:v>
                </c:pt>
                <c:pt idx="7598">
                  <c:v>7599</c:v>
                </c:pt>
                <c:pt idx="7599">
                  <c:v>7600</c:v>
                </c:pt>
                <c:pt idx="7600">
                  <c:v>7601</c:v>
                </c:pt>
                <c:pt idx="7601">
                  <c:v>7602</c:v>
                </c:pt>
                <c:pt idx="7602">
                  <c:v>7603</c:v>
                </c:pt>
                <c:pt idx="7603">
                  <c:v>7604</c:v>
                </c:pt>
                <c:pt idx="7604">
                  <c:v>7605</c:v>
                </c:pt>
                <c:pt idx="7605">
                  <c:v>7606</c:v>
                </c:pt>
                <c:pt idx="7606">
                  <c:v>7607</c:v>
                </c:pt>
                <c:pt idx="7607">
                  <c:v>7608</c:v>
                </c:pt>
                <c:pt idx="7608">
                  <c:v>7609</c:v>
                </c:pt>
                <c:pt idx="7609">
                  <c:v>7610</c:v>
                </c:pt>
                <c:pt idx="7610">
                  <c:v>7611</c:v>
                </c:pt>
                <c:pt idx="7611">
                  <c:v>7612</c:v>
                </c:pt>
                <c:pt idx="7612">
                  <c:v>7613</c:v>
                </c:pt>
                <c:pt idx="7613">
                  <c:v>7614</c:v>
                </c:pt>
                <c:pt idx="7614">
                  <c:v>7615</c:v>
                </c:pt>
                <c:pt idx="7615">
                  <c:v>7616</c:v>
                </c:pt>
                <c:pt idx="7616">
                  <c:v>7617</c:v>
                </c:pt>
                <c:pt idx="7617">
                  <c:v>7618</c:v>
                </c:pt>
                <c:pt idx="7618">
                  <c:v>7619</c:v>
                </c:pt>
                <c:pt idx="7619">
                  <c:v>7620</c:v>
                </c:pt>
                <c:pt idx="7620">
                  <c:v>7621</c:v>
                </c:pt>
                <c:pt idx="7621">
                  <c:v>7622</c:v>
                </c:pt>
                <c:pt idx="7622">
                  <c:v>7623</c:v>
                </c:pt>
                <c:pt idx="7623">
                  <c:v>7624</c:v>
                </c:pt>
                <c:pt idx="7624">
                  <c:v>7625</c:v>
                </c:pt>
                <c:pt idx="7625">
                  <c:v>7626</c:v>
                </c:pt>
                <c:pt idx="7626">
                  <c:v>7627</c:v>
                </c:pt>
                <c:pt idx="7627">
                  <c:v>7628</c:v>
                </c:pt>
                <c:pt idx="7628">
                  <c:v>7629</c:v>
                </c:pt>
                <c:pt idx="7629">
                  <c:v>7630</c:v>
                </c:pt>
                <c:pt idx="7630">
                  <c:v>7631</c:v>
                </c:pt>
                <c:pt idx="7631">
                  <c:v>7632</c:v>
                </c:pt>
                <c:pt idx="7632">
                  <c:v>7633</c:v>
                </c:pt>
                <c:pt idx="7633">
                  <c:v>7634</c:v>
                </c:pt>
                <c:pt idx="7634">
                  <c:v>7635</c:v>
                </c:pt>
                <c:pt idx="7635">
                  <c:v>7636</c:v>
                </c:pt>
                <c:pt idx="7636">
                  <c:v>7637</c:v>
                </c:pt>
                <c:pt idx="7637">
                  <c:v>7638</c:v>
                </c:pt>
                <c:pt idx="7638">
                  <c:v>7639</c:v>
                </c:pt>
                <c:pt idx="7639">
                  <c:v>7640</c:v>
                </c:pt>
                <c:pt idx="7640">
                  <c:v>7641</c:v>
                </c:pt>
                <c:pt idx="7641">
                  <c:v>7642</c:v>
                </c:pt>
                <c:pt idx="7642">
                  <c:v>7643</c:v>
                </c:pt>
                <c:pt idx="7643">
                  <c:v>7644</c:v>
                </c:pt>
                <c:pt idx="7644">
                  <c:v>7645</c:v>
                </c:pt>
                <c:pt idx="7645">
                  <c:v>7646</c:v>
                </c:pt>
                <c:pt idx="7646">
                  <c:v>7647</c:v>
                </c:pt>
                <c:pt idx="7647">
                  <c:v>7648</c:v>
                </c:pt>
                <c:pt idx="7648">
                  <c:v>7649</c:v>
                </c:pt>
                <c:pt idx="7649">
                  <c:v>7650</c:v>
                </c:pt>
                <c:pt idx="7650">
                  <c:v>7651</c:v>
                </c:pt>
                <c:pt idx="7651">
                  <c:v>7652</c:v>
                </c:pt>
                <c:pt idx="7652">
                  <c:v>7653</c:v>
                </c:pt>
                <c:pt idx="7653">
                  <c:v>7654</c:v>
                </c:pt>
                <c:pt idx="7654">
                  <c:v>7655</c:v>
                </c:pt>
                <c:pt idx="7655">
                  <c:v>7656</c:v>
                </c:pt>
                <c:pt idx="7656">
                  <c:v>7657</c:v>
                </c:pt>
                <c:pt idx="7657">
                  <c:v>7658</c:v>
                </c:pt>
                <c:pt idx="7658">
                  <c:v>7659</c:v>
                </c:pt>
                <c:pt idx="7659">
                  <c:v>7660</c:v>
                </c:pt>
                <c:pt idx="7660">
                  <c:v>7661</c:v>
                </c:pt>
                <c:pt idx="7661">
                  <c:v>7662</c:v>
                </c:pt>
                <c:pt idx="7662">
                  <c:v>7663</c:v>
                </c:pt>
                <c:pt idx="7663">
                  <c:v>7664</c:v>
                </c:pt>
                <c:pt idx="7664">
                  <c:v>7665</c:v>
                </c:pt>
                <c:pt idx="7665">
                  <c:v>7666</c:v>
                </c:pt>
                <c:pt idx="7666">
                  <c:v>7667</c:v>
                </c:pt>
                <c:pt idx="7667">
                  <c:v>7668</c:v>
                </c:pt>
                <c:pt idx="7668">
                  <c:v>7669</c:v>
                </c:pt>
                <c:pt idx="7669">
                  <c:v>7670</c:v>
                </c:pt>
                <c:pt idx="7670">
                  <c:v>7671</c:v>
                </c:pt>
                <c:pt idx="7671">
                  <c:v>7672</c:v>
                </c:pt>
                <c:pt idx="7672">
                  <c:v>7673</c:v>
                </c:pt>
                <c:pt idx="7673">
                  <c:v>7674</c:v>
                </c:pt>
                <c:pt idx="7674">
                  <c:v>7675</c:v>
                </c:pt>
                <c:pt idx="7675">
                  <c:v>7676</c:v>
                </c:pt>
                <c:pt idx="7676">
                  <c:v>7677</c:v>
                </c:pt>
                <c:pt idx="7677">
                  <c:v>7678</c:v>
                </c:pt>
                <c:pt idx="7678">
                  <c:v>7679</c:v>
                </c:pt>
                <c:pt idx="7679">
                  <c:v>7680</c:v>
                </c:pt>
                <c:pt idx="7680">
                  <c:v>7681</c:v>
                </c:pt>
                <c:pt idx="7681">
                  <c:v>7682</c:v>
                </c:pt>
                <c:pt idx="7682">
                  <c:v>7683</c:v>
                </c:pt>
                <c:pt idx="7683">
                  <c:v>7684</c:v>
                </c:pt>
                <c:pt idx="7684">
                  <c:v>7685</c:v>
                </c:pt>
                <c:pt idx="7685">
                  <c:v>7686</c:v>
                </c:pt>
                <c:pt idx="7686">
                  <c:v>7687</c:v>
                </c:pt>
                <c:pt idx="7687">
                  <c:v>7688</c:v>
                </c:pt>
                <c:pt idx="7688">
                  <c:v>7689</c:v>
                </c:pt>
                <c:pt idx="7689">
                  <c:v>7690</c:v>
                </c:pt>
                <c:pt idx="7690">
                  <c:v>7691</c:v>
                </c:pt>
                <c:pt idx="7691">
                  <c:v>7692</c:v>
                </c:pt>
                <c:pt idx="7692">
                  <c:v>7693</c:v>
                </c:pt>
                <c:pt idx="7693">
                  <c:v>7694</c:v>
                </c:pt>
                <c:pt idx="7694">
                  <c:v>7695</c:v>
                </c:pt>
                <c:pt idx="7695">
                  <c:v>7696</c:v>
                </c:pt>
                <c:pt idx="7696">
                  <c:v>7697</c:v>
                </c:pt>
                <c:pt idx="7697">
                  <c:v>7698</c:v>
                </c:pt>
                <c:pt idx="7698">
                  <c:v>7699</c:v>
                </c:pt>
                <c:pt idx="7699">
                  <c:v>7700</c:v>
                </c:pt>
                <c:pt idx="7700">
                  <c:v>7701</c:v>
                </c:pt>
                <c:pt idx="7701">
                  <c:v>7702</c:v>
                </c:pt>
                <c:pt idx="7702">
                  <c:v>7703</c:v>
                </c:pt>
                <c:pt idx="7703">
                  <c:v>7704</c:v>
                </c:pt>
                <c:pt idx="7704">
                  <c:v>7705</c:v>
                </c:pt>
                <c:pt idx="7705">
                  <c:v>7706</c:v>
                </c:pt>
                <c:pt idx="7706">
                  <c:v>7707</c:v>
                </c:pt>
                <c:pt idx="7707">
                  <c:v>7708</c:v>
                </c:pt>
                <c:pt idx="7708">
                  <c:v>7709</c:v>
                </c:pt>
                <c:pt idx="7709">
                  <c:v>7710</c:v>
                </c:pt>
                <c:pt idx="7710">
                  <c:v>7711</c:v>
                </c:pt>
                <c:pt idx="7711">
                  <c:v>7712</c:v>
                </c:pt>
                <c:pt idx="7712">
                  <c:v>7713</c:v>
                </c:pt>
                <c:pt idx="7713">
                  <c:v>7714</c:v>
                </c:pt>
                <c:pt idx="7714">
                  <c:v>7715</c:v>
                </c:pt>
                <c:pt idx="7715">
                  <c:v>7716</c:v>
                </c:pt>
                <c:pt idx="7716">
                  <c:v>7717</c:v>
                </c:pt>
                <c:pt idx="7717">
                  <c:v>7718</c:v>
                </c:pt>
                <c:pt idx="7718">
                  <c:v>7719</c:v>
                </c:pt>
                <c:pt idx="7719">
                  <c:v>7720</c:v>
                </c:pt>
                <c:pt idx="7720">
                  <c:v>7721</c:v>
                </c:pt>
                <c:pt idx="7721">
                  <c:v>7722</c:v>
                </c:pt>
                <c:pt idx="7722">
                  <c:v>7723</c:v>
                </c:pt>
                <c:pt idx="7723">
                  <c:v>7724</c:v>
                </c:pt>
                <c:pt idx="7724">
                  <c:v>7725</c:v>
                </c:pt>
                <c:pt idx="7725">
                  <c:v>7726</c:v>
                </c:pt>
                <c:pt idx="7726">
                  <c:v>7727</c:v>
                </c:pt>
                <c:pt idx="7727">
                  <c:v>7728</c:v>
                </c:pt>
                <c:pt idx="7728">
                  <c:v>7729</c:v>
                </c:pt>
                <c:pt idx="7729">
                  <c:v>7730</c:v>
                </c:pt>
                <c:pt idx="7730">
                  <c:v>7731</c:v>
                </c:pt>
                <c:pt idx="7731">
                  <c:v>7732</c:v>
                </c:pt>
                <c:pt idx="7732">
                  <c:v>7733</c:v>
                </c:pt>
                <c:pt idx="7733">
                  <c:v>7734</c:v>
                </c:pt>
                <c:pt idx="7734">
                  <c:v>7735</c:v>
                </c:pt>
                <c:pt idx="7735">
                  <c:v>7736</c:v>
                </c:pt>
                <c:pt idx="7736">
                  <c:v>7737</c:v>
                </c:pt>
                <c:pt idx="7737">
                  <c:v>7738</c:v>
                </c:pt>
                <c:pt idx="7738">
                  <c:v>7739</c:v>
                </c:pt>
                <c:pt idx="7739">
                  <c:v>7740</c:v>
                </c:pt>
                <c:pt idx="7740">
                  <c:v>7741</c:v>
                </c:pt>
                <c:pt idx="7741">
                  <c:v>7742</c:v>
                </c:pt>
                <c:pt idx="7742">
                  <c:v>7743</c:v>
                </c:pt>
                <c:pt idx="7743">
                  <c:v>7744</c:v>
                </c:pt>
                <c:pt idx="7744">
                  <c:v>7745</c:v>
                </c:pt>
                <c:pt idx="7745">
                  <c:v>7746</c:v>
                </c:pt>
                <c:pt idx="7746">
                  <c:v>7747</c:v>
                </c:pt>
                <c:pt idx="7747">
                  <c:v>7748</c:v>
                </c:pt>
                <c:pt idx="7748">
                  <c:v>7749</c:v>
                </c:pt>
                <c:pt idx="7749">
                  <c:v>7750</c:v>
                </c:pt>
                <c:pt idx="7750">
                  <c:v>7751</c:v>
                </c:pt>
                <c:pt idx="7751">
                  <c:v>7752</c:v>
                </c:pt>
                <c:pt idx="7752">
                  <c:v>7753</c:v>
                </c:pt>
                <c:pt idx="7753">
                  <c:v>7754</c:v>
                </c:pt>
                <c:pt idx="7754">
                  <c:v>7755</c:v>
                </c:pt>
                <c:pt idx="7755">
                  <c:v>7756</c:v>
                </c:pt>
                <c:pt idx="7756">
                  <c:v>7757</c:v>
                </c:pt>
                <c:pt idx="7757">
                  <c:v>7758</c:v>
                </c:pt>
                <c:pt idx="7758">
                  <c:v>7759</c:v>
                </c:pt>
                <c:pt idx="7759">
                  <c:v>7760</c:v>
                </c:pt>
                <c:pt idx="7760">
                  <c:v>7761</c:v>
                </c:pt>
                <c:pt idx="7761">
                  <c:v>7762</c:v>
                </c:pt>
                <c:pt idx="7762">
                  <c:v>7763</c:v>
                </c:pt>
                <c:pt idx="7763">
                  <c:v>7764</c:v>
                </c:pt>
                <c:pt idx="7764">
                  <c:v>7765</c:v>
                </c:pt>
                <c:pt idx="7765">
                  <c:v>7766</c:v>
                </c:pt>
                <c:pt idx="7766">
                  <c:v>7767</c:v>
                </c:pt>
                <c:pt idx="7767">
                  <c:v>7768</c:v>
                </c:pt>
                <c:pt idx="7768">
                  <c:v>7769</c:v>
                </c:pt>
                <c:pt idx="7769">
                  <c:v>7770</c:v>
                </c:pt>
                <c:pt idx="7770">
                  <c:v>7771</c:v>
                </c:pt>
                <c:pt idx="7771">
                  <c:v>7772</c:v>
                </c:pt>
                <c:pt idx="7772">
                  <c:v>7773</c:v>
                </c:pt>
                <c:pt idx="7773">
                  <c:v>7774</c:v>
                </c:pt>
                <c:pt idx="7774">
                  <c:v>7775</c:v>
                </c:pt>
                <c:pt idx="7775">
                  <c:v>7776</c:v>
                </c:pt>
                <c:pt idx="7776">
                  <c:v>7777</c:v>
                </c:pt>
                <c:pt idx="7777">
                  <c:v>7778</c:v>
                </c:pt>
                <c:pt idx="7778">
                  <c:v>7779</c:v>
                </c:pt>
                <c:pt idx="7779">
                  <c:v>7780</c:v>
                </c:pt>
                <c:pt idx="7780">
                  <c:v>7781</c:v>
                </c:pt>
                <c:pt idx="7781">
                  <c:v>7782</c:v>
                </c:pt>
                <c:pt idx="7782">
                  <c:v>7783</c:v>
                </c:pt>
                <c:pt idx="7783">
                  <c:v>7784</c:v>
                </c:pt>
                <c:pt idx="7784">
                  <c:v>7785</c:v>
                </c:pt>
                <c:pt idx="7785">
                  <c:v>7786</c:v>
                </c:pt>
                <c:pt idx="7786">
                  <c:v>7787</c:v>
                </c:pt>
                <c:pt idx="7787">
                  <c:v>7788</c:v>
                </c:pt>
                <c:pt idx="7788">
                  <c:v>7789</c:v>
                </c:pt>
                <c:pt idx="7789">
                  <c:v>7790</c:v>
                </c:pt>
                <c:pt idx="7790">
                  <c:v>7791</c:v>
                </c:pt>
                <c:pt idx="7791">
                  <c:v>7792</c:v>
                </c:pt>
                <c:pt idx="7792">
                  <c:v>7793</c:v>
                </c:pt>
                <c:pt idx="7793">
                  <c:v>7794</c:v>
                </c:pt>
                <c:pt idx="7794">
                  <c:v>7795</c:v>
                </c:pt>
                <c:pt idx="7795">
                  <c:v>7796</c:v>
                </c:pt>
                <c:pt idx="7796">
                  <c:v>7797</c:v>
                </c:pt>
                <c:pt idx="7797">
                  <c:v>7798</c:v>
                </c:pt>
                <c:pt idx="7798">
                  <c:v>7799</c:v>
                </c:pt>
                <c:pt idx="7799">
                  <c:v>7800</c:v>
                </c:pt>
                <c:pt idx="7800">
                  <c:v>7801</c:v>
                </c:pt>
                <c:pt idx="7801">
                  <c:v>7802</c:v>
                </c:pt>
                <c:pt idx="7802">
                  <c:v>7803</c:v>
                </c:pt>
                <c:pt idx="7803">
                  <c:v>7804</c:v>
                </c:pt>
                <c:pt idx="7804">
                  <c:v>7805</c:v>
                </c:pt>
                <c:pt idx="7805">
                  <c:v>7806</c:v>
                </c:pt>
                <c:pt idx="7806">
                  <c:v>7807</c:v>
                </c:pt>
                <c:pt idx="7807">
                  <c:v>7808</c:v>
                </c:pt>
                <c:pt idx="7808">
                  <c:v>7809</c:v>
                </c:pt>
                <c:pt idx="7809">
                  <c:v>7810</c:v>
                </c:pt>
                <c:pt idx="7810">
                  <c:v>7811</c:v>
                </c:pt>
                <c:pt idx="7811">
                  <c:v>7812</c:v>
                </c:pt>
                <c:pt idx="7812">
                  <c:v>7813</c:v>
                </c:pt>
                <c:pt idx="7813">
                  <c:v>7814</c:v>
                </c:pt>
                <c:pt idx="7814">
                  <c:v>7815</c:v>
                </c:pt>
                <c:pt idx="7815">
                  <c:v>7816</c:v>
                </c:pt>
                <c:pt idx="7816">
                  <c:v>7817</c:v>
                </c:pt>
                <c:pt idx="7817">
                  <c:v>7818</c:v>
                </c:pt>
                <c:pt idx="7818">
                  <c:v>7819</c:v>
                </c:pt>
                <c:pt idx="7819">
                  <c:v>7820</c:v>
                </c:pt>
                <c:pt idx="7820">
                  <c:v>7821</c:v>
                </c:pt>
                <c:pt idx="7821">
                  <c:v>7822</c:v>
                </c:pt>
                <c:pt idx="7822">
                  <c:v>7823</c:v>
                </c:pt>
                <c:pt idx="7823">
                  <c:v>7824</c:v>
                </c:pt>
                <c:pt idx="7824">
                  <c:v>7825</c:v>
                </c:pt>
                <c:pt idx="7825">
                  <c:v>7826</c:v>
                </c:pt>
                <c:pt idx="7826">
                  <c:v>7827</c:v>
                </c:pt>
                <c:pt idx="7827">
                  <c:v>7828</c:v>
                </c:pt>
                <c:pt idx="7828">
                  <c:v>7829</c:v>
                </c:pt>
                <c:pt idx="7829">
                  <c:v>7830</c:v>
                </c:pt>
                <c:pt idx="7830">
                  <c:v>7831</c:v>
                </c:pt>
                <c:pt idx="7831">
                  <c:v>7832</c:v>
                </c:pt>
                <c:pt idx="7832">
                  <c:v>7833</c:v>
                </c:pt>
                <c:pt idx="7833">
                  <c:v>7834</c:v>
                </c:pt>
                <c:pt idx="7834">
                  <c:v>7835</c:v>
                </c:pt>
                <c:pt idx="7835">
                  <c:v>7836</c:v>
                </c:pt>
                <c:pt idx="7836">
                  <c:v>7837</c:v>
                </c:pt>
                <c:pt idx="7837">
                  <c:v>7838</c:v>
                </c:pt>
                <c:pt idx="7838">
                  <c:v>7839</c:v>
                </c:pt>
                <c:pt idx="7839">
                  <c:v>7840</c:v>
                </c:pt>
                <c:pt idx="7840">
                  <c:v>7841</c:v>
                </c:pt>
                <c:pt idx="7841">
                  <c:v>7842</c:v>
                </c:pt>
                <c:pt idx="7842">
                  <c:v>7843</c:v>
                </c:pt>
                <c:pt idx="7843">
                  <c:v>7844</c:v>
                </c:pt>
                <c:pt idx="7844">
                  <c:v>7845</c:v>
                </c:pt>
                <c:pt idx="7845">
                  <c:v>7846</c:v>
                </c:pt>
                <c:pt idx="7846">
                  <c:v>7847</c:v>
                </c:pt>
                <c:pt idx="7847">
                  <c:v>7848</c:v>
                </c:pt>
                <c:pt idx="7848">
                  <c:v>7849</c:v>
                </c:pt>
                <c:pt idx="7849">
                  <c:v>7850</c:v>
                </c:pt>
                <c:pt idx="7850">
                  <c:v>7851</c:v>
                </c:pt>
                <c:pt idx="7851">
                  <c:v>7852</c:v>
                </c:pt>
                <c:pt idx="7852">
                  <c:v>7853</c:v>
                </c:pt>
                <c:pt idx="7853">
                  <c:v>7854</c:v>
                </c:pt>
                <c:pt idx="7854">
                  <c:v>7855</c:v>
                </c:pt>
                <c:pt idx="7855">
                  <c:v>7856</c:v>
                </c:pt>
                <c:pt idx="7856">
                  <c:v>7857</c:v>
                </c:pt>
                <c:pt idx="7857">
                  <c:v>7858</c:v>
                </c:pt>
                <c:pt idx="7858">
                  <c:v>7859</c:v>
                </c:pt>
                <c:pt idx="7859">
                  <c:v>7860</c:v>
                </c:pt>
                <c:pt idx="7860">
                  <c:v>7861</c:v>
                </c:pt>
                <c:pt idx="7861">
                  <c:v>7862</c:v>
                </c:pt>
                <c:pt idx="7862">
                  <c:v>7863</c:v>
                </c:pt>
                <c:pt idx="7863">
                  <c:v>7864</c:v>
                </c:pt>
                <c:pt idx="7864">
                  <c:v>7865</c:v>
                </c:pt>
                <c:pt idx="7865">
                  <c:v>7866</c:v>
                </c:pt>
                <c:pt idx="7866">
                  <c:v>7867</c:v>
                </c:pt>
                <c:pt idx="7867">
                  <c:v>7868</c:v>
                </c:pt>
                <c:pt idx="7868">
                  <c:v>7869</c:v>
                </c:pt>
                <c:pt idx="7869">
                  <c:v>7870</c:v>
                </c:pt>
                <c:pt idx="7870">
                  <c:v>7871</c:v>
                </c:pt>
                <c:pt idx="7871">
                  <c:v>7872</c:v>
                </c:pt>
                <c:pt idx="7872">
                  <c:v>7873</c:v>
                </c:pt>
                <c:pt idx="7873">
                  <c:v>7874</c:v>
                </c:pt>
                <c:pt idx="7874">
                  <c:v>7875</c:v>
                </c:pt>
                <c:pt idx="7875">
                  <c:v>7876</c:v>
                </c:pt>
                <c:pt idx="7876">
                  <c:v>7877</c:v>
                </c:pt>
                <c:pt idx="7877">
                  <c:v>7878</c:v>
                </c:pt>
                <c:pt idx="7878">
                  <c:v>7879</c:v>
                </c:pt>
                <c:pt idx="7879">
                  <c:v>7880</c:v>
                </c:pt>
                <c:pt idx="7880">
                  <c:v>7881</c:v>
                </c:pt>
                <c:pt idx="7881">
                  <c:v>7882</c:v>
                </c:pt>
                <c:pt idx="7882">
                  <c:v>7883</c:v>
                </c:pt>
                <c:pt idx="7883">
                  <c:v>7884</c:v>
                </c:pt>
                <c:pt idx="7884">
                  <c:v>7885</c:v>
                </c:pt>
                <c:pt idx="7885">
                  <c:v>7886</c:v>
                </c:pt>
                <c:pt idx="7886">
                  <c:v>7887</c:v>
                </c:pt>
                <c:pt idx="7887">
                  <c:v>7888</c:v>
                </c:pt>
                <c:pt idx="7888">
                  <c:v>7889</c:v>
                </c:pt>
                <c:pt idx="7889">
                  <c:v>7890</c:v>
                </c:pt>
                <c:pt idx="7890">
                  <c:v>7891</c:v>
                </c:pt>
                <c:pt idx="7891">
                  <c:v>7892</c:v>
                </c:pt>
                <c:pt idx="7892">
                  <c:v>7893</c:v>
                </c:pt>
                <c:pt idx="7893">
                  <c:v>7894</c:v>
                </c:pt>
                <c:pt idx="7894">
                  <c:v>7895</c:v>
                </c:pt>
                <c:pt idx="7895">
                  <c:v>7896</c:v>
                </c:pt>
                <c:pt idx="7896">
                  <c:v>7897</c:v>
                </c:pt>
                <c:pt idx="7897">
                  <c:v>7898</c:v>
                </c:pt>
                <c:pt idx="7898">
                  <c:v>7899</c:v>
                </c:pt>
                <c:pt idx="7899">
                  <c:v>7900</c:v>
                </c:pt>
                <c:pt idx="7900">
                  <c:v>7901</c:v>
                </c:pt>
                <c:pt idx="7901">
                  <c:v>7902</c:v>
                </c:pt>
                <c:pt idx="7902">
                  <c:v>7903</c:v>
                </c:pt>
                <c:pt idx="7903">
                  <c:v>7904</c:v>
                </c:pt>
                <c:pt idx="7904">
                  <c:v>7905</c:v>
                </c:pt>
                <c:pt idx="7905">
                  <c:v>7906</c:v>
                </c:pt>
                <c:pt idx="7906">
                  <c:v>7907</c:v>
                </c:pt>
                <c:pt idx="7907">
                  <c:v>7908</c:v>
                </c:pt>
                <c:pt idx="7908">
                  <c:v>7909</c:v>
                </c:pt>
                <c:pt idx="7909">
                  <c:v>7910</c:v>
                </c:pt>
                <c:pt idx="7910">
                  <c:v>7911</c:v>
                </c:pt>
                <c:pt idx="7911">
                  <c:v>7912</c:v>
                </c:pt>
                <c:pt idx="7912">
                  <c:v>7913</c:v>
                </c:pt>
                <c:pt idx="7913">
                  <c:v>7914</c:v>
                </c:pt>
                <c:pt idx="7914">
                  <c:v>7915</c:v>
                </c:pt>
                <c:pt idx="7915">
                  <c:v>7916</c:v>
                </c:pt>
                <c:pt idx="7916">
                  <c:v>7917</c:v>
                </c:pt>
                <c:pt idx="7917">
                  <c:v>7918</c:v>
                </c:pt>
                <c:pt idx="7918">
                  <c:v>7919</c:v>
                </c:pt>
                <c:pt idx="7919">
                  <c:v>7920</c:v>
                </c:pt>
                <c:pt idx="7920">
                  <c:v>7921</c:v>
                </c:pt>
                <c:pt idx="7921">
                  <c:v>7922</c:v>
                </c:pt>
                <c:pt idx="7922">
                  <c:v>7923</c:v>
                </c:pt>
                <c:pt idx="7923">
                  <c:v>7924</c:v>
                </c:pt>
                <c:pt idx="7924">
                  <c:v>7925</c:v>
                </c:pt>
                <c:pt idx="7925">
                  <c:v>7926</c:v>
                </c:pt>
                <c:pt idx="7926">
                  <c:v>7927</c:v>
                </c:pt>
                <c:pt idx="7927">
                  <c:v>7928</c:v>
                </c:pt>
                <c:pt idx="7928">
                  <c:v>7929</c:v>
                </c:pt>
                <c:pt idx="7929">
                  <c:v>7930</c:v>
                </c:pt>
                <c:pt idx="7930">
                  <c:v>7931</c:v>
                </c:pt>
                <c:pt idx="7931">
                  <c:v>7932</c:v>
                </c:pt>
                <c:pt idx="7932">
                  <c:v>7933</c:v>
                </c:pt>
                <c:pt idx="7933">
                  <c:v>7934</c:v>
                </c:pt>
                <c:pt idx="7934">
                  <c:v>7935</c:v>
                </c:pt>
                <c:pt idx="7935">
                  <c:v>7936</c:v>
                </c:pt>
                <c:pt idx="7936">
                  <c:v>7937</c:v>
                </c:pt>
                <c:pt idx="7937">
                  <c:v>7938</c:v>
                </c:pt>
                <c:pt idx="7938">
                  <c:v>7939</c:v>
                </c:pt>
                <c:pt idx="7939">
                  <c:v>7940</c:v>
                </c:pt>
                <c:pt idx="7940">
                  <c:v>7941</c:v>
                </c:pt>
                <c:pt idx="7941">
                  <c:v>7942</c:v>
                </c:pt>
                <c:pt idx="7942">
                  <c:v>7943</c:v>
                </c:pt>
                <c:pt idx="7943">
                  <c:v>7944</c:v>
                </c:pt>
                <c:pt idx="7944">
                  <c:v>7945</c:v>
                </c:pt>
                <c:pt idx="7945">
                  <c:v>7946</c:v>
                </c:pt>
                <c:pt idx="7946">
                  <c:v>7947</c:v>
                </c:pt>
                <c:pt idx="7947">
                  <c:v>7948</c:v>
                </c:pt>
                <c:pt idx="7948">
                  <c:v>7949</c:v>
                </c:pt>
                <c:pt idx="7949">
                  <c:v>7950</c:v>
                </c:pt>
                <c:pt idx="7950">
                  <c:v>7951</c:v>
                </c:pt>
                <c:pt idx="7951">
                  <c:v>7952</c:v>
                </c:pt>
                <c:pt idx="7952">
                  <c:v>7953</c:v>
                </c:pt>
                <c:pt idx="7953">
                  <c:v>7954</c:v>
                </c:pt>
                <c:pt idx="7954">
                  <c:v>7955</c:v>
                </c:pt>
                <c:pt idx="7955">
                  <c:v>7956</c:v>
                </c:pt>
                <c:pt idx="7956">
                  <c:v>7957</c:v>
                </c:pt>
                <c:pt idx="7957">
                  <c:v>7958</c:v>
                </c:pt>
                <c:pt idx="7958">
                  <c:v>7959</c:v>
                </c:pt>
                <c:pt idx="7959">
                  <c:v>7960</c:v>
                </c:pt>
                <c:pt idx="7960">
                  <c:v>7961</c:v>
                </c:pt>
                <c:pt idx="7961">
                  <c:v>7962</c:v>
                </c:pt>
                <c:pt idx="7962">
                  <c:v>7963</c:v>
                </c:pt>
                <c:pt idx="7963">
                  <c:v>7964</c:v>
                </c:pt>
                <c:pt idx="7964">
                  <c:v>7965</c:v>
                </c:pt>
                <c:pt idx="7965">
                  <c:v>7966</c:v>
                </c:pt>
                <c:pt idx="7966">
                  <c:v>7967</c:v>
                </c:pt>
                <c:pt idx="7967">
                  <c:v>7968</c:v>
                </c:pt>
                <c:pt idx="7968">
                  <c:v>7969</c:v>
                </c:pt>
                <c:pt idx="7969">
                  <c:v>7970</c:v>
                </c:pt>
                <c:pt idx="7970">
                  <c:v>7971</c:v>
                </c:pt>
                <c:pt idx="7971">
                  <c:v>7972</c:v>
                </c:pt>
                <c:pt idx="7972">
                  <c:v>7973</c:v>
                </c:pt>
                <c:pt idx="7973">
                  <c:v>7974</c:v>
                </c:pt>
                <c:pt idx="7974">
                  <c:v>7975</c:v>
                </c:pt>
                <c:pt idx="7975">
                  <c:v>7976</c:v>
                </c:pt>
                <c:pt idx="7976">
                  <c:v>7977</c:v>
                </c:pt>
                <c:pt idx="7977">
                  <c:v>7978</c:v>
                </c:pt>
                <c:pt idx="7978">
                  <c:v>7979</c:v>
                </c:pt>
                <c:pt idx="7979">
                  <c:v>7980</c:v>
                </c:pt>
                <c:pt idx="7980">
                  <c:v>7981</c:v>
                </c:pt>
                <c:pt idx="7981">
                  <c:v>7982</c:v>
                </c:pt>
                <c:pt idx="7982">
                  <c:v>7983</c:v>
                </c:pt>
                <c:pt idx="7983">
                  <c:v>7984</c:v>
                </c:pt>
                <c:pt idx="7984">
                  <c:v>7985</c:v>
                </c:pt>
                <c:pt idx="7985">
                  <c:v>7986</c:v>
                </c:pt>
                <c:pt idx="7986">
                  <c:v>7987</c:v>
                </c:pt>
                <c:pt idx="7987">
                  <c:v>7988</c:v>
                </c:pt>
                <c:pt idx="7988">
                  <c:v>7989</c:v>
                </c:pt>
                <c:pt idx="7989">
                  <c:v>7990</c:v>
                </c:pt>
                <c:pt idx="7990">
                  <c:v>7991</c:v>
                </c:pt>
                <c:pt idx="7991">
                  <c:v>7992</c:v>
                </c:pt>
                <c:pt idx="7992">
                  <c:v>7993</c:v>
                </c:pt>
                <c:pt idx="7993">
                  <c:v>7994</c:v>
                </c:pt>
                <c:pt idx="7994">
                  <c:v>7995</c:v>
                </c:pt>
                <c:pt idx="7995">
                  <c:v>7996</c:v>
                </c:pt>
                <c:pt idx="7996">
                  <c:v>7997</c:v>
                </c:pt>
                <c:pt idx="7997">
                  <c:v>7998</c:v>
                </c:pt>
                <c:pt idx="7998">
                  <c:v>7999</c:v>
                </c:pt>
                <c:pt idx="7999">
                  <c:v>8000</c:v>
                </c:pt>
                <c:pt idx="8000">
                  <c:v>8001</c:v>
                </c:pt>
                <c:pt idx="8001">
                  <c:v>8002</c:v>
                </c:pt>
                <c:pt idx="8002">
                  <c:v>8003</c:v>
                </c:pt>
                <c:pt idx="8003">
                  <c:v>8004</c:v>
                </c:pt>
                <c:pt idx="8004">
                  <c:v>8005</c:v>
                </c:pt>
                <c:pt idx="8005">
                  <c:v>8006</c:v>
                </c:pt>
                <c:pt idx="8006">
                  <c:v>8007</c:v>
                </c:pt>
                <c:pt idx="8007">
                  <c:v>8008</c:v>
                </c:pt>
                <c:pt idx="8008">
                  <c:v>8009</c:v>
                </c:pt>
                <c:pt idx="8009">
                  <c:v>8010</c:v>
                </c:pt>
                <c:pt idx="8010">
                  <c:v>8011</c:v>
                </c:pt>
                <c:pt idx="8011">
                  <c:v>8012</c:v>
                </c:pt>
                <c:pt idx="8012">
                  <c:v>8013</c:v>
                </c:pt>
                <c:pt idx="8013">
                  <c:v>8014</c:v>
                </c:pt>
                <c:pt idx="8014">
                  <c:v>8015</c:v>
                </c:pt>
                <c:pt idx="8015">
                  <c:v>8016</c:v>
                </c:pt>
                <c:pt idx="8016">
                  <c:v>8017</c:v>
                </c:pt>
                <c:pt idx="8017">
                  <c:v>8018</c:v>
                </c:pt>
                <c:pt idx="8018">
                  <c:v>8019</c:v>
                </c:pt>
                <c:pt idx="8019">
                  <c:v>8020</c:v>
                </c:pt>
                <c:pt idx="8020">
                  <c:v>8021</c:v>
                </c:pt>
                <c:pt idx="8021">
                  <c:v>8022</c:v>
                </c:pt>
                <c:pt idx="8022">
                  <c:v>8023</c:v>
                </c:pt>
                <c:pt idx="8023">
                  <c:v>8024</c:v>
                </c:pt>
                <c:pt idx="8024">
                  <c:v>8025</c:v>
                </c:pt>
                <c:pt idx="8025">
                  <c:v>8026</c:v>
                </c:pt>
                <c:pt idx="8026">
                  <c:v>8027</c:v>
                </c:pt>
                <c:pt idx="8027">
                  <c:v>8028</c:v>
                </c:pt>
                <c:pt idx="8028">
                  <c:v>8029</c:v>
                </c:pt>
                <c:pt idx="8029">
                  <c:v>8030</c:v>
                </c:pt>
                <c:pt idx="8030">
                  <c:v>8031</c:v>
                </c:pt>
                <c:pt idx="8031">
                  <c:v>8032</c:v>
                </c:pt>
                <c:pt idx="8032">
                  <c:v>8033</c:v>
                </c:pt>
                <c:pt idx="8033">
                  <c:v>8034</c:v>
                </c:pt>
                <c:pt idx="8034">
                  <c:v>8035</c:v>
                </c:pt>
                <c:pt idx="8035">
                  <c:v>8036</c:v>
                </c:pt>
                <c:pt idx="8036">
                  <c:v>8037</c:v>
                </c:pt>
                <c:pt idx="8037">
                  <c:v>8038</c:v>
                </c:pt>
                <c:pt idx="8038">
                  <c:v>8039</c:v>
                </c:pt>
                <c:pt idx="8039">
                  <c:v>8040</c:v>
                </c:pt>
                <c:pt idx="8040">
                  <c:v>8041</c:v>
                </c:pt>
                <c:pt idx="8041">
                  <c:v>8042</c:v>
                </c:pt>
                <c:pt idx="8042">
                  <c:v>8043</c:v>
                </c:pt>
                <c:pt idx="8043">
                  <c:v>8044</c:v>
                </c:pt>
                <c:pt idx="8044">
                  <c:v>8045</c:v>
                </c:pt>
                <c:pt idx="8045">
                  <c:v>8046</c:v>
                </c:pt>
                <c:pt idx="8046">
                  <c:v>8047</c:v>
                </c:pt>
                <c:pt idx="8047">
                  <c:v>8048</c:v>
                </c:pt>
                <c:pt idx="8048">
                  <c:v>8049</c:v>
                </c:pt>
                <c:pt idx="8049">
                  <c:v>8050</c:v>
                </c:pt>
                <c:pt idx="8050">
                  <c:v>8051</c:v>
                </c:pt>
                <c:pt idx="8051">
                  <c:v>8052</c:v>
                </c:pt>
                <c:pt idx="8052">
                  <c:v>8053</c:v>
                </c:pt>
                <c:pt idx="8053">
                  <c:v>8054</c:v>
                </c:pt>
                <c:pt idx="8054">
                  <c:v>8055</c:v>
                </c:pt>
                <c:pt idx="8055">
                  <c:v>8056</c:v>
                </c:pt>
                <c:pt idx="8056">
                  <c:v>8057</c:v>
                </c:pt>
                <c:pt idx="8057">
                  <c:v>8058</c:v>
                </c:pt>
                <c:pt idx="8058">
                  <c:v>8059</c:v>
                </c:pt>
                <c:pt idx="8059">
                  <c:v>8060</c:v>
                </c:pt>
                <c:pt idx="8060">
                  <c:v>8061</c:v>
                </c:pt>
                <c:pt idx="8061">
                  <c:v>8062</c:v>
                </c:pt>
                <c:pt idx="8062">
                  <c:v>8063</c:v>
                </c:pt>
                <c:pt idx="8063">
                  <c:v>8064</c:v>
                </c:pt>
                <c:pt idx="8064">
                  <c:v>8065</c:v>
                </c:pt>
                <c:pt idx="8065">
                  <c:v>8066</c:v>
                </c:pt>
                <c:pt idx="8066">
                  <c:v>8067</c:v>
                </c:pt>
                <c:pt idx="8067">
                  <c:v>8068</c:v>
                </c:pt>
                <c:pt idx="8068">
                  <c:v>8069</c:v>
                </c:pt>
                <c:pt idx="8069">
                  <c:v>8070</c:v>
                </c:pt>
                <c:pt idx="8070">
                  <c:v>8071</c:v>
                </c:pt>
                <c:pt idx="8071">
                  <c:v>8072</c:v>
                </c:pt>
                <c:pt idx="8072">
                  <c:v>8073</c:v>
                </c:pt>
                <c:pt idx="8073">
                  <c:v>8074</c:v>
                </c:pt>
                <c:pt idx="8074">
                  <c:v>8075</c:v>
                </c:pt>
                <c:pt idx="8075">
                  <c:v>8076</c:v>
                </c:pt>
                <c:pt idx="8076">
                  <c:v>8077</c:v>
                </c:pt>
                <c:pt idx="8077">
                  <c:v>8078</c:v>
                </c:pt>
                <c:pt idx="8078">
                  <c:v>8079</c:v>
                </c:pt>
                <c:pt idx="8079">
                  <c:v>8080</c:v>
                </c:pt>
                <c:pt idx="8080">
                  <c:v>8081</c:v>
                </c:pt>
                <c:pt idx="8081">
                  <c:v>8082</c:v>
                </c:pt>
                <c:pt idx="8082">
                  <c:v>8083</c:v>
                </c:pt>
                <c:pt idx="8083">
                  <c:v>8084</c:v>
                </c:pt>
                <c:pt idx="8084">
                  <c:v>8085</c:v>
                </c:pt>
                <c:pt idx="8085">
                  <c:v>8086</c:v>
                </c:pt>
                <c:pt idx="8086">
                  <c:v>8087</c:v>
                </c:pt>
                <c:pt idx="8087">
                  <c:v>8088</c:v>
                </c:pt>
                <c:pt idx="8088">
                  <c:v>8089</c:v>
                </c:pt>
                <c:pt idx="8089">
                  <c:v>8090</c:v>
                </c:pt>
                <c:pt idx="8090">
                  <c:v>8091</c:v>
                </c:pt>
                <c:pt idx="8091">
                  <c:v>8092</c:v>
                </c:pt>
                <c:pt idx="8092">
                  <c:v>8093</c:v>
                </c:pt>
                <c:pt idx="8093">
                  <c:v>8094</c:v>
                </c:pt>
                <c:pt idx="8094">
                  <c:v>8095</c:v>
                </c:pt>
                <c:pt idx="8095">
                  <c:v>8096</c:v>
                </c:pt>
                <c:pt idx="8096">
                  <c:v>8097</c:v>
                </c:pt>
                <c:pt idx="8097">
                  <c:v>8098</c:v>
                </c:pt>
                <c:pt idx="8098">
                  <c:v>8099</c:v>
                </c:pt>
                <c:pt idx="8099">
                  <c:v>8100</c:v>
                </c:pt>
                <c:pt idx="8100">
                  <c:v>8101</c:v>
                </c:pt>
                <c:pt idx="8101">
                  <c:v>8102</c:v>
                </c:pt>
                <c:pt idx="8102">
                  <c:v>8103</c:v>
                </c:pt>
                <c:pt idx="8103">
                  <c:v>8104</c:v>
                </c:pt>
                <c:pt idx="8104">
                  <c:v>8105</c:v>
                </c:pt>
                <c:pt idx="8105">
                  <c:v>8106</c:v>
                </c:pt>
                <c:pt idx="8106">
                  <c:v>8107</c:v>
                </c:pt>
                <c:pt idx="8107">
                  <c:v>8108</c:v>
                </c:pt>
                <c:pt idx="8108">
                  <c:v>8109</c:v>
                </c:pt>
                <c:pt idx="8109">
                  <c:v>8110</c:v>
                </c:pt>
                <c:pt idx="8110">
                  <c:v>8111</c:v>
                </c:pt>
                <c:pt idx="8111">
                  <c:v>8112</c:v>
                </c:pt>
                <c:pt idx="8112">
                  <c:v>8113</c:v>
                </c:pt>
                <c:pt idx="8113">
                  <c:v>8114</c:v>
                </c:pt>
                <c:pt idx="8114">
                  <c:v>8115</c:v>
                </c:pt>
                <c:pt idx="8115">
                  <c:v>8116</c:v>
                </c:pt>
                <c:pt idx="8116">
                  <c:v>8117</c:v>
                </c:pt>
                <c:pt idx="8117">
                  <c:v>8118</c:v>
                </c:pt>
                <c:pt idx="8118">
                  <c:v>8119</c:v>
                </c:pt>
                <c:pt idx="8119">
                  <c:v>8120</c:v>
                </c:pt>
                <c:pt idx="8120">
                  <c:v>8121</c:v>
                </c:pt>
                <c:pt idx="8121">
                  <c:v>8122</c:v>
                </c:pt>
                <c:pt idx="8122">
                  <c:v>8123</c:v>
                </c:pt>
                <c:pt idx="8123">
                  <c:v>8124</c:v>
                </c:pt>
                <c:pt idx="8124">
                  <c:v>8125</c:v>
                </c:pt>
                <c:pt idx="8125">
                  <c:v>8126</c:v>
                </c:pt>
                <c:pt idx="8126">
                  <c:v>8127</c:v>
                </c:pt>
                <c:pt idx="8127">
                  <c:v>8128</c:v>
                </c:pt>
                <c:pt idx="8128">
                  <c:v>8129</c:v>
                </c:pt>
                <c:pt idx="8129">
                  <c:v>8130</c:v>
                </c:pt>
                <c:pt idx="8130">
                  <c:v>8131</c:v>
                </c:pt>
                <c:pt idx="8131">
                  <c:v>8132</c:v>
                </c:pt>
                <c:pt idx="8132">
                  <c:v>8133</c:v>
                </c:pt>
                <c:pt idx="8133">
                  <c:v>8134</c:v>
                </c:pt>
                <c:pt idx="8134">
                  <c:v>8135</c:v>
                </c:pt>
                <c:pt idx="8135">
                  <c:v>8136</c:v>
                </c:pt>
                <c:pt idx="8136">
                  <c:v>8137</c:v>
                </c:pt>
                <c:pt idx="8137">
                  <c:v>8138</c:v>
                </c:pt>
                <c:pt idx="8138">
                  <c:v>8139</c:v>
                </c:pt>
                <c:pt idx="8139">
                  <c:v>8140</c:v>
                </c:pt>
                <c:pt idx="8140">
                  <c:v>8141</c:v>
                </c:pt>
                <c:pt idx="8141">
                  <c:v>8142</c:v>
                </c:pt>
                <c:pt idx="8142">
                  <c:v>8143</c:v>
                </c:pt>
                <c:pt idx="8143">
                  <c:v>8144</c:v>
                </c:pt>
                <c:pt idx="8144">
                  <c:v>8145</c:v>
                </c:pt>
                <c:pt idx="8145">
                  <c:v>8146</c:v>
                </c:pt>
                <c:pt idx="8146">
                  <c:v>8147</c:v>
                </c:pt>
                <c:pt idx="8147">
                  <c:v>8148</c:v>
                </c:pt>
                <c:pt idx="8148">
                  <c:v>8149</c:v>
                </c:pt>
                <c:pt idx="8149">
                  <c:v>8150</c:v>
                </c:pt>
                <c:pt idx="8150">
                  <c:v>8151</c:v>
                </c:pt>
                <c:pt idx="8151">
                  <c:v>8152</c:v>
                </c:pt>
                <c:pt idx="8152">
                  <c:v>8153</c:v>
                </c:pt>
                <c:pt idx="8153">
                  <c:v>8154</c:v>
                </c:pt>
                <c:pt idx="8154">
                  <c:v>8155</c:v>
                </c:pt>
                <c:pt idx="8155">
                  <c:v>8156</c:v>
                </c:pt>
                <c:pt idx="8156">
                  <c:v>8157</c:v>
                </c:pt>
                <c:pt idx="8157">
                  <c:v>8158</c:v>
                </c:pt>
                <c:pt idx="8158">
                  <c:v>8159</c:v>
                </c:pt>
                <c:pt idx="8159">
                  <c:v>8160</c:v>
                </c:pt>
                <c:pt idx="8160">
                  <c:v>8161</c:v>
                </c:pt>
                <c:pt idx="8161">
                  <c:v>8162</c:v>
                </c:pt>
                <c:pt idx="8162">
                  <c:v>8163</c:v>
                </c:pt>
                <c:pt idx="8163">
                  <c:v>8164</c:v>
                </c:pt>
                <c:pt idx="8164">
                  <c:v>8165</c:v>
                </c:pt>
                <c:pt idx="8165">
                  <c:v>8166</c:v>
                </c:pt>
                <c:pt idx="8166">
                  <c:v>8167</c:v>
                </c:pt>
                <c:pt idx="8167">
                  <c:v>8168</c:v>
                </c:pt>
                <c:pt idx="8168">
                  <c:v>8169</c:v>
                </c:pt>
                <c:pt idx="8169">
                  <c:v>8170</c:v>
                </c:pt>
                <c:pt idx="8170">
                  <c:v>8171</c:v>
                </c:pt>
                <c:pt idx="8171">
                  <c:v>8172</c:v>
                </c:pt>
                <c:pt idx="8172">
                  <c:v>8173</c:v>
                </c:pt>
                <c:pt idx="8173">
                  <c:v>8174</c:v>
                </c:pt>
                <c:pt idx="8174">
                  <c:v>8175</c:v>
                </c:pt>
                <c:pt idx="8175">
                  <c:v>8176</c:v>
                </c:pt>
                <c:pt idx="8176">
                  <c:v>8177</c:v>
                </c:pt>
                <c:pt idx="8177">
                  <c:v>8178</c:v>
                </c:pt>
                <c:pt idx="8178">
                  <c:v>8179</c:v>
                </c:pt>
                <c:pt idx="8179">
                  <c:v>8180</c:v>
                </c:pt>
                <c:pt idx="8180">
                  <c:v>8181</c:v>
                </c:pt>
                <c:pt idx="8181">
                  <c:v>8182</c:v>
                </c:pt>
                <c:pt idx="8182">
                  <c:v>8183</c:v>
                </c:pt>
                <c:pt idx="8183">
                  <c:v>8184</c:v>
                </c:pt>
                <c:pt idx="8184">
                  <c:v>8185</c:v>
                </c:pt>
                <c:pt idx="8185">
                  <c:v>8186</c:v>
                </c:pt>
                <c:pt idx="8186">
                  <c:v>8187</c:v>
                </c:pt>
                <c:pt idx="8187">
                  <c:v>8188</c:v>
                </c:pt>
                <c:pt idx="8188">
                  <c:v>8189</c:v>
                </c:pt>
                <c:pt idx="8189">
                  <c:v>8190</c:v>
                </c:pt>
                <c:pt idx="8190">
                  <c:v>8191</c:v>
                </c:pt>
                <c:pt idx="8191">
                  <c:v>8192</c:v>
                </c:pt>
                <c:pt idx="8192">
                  <c:v>8193</c:v>
                </c:pt>
                <c:pt idx="8193">
                  <c:v>8194</c:v>
                </c:pt>
                <c:pt idx="8194">
                  <c:v>8195</c:v>
                </c:pt>
                <c:pt idx="8195">
                  <c:v>8196</c:v>
                </c:pt>
                <c:pt idx="8196">
                  <c:v>8197</c:v>
                </c:pt>
                <c:pt idx="8197">
                  <c:v>8198</c:v>
                </c:pt>
                <c:pt idx="8198">
                  <c:v>8199</c:v>
                </c:pt>
                <c:pt idx="8199">
                  <c:v>8200</c:v>
                </c:pt>
                <c:pt idx="8200">
                  <c:v>8201</c:v>
                </c:pt>
                <c:pt idx="8201">
                  <c:v>8202</c:v>
                </c:pt>
                <c:pt idx="8202">
                  <c:v>8203</c:v>
                </c:pt>
                <c:pt idx="8203">
                  <c:v>8204</c:v>
                </c:pt>
                <c:pt idx="8204">
                  <c:v>8205</c:v>
                </c:pt>
                <c:pt idx="8205">
                  <c:v>8206</c:v>
                </c:pt>
                <c:pt idx="8206">
                  <c:v>8207</c:v>
                </c:pt>
                <c:pt idx="8207">
                  <c:v>8208</c:v>
                </c:pt>
                <c:pt idx="8208">
                  <c:v>8209</c:v>
                </c:pt>
                <c:pt idx="8209">
                  <c:v>8210</c:v>
                </c:pt>
                <c:pt idx="8210">
                  <c:v>8211</c:v>
                </c:pt>
                <c:pt idx="8211">
                  <c:v>8212</c:v>
                </c:pt>
                <c:pt idx="8212">
                  <c:v>8213</c:v>
                </c:pt>
                <c:pt idx="8213">
                  <c:v>8214</c:v>
                </c:pt>
                <c:pt idx="8214">
                  <c:v>8215</c:v>
                </c:pt>
                <c:pt idx="8215">
                  <c:v>8216</c:v>
                </c:pt>
                <c:pt idx="8216">
                  <c:v>8217</c:v>
                </c:pt>
                <c:pt idx="8217">
                  <c:v>8218</c:v>
                </c:pt>
                <c:pt idx="8218">
                  <c:v>8219</c:v>
                </c:pt>
                <c:pt idx="8219">
                  <c:v>8220</c:v>
                </c:pt>
                <c:pt idx="8220">
                  <c:v>8221</c:v>
                </c:pt>
                <c:pt idx="8221">
                  <c:v>8222</c:v>
                </c:pt>
                <c:pt idx="8222">
                  <c:v>8223</c:v>
                </c:pt>
                <c:pt idx="8223">
                  <c:v>8224</c:v>
                </c:pt>
                <c:pt idx="8224">
                  <c:v>8225</c:v>
                </c:pt>
                <c:pt idx="8225">
                  <c:v>8226</c:v>
                </c:pt>
                <c:pt idx="8226">
                  <c:v>8227</c:v>
                </c:pt>
                <c:pt idx="8227">
                  <c:v>8228</c:v>
                </c:pt>
                <c:pt idx="8228">
                  <c:v>8229</c:v>
                </c:pt>
                <c:pt idx="8229">
                  <c:v>8230</c:v>
                </c:pt>
                <c:pt idx="8230">
                  <c:v>8231</c:v>
                </c:pt>
                <c:pt idx="8231">
                  <c:v>8232</c:v>
                </c:pt>
                <c:pt idx="8232">
                  <c:v>8233</c:v>
                </c:pt>
                <c:pt idx="8233">
                  <c:v>8234</c:v>
                </c:pt>
                <c:pt idx="8234">
                  <c:v>8235</c:v>
                </c:pt>
                <c:pt idx="8235">
                  <c:v>8236</c:v>
                </c:pt>
                <c:pt idx="8236">
                  <c:v>8237</c:v>
                </c:pt>
                <c:pt idx="8237">
                  <c:v>8238</c:v>
                </c:pt>
                <c:pt idx="8238">
                  <c:v>8239</c:v>
                </c:pt>
                <c:pt idx="8239">
                  <c:v>8240</c:v>
                </c:pt>
                <c:pt idx="8240">
                  <c:v>8241</c:v>
                </c:pt>
                <c:pt idx="8241">
                  <c:v>8242</c:v>
                </c:pt>
                <c:pt idx="8242">
                  <c:v>8243</c:v>
                </c:pt>
                <c:pt idx="8243">
                  <c:v>8244</c:v>
                </c:pt>
                <c:pt idx="8244">
                  <c:v>8245</c:v>
                </c:pt>
                <c:pt idx="8245">
                  <c:v>8246</c:v>
                </c:pt>
                <c:pt idx="8246">
                  <c:v>8247</c:v>
                </c:pt>
                <c:pt idx="8247">
                  <c:v>8248</c:v>
                </c:pt>
                <c:pt idx="8248">
                  <c:v>8249</c:v>
                </c:pt>
                <c:pt idx="8249">
                  <c:v>8250</c:v>
                </c:pt>
                <c:pt idx="8250">
                  <c:v>8251</c:v>
                </c:pt>
                <c:pt idx="8251">
                  <c:v>8252</c:v>
                </c:pt>
                <c:pt idx="8252">
                  <c:v>8253</c:v>
                </c:pt>
                <c:pt idx="8253">
                  <c:v>8254</c:v>
                </c:pt>
                <c:pt idx="8254">
                  <c:v>8255</c:v>
                </c:pt>
                <c:pt idx="8255">
                  <c:v>8256</c:v>
                </c:pt>
                <c:pt idx="8256">
                  <c:v>8257</c:v>
                </c:pt>
                <c:pt idx="8257">
                  <c:v>8258</c:v>
                </c:pt>
                <c:pt idx="8258">
                  <c:v>8259</c:v>
                </c:pt>
                <c:pt idx="8259">
                  <c:v>8260</c:v>
                </c:pt>
                <c:pt idx="8260">
                  <c:v>8261</c:v>
                </c:pt>
                <c:pt idx="8261">
                  <c:v>8262</c:v>
                </c:pt>
                <c:pt idx="8262">
                  <c:v>8263</c:v>
                </c:pt>
                <c:pt idx="8263">
                  <c:v>8264</c:v>
                </c:pt>
                <c:pt idx="8264">
                  <c:v>8265</c:v>
                </c:pt>
                <c:pt idx="8265">
                  <c:v>8266</c:v>
                </c:pt>
                <c:pt idx="8266">
                  <c:v>8267</c:v>
                </c:pt>
                <c:pt idx="8267">
                  <c:v>8268</c:v>
                </c:pt>
                <c:pt idx="8268">
                  <c:v>8269</c:v>
                </c:pt>
                <c:pt idx="8269">
                  <c:v>8270</c:v>
                </c:pt>
                <c:pt idx="8270">
                  <c:v>8271</c:v>
                </c:pt>
                <c:pt idx="8271">
                  <c:v>8272</c:v>
                </c:pt>
                <c:pt idx="8272">
                  <c:v>8273</c:v>
                </c:pt>
                <c:pt idx="8273">
                  <c:v>8274</c:v>
                </c:pt>
                <c:pt idx="8274">
                  <c:v>8275</c:v>
                </c:pt>
                <c:pt idx="8275">
                  <c:v>8276</c:v>
                </c:pt>
                <c:pt idx="8276">
                  <c:v>8277</c:v>
                </c:pt>
                <c:pt idx="8277">
                  <c:v>8278</c:v>
                </c:pt>
                <c:pt idx="8278">
                  <c:v>8279</c:v>
                </c:pt>
                <c:pt idx="8279">
                  <c:v>8280</c:v>
                </c:pt>
                <c:pt idx="8280">
                  <c:v>8281</c:v>
                </c:pt>
                <c:pt idx="8281">
                  <c:v>8282</c:v>
                </c:pt>
                <c:pt idx="8282">
                  <c:v>8283</c:v>
                </c:pt>
                <c:pt idx="8283">
                  <c:v>8284</c:v>
                </c:pt>
                <c:pt idx="8284">
                  <c:v>8285</c:v>
                </c:pt>
                <c:pt idx="8285">
                  <c:v>8286</c:v>
                </c:pt>
                <c:pt idx="8286">
                  <c:v>8287</c:v>
                </c:pt>
                <c:pt idx="8287">
                  <c:v>8288</c:v>
                </c:pt>
                <c:pt idx="8288">
                  <c:v>8289</c:v>
                </c:pt>
                <c:pt idx="8289">
                  <c:v>8290</c:v>
                </c:pt>
                <c:pt idx="8290">
                  <c:v>8291</c:v>
                </c:pt>
                <c:pt idx="8291">
                  <c:v>8292</c:v>
                </c:pt>
                <c:pt idx="8292">
                  <c:v>8293</c:v>
                </c:pt>
                <c:pt idx="8293">
                  <c:v>8294</c:v>
                </c:pt>
                <c:pt idx="8294">
                  <c:v>8295</c:v>
                </c:pt>
                <c:pt idx="8295">
                  <c:v>8296</c:v>
                </c:pt>
                <c:pt idx="8296">
                  <c:v>8297</c:v>
                </c:pt>
                <c:pt idx="8297">
                  <c:v>8298</c:v>
                </c:pt>
                <c:pt idx="8298">
                  <c:v>8299</c:v>
                </c:pt>
                <c:pt idx="8299">
                  <c:v>8300</c:v>
                </c:pt>
                <c:pt idx="8300">
                  <c:v>8301</c:v>
                </c:pt>
                <c:pt idx="8301">
                  <c:v>8302</c:v>
                </c:pt>
                <c:pt idx="8302">
                  <c:v>8303</c:v>
                </c:pt>
                <c:pt idx="8303">
                  <c:v>8304</c:v>
                </c:pt>
                <c:pt idx="8304">
                  <c:v>8305</c:v>
                </c:pt>
                <c:pt idx="8305">
                  <c:v>8306</c:v>
                </c:pt>
                <c:pt idx="8306">
                  <c:v>8307</c:v>
                </c:pt>
                <c:pt idx="8307">
                  <c:v>8308</c:v>
                </c:pt>
                <c:pt idx="8308">
                  <c:v>8309</c:v>
                </c:pt>
                <c:pt idx="8309">
                  <c:v>8310</c:v>
                </c:pt>
                <c:pt idx="8310">
                  <c:v>8311</c:v>
                </c:pt>
                <c:pt idx="8311">
                  <c:v>8312</c:v>
                </c:pt>
                <c:pt idx="8312">
                  <c:v>8313</c:v>
                </c:pt>
                <c:pt idx="8313">
                  <c:v>8314</c:v>
                </c:pt>
                <c:pt idx="8314">
                  <c:v>8315</c:v>
                </c:pt>
                <c:pt idx="8315">
                  <c:v>8316</c:v>
                </c:pt>
                <c:pt idx="8316">
                  <c:v>8317</c:v>
                </c:pt>
                <c:pt idx="8317">
                  <c:v>8318</c:v>
                </c:pt>
                <c:pt idx="8318">
                  <c:v>8319</c:v>
                </c:pt>
                <c:pt idx="8319">
                  <c:v>8320</c:v>
                </c:pt>
                <c:pt idx="8320">
                  <c:v>8321</c:v>
                </c:pt>
                <c:pt idx="8321">
                  <c:v>8322</c:v>
                </c:pt>
                <c:pt idx="8322">
                  <c:v>8323</c:v>
                </c:pt>
                <c:pt idx="8323">
                  <c:v>8324</c:v>
                </c:pt>
                <c:pt idx="8324">
                  <c:v>8325</c:v>
                </c:pt>
                <c:pt idx="8325">
                  <c:v>8326</c:v>
                </c:pt>
                <c:pt idx="8326">
                  <c:v>8327</c:v>
                </c:pt>
                <c:pt idx="8327">
                  <c:v>8328</c:v>
                </c:pt>
                <c:pt idx="8328">
                  <c:v>8329</c:v>
                </c:pt>
                <c:pt idx="8329">
                  <c:v>8330</c:v>
                </c:pt>
                <c:pt idx="8330">
                  <c:v>8331</c:v>
                </c:pt>
                <c:pt idx="8331">
                  <c:v>8332</c:v>
                </c:pt>
                <c:pt idx="8332">
                  <c:v>8333</c:v>
                </c:pt>
                <c:pt idx="8333">
                  <c:v>8334</c:v>
                </c:pt>
                <c:pt idx="8334">
                  <c:v>8335</c:v>
                </c:pt>
                <c:pt idx="8335">
                  <c:v>8336</c:v>
                </c:pt>
                <c:pt idx="8336">
                  <c:v>8337</c:v>
                </c:pt>
                <c:pt idx="8337">
                  <c:v>8338</c:v>
                </c:pt>
                <c:pt idx="8338">
                  <c:v>8339</c:v>
                </c:pt>
                <c:pt idx="8339">
                  <c:v>8340</c:v>
                </c:pt>
                <c:pt idx="8340">
                  <c:v>8341</c:v>
                </c:pt>
                <c:pt idx="8341">
                  <c:v>8342</c:v>
                </c:pt>
                <c:pt idx="8342">
                  <c:v>8343</c:v>
                </c:pt>
                <c:pt idx="8343">
                  <c:v>8344</c:v>
                </c:pt>
                <c:pt idx="8344">
                  <c:v>8345</c:v>
                </c:pt>
                <c:pt idx="8345">
                  <c:v>8346</c:v>
                </c:pt>
                <c:pt idx="8346">
                  <c:v>8347</c:v>
                </c:pt>
                <c:pt idx="8347">
                  <c:v>8348</c:v>
                </c:pt>
                <c:pt idx="8348">
                  <c:v>8349</c:v>
                </c:pt>
                <c:pt idx="8349">
                  <c:v>8350</c:v>
                </c:pt>
                <c:pt idx="8350">
                  <c:v>8351</c:v>
                </c:pt>
                <c:pt idx="8351">
                  <c:v>8352</c:v>
                </c:pt>
                <c:pt idx="8352">
                  <c:v>8353</c:v>
                </c:pt>
                <c:pt idx="8353">
                  <c:v>8354</c:v>
                </c:pt>
                <c:pt idx="8354">
                  <c:v>8355</c:v>
                </c:pt>
                <c:pt idx="8355">
                  <c:v>8356</c:v>
                </c:pt>
                <c:pt idx="8356">
                  <c:v>8357</c:v>
                </c:pt>
                <c:pt idx="8357">
                  <c:v>8358</c:v>
                </c:pt>
                <c:pt idx="8358">
                  <c:v>8359</c:v>
                </c:pt>
                <c:pt idx="8359">
                  <c:v>8360</c:v>
                </c:pt>
                <c:pt idx="8360">
                  <c:v>8361</c:v>
                </c:pt>
                <c:pt idx="8361">
                  <c:v>8362</c:v>
                </c:pt>
                <c:pt idx="8362">
                  <c:v>8363</c:v>
                </c:pt>
                <c:pt idx="8363">
                  <c:v>8364</c:v>
                </c:pt>
                <c:pt idx="8364">
                  <c:v>8365</c:v>
                </c:pt>
                <c:pt idx="8365">
                  <c:v>8366</c:v>
                </c:pt>
                <c:pt idx="8366">
                  <c:v>8367</c:v>
                </c:pt>
                <c:pt idx="8367">
                  <c:v>8368</c:v>
                </c:pt>
                <c:pt idx="8368">
                  <c:v>8369</c:v>
                </c:pt>
                <c:pt idx="8369">
                  <c:v>8370</c:v>
                </c:pt>
                <c:pt idx="8370">
                  <c:v>8371</c:v>
                </c:pt>
                <c:pt idx="8371">
                  <c:v>8372</c:v>
                </c:pt>
                <c:pt idx="8372">
                  <c:v>8373</c:v>
                </c:pt>
                <c:pt idx="8373">
                  <c:v>8374</c:v>
                </c:pt>
                <c:pt idx="8374">
                  <c:v>8375</c:v>
                </c:pt>
                <c:pt idx="8375">
                  <c:v>8376</c:v>
                </c:pt>
                <c:pt idx="8376">
                  <c:v>8377</c:v>
                </c:pt>
                <c:pt idx="8377">
                  <c:v>8378</c:v>
                </c:pt>
                <c:pt idx="8378">
                  <c:v>8379</c:v>
                </c:pt>
                <c:pt idx="8379">
                  <c:v>8380</c:v>
                </c:pt>
                <c:pt idx="8380">
                  <c:v>8381</c:v>
                </c:pt>
                <c:pt idx="8381">
                  <c:v>8382</c:v>
                </c:pt>
                <c:pt idx="8382">
                  <c:v>8383</c:v>
                </c:pt>
                <c:pt idx="8383">
                  <c:v>8384</c:v>
                </c:pt>
                <c:pt idx="8384">
                  <c:v>8385</c:v>
                </c:pt>
                <c:pt idx="8385">
                  <c:v>8386</c:v>
                </c:pt>
                <c:pt idx="8386">
                  <c:v>8387</c:v>
                </c:pt>
                <c:pt idx="8387">
                  <c:v>8388</c:v>
                </c:pt>
                <c:pt idx="8388">
                  <c:v>8389</c:v>
                </c:pt>
                <c:pt idx="8389">
                  <c:v>8390</c:v>
                </c:pt>
                <c:pt idx="8390">
                  <c:v>8391</c:v>
                </c:pt>
                <c:pt idx="8391">
                  <c:v>8392</c:v>
                </c:pt>
                <c:pt idx="8392">
                  <c:v>8393</c:v>
                </c:pt>
                <c:pt idx="8393">
                  <c:v>8394</c:v>
                </c:pt>
                <c:pt idx="8394">
                  <c:v>8395</c:v>
                </c:pt>
                <c:pt idx="8395">
                  <c:v>8396</c:v>
                </c:pt>
                <c:pt idx="8396">
                  <c:v>8397</c:v>
                </c:pt>
                <c:pt idx="8397">
                  <c:v>8398</c:v>
                </c:pt>
                <c:pt idx="8398">
                  <c:v>8399</c:v>
                </c:pt>
                <c:pt idx="8399">
                  <c:v>8400</c:v>
                </c:pt>
                <c:pt idx="8400">
                  <c:v>8401</c:v>
                </c:pt>
                <c:pt idx="8401">
                  <c:v>8402</c:v>
                </c:pt>
                <c:pt idx="8402">
                  <c:v>8403</c:v>
                </c:pt>
                <c:pt idx="8403">
                  <c:v>8404</c:v>
                </c:pt>
                <c:pt idx="8404">
                  <c:v>8405</c:v>
                </c:pt>
                <c:pt idx="8405">
                  <c:v>8406</c:v>
                </c:pt>
                <c:pt idx="8406">
                  <c:v>8407</c:v>
                </c:pt>
                <c:pt idx="8407">
                  <c:v>8408</c:v>
                </c:pt>
                <c:pt idx="8408">
                  <c:v>8409</c:v>
                </c:pt>
                <c:pt idx="8409">
                  <c:v>8410</c:v>
                </c:pt>
                <c:pt idx="8410">
                  <c:v>8411</c:v>
                </c:pt>
                <c:pt idx="8411">
                  <c:v>8412</c:v>
                </c:pt>
                <c:pt idx="8412">
                  <c:v>8413</c:v>
                </c:pt>
                <c:pt idx="8413">
                  <c:v>8414</c:v>
                </c:pt>
                <c:pt idx="8414">
                  <c:v>8415</c:v>
                </c:pt>
                <c:pt idx="8415">
                  <c:v>8416</c:v>
                </c:pt>
                <c:pt idx="8416">
                  <c:v>8417</c:v>
                </c:pt>
                <c:pt idx="8417">
                  <c:v>8418</c:v>
                </c:pt>
                <c:pt idx="8418">
                  <c:v>8419</c:v>
                </c:pt>
                <c:pt idx="8419">
                  <c:v>8420</c:v>
                </c:pt>
                <c:pt idx="8420">
                  <c:v>8421</c:v>
                </c:pt>
                <c:pt idx="8421">
                  <c:v>8422</c:v>
                </c:pt>
                <c:pt idx="8422">
                  <c:v>8423</c:v>
                </c:pt>
                <c:pt idx="8423">
                  <c:v>8424</c:v>
                </c:pt>
                <c:pt idx="8424">
                  <c:v>8425</c:v>
                </c:pt>
                <c:pt idx="8425">
                  <c:v>8426</c:v>
                </c:pt>
                <c:pt idx="8426">
                  <c:v>8427</c:v>
                </c:pt>
                <c:pt idx="8427">
                  <c:v>8428</c:v>
                </c:pt>
                <c:pt idx="8428">
                  <c:v>8429</c:v>
                </c:pt>
                <c:pt idx="8429">
                  <c:v>8430</c:v>
                </c:pt>
                <c:pt idx="8430">
                  <c:v>8431</c:v>
                </c:pt>
                <c:pt idx="8431">
                  <c:v>8432</c:v>
                </c:pt>
                <c:pt idx="8432">
                  <c:v>8433</c:v>
                </c:pt>
                <c:pt idx="8433">
                  <c:v>8434</c:v>
                </c:pt>
                <c:pt idx="8434">
                  <c:v>8435</c:v>
                </c:pt>
                <c:pt idx="8435">
                  <c:v>8436</c:v>
                </c:pt>
                <c:pt idx="8436">
                  <c:v>8437</c:v>
                </c:pt>
                <c:pt idx="8437">
                  <c:v>8438</c:v>
                </c:pt>
                <c:pt idx="8438">
                  <c:v>8439</c:v>
                </c:pt>
                <c:pt idx="8439">
                  <c:v>8440</c:v>
                </c:pt>
                <c:pt idx="8440">
                  <c:v>8441</c:v>
                </c:pt>
                <c:pt idx="8441">
                  <c:v>8442</c:v>
                </c:pt>
                <c:pt idx="8442">
                  <c:v>8443</c:v>
                </c:pt>
                <c:pt idx="8443">
                  <c:v>8444</c:v>
                </c:pt>
                <c:pt idx="8444">
                  <c:v>8445</c:v>
                </c:pt>
                <c:pt idx="8445">
                  <c:v>8446</c:v>
                </c:pt>
                <c:pt idx="8446">
                  <c:v>8447</c:v>
                </c:pt>
                <c:pt idx="8447">
                  <c:v>8448</c:v>
                </c:pt>
                <c:pt idx="8448">
                  <c:v>8449</c:v>
                </c:pt>
                <c:pt idx="8449">
                  <c:v>8450</c:v>
                </c:pt>
                <c:pt idx="8450">
                  <c:v>8451</c:v>
                </c:pt>
                <c:pt idx="8451">
                  <c:v>8452</c:v>
                </c:pt>
                <c:pt idx="8452">
                  <c:v>8453</c:v>
                </c:pt>
                <c:pt idx="8453">
                  <c:v>8454</c:v>
                </c:pt>
                <c:pt idx="8454">
                  <c:v>8455</c:v>
                </c:pt>
                <c:pt idx="8455">
                  <c:v>8456</c:v>
                </c:pt>
                <c:pt idx="8456">
                  <c:v>8457</c:v>
                </c:pt>
                <c:pt idx="8457">
                  <c:v>8458</c:v>
                </c:pt>
                <c:pt idx="8458">
                  <c:v>8459</c:v>
                </c:pt>
                <c:pt idx="8459">
                  <c:v>8460</c:v>
                </c:pt>
                <c:pt idx="8460">
                  <c:v>8461</c:v>
                </c:pt>
                <c:pt idx="8461">
                  <c:v>8462</c:v>
                </c:pt>
                <c:pt idx="8462">
                  <c:v>8463</c:v>
                </c:pt>
                <c:pt idx="8463">
                  <c:v>8464</c:v>
                </c:pt>
                <c:pt idx="8464">
                  <c:v>8465</c:v>
                </c:pt>
                <c:pt idx="8465">
                  <c:v>8466</c:v>
                </c:pt>
                <c:pt idx="8466">
                  <c:v>8467</c:v>
                </c:pt>
                <c:pt idx="8467">
                  <c:v>8468</c:v>
                </c:pt>
                <c:pt idx="8468">
                  <c:v>8469</c:v>
                </c:pt>
                <c:pt idx="8469">
                  <c:v>8470</c:v>
                </c:pt>
                <c:pt idx="8470">
                  <c:v>8471</c:v>
                </c:pt>
                <c:pt idx="8471">
                  <c:v>8472</c:v>
                </c:pt>
                <c:pt idx="8472">
                  <c:v>8473</c:v>
                </c:pt>
                <c:pt idx="8473">
                  <c:v>8474</c:v>
                </c:pt>
                <c:pt idx="8474">
                  <c:v>8475</c:v>
                </c:pt>
                <c:pt idx="8475">
                  <c:v>8476</c:v>
                </c:pt>
                <c:pt idx="8476">
                  <c:v>8477</c:v>
                </c:pt>
                <c:pt idx="8477">
                  <c:v>8478</c:v>
                </c:pt>
                <c:pt idx="8478">
                  <c:v>8479</c:v>
                </c:pt>
                <c:pt idx="8479">
                  <c:v>8480</c:v>
                </c:pt>
                <c:pt idx="8480">
                  <c:v>8481</c:v>
                </c:pt>
                <c:pt idx="8481">
                  <c:v>8482</c:v>
                </c:pt>
                <c:pt idx="8482">
                  <c:v>8483</c:v>
                </c:pt>
                <c:pt idx="8483">
                  <c:v>8484</c:v>
                </c:pt>
                <c:pt idx="8484">
                  <c:v>8485</c:v>
                </c:pt>
                <c:pt idx="8485">
                  <c:v>8486</c:v>
                </c:pt>
                <c:pt idx="8486">
                  <c:v>8487</c:v>
                </c:pt>
                <c:pt idx="8487">
                  <c:v>8488</c:v>
                </c:pt>
                <c:pt idx="8488">
                  <c:v>8489</c:v>
                </c:pt>
                <c:pt idx="8489">
                  <c:v>8490</c:v>
                </c:pt>
                <c:pt idx="8490">
                  <c:v>8491</c:v>
                </c:pt>
                <c:pt idx="8491">
                  <c:v>8492</c:v>
                </c:pt>
                <c:pt idx="8492">
                  <c:v>8493</c:v>
                </c:pt>
                <c:pt idx="8493">
                  <c:v>8494</c:v>
                </c:pt>
                <c:pt idx="8494">
                  <c:v>8495</c:v>
                </c:pt>
                <c:pt idx="8495">
                  <c:v>8496</c:v>
                </c:pt>
                <c:pt idx="8496">
                  <c:v>8497</c:v>
                </c:pt>
                <c:pt idx="8497">
                  <c:v>8498</c:v>
                </c:pt>
                <c:pt idx="8498">
                  <c:v>8499</c:v>
                </c:pt>
                <c:pt idx="8499">
                  <c:v>8500</c:v>
                </c:pt>
                <c:pt idx="8500">
                  <c:v>8501</c:v>
                </c:pt>
                <c:pt idx="8501">
                  <c:v>8502</c:v>
                </c:pt>
                <c:pt idx="8502">
                  <c:v>8503</c:v>
                </c:pt>
                <c:pt idx="8503">
                  <c:v>8504</c:v>
                </c:pt>
                <c:pt idx="8504">
                  <c:v>8505</c:v>
                </c:pt>
                <c:pt idx="8505">
                  <c:v>8506</c:v>
                </c:pt>
                <c:pt idx="8506">
                  <c:v>8507</c:v>
                </c:pt>
                <c:pt idx="8507">
                  <c:v>8508</c:v>
                </c:pt>
                <c:pt idx="8508">
                  <c:v>8509</c:v>
                </c:pt>
                <c:pt idx="8509">
                  <c:v>8510</c:v>
                </c:pt>
                <c:pt idx="8510">
                  <c:v>8511</c:v>
                </c:pt>
                <c:pt idx="8511">
                  <c:v>8512</c:v>
                </c:pt>
                <c:pt idx="8512">
                  <c:v>8513</c:v>
                </c:pt>
                <c:pt idx="8513">
                  <c:v>8514</c:v>
                </c:pt>
                <c:pt idx="8514">
                  <c:v>8515</c:v>
                </c:pt>
                <c:pt idx="8515">
                  <c:v>8516</c:v>
                </c:pt>
                <c:pt idx="8516">
                  <c:v>8517</c:v>
                </c:pt>
                <c:pt idx="8517">
                  <c:v>8518</c:v>
                </c:pt>
                <c:pt idx="8518">
                  <c:v>8519</c:v>
                </c:pt>
                <c:pt idx="8519">
                  <c:v>8520</c:v>
                </c:pt>
                <c:pt idx="8520">
                  <c:v>8521</c:v>
                </c:pt>
                <c:pt idx="8521">
                  <c:v>8522</c:v>
                </c:pt>
                <c:pt idx="8522">
                  <c:v>8523</c:v>
                </c:pt>
                <c:pt idx="8523">
                  <c:v>8524</c:v>
                </c:pt>
                <c:pt idx="8524">
                  <c:v>8525</c:v>
                </c:pt>
                <c:pt idx="8525">
                  <c:v>8526</c:v>
                </c:pt>
                <c:pt idx="8526">
                  <c:v>8527</c:v>
                </c:pt>
                <c:pt idx="8527">
                  <c:v>8528</c:v>
                </c:pt>
                <c:pt idx="8528">
                  <c:v>8529</c:v>
                </c:pt>
                <c:pt idx="8529">
                  <c:v>8530</c:v>
                </c:pt>
                <c:pt idx="8530">
                  <c:v>8531</c:v>
                </c:pt>
                <c:pt idx="8531">
                  <c:v>8532</c:v>
                </c:pt>
                <c:pt idx="8532">
                  <c:v>8533</c:v>
                </c:pt>
                <c:pt idx="8533">
                  <c:v>8534</c:v>
                </c:pt>
                <c:pt idx="8534">
                  <c:v>8535</c:v>
                </c:pt>
                <c:pt idx="8535">
                  <c:v>8536</c:v>
                </c:pt>
                <c:pt idx="8536">
                  <c:v>8537</c:v>
                </c:pt>
                <c:pt idx="8537">
                  <c:v>8538</c:v>
                </c:pt>
                <c:pt idx="8538">
                  <c:v>8539</c:v>
                </c:pt>
                <c:pt idx="8539">
                  <c:v>8540</c:v>
                </c:pt>
                <c:pt idx="8540">
                  <c:v>8541</c:v>
                </c:pt>
                <c:pt idx="8541">
                  <c:v>8542</c:v>
                </c:pt>
                <c:pt idx="8542">
                  <c:v>8543</c:v>
                </c:pt>
                <c:pt idx="8543">
                  <c:v>8544</c:v>
                </c:pt>
                <c:pt idx="8544">
                  <c:v>8545</c:v>
                </c:pt>
                <c:pt idx="8545">
                  <c:v>8546</c:v>
                </c:pt>
                <c:pt idx="8546">
                  <c:v>8547</c:v>
                </c:pt>
                <c:pt idx="8547">
                  <c:v>8548</c:v>
                </c:pt>
                <c:pt idx="8548">
                  <c:v>8549</c:v>
                </c:pt>
                <c:pt idx="8549">
                  <c:v>8550</c:v>
                </c:pt>
                <c:pt idx="8550">
                  <c:v>8551</c:v>
                </c:pt>
                <c:pt idx="8551">
                  <c:v>8552</c:v>
                </c:pt>
                <c:pt idx="8552">
                  <c:v>8553</c:v>
                </c:pt>
                <c:pt idx="8553">
                  <c:v>8554</c:v>
                </c:pt>
                <c:pt idx="8554">
                  <c:v>8555</c:v>
                </c:pt>
                <c:pt idx="8555">
                  <c:v>8556</c:v>
                </c:pt>
                <c:pt idx="8556">
                  <c:v>8557</c:v>
                </c:pt>
                <c:pt idx="8557">
                  <c:v>8558</c:v>
                </c:pt>
                <c:pt idx="8558">
                  <c:v>8559</c:v>
                </c:pt>
                <c:pt idx="8559">
                  <c:v>8560</c:v>
                </c:pt>
                <c:pt idx="8560">
                  <c:v>8561</c:v>
                </c:pt>
                <c:pt idx="8561">
                  <c:v>8562</c:v>
                </c:pt>
                <c:pt idx="8562">
                  <c:v>8563</c:v>
                </c:pt>
                <c:pt idx="8563">
                  <c:v>8564</c:v>
                </c:pt>
                <c:pt idx="8564">
                  <c:v>8565</c:v>
                </c:pt>
                <c:pt idx="8565">
                  <c:v>8566</c:v>
                </c:pt>
                <c:pt idx="8566">
                  <c:v>8567</c:v>
                </c:pt>
                <c:pt idx="8567">
                  <c:v>8568</c:v>
                </c:pt>
                <c:pt idx="8568">
                  <c:v>8569</c:v>
                </c:pt>
                <c:pt idx="8569">
                  <c:v>8570</c:v>
                </c:pt>
                <c:pt idx="8570">
                  <c:v>8571</c:v>
                </c:pt>
                <c:pt idx="8571">
                  <c:v>8572</c:v>
                </c:pt>
                <c:pt idx="8572">
                  <c:v>8573</c:v>
                </c:pt>
                <c:pt idx="8573">
                  <c:v>8574</c:v>
                </c:pt>
                <c:pt idx="8574">
                  <c:v>8575</c:v>
                </c:pt>
                <c:pt idx="8575">
                  <c:v>8576</c:v>
                </c:pt>
                <c:pt idx="8576">
                  <c:v>8577</c:v>
                </c:pt>
                <c:pt idx="8577">
                  <c:v>8578</c:v>
                </c:pt>
                <c:pt idx="8578">
                  <c:v>8579</c:v>
                </c:pt>
                <c:pt idx="8579">
                  <c:v>8580</c:v>
                </c:pt>
                <c:pt idx="8580">
                  <c:v>8581</c:v>
                </c:pt>
                <c:pt idx="8581">
                  <c:v>8582</c:v>
                </c:pt>
                <c:pt idx="8582">
                  <c:v>8583</c:v>
                </c:pt>
                <c:pt idx="8583">
                  <c:v>8584</c:v>
                </c:pt>
                <c:pt idx="8584">
                  <c:v>8585</c:v>
                </c:pt>
                <c:pt idx="8585">
                  <c:v>8586</c:v>
                </c:pt>
                <c:pt idx="8586">
                  <c:v>8587</c:v>
                </c:pt>
                <c:pt idx="8587">
                  <c:v>8588</c:v>
                </c:pt>
                <c:pt idx="8588">
                  <c:v>8589</c:v>
                </c:pt>
                <c:pt idx="8589">
                  <c:v>8590</c:v>
                </c:pt>
                <c:pt idx="8590">
                  <c:v>8591</c:v>
                </c:pt>
                <c:pt idx="8591">
                  <c:v>8592</c:v>
                </c:pt>
                <c:pt idx="8592">
                  <c:v>8593</c:v>
                </c:pt>
                <c:pt idx="8593">
                  <c:v>8594</c:v>
                </c:pt>
                <c:pt idx="8594">
                  <c:v>8595</c:v>
                </c:pt>
                <c:pt idx="8595">
                  <c:v>8596</c:v>
                </c:pt>
                <c:pt idx="8596">
                  <c:v>8597</c:v>
                </c:pt>
                <c:pt idx="8597">
                  <c:v>8598</c:v>
                </c:pt>
                <c:pt idx="8598">
                  <c:v>8599</c:v>
                </c:pt>
                <c:pt idx="8599">
                  <c:v>8600</c:v>
                </c:pt>
                <c:pt idx="8600">
                  <c:v>8601</c:v>
                </c:pt>
                <c:pt idx="8601">
                  <c:v>8602</c:v>
                </c:pt>
                <c:pt idx="8602">
                  <c:v>8603</c:v>
                </c:pt>
                <c:pt idx="8603">
                  <c:v>8604</c:v>
                </c:pt>
                <c:pt idx="8604">
                  <c:v>8605</c:v>
                </c:pt>
                <c:pt idx="8605">
                  <c:v>8606</c:v>
                </c:pt>
                <c:pt idx="8606">
                  <c:v>8607</c:v>
                </c:pt>
                <c:pt idx="8607">
                  <c:v>8608</c:v>
                </c:pt>
                <c:pt idx="8608">
                  <c:v>8609</c:v>
                </c:pt>
                <c:pt idx="8609">
                  <c:v>8610</c:v>
                </c:pt>
                <c:pt idx="8610">
                  <c:v>8611</c:v>
                </c:pt>
                <c:pt idx="8611">
                  <c:v>8612</c:v>
                </c:pt>
                <c:pt idx="8612">
                  <c:v>8613</c:v>
                </c:pt>
                <c:pt idx="8613">
                  <c:v>8614</c:v>
                </c:pt>
                <c:pt idx="8614">
                  <c:v>8615</c:v>
                </c:pt>
                <c:pt idx="8615">
                  <c:v>8616</c:v>
                </c:pt>
                <c:pt idx="8616">
                  <c:v>8617</c:v>
                </c:pt>
                <c:pt idx="8617">
                  <c:v>8618</c:v>
                </c:pt>
                <c:pt idx="8618">
                  <c:v>8619</c:v>
                </c:pt>
                <c:pt idx="8619">
                  <c:v>8620</c:v>
                </c:pt>
                <c:pt idx="8620">
                  <c:v>8621</c:v>
                </c:pt>
                <c:pt idx="8621">
                  <c:v>8622</c:v>
                </c:pt>
                <c:pt idx="8622">
                  <c:v>8623</c:v>
                </c:pt>
                <c:pt idx="8623">
                  <c:v>8624</c:v>
                </c:pt>
                <c:pt idx="8624">
                  <c:v>8625</c:v>
                </c:pt>
                <c:pt idx="8625">
                  <c:v>8626</c:v>
                </c:pt>
                <c:pt idx="8626">
                  <c:v>8627</c:v>
                </c:pt>
                <c:pt idx="8627">
                  <c:v>8628</c:v>
                </c:pt>
                <c:pt idx="8628">
                  <c:v>8629</c:v>
                </c:pt>
                <c:pt idx="8629">
                  <c:v>8630</c:v>
                </c:pt>
                <c:pt idx="8630">
                  <c:v>8631</c:v>
                </c:pt>
                <c:pt idx="8631">
                  <c:v>8632</c:v>
                </c:pt>
                <c:pt idx="8632">
                  <c:v>8633</c:v>
                </c:pt>
                <c:pt idx="8633">
                  <c:v>8634</c:v>
                </c:pt>
                <c:pt idx="8634">
                  <c:v>8635</c:v>
                </c:pt>
                <c:pt idx="8635">
                  <c:v>8636</c:v>
                </c:pt>
                <c:pt idx="8636">
                  <c:v>8637</c:v>
                </c:pt>
                <c:pt idx="8637">
                  <c:v>8638</c:v>
                </c:pt>
                <c:pt idx="8638">
                  <c:v>8639</c:v>
                </c:pt>
                <c:pt idx="8639">
                  <c:v>8640</c:v>
                </c:pt>
                <c:pt idx="8640">
                  <c:v>8641</c:v>
                </c:pt>
                <c:pt idx="8641">
                  <c:v>8642</c:v>
                </c:pt>
                <c:pt idx="8642">
                  <c:v>8643</c:v>
                </c:pt>
                <c:pt idx="8643">
                  <c:v>8644</c:v>
                </c:pt>
                <c:pt idx="8644">
                  <c:v>8645</c:v>
                </c:pt>
                <c:pt idx="8645">
                  <c:v>8646</c:v>
                </c:pt>
                <c:pt idx="8646">
                  <c:v>8647</c:v>
                </c:pt>
                <c:pt idx="8647">
                  <c:v>8648</c:v>
                </c:pt>
                <c:pt idx="8648">
                  <c:v>8649</c:v>
                </c:pt>
                <c:pt idx="8649">
                  <c:v>8650</c:v>
                </c:pt>
                <c:pt idx="8650">
                  <c:v>8651</c:v>
                </c:pt>
                <c:pt idx="8651">
                  <c:v>8652</c:v>
                </c:pt>
                <c:pt idx="8652">
                  <c:v>8653</c:v>
                </c:pt>
                <c:pt idx="8653">
                  <c:v>8654</c:v>
                </c:pt>
                <c:pt idx="8654">
                  <c:v>8655</c:v>
                </c:pt>
                <c:pt idx="8655">
                  <c:v>8656</c:v>
                </c:pt>
                <c:pt idx="8656">
                  <c:v>8657</c:v>
                </c:pt>
                <c:pt idx="8657">
                  <c:v>8658</c:v>
                </c:pt>
                <c:pt idx="8658">
                  <c:v>8659</c:v>
                </c:pt>
                <c:pt idx="8659">
                  <c:v>8660</c:v>
                </c:pt>
                <c:pt idx="8660">
                  <c:v>8661</c:v>
                </c:pt>
                <c:pt idx="8661">
                  <c:v>8662</c:v>
                </c:pt>
                <c:pt idx="8662">
                  <c:v>8663</c:v>
                </c:pt>
                <c:pt idx="8663">
                  <c:v>8664</c:v>
                </c:pt>
                <c:pt idx="8664">
                  <c:v>8665</c:v>
                </c:pt>
                <c:pt idx="8665">
                  <c:v>8666</c:v>
                </c:pt>
                <c:pt idx="8666">
                  <c:v>8667</c:v>
                </c:pt>
                <c:pt idx="8667">
                  <c:v>8668</c:v>
                </c:pt>
                <c:pt idx="8668">
                  <c:v>8669</c:v>
                </c:pt>
                <c:pt idx="8669">
                  <c:v>8670</c:v>
                </c:pt>
                <c:pt idx="8670">
                  <c:v>8671</c:v>
                </c:pt>
                <c:pt idx="8671">
                  <c:v>8672</c:v>
                </c:pt>
                <c:pt idx="8672">
                  <c:v>8673</c:v>
                </c:pt>
                <c:pt idx="8673">
                  <c:v>8674</c:v>
                </c:pt>
                <c:pt idx="8674">
                  <c:v>8675</c:v>
                </c:pt>
                <c:pt idx="8675">
                  <c:v>8676</c:v>
                </c:pt>
                <c:pt idx="8676">
                  <c:v>8677</c:v>
                </c:pt>
                <c:pt idx="8677">
                  <c:v>8678</c:v>
                </c:pt>
                <c:pt idx="8678">
                  <c:v>8679</c:v>
                </c:pt>
                <c:pt idx="8679">
                  <c:v>8680</c:v>
                </c:pt>
                <c:pt idx="8680">
                  <c:v>8681</c:v>
                </c:pt>
                <c:pt idx="8681">
                  <c:v>8682</c:v>
                </c:pt>
                <c:pt idx="8682">
                  <c:v>8683</c:v>
                </c:pt>
                <c:pt idx="8683">
                  <c:v>8684</c:v>
                </c:pt>
                <c:pt idx="8684">
                  <c:v>8685</c:v>
                </c:pt>
                <c:pt idx="8685">
                  <c:v>8686</c:v>
                </c:pt>
                <c:pt idx="8686">
                  <c:v>8687</c:v>
                </c:pt>
                <c:pt idx="8687">
                  <c:v>8688</c:v>
                </c:pt>
                <c:pt idx="8688">
                  <c:v>8689</c:v>
                </c:pt>
                <c:pt idx="8689">
                  <c:v>8690</c:v>
                </c:pt>
                <c:pt idx="8690">
                  <c:v>8691</c:v>
                </c:pt>
                <c:pt idx="8691">
                  <c:v>8692</c:v>
                </c:pt>
                <c:pt idx="8692">
                  <c:v>8693</c:v>
                </c:pt>
                <c:pt idx="8693">
                  <c:v>8694</c:v>
                </c:pt>
                <c:pt idx="8694">
                  <c:v>8695</c:v>
                </c:pt>
                <c:pt idx="8695">
                  <c:v>8696</c:v>
                </c:pt>
                <c:pt idx="8696">
                  <c:v>8697</c:v>
                </c:pt>
                <c:pt idx="8697">
                  <c:v>8698</c:v>
                </c:pt>
                <c:pt idx="8698">
                  <c:v>8699</c:v>
                </c:pt>
                <c:pt idx="8699">
                  <c:v>8700</c:v>
                </c:pt>
                <c:pt idx="8700">
                  <c:v>8701</c:v>
                </c:pt>
                <c:pt idx="8701">
                  <c:v>8702</c:v>
                </c:pt>
                <c:pt idx="8702">
                  <c:v>8703</c:v>
                </c:pt>
                <c:pt idx="8703">
                  <c:v>8704</c:v>
                </c:pt>
                <c:pt idx="8704">
                  <c:v>8705</c:v>
                </c:pt>
                <c:pt idx="8705">
                  <c:v>8706</c:v>
                </c:pt>
                <c:pt idx="8706">
                  <c:v>8707</c:v>
                </c:pt>
                <c:pt idx="8707">
                  <c:v>8708</c:v>
                </c:pt>
                <c:pt idx="8708">
                  <c:v>8709</c:v>
                </c:pt>
                <c:pt idx="8709">
                  <c:v>8710</c:v>
                </c:pt>
                <c:pt idx="8710">
                  <c:v>8711</c:v>
                </c:pt>
                <c:pt idx="8711">
                  <c:v>8712</c:v>
                </c:pt>
                <c:pt idx="8712">
                  <c:v>8713</c:v>
                </c:pt>
                <c:pt idx="8713">
                  <c:v>8714</c:v>
                </c:pt>
                <c:pt idx="8714">
                  <c:v>8715</c:v>
                </c:pt>
                <c:pt idx="8715">
                  <c:v>8716</c:v>
                </c:pt>
                <c:pt idx="8716">
                  <c:v>8717</c:v>
                </c:pt>
                <c:pt idx="8717">
                  <c:v>8718</c:v>
                </c:pt>
                <c:pt idx="8718">
                  <c:v>8719</c:v>
                </c:pt>
                <c:pt idx="8719">
                  <c:v>8720</c:v>
                </c:pt>
                <c:pt idx="8720">
                  <c:v>8721</c:v>
                </c:pt>
                <c:pt idx="8721">
                  <c:v>8722</c:v>
                </c:pt>
                <c:pt idx="8722">
                  <c:v>8723</c:v>
                </c:pt>
                <c:pt idx="8723">
                  <c:v>8724</c:v>
                </c:pt>
                <c:pt idx="8724">
                  <c:v>8725</c:v>
                </c:pt>
                <c:pt idx="8725">
                  <c:v>8726</c:v>
                </c:pt>
                <c:pt idx="8726">
                  <c:v>8727</c:v>
                </c:pt>
                <c:pt idx="8727">
                  <c:v>8728</c:v>
                </c:pt>
                <c:pt idx="8728">
                  <c:v>8729</c:v>
                </c:pt>
                <c:pt idx="8729">
                  <c:v>8730</c:v>
                </c:pt>
                <c:pt idx="8730">
                  <c:v>8731</c:v>
                </c:pt>
                <c:pt idx="8731">
                  <c:v>8732</c:v>
                </c:pt>
                <c:pt idx="8732">
                  <c:v>8733</c:v>
                </c:pt>
                <c:pt idx="8733">
                  <c:v>8734</c:v>
                </c:pt>
                <c:pt idx="8734">
                  <c:v>8735</c:v>
                </c:pt>
                <c:pt idx="8735">
                  <c:v>8736</c:v>
                </c:pt>
                <c:pt idx="8736">
                  <c:v>8737</c:v>
                </c:pt>
                <c:pt idx="8737">
                  <c:v>8738</c:v>
                </c:pt>
                <c:pt idx="8738">
                  <c:v>8739</c:v>
                </c:pt>
                <c:pt idx="8739">
                  <c:v>8740</c:v>
                </c:pt>
                <c:pt idx="8740">
                  <c:v>8741</c:v>
                </c:pt>
                <c:pt idx="8741">
                  <c:v>8742</c:v>
                </c:pt>
                <c:pt idx="8742">
                  <c:v>8743</c:v>
                </c:pt>
                <c:pt idx="8743">
                  <c:v>8744</c:v>
                </c:pt>
                <c:pt idx="8744">
                  <c:v>8745</c:v>
                </c:pt>
                <c:pt idx="8745">
                  <c:v>8746</c:v>
                </c:pt>
                <c:pt idx="8746">
                  <c:v>8747</c:v>
                </c:pt>
                <c:pt idx="8747">
                  <c:v>8748</c:v>
                </c:pt>
                <c:pt idx="8748">
                  <c:v>8749</c:v>
                </c:pt>
                <c:pt idx="8749">
                  <c:v>8750</c:v>
                </c:pt>
                <c:pt idx="8750">
                  <c:v>8751</c:v>
                </c:pt>
                <c:pt idx="8751">
                  <c:v>8752</c:v>
                </c:pt>
                <c:pt idx="8752">
                  <c:v>8753</c:v>
                </c:pt>
                <c:pt idx="8753">
                  <c:v>8754</c:v>
                </c:pt>
                <c:pt idx="8754">
                  <c:v>8755</c:v>
                </c:pt>
                <c:pt idx="8755">
                  <c:v>8756</c:v>
                </c:pt>
                <c:pt idx="8756">
                  <c:v>8757</c:v>
                </c:pt>
                <c:pt idx="8757">
                  <c:v>8758</c:v>
                </c:pt>
                <c:pt idx="8758">
                  <c:v>8759</c:v>
                </c:pt>
                <c:pt idx="8759">
                  <c:v>8760</c:v>
                </c:pt>
                <c:pt idx="8760">
                  <c:v>8761</c:v>
                </c:pt>
                <c:pt idx="8761">
                  <c:v>8762</c:v>
                </c:pt>
                <c:pt idx="8762">
                  <c:v>8763</c:v>
                </c:pt>
                <c:pt idx="8763">
                  <c:v>8764</c:v>
                </c:pt>
                <c:pt idx="8764">
                  <c:v>8765</c:v>
                </c:pt>
                <c:pt idx="8765">
                  <c:v>8766</c:v>
                </c:pt>
                <c:pt idx="8766">
                  <c:v>8767</c:v>
                </c:pt>
                <c:pt idx="8767">
                  <c:v>8768</c:v>
                </c:pt>
                <c:pt idx="8768">
                  <c:v>8769</c:v>
                </c:pt>
                <c:pt idx="8769">
                  <c:v>8770</c:v>
                </c:pt>
                <c:pt idx="8770">
                  <c:v>8771</c:v>
                </c:pt>
                <c:pt idx="8771">
                  <c:v>8772</c:v>
                </c:pt>
                <c:pt idx="8772">
                  <c:v>8773</c:v>
                </c:pt>
                <c:pt idx="8773">
                  <c:v>8774</c:v>
                </c:pt>
                <c:pt idx="8774">
                  <c:v>8775</c:v>
                </c:pt>
                <c:pt idx="8775">
                  <c:v>8776</c:v>
                </c:pt>
                <c:pt idx="8776">
                  <c:v>8777</c:v>
                </c:pt>
                <c:pt idx="8777">
                  <c:v>8778</c:v>
                </c:pt>
                <c:pt idx="8778">
                  <c:v>8779</c:v>
                </c:pt>
                <c:pt idx="8779">
                  <c:v>8780</c:v>
                </c:pt>
                <c:pt idx="8780">
                  <c:v>8781</c:v>
                </c:pt>
                <c:pt idx="8781">
                  <c:v>8782</c:v>
                </c:pt>
                <c:pt idx="8782">
                  <c:v>8783</c:v>
                </c:pt>
                <c:pt idx="8783">
                  <c:v>8784</c:v>
                </c:pt>
                <c:pt idx="8784">
                  <c:v>8785</c:v>
                </c:pt>
                <c:pt idx="8785">
                  <c:v>8786</c:v>
                </c:pt>
                <c:pt idx="8786">
                  <c:v>8787</c:v>
                </c:pt>
                <c:pt idx="8787">
                  <c:v>8788</c:v>
                </c:pt>
                <c:pt idx="8788">
                  <c:v>8789</c:v>
                </c:pt>
                <c:pt idx="8789">
                  <c:v>8790</c:v>
                </c:pt>
                <c:pt idx="8790">
                  <c:v>8791</c:v>
                </c:pt>
                <c:pt idx="8791">
                  <c:v>8792</c:v>
                </c:pt>
                <c:pt idx="8792">
                  <c:v>8793</c:v>
                </c:pt>
                <c:pt idx="8793">
                  <c:v>8794</c:v>
                </c:pt>
                <c:pt idx="8794">
                  <c:v>8795</c:v>
                </c:pt>
                <c:pt idx="8795">
                  <c:v>8796</c:v>
                </c:pt>
                <c:pt idx="8796">
                  <c:v>8797</c:v>
                </c:pt>
                <c:pt idx="8797">
                  <c:v>8798</c:v>
                </c:pt>
                <c:pt idx="8798">
                  <c:v>8799</c:v>
                </c:pt>
                <c:pt idx="8799">
                  <c:v>8800</c:v>
                </c:pt>
                <c:pt idx="8800">
                  <c:v>8801</c:v>
                </c:pt>
                <c:pt idx="8801">
                  <c:v>8802</c:v>
                </c:pt>
                <c:pt idx="8802">
                  <c:v>8803</c:v>
                </c:pt>
                <c:pt idx="8803">
                  <c:v>8804</c:v>
                </c:pt>
                <c:pt idx="8804">
                  <c:v>8805</c:v>
                </c:pt>
                <c:pt idx="8805">
                  <c:v>8806</c:v>
                </c:pt>
                <c:pt idx="8806">
                  <c:v>8807</c:v>
                </c:pt>
                <c:pt idx="8807">
                  <c:v>8808</c:v>
                </c:pt>
                <c:pt idx="8808">
                  <c:v>8809</c:v>
                </c:pt>
                <c:pt idx="8809">
                  <c:v>8810</c:v>
                </c:pt>
                <c:pt idx="8810">
                  <c:v>8811</c:v>
                </c:pt>
                <c:pt idx="8811">
                  <c:v>8812</c:v>
                </c:pt>
                <c:pt idx="8812">
                  <c:v>8813</c:v>
                </c:pt>
                <c:pt idx="8813">
                  <c:v>8814</c:v>
                </c:pt>
                <c:pt idx="8814">
                  <c:v>8815</c:v>
                </c:pt>
                <c:pt idx="8815">
                  <c:v>8816</c:v>
                </c:pt>
                <c:pt idx="8816">
                  <c:v>8817</c:v>
                </c:pt>
                <c:pt idx="8817">
                  <c:v>8818</c:v>
                </c:pt>
                <c:pt idx="8818">
                  <c:v>8819</c:v>
                </c:pt>
                <c:pt idx="8819">
                  <c:v>8820</c:v>
                </c:pt>
                <c:pt idx="8820">
                  <c:v>8821</c:v>
                </c:pt>
                <c:pt idx="8821">
                  <c:v>8822</c:v>
                </c:pt>
                <c:pt idx="8822">
                  <c:v>8823</c:v>
                </c:pt>
                <c:pt idx="8823">
                  <c:v>8824</c:v>
                </c:pt>
                <c:pt idx="8824">
                  <c:v>8825</c:v>
                </c:pt>
                <c:pt idx="8825">
                  <c:v>8826</c:v>
                </c:pt>
                <c:pt idx="8826">
                  <c:v>8827</c:v>
                </c:pt>
                <c:pt idx="8827">
                  <c:v>8828</c:v>
                </c:pt>
                <c:pt idx="8828">
                  <c:v>8829</c:v>
                </c:pt>
                <c:pt idx="8829">
                  <c:v>8830</c:v>
                </c:pt>
                <c:pt idx="8830">
                  <c:v>8831</c:v>
                </c:pt>
                <c:pt idx="8831">
                  <c:v>8832</c:v>
                </c:pt>
                <c:pt idx="8832">
                  <c:v>8833</c:v>
                </c:pt>
                <c:pt idx="8833">
                  <c:v>8834</c:v>
                </c:pt>
                <c:pt idx="8834">
                  <c:v>8835</c:v>
                </c:pt>
                <c:pt idx="8835">
                  <c:v>8836</c:v>
                </c:pt>
                <c:pt idx="8836">
                  <c:v>8837</c:v>
                </c:pt>
                <c:pt idx="8837">
                  <c:v>8838</c:v>
                </c:pt>
                <c:pt idx="8838">
                  <c:v>8839</c:v>
                </c:pt>
                <c:pt idx="8839">
                  <c:v>8840</c:v>
                </c:pt>
                <c:pt idx="8840">
                  <c:v>8841</c:v>
                </c:pt>
                <c:pt idx="8841">
                  <c:v>8842</c:v>
                </c:pt>
                <c:pt idx="8842">
                  <c:v>8843</c:v>
                </c:pt>
                <c:pt idx="8843">
                  <c:v>8844</c:v>
                </c:pt>
                <c:pt idx="8844">
                  <c:v>8845</c:v>
                </c:pt>
                <c:pt idx="8845">
                  <c:v>8846</c:v>
                </c:pt>
                <c:pt idx="8846">
                  <c:v>8847</c:v>
                </c:pt>
                <c:pt idx="8847">
                  <c:v>8848</c:v>
                </c:pt>
                <c:pt idx="8848">
                  <c:v>8849</c:v>
                </c:pt>
                <c:pt idx="8849">
                  <c:v>8850</c:v>
                </c:pt>
                <c:pt idx="8850">
                  <c:v>8851</c:v>
                </c:pt>
                <c:pt idx="8851">
                  <c:v>8852</c:v>
                </c:pt>
                <c:pt idx="8852">
                  <c:v>8853</c:v>
                </c:pt>
                <c:pt idx="8853">
                  <c:v>8854</c:v>
                </c:pt>
                <c:pt idx="8854">
                  <c:v>8855</c:v>
                </c:pt>
                <c:pt idx="8855">
                  <c:v>8856</c:v>
                </c:pt>
                <c:pt idx="8856">
                  <c:v>8857</c:v>
                </c:pt>
                <c:pt idx="8857">
                  <c:v>8858</c:v>
                </c:pt>
                <c:pt idx="8858">
                  <c:v>8859</c:v>
                </c:pt>
                <c:pt idx="8859">
                  <c:v>8860</c:v>
                </c:pt>
                <c:pt idx="8860">
                  <c:v>8861</c:v>
                </c:pt>
                <c:pt idx="8861">
                  <c:v>8862</c:v>
                </c:pt>
                <c:pt idx="8862">
                  <c:v>8863</c:v>
                </c:pt>
                <c:pt idx="8863">
                  <c:v>8864</c:v>
                </c:pt>
                <c:pt idx="8864">
                  <c:v>8865</c:v>
                </c:pt>
                <c:pt idx="8865">
                  <c:v>8866</c:v>
                </c:pt>
                <c:pt idx="8866">
                  <c:v>8867</c:v>
                </c:pt>
                <c:pt idx="8867">
                  <c:v>8868</c:v>
                </c:pt>
                <c:pt idx="8868">
                  <c:v>8869</c:v>
                </c:pt>
                <c:pt idx="8869">
                  <c:v>8870</c:v>
                </c:pt>
                <c:pt idx="8870">
                  <c:v>8871</c:v>
                </c:pt>
                <c:pt idx="8871">
                  <c:v>8872</c:v>
                </c:pt>
                <c:pt idx="8872">
                  <c:v>8873</c:v>
                </c:pt>
                <c:pt idx="8873">
                  <c:v>8874</c:v>
                </c:pt>
                <c:pt idx="8874">
                  <c:v>8875</c:v>
                </c:pt>
                <c:pt idx="8875">
                  <c:v>8876</c:v>
                </c:pt>
                <c:pt idx="8876">
                  <c:v>8877</c:v>
                </c:pt>
                <c:pt idx="8877">
                  <c:v>8878</c:v>
                </c:pt>
                <c:pt idx="8878">
                  <c:v>8879</c:v>
                </c:pt>
                <c:pt idx="8879">
                  <c:v>8880</c:v>
                </c:pt>
                <c:pt idx="8880">
                  <c:v>8881</c:v>
                </c:pt>
                <c:pt idx="8881">
                  <c:v>8882</c:v>
                </c:pt>
                <c:pt idx="8882">
                  <c:v>8883</c:v>
                </c:pt>
                <c:pt idx="8883">
                  <c:v>8884</c:v>
                </c:pt>
                <c:pt idx="8884">
                  <c:v>8885</c:v>
                </c:pt>
                <c:pt idx="8885">
                  <c:v>8886</c:v>
                </c:pt>
                <c:pt idx="8886">
                  <c:v>8887</c:v>
                </c:pt>
                <c:pt idx="8887">
                  <c:v>8888</c:v>
                </c:pt>
                <c:pt idx="8888">
                  <c:v>8889</c:v>
                </c:pt>
                <c:pt idx="8889">
                  <c:v>8890</c:v>
                </c:pt>
                <c:pt idx="8890">
                  <c:v>8891</c:v>
                </c:pt>
                <c:pt idx="8891">
                  <c:v>8892</c:v>
                </c:pt>
                <c:pt idx="8892">
                  <c:v>8893</c:v>
                </c:pt>
                <c:pt idx="8893">
                  <c:v>8894</c:v>
                </c:pt>
                <c:pt idx="8894">
                  <c:v>8895</c:v>
                </c:pt>
                <c:pt idx="8895">
                  <c:v>8896</c:v>
                </c:pt>
                <c:pt idx="8896">
                  <c:v>8897</c:v>
                </c:pt>
                <c:pt idx="8897">
                  <c:v>8898</c:v>
                </c:pt>
                <c:pt idx="8898">
                  <c:v>8899</c:v>
                </c:pt>
                <c:pt idx="8899">
                  <c:v>8900</c:v>
                </c:pt>
                <c:pt idx="8900">
                  <c:v>8901</c:v>
                </c:pt>
                <c:pt idx="8901">
                  <c:v>8902</c:v>
                </c:pt>
                <c:pt idx="8902">
                  <c:v>8903</c:v>
                </c:pt>
                <c:pt idx="8903">
                  <c:v>8904</c:v>
                </c:pt>
                <c:pt idx="8904">
                  <c:v>8905</c:v>
                </c:pt>
                <c:pt idx="8905">
                  <c:v>8906</c:v>
                </c:pt>
                <c:pt idx="8906">
                  <c:v>8907</c:v>
                </c:pt>
                <c:pt idx="8907">
                  <c:v>8908</c:v>
                </c:pt>
                <c:pt idx="8908">
                  <c:v>8909</c:v>
                </c:pt>
                <c:pt idx="8909">
                  <c:v>8910</c:v>
                </c:pt>
                <c:pt idx="8910">
                  <c:v>8911</c:v>
                </c:pt>
                <c:pt idx="8911">
                  <c:v>8912</c:v>
                </c:pt>
                <c:pt idx="8912">
                  <c:v>8913</c:v>
                </c:pt>
                <c:pt idx="8913">
                  <c:v>8914</c:v>
                </c:pt>
                <c:pt idx="8914">
                  <c:v>8915</c:v>
                </c:pt>
                <c:pt idx="8915">
                  <c:v>8916</c:v>
                </c:pt>
                <c:pt idx="8916">
                  <c:v>8917</c:v>
                </c:pt>
                <c:pt idx="8917">
                  <c:v>8918</c:v>
                </c:pt>
                <c:pt idx="8918">
                  <c:v>8919</c:v>
                </c:pt>
                <c:pt idx="8919">
                  <c:v>8920</c:v>
                </c:pt>
                <c:pt idx="8920">
                  <c:v>8921</c:v>
                </c:pt>
                <c:pt idx="8921">
                  <c:v>8922</c:v>
                </c:pt>
                <c:pt idx="8922">
                  <c:v>8923</c:v>
                </c:pt>
                <c:pt idx="8923">
                  <c:v>8924</c:v>
                </c:pt>
                <c:pt idx="8924">
                  <c:v>8925</c:v>
                </c:pt>
                <c:pt idx="8925">
                  <c:v>8926</c:v>
                </c:pt>
                <c:pt idx="8926">
                  <c:v>8927</c:v>
                </c:pt>
                <c:pt idx="8927">
                  <c:v>8928</c:v>
                </c:pt>
                <c:pt idx="8928">
                  <c:v>8929</c:v>
                </c:pt>
                <c:pt idx="8929">
                  <c:v>8930</c:v>
                </c:pt>
                <c:pt idx="8930">
                  <c:v>8931</c:v>
                </c:pt>
                <c:pt idx="8931">
                  <c:v>8932</c:v>
                </c:pt>
                <c:pt idx="8932">
                  <c:v>8933</c:v>
                </c:pt>
                <c:pt idx="8933">
                  <c:v>8934</c:v>
                </c:pt>
                <c:pt idx="8934">
                  <c:v>8935</c:v>
                </c:pt>
                <c:pt idx="8935">
                  <c:v>8936</c:v>
                </c:pt>
                <c:pt idx="8936">
                  <c:v>8937</c:v>
                </c:pt>
                <c:pt idx="8937">
                  <c:v>8938</c:v>
                </c:pt>
                <c:pt idx="8938">
                  <c:v>8939</c:v>
                </c:pt>
                <c:pt idx="8939">
                  <c:v>8940</c:v>
                </c:pt>
                <c:pt idx="8940">
                  <c:v>8941</c:v>
                </c:pt>
                <c:pt idx="8941">
                  <c:v>8942</c:v>
                </c:pt>
                <c:pt idx="8942">
                  <c:v>8943</c:v>
                </c:pt>
                <c:pt idx="8943">
                  <c:v>8944</c:v>
                </c:pt>
                <c:pt idx="8944">
                  <c:v>8945</c:v>
                </c:pt>
                <c:pt idx="8945">
                  <c:v>8946</c:v>
                </c:pt>
                <c:pt idx="8946">
                  <c:v>8947</c:v>
                </c:pt>
                <c:pt idx="8947">
                  <c:v>8948</c:v>
                </c:pt>
                <c:pt idx="8948">
                  <c:v>8949</c:v>
                </c:pt>
                <c:pt idx="8949">
                  <c:v>8950</c:v>
                </c:pt>
                <c:pt idx="8950">
                  <c:v>8951</c:v>
                </c:pt>
                <c:pt idx="8951">
                  <c:v>8952</c:v>
                </c:pt>
                <c:pt idx="8952">
                  <c:v>8953</c:v>
                </c:pt>
                <c:pt idx="8953">
                  <c:v>8954</c:v>
                </c:pt>
                <c:pt idx="8954">
                  <c:v>8955</c:v>
                </c:pt>
                <c:pt idx="8955">
                  <c:v>8956</c:v>
                </c:pt>
                <c:pt idx="8956">
                  <c:v>8957</c:v>
                </c:pt>
                <c:pt idx="8957">
                  <c:v>8958</c:v>
                </c:pt>
                <c:pt idx="8958">
                  <c:v>8959</c:v>
                </c:pt>
                <c:pt idx="8959">
                  <c:v>8960</c:v>
                </c:pt>
                <c:pt idx="8960">
                  <c:v>8961</c:v>
                </c:pt>
                <c:pt idx="8961">
                  <c:v>8962</c:v>
                </c:pt>
                <c:pt idx="8962">
                  <c:v>8963</c:v>
                </c:pt>
                <c:pt idx="8963">
                  <c:v>8964</c:v>
                </c:pt>
                <c:pt idx="8964">
                  <c:v>8965</c:v>
                </c:pt>
                <c:pt idx="8965">
                  <c:v>8966</c:v>
                </c:pt>
                <c:pt idx="8966">
                  <c:v>8967</c:v>
                </c:pt>
                <c:pt idx="8967">
                  <c:v>8968</c:v>
                </c:pt>
                <c:pt idx="8968">
                  <c:v>8969</c:v>
                </c:pt>
                <c:pt idx="8969">
                  <c:v>8970</c:v>
                </c:pt>
                <c:pt idx="8970">
                  <c:v>8971</c:v>
                </c:pt>
                <c:pt idx="8971">
                  <c:v>8972</c:v>
                </c:pt>
                <c:pt idx="8972">
                  <c:v>8973</c:v>
                </c:pt>
                <c:pt idx="8973">
                  <c:v>8974</c:v>
                </c:pt>
                <c:pt idx="8974">
                  <c:v>8975</c:v>
                </c:pt>
                <c:pt idx="8975">
                  <c:v>8976</c:v>
                </c:pt>
                <c:pt idx="8976">
                  <c:v>8977</c:v>
                </c:pt>
                <c:pt idx="8977">
                  <c:v>8978</c:v>
                </c:pt>
                <c:pt idx="8978">
                  <c:v>8979</c:v>
                </c:pt>
                <c:pt idx="8979">
                  <c:v>8980</c:v>
                </c:pt>
                <c:pt idx="8980">
                  <c:v>8981</c:v>
                </c:pt>
                <c:pt idx="8981">
                  <c:v>8982</c:v>
                </c:pt>
                <c:pt idx="8982">
                  <c:v>8983</c:v>
                </c:pt>
                <c:pt idx="8983">
                  <c:v>8984</c:v>
                </c:pt>
                <c:pt idx="8984">
                  <c:v>8985</c:v>
                </c:pt>
                <c:pt idx="8985">
                  <c:v>8986</c:v>
                </c:pt>
                <c:pt idx="8986">
                  <c:v>8987</c:v>
                </c:pt>
                <c:pt idx="8987">
                  <c:v>8988</c:v>
                </c:pt>
                <c:pt idx="8988">
                  <c:v>8989</c:v>
                </c:pt>
                <c:pt idx="8989">
                  <c:v>8990</c:v>
                </c:pt>
                <c:pt idx="8990">
                  <c:v>8991</c:v>
                </c:pt>
                <c:pt idx="8991">
                  <c:v>8992</c:v>
                </c:pt>
                <c:pt idx="8992">
                  <c:v>8993</c:v>
                </c:pt>
                <c:pt idx="8993">
                  <c:v>8994</c:v>
                </c:pt>
                <c:pt idx="8994">
                  <c:v>8995</c:v>
                </c:pt>
                <c:pt idx="8995">
                  <c:v>8996</c:v>
                </c:pt>
                <c:pt idx="8996">
                  <c:v>8997</c:v>
                </c:pt>
                <c:pt idx="8997">
                  <c:v>8998</c:v>
                </c:pt>
                <c:pt idx="8998">
                  <c:v>8999</c:v>
                </c:pt>
                <c:pt idx="8999">
                  <c:v>9000</c:v>
                </c:pt>
                <c:pt idx="9000">
                  <c:v>9001</c:v>
                </c:pt>
                <c:pt idx="9001">
                  <c:v>9002</c:v>
                </c:pt>
                <c:pt idx="9002">
                  <c:v>9003</c:v>
                </c:pt>
                <c:pt idx="9003">
                  <c:v>9004</c:v>
                </c:pt>
                <c:pt idx="9004">
                  <c:v>9005</c:v>
                </c:pt>
                <c:pt idx="9005">
                  <c:v>9006</c:v>
                </c:pt>
                <c:pt idx="9006">
                  <c:v>9007</c:v>
                </c:pt>
                <c:pt idx="9007">
                  <c:v>9008</c:v>
                </c:pt>
                <c:pt idx="9008">
                  <c:v>9009</c:v>
                </c:pt>
                <c:pt idx="9009">
                  <c:v>9010</c:v>
                </c:pt>
                <c:pt idx="9010">
                  <c:v>9011</c:v>
                </c:pt>
                <c:pt idx="9011">
                  <c:v>9012</c:v>
                </c:pt>
                <c:pt idx="9012">
                  <c:v>9013</c:v>
                </c:pt>
                <c:pt idx="9013">
                  <c:v>9014</c:v>
                </c:pt>
                <c:pt idx="9014">
                  <c:v>9015</c:v>
                </c:pt>
                <c:pt idx="9015">
                  <c:v>9016</c:v>
                </c:pt>
                <c:pt idx="9016">
                  <c:v>9017</c:v>
                </c:pt>
                <c:pt idx="9017">
                  <c:v>9018</c:v>
                </c:pt>
                <c:pt idx="9018">
                  <c:v>9019</c:v>
                </c:pt>
                <c:pt idx="9019">
                  <c:v>9020</c:v>
                </c:pt>
                <c:pt idx="9020">
                  <c:v>9021</c:v>
                </c:pt>
                <c:pt idx="9021">
                  <c:v>9022</c:v>
                </c:pt>
                <c:pt idx="9022">
                  <c:v>9023</c:v>
                </c:pt>
                <c:pt idx="9023">
                  <c:v>9024</c:v>
                </c:pt>
                <c:pt idx="9024">
                  <c:v>9025</c:v>
                </c:pt>
                <c:pt idx="9025">
                  <c:v>9026</c:v>
                </c:pt>
                <c:pt idx="9026">
                  <c:v>9027</c:v>
                </c:pt>
                <c:pt idx="9027">
                  <c:v>9028</c:v>
                </c:pt>
                <c:pt idx="9028">
                  <c:v>9029</c:v>
                </c:pt>
                <c:pt idx="9029">
                  <c:v>9030</c:v>
                </c:pt>
                <c:pt idx="9030">
                  <c:v>9031</c:v>
                </c:pt>
                <c:pt idx="9031">
                  <c:v>9032</c:v>
                </c:pt>
                <c:pt idx="9032">
                  <c:v>9033</c:v>
                </c:pt>
                <c:pt idx="9033">
                  <c:v>9034</c:v>
                </c:pt>
                <c:pt idx="9034">
                  <c:v>9035</c:v>
                </c:pt>
                <c:pt idx="9035">
                  <c:v>9036</c:v>
                </c:pt>
                <c:pt idx="9036">
                  <c:v>9037</c:v>
                </c:pt>
                <c:pt idx="9037">
                  <c:v>9038</c:v>
                </c:pt>
                <c:pt idx="9038">
                  <c:v>9039</c:v>
                </c:pt>
                <c:pt idx="9039">
                  <c:v>9040</c:v>
                </c:pt>
                <c:pt idx="9040">
                  <c:v>9041</c:v>
                </c:pt>
                <c:pt idx="9041">
                  <c:v>9042</c:v>
                </c:pt>
                <c:pt idx="9042">
                  <c:v>9043</c:v>
                </c:pt>
                <c:pt idx="9043">
                  <c:v>9044</c:v>
                </c:pt>
                <c:pt idx="9044">
                  <c:v>9045</c:v>
                </c:pt>
                <c:pt idx="9045">
                  <c:v>9046</c:v>
                </c:pt>
                <c:pt idx="9046">
                  <c:v>9047</c:v>
                </c:pt>
                <c:pt idx="9047">
                  <c:v>9048</c:v>
                </c:pt>
                <c:pt idx="9048">
                  <c:v>9049</c:v>
                </c:pt>
                <c:pt idx="9049">
                  <c:v>9050</c:v>
                </c:pt>
                <c:pt idx="9050">
                  <c:v>9051</c:v>
                </c:pt>
                <c:pt idx="9051">
                  <c:v>9052</c:v>
                </c:pt>
                <c:pt idx="9052">
                  <c:v>9053</c:v>
                </c:pt>
                <c:pt idx="9053">
                  <c:v>9054</c:v>
                </c:pt>
                <c:pt idx="9054">
                  <c:v>9055</c:v>
                </c:pt>
                <c:pt idx="9055">
                  <c:v>9056</c:v>
                </c:pt>
                <c:pt idx="9056">
                  <c:v>9057</c:v>
                </c:pt>
                <c:pt idx="9057">
                  <c:v>9058</c:v>
                </c:pt>
                <c:pt idx="9058">
                  <c:v>9059</c:v>
                </c:pt>
                <c:pt idx="9059">
                  <c:v>9060</c:v>
                </c:pt>
                <c:pt idx="9060">
                  <c:v>9061</c:v>
                </c:pt>
                <c:pt idx="9061">
                  <c:v>9062</c:v>
                </c:pt>
                <c:pt idx="9062">
                  <c:v>9063</c:v>
                </c:pt>
                <c:pt idx="9063">
                  <c:v>9064</c:v>
                </c:pt>
                <c:pt idx="9064">
                  <c:v>9065</c:v>
                </c:pt>
                <c:pt idx="9065">
                  <c:v>9066</c:v>
                </c:pt>
                <c:pt idx="9066">
                  <c:v>9067</c:v>
                </c:pt>
                <c:pt idx="9067">
                  <c:v>9068</c:v>
                </c:pt>
                <c:pt idx="9068">
                  <c:v>9069</c:v>
                </c:pt>
                <c:pt idx="9069">
                  <c:v>9070</c:v>
                </c:pt>
                <c:pt idx="9070">
                  <c:v>9071</c:v>
                </c:pt>
                <c:pt idx="9071">
                  <c:v>9072</c:v>
                </c:pt>
                <c:pt idx="9072">
                  <c:v>9073</c:v>
                </c:pt>
                <c:pt idx="9073">
                  <c:v>9074</c:v>
                </c:pt>
                <c:pt idx="9074">
                  <c:v>9075</c:v>
                </c:pt>
                <c:pt idx="9075">
                  <c:v>9076</c:v>
                </c:pt>
                <c:pt idx="9076">
                  <c:v>9077</c:v>
                </c:pt>
                <c:pt idx="9077">
                  <c:v>9078</c:v>
                </c:pt>
                <c:pt idx="9078">
                  <c:v>9079</c:v>
                </c:pt>
                <c:pt idx="9079">
                  <c:v>9080</c:v>
                </c:pt>
                <c:pt idx="9080">
                  <c:v>9081</c:v>
                </c:pt>
                <c:pt idx="9081">
                  <c:v>9082</c:v>
                </c:pt>
                <c:pt idx="9082">
                  <c:v>9083</c:v>
                </c:pt>
                <c:pt idx="9083">
                  <c:v>9084</c:v>
                </c:pt>
                <c:pt idx="9084">
                  <c:v>9085</c:v>
                </c:pt>
                <c:pt idx="9085">
                  <c:v>9086</c:v>
                </c:pt>
                <c:pt idx="9086">
                  <c:v>9087</c:v>
                </c:pt>
                <c:pt idx="9087">
                  <c:v>9088</c:v>
                </c:pt>
                <c:pt idx="9088">
                  <c:v>9089</c:v>
                </c:pt>
                <c:pt idx="9089">
                  <c:v>9090</c:v>
                </c:pt>
                <c:pt idx="9090">
                  <c:v>9091</c:v>
                </c:pt>
                <c:pt idx="9091">
                  <c:v>9092</c:v>
                </c:pt>
                <c:pt idx="9092">
                  <c:v>9093</c:v>
                </c:pt>
                <c:pt idx="9093">
                  <c:v>9094</c:v>
                </c:pt>
                <c:pt idx="9094">
                  <c:v>9095</c:v>
                </c:pt>
                <c:pt idx="9095">
                  <c:v>9096</c:v>
                </c:pt>
                <c:pt idx="9096">
                  <c:v>9097</c:v>
                </c:pt>
                <c:pt idx="9097">
                  <c:v>9098</c:v>
                </c:pt>
                <c:pt idx="9098">
                  <c:v>9099</c:v>
                </c:pt>
                <c:pt idx="9099">
                  <c:v>9100</c:v>
                </c:pt>
                <c:pt idx="9100">
                  <c:v>9101</c:v>
                </c:pt>
                <c:pt idx="9101">
                  <c:v>9102</c:v>
                </c:pt>
                <c:pt idx="9102">
                  <c:v>9103</c:v>
                </c:pt>
                <c:pt idx="9103">
                  <c:v>9104</c:v>
                </c:pt>
                <c:pt idx="9104">
                  <c:v>9105</c:v>
                </c:pt>
                <c:pt idx="9105">
                  <c:v>9106</c:v>
                </c:pt>
                <c:pt idx="9106">
                  <c:v>9107</c:v>
                </c:pt>
                <c:pt idx="9107">
                  <c:v>9108</c:v>
                </c:pt>
                <c:pt idx="9108">
                  <c:v>9109</c:v>
                </c:pt>
                <c:pt idx="9109">
                  <c:v>9110</c:v>
                </c:pt>
                <c:pt idx="9110">
                  <c:v>9111</c:v>
                </c:pt>
                <c:pt idx="9111">
                  <c:v>9112</c:v>
                </c:pt>
                <c:pt idx="9112">
                  <c:v>9113</c:v>
                </c:pt>
                <c:pt idx="9113">
                  <c:v>9114</c:v>
                </c:pt>
                <c:pt idx="9114">
                  <c:v>9115</c:v>
                </c:pt>
                <c:pt idx="9115">
                  <c:v>9116</c:v>
                </c:pt>
                <c:pt idx="9116">
                  <c:v>9117</c:v>
                </c:pt>
                <c:pt idx="9117">
                  <c:v>9118</c:v>
                </c:pt>
                <c:pt idx="9118">
                  <c:v>9119</c:v>
                </c:pt>
                <c:pt idx="9119">
                  <c:v>9120</c:v>
                </c:pt>
                <c:pt idx="9120">
                  <c:v>9121</c:v>
                </c:pt>
                <c:pt idx="9121">
                  <c:v>9122</c:v>
                </c:pt>
                <c:pt idx="9122">
                  <c:v>9123</c:v>
                </c:pt>
                <c:pt idx="9123">
                  <c:v>9124</c:v>
                </c:pt>
                <c:pt idx="9124">
                  <c:v>9125</c:v>
                </c:pt>
                <c:pt idx="9125">
                  <c:v>9126</c:v>
                </c:pt>
                <c:pt idx="9126">
                  <c:v>9127</c:v>
                </c:pt>
                <c:pt idx="9127">
                  <c:v>9128</c:v>
                </c:pt>
                <c:pt idx="9128">
                  <c:v>9129</c:v>
                </c:pt>
                <c:pt idx="9129">
                  <c:v>9130</c:v>
                </c:pt>
                <c:pt idx="9130">
                  <c:v>9131</c:v>
                </c:pt>
                <c:pt idx="9131">
                  <c:v>9132</c:v>
                </c:pt>
                <c:pt idx="9132">
                  <c:v>9133</c:v>
                </c:pt>
                <c:pt idx="9133">
                  <c:v>9134</c:v>
                </c:pt>
                <c:pt idx="9134">
                  <c:v>9135</c:v>
                </c:pt>
                <c:pt idx="9135">
                  <c:v>9136</c:v>
                </c:pt>
                <c:pt idx="9136">
                  <c:v>9137</c:v>
                </c:pt>
                <c:pt idx="9137">
                  <c:v>9138</c:v>
                </c:pt>
                <c:pt idx="9138">
                  <c:v>9139</c:v>
                </c:pt>
                <c:pt idx="9139">
                  <c:v>9140</c:v>
                </c:pt>
                <c:pt idx="9140">
                  <c:v>9141</c:v>
                </c:pt>
                <c:pt idx="9141">
                  <c:v>9142</c:v>
                </c:pt>
                <c:pt idx="9142">
                  <c:v>9143</c:v>
                </c:pt>
                <c:pt idx="9143">
                  <c:v>9144</c:v>
                </c:pt>
                <c:pt idx="9144">
                  <c:v>9145</c:v>
                </c:pt>
                <c:pt idx="9145">
                  <c:v>9146</c:v>
                </c:pt>
                <c:pt idx="9146">
                  <c:v>9147</c:v>
                </c:pt>
                <c:pt idx="9147">
                  <c:v>9148</c:v>
                </c:pt>
                <c:pt idx="9148">
                  <c:v>9149</c:v>
                </c:pt>
                <c:pt idx="9149">
                  <c:v>9150</c:v>
                </c:pt>
                <c:pt idx="9150">
                  <c:v>9151</c:v>
                </c:pt>
                <c:pt idx="9151">
                  <c:v>9152</c:v>
                </c:pt>
                <c:pt idx="9152">
                  <c:v>9153</c:v>
                </c:pt>
                <c:pt idx="9153">
                  <c:v>9154</c:v>
                </c:pt>
                <c:pt idx="9154">
                  <c:v>9155</c:v>
                </c:pt>
                <c:pt idx="9155">
                  <c:v>9156</c:v>
                </c:pt>
                <c:pt idx="9156">
                  <c:v>9157</c:v>
                </c:pt>
                <c:pt idx="9157">
                  <c:v>9158</c:v>
                </c:pt>
                <c:pt idx="9158">
                  <c:v>9159</c:v>
                </c:pt>
                <c:pt idx="9159">
                  <c:v>9160</c:v>
                </c:pt>
                <c:pt idx="9160">
                  <c:v>9161</c:v>
                </c:pt>
                <c:pt idx="9161">
                  <c:v>9162</c:v>
                </c:pt>
                <c:pt idx="9162">
                  <c:v>9163</c:v>
                </c:pt>
                <c:pt idx="9163">
                  <c:v>9164</c:v>
                </c:pt>
                <c:pt idx="9164">
                  <c:v>9165</c:v>
                </c:pt>
                <c:pt idx="9165">
                  <c:v>9166</c:v>
                </c:pt>
                <c:pt idx="9166">
                  <c:v>9167</c:v>
                </c:pt>
                <c:pt idx="9167">
                  <c:v>9168</c:v>
                </c:pt>
                <c:pt idx="9168">
                  <c:v>9169</c:v>
                </c:pt>
                <c:pt idx="9169">
                  <c:v>9170</c:v>
                </c:pt>
                <c:pt idx="9170">
                  <c:v>9171</c:v>
                </c:pt>
                <c:pt idx="9171">
                  <c:v>9172</c:v>
                </c:pt>
                <c:pt idx="9172">
                  <c:v>9173</c:v>
                </c:pt>
                <c:pt idx="9173">
                  <c:v>9174</c:v>
                </c:pt>
                <c:pt idx="9174">
                  <c:v>9175</c:v>
                </c:pt>
                <c:pt idx="9175">
                  <c:v>9176</c:v>
                </c:pt>
                <c:pt idx="9176">
                  <c:v>9177</c:v>
                </c:pt>
                <c:pt idx="9177">
                  <c:v>9178</c:v>
                </c:pt>
                <c:pt idx="9178">
                  <c:v>9179</c:v>
                </c:pt>
                <c:pt idx="9179">
                  <c:v>9180</c:v>
                </c:pt>
                <c:pt idx="9180">
                  <c:v>9181</c:v>
                </c:pt>
                <c:pt idx="9181">
                  <c:v>9182</c:v>
                </c:pt>
                <c:pt idx="9182">
                  <c:v>9183</c:v>
                </c:pt>
                <c:pt idx="9183">
                  <c:v>9184</c:v>
                </c:pt>
                <c:pt idx="9184">
                  <c:v>9185</c:v>
                </c:pt>
                <c:pt idx="9185">
                  <c:v>9186</c:v>
                </c:pt>
                <c:pt idx="9186">
                  <c:v>9187</c:v>
                </c:pt>
                <c:pt idx="9187">
                  <c:v>9188</c:v>
                </c:pt>
                <c:pt idx="9188">
                  <c:v>9189</c:v>
                </c:pt>
                <c:pt idx="9189">
                  <c:v>9190</c:v>
                </c:pt>
                <c:pt idx="9190">
                  <c:v>9191</c:v>
                </c:pt>
                <c:pt idx="9191">
                  <c:v>9192</c:v>
                </c:pt>
                <c:pt idx="9192">
                  <c:v>9193</c:v>
                </c:pt>
                <c:pt idx="9193">
                  <c:v>9194</c:v>
                </c:pt>
                <c:pt idx="9194">
                  <c:v>9195</c:v>
                </c:pt>
                <c:pt idx="9195">
                  <c:v>9196</c:v>
                </c:pt>
                <c:pt idx="9196">
                  <c:v>9197</c:v>
                </c:pt>
                <c:pt idx="9197">
                  <c:v>9198</c:v>
                </c:pt>
                <c:pt idx="9198">
                  <c:v>9199</c:v>
                </c:pt>
                <c:pt idx="9199">
                  <c:v>9200</c:v>
                </c:pt>
                <c:pt idx="9200">
                  <c:v>9201</c:v>
                </c:pt>
                <c:pt idx="9201">
                  <c:v>9202</c:v>
                </c:pt>
                <c:pt idx="9202">
                  <c:v>9203</c:v>
                </c:pt>
                <c:pt idx="9203">
                  <c:v>9204</c:v>
                </c:pt>
                <c:pt idx="9204">
                  <c:v>9205</c:v>
                </c:pt>
                <c:pt idx="9205">
                  <c:v>9206</c:v>
                </c:pt>
                <c:pt idx="9206">
                  <c:v>9207</c:v>
                </c:pt>
                <c:pt idx="9207">
                  <c:v>9208</c:v>
                </c:pt>
                <c:pt idx="9208">
                  <c:v>9209</c:v>
                </c:pt>
                <c:pt idx="9209">
                  <c:v>9210</c:v>
                </c:pt>
                <c:pt idx="9210">
                  <c:v>9211</c:v>
                </c:pt>
                <c:pt idx="9211">
                  <c:v>9212</c:v>
                </c:pt>
                <c:pt idx="9212">
                  <c:v>9213</c:v>
                </c:pt>
                <c:pt idx="9213">
                  <c:v>9214</c:v>
                </c:pt>
                <c:pt idx="9214">
                  <c:v>9215</c:v>
                </c:pt>
                <c:pt idx="9215">
                  <c:v>9216</c:v>
                </c:pt>
                <c:pt idx="9216">
                  <c:v>9217</c:v>
                </c:pt>
                <c:pt idx="9217">
                  <c:v>9218</c:v>
                </c:pt>
                <c:pt idx="9218">
                  <c:v>9219</c:v>
                </c:pt>
                <c:pt idx="9219">
                  <c:v>9220</c:v>
                </c:pt>
                <c:pt idx="9220">
                  <c:v>9221</c:v>
                </c:pt>
                <c:pt idx="9221">
                  <c:v>9222</c:v>
                </c:pt>
                <c:pt idx="9222">
                  <c:v>9223</c:v>
                </c:pt>
                <c:pt idx="9223">
                  <c:v>9224</c:v>
                </c:pt>
                <c:pt idx="9224">
                  <c:v>9225</c:v>
                </c:pt>
                <c:pt idx="9225">
                  <c:v>9226</c:v>
                </c:pt>
                <c:pt idx="9226">
                  <c:v>9227</c:v>
                </c:pt>
                <c:pt idx="9227">
                  <c:v>9228</c:v>
                </c:pt>
                <c:pt idx="9228">
                  <c:v>9229</c:v>
                </c:pt>
                <c:pt idx="9229">
                  <c:v>9230</c:v>
                </c:pt>
                <c:pt idx="9230">
                  <c:v>9231</c:v>
                </c:pt>
                <c:pt idx="9231">
                  <c:v>9232</c:v>
                </c:pt>
                <c:pt idx="9232">
                  <c:v>9233</c:v>
                </c:pt>
                <c:pt idx="9233">
                  <c:v>9234</c:v>
                </c:pt>
                <c:pt idx="9234">
                  <c:v>9235</c:v>
                </c:pt>
                <c:pt idx="9235">
                  <c:v>9236</c:v>
                </c:pt>
                <c:pt idx="9236">
                  <c:v>9237</c:v>
                </c:pt>
                <c:pt idx="9237">
                  <c:v>9238</c:v>
                </c:pt>
                <c:pt idx="9238">
                  <c:v>9239</c:v>
                </c:pt>
                <c:pt idx="9239">
                  <c:v>9240</c:v>
                </c:pt>
                <c:pt idx="9240">
                  <c:v>9241</c:v>
                </c:pt>
                <c:pt idx="9241">
                  <c:v>9242</c:v>
                </c:pt>
                <c:pt idx="9242">
                  <c:v>9243</c:v>
                </c:pt>
                <c:pt idx="9243">
                  <c:v>9244</c:v>
                </c:pt>
                <c:pt idx="9244">
                  <c:v>9245</c:v>
                </c:pt>
                <c:pt idx="9245">
                  <c:v>9246</c:v>
                </c:pt>
                <c:pt idx="9246">
                  <c:v>9247</c:v>
                </c:pt>
                <c:pt idx="9247">
                  <c:v>9248</c:v>
                </c:pt>
                <c:pt idx="9248">
                  <c:v>9249</c:v>
                </c:pt>
                <c:pt idx="9249">
                  <c:v>9250</c:v>
                </c:pt>
                <c:pt idx="9250">
                  <c:v>9251</c:v>
                </c:pt>
                <c:pt idx="9251">
                  <c:v>9252</c:v>
                </c:pt>
                <c:pt idx="9252">
                  <c:v>9253</c:v>
                </c:pt>
                <c:pt idx="9253">
                  <c:v>9254</c:v>
                </c:pt>
                <c:pt idx="9254">
                  <c:v>9255</c:v>
                </c:pt>
                <c:pt idx="9255">
                  <c:v>9256</c:v>
                </c:pt>
                <c:pt idx="9256">
                  <c:v>9257</c:v>
                </c:pt>
                <c:pt idx="9257">
                  <c:v>9258</c:v>
                </c:pt>
                <c:pt idx="9258">
                  <c:v>9259</c:v>
                </c:pt>
                <c:pt idx="9259">
                  <c:v>9260</c:v>
                </c:pt>
                <c:pt idx="9260">
                  <c:v>9261</c:v>
                </c:pt>
                <c:pt idx="9261">
                  <c:v>9262</c:v>
                </c:pt>
                <c:pt idx="9262">
                  <c:v>9263</c:v>
                </c:pt>
                <c:pt idx="9263">
                  <c:v>9264</c:v>
                </c:pt>
                <c:pt idx="9264">
                  <c:v>9265</c:v>
                </c:pt>
                <c:pt idx="9265">
                  <c:v>9266</c:v>
                </c:pt>
                <c:pt idx="9266">
                  <c:v>9267</c:v>
                </c:pt>
                <c:pt idx="9267">
                  <c:v>9268</c:v>
                </c:pt>
                <c:pt idx="9268">
                  <c:v>9269</c:v>
                </c:pt>
                <c:pt idx="9269">
                  <c:v>9270</c:v>
                </c:pt>
                <c:pt idx="9270">
                  <c:v>9271</c:v>
                </c:pt>
                <c:pt idx="9271">
                  <c:v>9272</c:v>
                </c:pt>
                <c:pt idx="9272">
                  <c:v>9273</c:v>
                </c:pt>
                <c:pt idx="9273">
                  <c:v>9274</c:v>
                </c:pt>
                <c:pt idx="9274">
                  <c:v>9275</c:v>
                </c:pt>
                <c:pt idx="9275">
                  <c:v>9276</c:v>
                </c:pt>
                <c:pt idx="9276">
                  <c:v>9277</c:v>
                </c:pt>
                <c:pt idx="9277">
                  <c:v>9278</c:v>
                </c:pt>
                <c:pt idx="9278">
                  <c:v>9279</c:v>
                </c:pt>
                <c:pt idx="9279">
                  <c:v>9280</c:v>
                </c:pt>
                <c:pt idx="9280">
                  <c:v>9281</c:v>
                </c:pt>
                <c:pt idx="9281">
                  <c:v>9282</c:v>
                </c:pt>
                <c:pt idx="9282">
                  <c:v>9283</c:v>
                </c:pt>
                <c:pt idx="9283">
                  <c:v>9284</c:v>
                </c:pt>
                <c:pt idx="9284">
                  <c:v>9285</c:v>
                </c:pt>
                <c:pt idx="9285">
                  <c:v>9286</c:v>
                </c:pt>
                <c:pt idx="9286">
                  <c:v>9287</c:v>
                </c:pt>
                <c:pt idx="9287">
                  <c:v>9288</c:v>
                </c:pt>
                <c:pt idx="9288">
                  <c:v>9289</c:v>
                </c:pt>
                <c:pt idx="9289">
                  <c:v>9290</c:v>
                </c:pt>
                <c:pt idx="9290">
                  <c:v>9291</c:v>
                </c:pt>
                <c:pt idx="9291">
                  <c:v>9292</c:v>
                </c:pt>
                <c:pt idx="9292">
                  <c:v>9293</c:v>
                </c:pt>
                <c:pt idx="9293">
                  <c:v>9294</c:v>
                </c:pt>
                <c:pt idx="9294">
                  <c:v>9295</c:v>
                </c:pt>
                <c:pt idx="9295">
                  <c:v>9296</c:v>
                </c:pt>
                <c:pt idx="9296">
                  <c:v>9297</c:v>
                </c:pt>
                <c:pt idx="9297">
                  <c:v>9298</c:v>
                </c:pt>
                <c:pt idx="9298">
                  <c:v>9299</c:v>
                </c:pt>
                <c:pt idx="9299">
                  <c:v>9300</c:v>
                </c:pt>
                <c:pt idx="9300">
                  <c:v>9301</c:v>
                </c:pt>
                <c:pt idx="9301">
                  <c:v>9302</c:v>
                </c:pt>
                <c:pt idx="9302">
                  <c:v>9303</c:v>
                </c:pt>
                <c:pt idx="9303">
                  <c:v>9304</c:v>
                </c:pt>
                <c:pt idx="9304">
                  <c:v>9305</c:v>
                </c:pt>
                <c:pt idx="9305">
                  <c:v>9306</c:v>
                </c:pt>
                <c:pt idx="9306">
                  <c:v>9307</c:v>
                </c:pt>
                <c:pt idx="9307">
                  <c:v>9308</c:v>
                </c:pt>
                <c:pt idx="9308">
                  <c:v>9309</c:v>
                </c:pt>
                <c:pt idx="9309">
                  <c:v>9310</c:v>
                </c:pt>
                <c:pt idx="9310">
                  <c:v>9311</c:v>
                </c:pt>
                <c:pt idx="9311">
                  <c:v>9312</c:v>
                </c:pt>
                <c:pt idx="9312">
                  <c:v>9313</c:v>
                </c:pt>
                <c:pt idx="9313">
                  <c:v>9314</c:v>
                </c:pt>
                <c:pt idx="9314">
                  <c:v>9315</c:v>
                </c:pt>
                <c:pt idx="9315">
                  <c:v>9316</c:v>
                </c:pt>
                <c:pt idx="9316">
                  <c:v>9317</c:v>
                </c:pt>
                <c:pt idx="9317">
                  <c:v>9318</c:v>
                </c:pt>
                <c:pt idx="9318">
                  <c:v>9319</c:v>
                </c:pt>
                <c:pt idx="9319">
                  <c:v>9320</c:v>
                </c:pt>
                <c:pt idx="9320">
                  <c:v>9321</c:v>
                </c:pt>
                <c:pt idx="9321">
                  <c:v>9322</c:v>
                </c:pt>
                <c:pt idx="9322">
                  <c:v>9323</c:v>
                </c:pt>
                <c:pt idx="9323">
                  <c:v>9324</c:v>
                </c:pt>
                <c:pt idx="9324">
                  <c:v>9325</c:v>
                </c:pt>
                <c:pt idx="9325">
                  <c:v>9326</c:v>
                </c:pt>
                <c:pt idx="9326">
                  <c:v>9327</c:v>
                </c:pt>
                <c:pt idx="9327">
                  <c:v>9328</c:v>
                </c:pt>
                <c:pt idx="9328">
                  <c:v>9329</c:v>
                </c:pt>
                <c:pt idx="9329">
                  <c:v>9330</c:v>
                </c:pt>
                <c:pt idx="9330">
                  <c:v>9331</c:v>
                </c:pt>
                <c:pt idx="9331">
                  <c:v>9332</c:v>
                </c:pt>
                <c:pt idx="9332">
                  <c:v>9333</c:v>
                </c:pt>
                <c:pt idx="9333">
                  <c:v>9334</c:v>
                </c:pt>
                <c:pt idx="9334">
                  <c:v>9335</c:v>
                </c:pt>
                <c:pt idx="9335">
                  <c:v>9336</c:v>
                </c:pt>
                <c:pt idx="9336">
                  <c:v>9337</c:v>
                </c:pt>
                <c:pt idx="9337">
                  <c:v>9338</c:v>
                </c:pt>
                <c:pt idx="9338">
                  <c:v>9339</c:v>
                </c:pt>
                <c:pt idx="9339">
                  <c:v>9340</c:v>
                </c:pt>
                <c:pt idx="9340">
                  <c:v>9341</c:v>
                </c:pt>
                <c:pt idx="9341">
                  <c:v>9342</c:v>
                </c:pt>
                <c:pt idx="9342">
                  <c:v>9343</c:v>
                </c:pt>
                <c:pt idx="9343">
                  <c:v>9344</c:v>
                </c:pt>
                <c:pt idx="9344">
                  <c:v>9345</c:v>
                </c:pt>
                <c:pt idx="9345">
                  <c:v>9346</c:v>
                </c:pt>
                <c:pt idx="9346">
                  <c:v>9347</c:v>
                </c:pt>
                <c:pt idx="9347">
                  <c:v>9348</c:v>
                </c:pt>
                <c:pt idx="9348">
                  <c:v>9349</c:v>
                </c:pt>
                <c:pt idx="9349">
                  <c:v>9350</c:v>
                </c:pt>
                <c:pt idx="9350">
                  <c:v>9351</c:v>
                </c:pt>
                <c:pt idx="9351">
                  <c:v>9352</c:v>
                </c:pt>
                <c:pt idx="9352">
                  <c:v>9353</c:v>
                </c:pt>
                <c:pt idx="9353">
                  <c:v>9354</c:v>
                </c:pt>
                <c:pt idx="9354">
                  <c:v>9355</c:v>
                </c:pt>
                <c:pt idx="9355">
                  <c:v>9356</c:v>
                </c:pt>
                <c:pt idx="9356">
                  <c:v>9357</c:v>
                </c:pt>
                <c:pt idx="9357">
                  <c:v>9358</c:v>
                </c:pt>
                <c:pt idx="9358">
                  <c:v>9359</c:v>
                </c:pt>
                <c:pt idx="9359">
                  <c:v>9360</c:v>
                </c:pt>
                <c:pt idx="9360">
                  <c:v>9361</c:v>
                </c:pt>
                <c:pt idx="9361">
                  <c:v>9362</c:v>
                </c:pt>
                <c:pt idx="9362">
                  <c:v>9363</c:v>
                </c:pt>
                <c:pt idx="9363">
                  <c:v>9364</c:v>
                </c:pt>
                <c:pt idx="9364">
                  <c:v>9365</c:v>
                </c:pt>
                <c:pt idx="9365">
                  <c:v>9366</c:v>
                </c:pt>
                <c:pt idx="9366">
                  <c:v>9367</c:v>
                </c:pt>
                <c:pt idx="9367">
                  <c:v>9368</c:v>
                </c:pt>
                <c:pt idx="9368">
                  <c:v>9369</c:v>
                </c:pt>
                <c:pt idx="9369">
                  <c:v>9370</c:v>
                </c:pt>
                <c:pt idx="9370">
                  <c:v>9371</c:v>
                </c:pt>
                <c:pt idx="9371">
                  <c:v>9372</c:v>
                </c:pt>
                <c:pt idx="9372">
                  <c:v>9373</c:v>
                </c:pt>
                <c:pt idx="9373">
                  <c:v>9374</c:v>
                </c:pt>
                <c:pt idx="9374">
                  <c:v>9375</c:v>
                </c:pt>
                <c:pt idx="9375">
                  <c:v>9376</c:v>
                </c:pt>
                <c:pt idx="9376">
                  <c:v>9377</c:v>
                </c:pt>
                <c:pt idx="9377">
                  <c:v>9378</c:v>
                </c:pt>
                <c:pt idx="9378">
                  <c:v>9379</c:v>
                </c:pt>
                <c:pt idx="9379">
                  <c:v>9380</c:v>
                </c:pt>
                <c:pt idx="9380">
                  <c:v>9381</c:v>
                </c:pt>
                <c:pt idx="9381">
                  <c:v>9382</c:v>
                </c:pt>
                <c:pt idx="9382">
                  <c:v>9383</c:v>
                </c:pt>
                <c:pt idx="9383">
                  <c:v>9384</c:v>
                </c:pt>
                <c:pt idx="9384">
                  <c:v>9385</c:v>
                </c:pt>
                <c:pt idx="9385">
                  <c:v>9386</c:v>
                </c:pt>
                <c:pt idx="9386">
                  <c:v>9387</c:v>
                </c:pt>
                <c:pt idx="9387">
                  <c:v>9388</c:v>
                </c:pt>
                <c:pt idx="9388">
                  <c:v>9389</c:v>
                </c:pt>
                <c:pt idx="9389">
                  <c:v>9390</c:v>
                </c:pt>
                <c:pt idx="9390">
                  <c:v>9391</c:v>
                </c:pt>
                <c:pt idx="9391">
                  <c:v>9392</c:v>
                </c:pt>
                <c:pt idx="9392">
                  <c:v>9393</c:v>
                </c:pt>
                <c:pt idx="9393">
                  <c:v>9394</c:v>
                </c:pt>
                <c:pt idx="9394">
                  <c:v>9395</c:v>
                </c:pt>
                <c:pt idx="9395">
                  <c:v>9396</c:v>
                </c:pt>
                <c:pt idx="9396">
                  <c:v>9397</c:v>
                </c:pt>
                <c:pt idx="9397">
                  <c:v>9398</c:v>
                </c:pt>
                <c:pt idx="9398">
                  <c:v>9399</c:v>
                </c:pt>
                <c:pt idx="9399">
                  <c:v>9400</c:v>
                </c:pt>
                <c:pt idx="9400">
                  <c:v>9401</c:v>
                </c:pt>
                <c:pt idx="9401">
                  <c:v>9402</c:v>
                </c:pt>
                <c:pt idx="9402">
                  <c:v>9403</c:v>
                </c:pt>
                <c:pt idx="9403">
                  <c:v>9404</c:v>
                </c:pt>
                <c:pt idx="9404">
                  <c:v>9405</c:v>
                </c:pt>
                <c:pt idx="9405">
                  <c:v>9406</c:v>
                </c:pt>
                <c:pt idx="9406">
                  <c:v>9407</c:v>
                </c:pt>
                <c:pt idx="9407">
                  <c:v>9408</c:v>
                </c:pt>
                <c:pt idx="9408">
                  <c:v>9409</c:v>
                </c:pt>
                <c:pt idx="9409">
                  <c:v>9410</c:v>
                </c:pt>
                <c:pt idx="9410">
                  <c:v>9411</c:v>
                </c:pt>
                <c:pt idx="9411">
                  <c:v>9412</c:v>
                </c:pt>
                <c:pt idx="9412">
                  <c:v>9413</c:v>
                </c:pt>
                <c:pt idx="9413">
                  <c:v>9414</c:v>
                </c:pt>
                <c:pt idx="9414">
                  <c:v>9415</c:v>
                </c:pt>
                <c:pt idx="9415">
                  <c:v>9416</c:v>
                </c:pt>
                <c:pt idx="9416">
                  <c:v>9417</c:v>
                </c:pt>
                <c:pt idx="9417">
                  <c:v>9418</c:v>
                </c:pt>
                <c:pt idx="9418">
                  <c:v>9419</c:v>
                </c:pt>
                <c:pt idx="9419">
                  <c:v>9420</c:v>
                </c:pt>
                <c:pt idx="9420">
                  <c:v>9421</c:v>
                </c:pt>
                <c:pt idx="9421">
                  <c:v>9422</c:v>
                </c:pt>
                <c:pt idx="9422">
                  <c:v>9423</c:v>
                </c:pt>
                <c:pt idx="9423">
                  <c:v>9424</c:v>
                </c:pt>
                <c:pt idx="9424">
                  <c:v>9425</c:v>
                </c:pt>
                <c:pt idx="9425">
                  <c:v>9426</c:v>
                </c:pt>
                <c:pt idx="9426">
                  <c:v>9427</c:v>
                </c:pt>
                <c:pt idx="9427">
                  <c:v>9428</c:v>
                </c:pt>
                <c:pt idx="9428">
                  <c:v>9429</c:v>
                </c:pt>
                <c:pt idx="9429">
                  <c:v>9430</c:v>
                </c:pt>
                <c:pt idx="9430">
                  <c:v>9431</c:v>
                </c:pt>
                <c:pt idx="9431">
                  <c:v>9432</c:v>
                </c:pt>
                <c:pt idx="9432">
                  <c:v>9433</c:v>
                </c:pt>
                <c:pt idx="9433">
                  <c:v>9434</c:v>
                </c:pt>
                <c:pt idx="9434">
                  <c:v>9435</c:v>
                </c:pt>
                <c:pt idx="9435">
                  <c:v>9436</c:v>
                </c:pt>
                <c:pt idx="9436">
                  <c:v>9437</c:v>
                </c:pt>
                <c:pt idx="9437">
                  <c:v>9438</c:v>
                </c:pt>
                <c:pt idx="9438">
                  <c:v>9439</c:v>
                </c:pt>
                <c:pt idx="9439">
                  <c:v>9440</c:v>
                </c:pt>
                <c:pt idx="9440">
                  <c:v>9441</c:v>
                </c:pt>
                <c:pt idx="9441">
                  <c:v>9442</c:v>
                </c:pt>
                <c:pt idx="9442">
                  <c:v>9443</c:v>
                </c:pt>
                <c:pt idx="9443">
                  <c:v>9444</c:v>
                </c:pt>
                <c:pt idx="9444">
                  <c:v>9445</c:v>
                </c:pt>
                <c:pt idx="9445">
                  <c:v>9446</c:v>
                </c:pt>
                <c:pt idx="9446">
                  <c:v>9447</c:v>
                </c:pt>
                <c:pt idx="9447">
                  <c:v>9448</c:v>
                </c:pt>
                <c:pt idx="9448">
                  <c:v>9449</c:v>
                </c:pt>
                <c:pt idx="9449">
                  <c:v>9450</c:v>
                </c:pt>
                <c:pt idx="9450">
                  <c:v>9451</c:v>
                </c:pt>
                <c:pt idx="9451">
                  <c:v>9452</c:v>
                </c:pt>
                <c:pt idx="9452">
                  <c:v>9453</c:v>
                </c:pt>
                <c:pt idx="9453">
                  <c:v>9454</c:v>
                </c:pt>
                <c:pt idx="9454">
                  <c:v>9455</c:v>
                </c:pt>
                <c:pt idx="9455">
                  <c:v>9456</c:v>
                </c:pt>
                <c:pt idx="9456">
                  <c:v>9457</c:v>
                </c:pt>
                <c:pt idx="9457">
                  <c:v>9458</c:v>
                </c:pt>
                <c:pt idx="9458">
                  <c:v>9459</c:v>
                </c:pt>
                <c:pt idx="9459">
                  <c:v>9460</c:v>
                </c:pt>
                <c:pt idx="9460">
                  <c:v>9461</c:v>
                </c:pt>
                <c:pt idx="9461">
                  <c:v>9462</c:v>
                </c:pt>
                <c:pt idx="9462">
                  <c:v>9463</c:v>
                </c:pt>
                <c:pt idx="9463">
                  <c:v>9464</c:v>
                </c:pt>
                <c:pt idx="9464">
                  <c:v>9465</c:v>
                </c:pt>
                <c:pt idx="9465">
                  <c:v>9466</c:v>
                </c:pt>
                <c:pt idx="9466">
                  <c:v>9467</c:v>
                </c:pt>
                <c:pt idx="9467">
                  <c:v>9468</c:v>
                </c:pt>
                <c:pt idx="9468">
                  <c:v>9469</c:v>
                </c:pt>
                <c:pt idx="9469">
                  <c:v>9470</c:v>
                </c:pt>
                <c:pt idx="9470">
                  <c:v>9471</c:v>
                </c:pt>
                <c:pt idx="9471">
                  <c:v>9472</c:v>
                </c:pt>
                <c:pt idx="9472">
                  <c:v>9473</c:v>
                </c:pt>
                <c:pt idx="9473">
                  <c:v>9474</c:v>
                </c:pt>
                <c:pt idx="9474">
                  <c:v>9475</c:v>
                </c:pt>
                <c:pt idx="9475">
                  <c:v>9476</c:v>
                </c:pt>
                <c:pt idx="9476">
                  <c:v>9477</c:v>
                </c:pt>
                <c:pt idx="9477">
                  <c:v>9478</c:v>
                </c:pt>
                <c:pt idx="9478">
                  <c:v>9479</c:v>
                </c:pt>
                <c:pt idx="9479">
                  <c:v>9480</c:v>
                </c:pt>
                <c:pt idx="9480">
                  <c:v>9481</c:v>
                </c:pt>
                <c:pt idx="9481">
                  <c:v>9482</c:v>
                </c:pt>
                <c:pt idx="9482">
                  <c:v>9483</c:v>
                </c:pt>
                <c:pt idx="9483">
                  <c:v>9484</c:v>
                </c:pt>
                <c:pt idx="9484">
                  <c:v>9485</c:v>
                </c:pt>
                <c:pt idx="9485">
                  <c:v>9486</c:v>
                </c:pt>
                <c:pt idx="9486">
                  <c:v>9487</c:v>
                </c:pt>
                <c:pt idx="9487">
                  <c:v>9488</c:v>
                </c:pt>
                <c:pt idx="9488">
                  <c:v>9489</c:v>
                </c:pt>
                <c:pt idx="9489">
                  <c:v>9490</c:v>
                </c:pt>
                <c:pt idx="9490">
                  <c:v>9491</c:v>
                </c:pt>
                <c:pt idx="9491">
                  <c:v>9492</c:v>
                </c:pt>
                <c:pt idx="9492">
                  <c:v>9493</c:v>
                </c:pt>
                <c:pt idx="9493">
                  <c:v>9494</c:v>
                </c:pt>
                <c:pt idx="9494">
                  <c:v>9495</c:v>
                </c:pt>
                <c:pt idx="9495">
                  <c:v>9496</c:v>
                </c:pt>
                <c:pt idx="9496">
                  <c:v>9497</c:v>
                </c:pt>
                <c:pt idx="9497">
                  <c:v>9498</c:v>
                </c:pt>
                <c:pt idx="9498">
                  <c:v>9499</c:v>
                </c:pt>
                <c:pt idx="9499">
                  <c:v>9500</c:v>
                </c:pt>
                <c:pt idx="9500">
                  <c:v>9501</c:v>
                </c:pt>
                <c:pt idx="9501">
                  <c:v>9502</c:v>
                </c:pt>
                <c:pt idx="9502">
                  <c:v>9503</c:v>
                </c:pt>
                <c:pt idx="9503">
                  <c:v>9504</c:v>
                </c:pt>
                <c:pt idx="9504">
                  <c:v>9505</c:v>
                </c:pt>
                <c:pt idx="9505">
                  <c:v>9506</c:v>
                </c:pt>
                <c:pt idx="9506">
                  <c:v>9507</c:v>
                </c:pt>
                <c:pt idx="9507">
                  <c:v>9508</c:v>
                </c:pt>
                <c:pt idx="9508">
                  <c:v>9509</c:v>
                </c:pt>
                <c:pt idx="9509">
                  <c:v>9510</c:v>
                </c:pt>
                <c:pt idx="9510">
                  <c:v>9511</c:v>
                </c:pt>
                <c:pt idx="9511">
                  <c:v>9512</c:v>
                </c:pt>
                <c:pt idx="9512">
                  <c:v>9513</c:v>
                </c:pt>
                <c:pt idx="9513">
                  <c:v>9514</c:v>
                </c:pt>
                <c:pt idx="9514">
                  <c:v>9515</c:v>
                </c:pt>
                <c:pt idx="9515">
                  <c:v>9516</c:v>
                </c:pt>
                <c:pt idx="9516">
                  <c:v>9517</c:v>
                </c:pt>
                <c:pt idx="9517">
                  <c:v>9518</c:v>
                </c:pt>
                <c:pt idx="9518">
                  <c:v>9519</c:v>
                </c:pt>
                <c:pt idx="9519">
                  <c:v>9520</c:v>
                </c:pt>
                <c:pt idx="9520">
                  <c:v>9521</c:v>
                </c:pt>
                <c:pt idx="9521">
                  <c:v>9522</c:v>
                </c:pt>
                <c:pt idx="9522">
                  <c:v>9523</c:v>
                </c:pt>
                <c:pt idx="9523">
                  <c:v>9524</c:v>
                </c:pt>
                <c:pt idx="9524">
                  <c:v>9525</c:v>
                </c:pt>
                <c:pt idx="9525">
                  <c:v>9526</c:v>
                </c:pt>
                <c:pt idx="9526">
                  <c:v>9527</c:v>
                </c:pt>
                <c:pt idx="9527">
                  <c:v>9528</c:v>
                </c:pt>
                <c:pt idx="9528">
                  <c:v>9529</c:v>
                </c:pt>
                <c:pt idx="9529">
                  <c:v>9530</c:v>
                </c:pt>
                <c:pt idx="9530">
                  <c:v>9531</c:v>
                </c:pt>
                <c:pt idx="9531">
                  <c:v>9532</c:v>
                </c:pt>
                <c:pt idx="9532">
                  <c:v>9533</c:v>
                </c:pt>
                <c:pt idx="9533">
                  <c:v>9534</c:v>
                </c:pt>
                <c:pt idx="9534">
                  <c:v>9535</c:v>
                </c:pt>
                <c:pt idx="9535">
                  <c:v>9536</c:v>
                </c:pt>
                <c:pt idx="9536">
                  <c:v>9537</c:v>
                </c:pt>
                <c:pt idx="9537">
                  <c:v>9538</c:v>
                </c:pt>
                <c:pt idx="9538">
                  <c:v>9539</c:v>
                </c:pt>
                <c:pt idx="9539">
                  <c:v>9540</c:v>
                </c:pt>
                <c:pt idx="9540">
                  <c:v>9541</c:v>
                </c:pt>
                <c:pt idx="9541">
                  <c:v>9542</c:v>
                </c:pt>
                <c:pt idx="9542">
                  <c:v>9543</c:v>
                </c:pt>
                <c:pt idx="9543">
                  <c:v>9544</c:v>
                </c:pt>
                <c:pt idx="9544">
                  <c:v>9545</c:v>
                </c:pt>
                <c:pt idx="9545">
                  <c:v>9546</c:v>
                </c:pt>
                <c:pt idx="9546">
                  <c:v>9547</c:v>
                </c:pt>
                <c:pt idx="9547">
                  <c:v>9548</c:v>
                </c:pt>
                <c:pt idx="9548">
                  <c:v>9549</c:v>
                </c:pt>
                <c:pt idx="9549">
                  <c:v>9550</c:v>
                </c:pt>
                <c:pt idx="9550">
                  <c:v>9551</c:v>
                </c:pt>
                <c:pt idx="9551">
                  <c:v>9552</c:v>
                </c:pt>
                <c:pt idx="9552">
                  <c:v>9553</c:v>
                </c:pt>
                <c:pt idx="9553">
                  <c:v>9554</c:v>
                </c:pt>
                <c:pt idx="9554">
                  <c:v>9555</c:v>
                </c:pt>
                <c:pt idx="9555">
                  <c:v>9556</c:v>
                </c:pt>
                <c:pt idx="9556">
                  <c:v>9557</c:v>
                </c:pt>
                <c:pt idx="9557">
                  <c:v>9558</c:v>
                </c:pt>
                <c:pt idx="9558">
                  <c:v>9559</c:v>
                </c:pt>
                <c:pt idx="9559">
                  <c:v>9560</c:v>
                </c:pt>
                <c:pt idx="9560">
                  <c:v>9561</c:v>
                </c:pt>
                <c:pt idx="9561">
                  <c:v>9562</c:v>
                </c:pt>
                <c:pt idx="9562">
                  <c:v>9563</c:v>
                </c:pt>
                <c:pt idx="9563">
                  <c:v>9564</c:v>
                </c:pt>
                <c:pt idx="9564">
                  <c:v>9565</c:v>
                </c:pt>
                <c:pt idx="9565">
                  <c:v>9566</c:v>
                </c:pt>
                <c:pt idx="9566">
                  <c:v>9567</c:v>
                </c:pt>
                <c:pt idx="9567">
                  <c:v>9568</c:v>
                </c:pt>
                <c:pt idx="9568">
                  <c:v>9569</c:v>
                </c:pt>
                <c:pt idx="9569">
                  <c:v>9570</c:v>
                </c:pt>
                <c:pt idx="9570">
                  <c:v>9571</c:v>
                </c:pt>
                <c:pt idx="9571">
                  <c:v>9572</c:v>
                </c:pt>
                <c:pt idx="9572">
                  <c:v>9573</c:v>
                </c:pt>
                <c:pt idx="9573">
                  <c:v>9574</c:v>
                </c:pt>
                <c:pt idx="9574">
                  <c:v>9575</c:v>
                </c:pt>
                <c:pt idx="9575">
                  <c:v>9576</c:v>
                </c:pt>
                <c:pt idx="9576">
                  <c:v>9577</c:v>
                </c:pt>
                <c:pt idx="9577">
                  <c:v>9578</c:v>
                </c:pt>
                <c:pt idx="9578">
                  <c:v>9579</c:v>
                </c:pt>
                <c:pt idx="9579">
                  <c:v>9580</c:v>
                </c:pt>
                <c:pt idx="9580">
                  <c:v>9581</c:v>
                </c:pt>
                <c:pt idx="9581">
                  <c:v>9582</c:v>
                </c:pt>
                <c:pt idx="9582">
                  <c:v>9583</c:v>
                </c:pt>
                <c:pt idx="9583">
                  <c:v>9584</c:v>
                </c:pt>
                <c:pt idx="9584">
                  <c:v>9585</c:v>
                </c:pt>
                <c:pt idx="9585">
                  <c:v>9586</c:v>
                </c:pt>
                <c:pt idx="9586">
                  <c:v>9587</c:v>
                </c:pt>
                <c:pt idx="9587">
                  <c:v>9588</c:v>
                </c:pt>
                <c:pt idx="9588">
                  <c:v>9589</c:v>
                </c:pt>
                <c:pt idx="9589">
                  <c:v>9590</c:v>
                </c:pt>
                <c:pt idx="9590">
                  <c:v>9591</c:v>
                </c:pt>
                <c:pt idx="9591">
                  <c:v>9592</c:v>
                </c:pt>
                <c:pt idx="9592">
                  <c:v>9593</c:v>
                </c:pt>
                <c:pt idx="9593">
                  <c:v>9594</c:v>
                </c:pt>
                <c:pt idx="9594">
                  <c:v>9595</c:v>
                </c:pt>
                <c:pt idx="9595">
                  <c:v>9596</c:v>
                </c:pt>
                <c:pt idx="9596">
                  <c:v>9597</c:v>
                </c:pt>
                <c:pt idx="9597">
                  <c:v>9598</c:v>
                </c:pt>
                <c:pt idx="9598">
                  <c:v>9599</c:v>
                </c:pt>
                <c:pt idx="9599">
                  <c:v>9600</c:v>
                </c:pt>
                <c:pt idx="9600">
                  <c:v>9601</c:v>
                </c:pt>
                <c:pt idx="9601">
                  <c:v>9602</c:v>
                </c:pt>
                <c:pt idx="9602">
                  <c:v>9603</c:v>
                </c:pt>
                <c:pt idx="9603">
                  <c:v>9604</c:v>
                </c:pt>
                <c:pt idx="9604">
                  <c:v>9605</c:v>
                </c:pt>
                <c:pt idx="9605">
                  <c:v>9606</c:v>
                </c:pt>
                <c:pt idx="9606">
                  <c:v>9607</c:v>
                </c:pt>
                <c:pt idx="9607">
                  <c:v>9608</c:v>
                </c:pt>
                <c:pt idx="9608">
                  <c:v>9609</c:v>
                </c:pt>
                <c:pt idx="9609">
                  <c:v>9610</c:v>
                </c:pt>
                <c:pt idx="9610">
                  <c:v>9611</c:v>
                </c:pt>
                <c:pt idx="9611">
                  <c:v>9612</c:v>
                </c:pt>
                <c:pt idx="9612">
                  <c:v>9613</c:v>
                </c:pt>
                <c:pt idx="9613">
                  <c:v>9614</c:v>
                </c:pt>
                <c:pt idx="9614">
                  <c:v>9615</c:v>
                </c:pt>
                <c:pt idx="9615">
                  <c:v>9616</c:v>
                </c:pt>
                <c:pt idx="9616">
                  <c:v>9617</c:v>
                </c:pt>
                <c:pt idx="9617">
                  <c:v>9618</c:v>
                </c:pt>
                <c:pt idx="9618">
                  <c:v>9619</c:v>
                </c:pt>
                <c:pt idx="9619">
                  <c:v>9620</c:v>
                </c:pt>
                <c:pt idx="9620">
                  <c:v>9621</c:v>
                </c:pt>
                <c:pt idx="9621">
                  <c:v>9622</c:v>
                </c:pt>
                <c:pt idx="9622">
                  <c:v>9623</c:v>
                </c:pt>
                <c:pt idx="9623">
                  <c:v>9624</c:v>
                </c:pt>
                <c:pt idx="9624">
                  <c:v>9625</c:v>
                </c:pt>
                <c:pt idx="9625">
                  <c:v>9626</c:v>
                </c:pt>
                <c:pt idx="9626">
                  <c:v>9627</c:v>
                </c:pt>
                <c:pt idx="9627">
                  <c:v>9628</c:v>
                </c:pt>
                <c:pt idx="9628">
                  <c:v>9629</c:v>
                </c:pt>
                <c:pt idx="9629">
                  <c:v>9630</c:v>
                </c:pt>
                <c:pt idx="9630">
                  <c:v>9631</c:v>
                </c:pt>
                <c:pt idx="9631">
                  <c:v>9632</c:v>
                </c:pt>
                <c:pt idx="9632">
                  <c:v>9633</c:v>
                </c:pt>
                <c:pt idx="9633">
                  <c:v>9634</c:v>
                </c:pt>
                <c:pt idx="9634">
                  <c:v>9635</c:v>
                </c:pt>
                <c:pt idx="9635">
                  <c:v>9636</c:v>
                </c:pt>
                <c:pt idx="9636">
                  <c:v>9637</c:v>
                </c:pt>
                <c:pt idx="9637">
                  <c:v>9638</c:v>
                </c:pt>
                <c:pt idx="9638">
                  <c:v>9639</c:v>
                </c:pt>
                <c:pt idx="9639">
                  <c:v>9640</c:v>
                </c:pt>
                <c:pt idx="9640">
                  <c:v>9641</c:v>
                </c:pt>
                <c:pt idx="9641">
                  <c:v>9642</c:v>
                </c:pt>
                <c:pt idx="9642">
                  <c:v>9643</c:v>
                </c:pt>
                <c:pt idx="9643">
                  <c:v>9644</c:v>
                </c:pt>
                <c:pt idx="9644">
                  <c:v>9645</c:v>
                </c:pt>
                <c:pt idx="9645">
                  <c:v>9646</c:v>
                </c:pt>
                <c:pt idx="9646">
                  <c:v>9647</c:v>
                </c:pt>
                <c:pt idx="9647">
                  <c:v>9648</c:v>
                </c:pt>
                <c:pt idx="9648">
                  <c:v>9649</c:v>
                </c:pt>
                <c:pt idx="9649">
                  <c:v>9650</c:v>
                </c:pt>
                <c:pt idx="9650">
                  <c:v>9651</c:v>
                </c:pt>
                <c:pt idx="9651">
                  <c:v>9652</c:v>
                </c:pt>
                <c:pt idx="9652">
                  <c:v>9653</c:v>
                </c:pt>
                <c:pt idx="9653">
                  <c:v>9654</c:v>
                </c:pt>
                <c:pt idx="9654">
                  <c:v>9655</c:v>
                </c:pt>
                <c:pt idx="9655">
                  <c:v>9656</c:v>
                </c:pt>
                <c:pt idx="9656">
                  <c:v>9657</c:v>
                </c:pt>
                <c:pt idx="9657">
                  <c:v>9658</c:v>
                </c:pt>
                <c:pt idx="9658">
                  <c:v>9659</c:v>
                </c:pt>
                <c:pt idx="9659">
                  <c:v>9660</c:v>
                </c:pt>
                <c:pt idx="9660">
                  <c:v>9661</c:v>
                </c:pt>
                <c:pt idx="9661">
                  <c:v>9662</c:v>
                </c:pt>
                <c:pt idx="9662">
                  <c:v>9663</c:v>
                </c:pt>
                <c:pt idx="9663">
                  <c:v>9664</c:v>
                </c:pt>
                <c:pt idx="9664">
                  <c:v>9665</c:v>
                </c:pt>
                <c:pt idx="9665">
                  <c:v>9666</c:v>
                </c:pt>
                <c:pt idx="9666">
                  <c:v>9667</c:v>
                </c:pt>
                <c:pt idx="9667">
                  <c:v>9668</c:v>
                </c:pt>
                <c:pt idx="9668">
                  <c:v>9669</c:v>
                </c:pt>
                <c:pt idx="9669">
                  <c:v>9670</c:v>
                </c:pt>
                <c:pt idx="9670">
                  <c:v>9671</c:v>
                </c:pt>
                <c:pt idx="9671">
                  <c:v>9672</c:v>
                </c:pt>
                <c:pt idx="9672">
                  <c:v>9673</c:v>
                </c:pt>
                <c:pt idx="9673">
                  <c:v>9674</c:v>
                </c:pt>
                <c:pt idx="9674">
                  <c:v>9675</c:v>
                </c:pt>
                <c:pt idx="9675">
                  <c:v>9676</c:v>
                </c:pt>
                <c:pt idx="9676">
                  <c:v>9677</c:v>
                </c:pt>
                <c:pt idx="9677">
                  <c:v>9678</c:v>
                </c:pt>
                <c:pt idx="9678">
                  <c:v>9679</c:v>
                </c:pt>
                <c:pt idx="9679">
                  <c:v>9680</c:v>
                </c:pt>
                <c:pt idx="9680">
                  <c:v>9681</c:v>
                </c:pt>
                <c:pt idx="9681">
                  <c:v>9682</c:v>
                </c:pt>
                <c:pt idx="9682">
                  <c:v>9683</c:v>
                </c:pt>
                <c:pt idx="9683">
                  <c:v>9684</c:v>
                </c:pt>
                <c:pt idx="9684">
                  <c:v>9685</c:v>
                </c:pt>
                <c:pt idx="9685">
                  <c:v>9686</c:v>
                </c:pt>
                <c:pt idx="9686">
                  <c:v>9687</c:v>
                </c:pt>
                <c:pt idx="9687">
                  <c:v>9688</c:v>
                </c:pt>
                <c:pt idx="9688">
                  <c:v>9689</c:v>
                </c:pt>
                <c:pt idx="9689">
                  <c:v>9690</c:v>
                </c:pt>
                <c:pt idx="9690">
                  <c:v>9691</c:v>
                </c:pt>
                <c:pt idx="9691">
                  <c:v>9692</c:v>
                </c:pt>
                <c:pt idx="9692">
                  <c:v>9693</c:v>
                </c:pt>
                <c:pt idx="9693">
                  <c:v>9694</c:v>
                </c:pt>
                <c:pt idx="9694">
                  <c:v>9695</c:v>
                </c:pt>
                <c:pt idx="9695">
                  <c:v>9696</c:v>
                </c:pt>
                <c:pt idx="9696">
                  <c:v>9697</c:v>
                </c:pt>
                <c:pt idx="9697">
                  <c:v>9698</c:v>
                </c:pt>
                <c:pt idx="9698">
                  <c:v>9699</c:v>
                </c:pt>
                <c:pt idx="9699">
                  <c:v>9700</c:v>
                </c:pt>
                <c:pt idx="9700">
                  <c:v>9701</c:v>
                </c:pt>
                <c:pt idx="9701">
                  <c:v>9702</c:v>
                </c:pt>
                <c:pt idx="9702">
                  <c:v>9703</c:v>
                </c:pt>
                <c:pt idx="9703">
                  <c:v>9704</c:v>
                </c:pt>
                <c:pt idx="9704">
                  <c:v>9705</c:v>
                </c:pt>
                <c:pt idx="9705">
                  <c:v>9706</c:v>
                </c:pt>
                <c:pt idx="9706">
                  <c:v>9707</c:v>
                </c:pt>
                <c:pt idx="9707">
                  <c:v>9708</c:v>
                </c:pt>
                <c:pt idx="9708">
                  <c:v>9709</c:v>
                </c:pt>
                <c:pt idx="9709">
                  <c:v>9710</c:v>
                </c:pt>
                <c:pt idx="9710">
                  <c:v>9711</c:v>
                </c:pt>
                <c:pt idx="9711">
                  <c:v>9712</c:v>
                </c:pt>
                <c:pt idx="9712">
                  <c:v>9713</c:v>
                </c:pt>
                <c:pt idx="9713">
                  <c:v>9714</c:v>
                </c:pt>
                <c:pt idx="9714">
                  <c:v>9715</c:v>
                </c:pt>
                <c:pt idx="9715">
                  <c:v>9716</c:v>
                </c:pt>
                <c:pt idx="9716">
                  <c:v>9717</c:v>
                </c:pt>
                <c:pt idx="9717">
                  <c:v>9718</c:v>
                </c:pt>
                <c:pt idx="9718">
                  <c:v>9719</c:v>
                </c:pt>
                <c:pt idx="9719">
                  <c:v>9720</c:v>
                </c:pt>
                <c:pt idx="9720">
                  <c:v>9721</c:v>
                </c:pt>
                <c:pt idx="9721">
                  <c:v>9722</c:v>
                </c:pt>
                <c:pt idx="9722">
                  <c:v>9723</c:v>
                </c:pt>
                <c:pt idx="9723">
                  <c:v>9724</c:v>
                </c:pt>
                <c:pt idx="9724">
                  <c:v>9725</c:v>
                </c:pt>
                <c:pt idx="9725">
                  <c:v>9726</c:v>
                </c:pt>
                <c:pt idx="9726">
                  <c:v>9727</c:v>
                </c:pt>
                <c:pt idx="9727">
                  <c:v>9728</c:v>
                </c:pt>
                <c:pt idx="9728">
                  <c:v>9729</c:v>
                </c:pt>
                <c:pt idx="9729">
                  <c:v>9730</c:v>
                </c:pt>
                <c:pt idx="9730">
                  <c:v>9731</c:v>
                </c:pt>
                <c:pt idx="9731">
                  <c:v>9732</c:v>
                </c:pt>
                <c:pt idx="9732">
                  <c:v>9733</c:v>
                </c:pt>
                <c:pt idx="9733">
                  <c:v>9734</c:v>
                </c:pt>
                <c:pt idx="9734">
                  <c:v>9735</c:v>
                </c:pt>
                <c:pt idx="9735">
                  <c:v>9736</c:v>
                </c:pt>
                <c:pt idx="9736">
                  <c:v>9737</c:v>
                </c:pt>
                <c:pt idx="9737">
                  <c:v>9738</c:v>
                </c:pt>
                <c:pt idx="9738">
                  <c:v>9739</c:v>
                </c:pt>
                <c:pt idx="9739">
                  <c:v>9740</c:v>
                </c:pt>
                <c:pt idx="9740">
                  <c:v>9741</c:v>
                </c:pt>
                <c:pt idx="9741">
                  <c:v>9742</c:v>
                </c:pt>
                <c:pt idx="9742">
                  <c:v>9743</c:v>
                </c:pt>
                <c:pt idx="9743">
                  <c:v>9744</c:v>
                </c:pt>
                <c:pt idx="9744">
                  <c:v>9745</c:v>
                </c:pt>
                <c:pt idx="9745">
                  <c:v>9746</c:v>
                </c:pt>
                <c:pt idx="9746">
                  <c:v>9747</c:v>
                </c:pt>
                <c:pt idx="9747">
                  <c:v>9748</c:v>
                </c:pt>
                <c:pt idx="9748">
                  <c:v>9749</c:v>
                </c:pt>
                <c:pt idx="9749">
                  <c:v>9750</c:v>
                </c:pt>
                <c:pt idx="9750">
                  <c:v>9751</c:v>
                </c:pt>
                <c:pt idx="9751">
                  <c:v>9752</c:v>
                </c:pt>
                <c:pt idx="9752">
                  <c:v>9753</c:v>
                </c:pt>
                <c:pt idx="9753">
                  <c:v>9754</c:v>
                </c:pt>
                <c:pt idx="9754">
                  <c:v>9755</c:v>
                </c:pt>
                <c:pt idx="9755">
                  <c:v>9756</c:v>
                </c:pt>
                <c:pt idx="9756">
                  <c:v>9757</c:v>
                </c:pt>
                <c:pt idx="9757">
                  <c:v>9758</c:v>
                </c:pt>
                <c:pt idx="9758">
                  <c:v>9759</c:v>
                </c:pt>
                <c:pt idx="9759">
                  <c:v>9760</c:v>
                </c:pt>
                <c:pt idx="9760">
                  <c:v>9761</c:v>
                </c:pt>
                <c:pt idx="9761">
                  <c:v>9762</c:v>
                </c:pt>
                <c:pt idx="9762">
                  <c:v>9763</c:v>
                </c:pt>
                <c:pt idx="9763">
                  <c:v>9764</c:v>
                </c:pt>
                <c:pt idx="9764">
                  <c:v>9765</c:v>
                </c:pt>
                <c:pt idx="9765">
                  <c:v>9766</c:v>
                </c:pt>
                <c:pt idx="9766">
                  <c:v>9767</c:v>
                </c:pt>
                <c:pt idx="9767">
                  <c:v>9768</c:v>
                </c:pt>
                <c:pt idx="9768">
                  <c:v>9769</c:v>
                </c:pt>
                <c:pt idx="9769">
                  <c:v>9770</c:v>
                </c:pt>
                <c:pt idx="9770">
                  <c:v>9771</c:v>
                </c:pt>
                <c:pt idx="9771">
                  <c:v>9772</c:v>
                </c:pt>
                <c:pt idx="9772">
                  <c:v>9773</c:v>
                </c:pt>
                <c:pt idx="9773">
                  <c:v>9774</c:v>
                </c:pt>
                <c:pt idx="9774">
                  <c:v>9775</c:v>
                </c:pt>
                <c:pt idx="9775">
                  <c:v>9776</c:v>
                </c:pt>
                <c:pt idx="9776">
                  <c:v>9777</c:v>
                </c:pt>
                <c:pt idx="9777">
                  <c:v>9778</c:v>
                </c:pt>
                <c:pt idx="9778">
                  <c:v>9779</c:v>
                </c:pt>
                <c:pt idx="9779">
                  <c:v>9780</c:v>
                </c:pt>
                <c:pt idx="9780">
                  <c:v>9781</c:v>
                </c:pt>
                <c:pt idx="9781">
                  <c:v>9782</c:v>
                </c:pt>
                <c:pt idx="9782">
                  <c:v>9783</c:v>
                </c:pt>
                <c:pt idx="9783">
                  <c:v>9784</c:v>
                </c:pt>
                <c:pt idx="9784">
                  <c:v>9785</c:v>
                </c:pt>
                <c:pt idx="9785">
                  <c:v>9786</c:v>
                </c:pt>
                <c:pt idx="9786">
                  <c:v>9787</c:v>
                </c:pt>
                <c:pt idx="9787">
                  <c:v>9788</c:v>
                </c:pt>
                <c:pt idx="9788">
                  <c:v>9789</c:v>
                </c:pt>
                <c:pt idx="9789">
                  <c:v>9790</c:v>
                </c:pt>
                <c:pt idx="9790">
                  <c:v>9791</c:v>
                </c:pt>
                <c:pt idx="9791">
                  <c:v>9792</c:v>
                </c:pt>
                <c:pt idx="9792">
                  <c:v>9793</c:v>
                </c:pt>
                <c:pt idx="9793">
                  <c:v>9794</c:v>
                </c:pt>
                <c:pt idx="9794">
                  <c:v>9795</c:v>
                </c:pt>
                <c:pt idx="9795">
                  <c:v>9796</c:v>
                </c:pt>
                <c:pt idx="9796">
                  <c:v>9797</c:v>
                </c:pt>
                <c:pt idx="9797">
                  <c:v>9798</c:v>
                </c:pt>
                <c:pt idx="9798">
                  <c:v>9799</c:v>
                </c:pt>
                <c:pt idx="9799">
                  <c:v>9800</c:v>
                </c:pt>
                <c:pt idx="9800">
                  <c:v>9801</c:v>
                </c:pt>
                <c:pt idx="9801">
                  <c:v>9802</c:v>
                </c:pt>
                <c:pt idx="9802">
                  <c:v>9803</c:v>
                </c:pt>
                <c:pt idx="9803">
                  <c:v>9804</c:v>
                </c:pt>
                <c:pt idx="9804">
                  <c:v>9805</c:v>
                </c:pt>
                <c:pt idx="9805">
                  <c:v>9806</c:v>
                </c:pt>
                <c:pt idx="9806">
                  <c:v>9807</c:v>
                </c:pt>
                <c:pt idx="9807">
                  <c:v>9808</c:v>
                </c:pt>
                <c:pt idx="9808">
                  <c:v>9809</c:v>
                </c:pt>
                <c:pt idx="9809">
                  <c:v>9810</c:v>
                </c:pt>
                <c:pt idx="9810">
                  <c:v>9811</c:v>
                </c:pt>
                <c:pt idx="9811">
                  <c:v>9812</c:v>
                </c:pt>
                <c:pt idx="9812">
                  <c:v>9813</c:v>
                </c:pt>
                <c:pt idx="9813">
                  <c:v>9814</c:v>
                </c:pt>
                <c:pt idx="9814">
                  <c:v>9815</c:v>
                </c:pt>
                <c:pt idx="9815">
                  <c:v>9816</c:v>
                </c:pt>
                <c:pt idx="9816">
                  <c:v>9817</c:v>
                </c:pt>
                <c:pt idx="9817">
                  <c:v>9818</c:v>
                </c:pt>
                <c:pt idx="9818">
                  <c:v>9819</c:v>
                </c:pt>
                <c:pt idx="9819">
                  <c:v>9820</c:v>
                </c:pt>
                <c:pt idx="9820">
                  <c:v>9821</c:v>
                </c:pt>
                <c:pt idx="9821">
                  <c:v>9822</c:v>
                </c:pt>
                <c:pt idx="9822">
                  <c:v>9823</c:v>
                </c:pt>
                <c:pt idx="9823">
                  <c:v>9824</c:v>
                </c:pt>
                <c:pt idx="9824">
                  <c:v>9825</c:v>
                </c:pt>
                <c:pt idx="9825">
                  <c:v>9826</c:v>
                </c:pt>
                <c:pt idx="9826">
                  <c:v>9827</c:v>
                </c:pt>
                <c:pt idx="9827">
                  <c:v>9828</c:v>
                </c:pt>
                <c:pt idx="9828">
                  <c:v>9829</c:v>
                </c:pt>
                <c:pt idx="9829">
                  <c:v>9830</c:v>
                </c:pt>
                <c:pt idx="9830">
                  <c:v>9831</c:v>
                </c:pt>
                <c:pt idx="9831">
                  <c:v>9832</c:v>
                </c:pt>
                <c:pt idx="9832">
                  <c:v>9833</c:v>
                </c:pt>
                <c:pt idx="9833">
                  <c:v>9834</c:v>
                </c:pt>
                <c:pt idx="9834">
                  <c:v>9835</c:v>
                </c:pt>
                <c:pt idx="9835">
                  <c:v>9836</c:v>
                </c:pt>
                <c:pt idx="9836">
                  <c:v>9837</c:v>
                </c:pt>
                <c:pt idx="9837">
                  <c:v>9838</c:v>
                </c:pt>
                <c:pt idx="9838">
                  <c:v>9839</c:v>
                </c:pt>
                <c:pt idx="9839">
                  <c:v>9840</c:v>
                </c:pt>
                <c:pt idx="9840">
                  <c:v>9841</c:v>
                </c:pt>
                <c:pt idx="9841">
                  <c:v>9842</c:v>
                </c:pt>
                <c:pt idx="9842">
                  <c:v>9843</c:v>
                </c:pt>
                <c:pt idx="9843">
                  <c:v>9844</c:v>
                </c:pt>
                <c:pt idx="9844">
                  <c:v>9845</c:v>
                </c:pt>
                <c:pt idx="9845">
                  <c:v>9846</c:v>
                </c:pt>
                <c:pt idx="9846">
                  <c:v>9847</c:v>
                </c:pt>
                <c:pt idx="9847">
                  <c:v>9848</c:v>
                </c:pt>
                <c:pt idx="9848">
                  <c:v>9849</c:v>
                </c:pt>
                <c:pt idx="9849">
                  <c:v>9850</c:v>
                </c:pt>
                <c:pt idx="9850">
                  <c:v>9851</c:v>
                </c:pt>
                <c:pt idx="9851">
                  <c:v>9852</c:v>
                </c:pt>
                <c:pt idx="9852">
                  <c:v>9853</c:v>
                </c:pt>
                <c:pt idx="9853">
                  <c:v>9854</c:v>
                </c:pt>
                <c:pt idx="9854">
                  <c:v>9855</c:v>
                </c:pt>
                <c:pt idx="9855">
                  <c:v>9856</c:v>
                </c:pt>
                <c:pt idx="9856">
                  <c:v>9857</c:v>
                </c:pt>
                <c:pt idx="9857">
                  <c:v>9858</c:v>
                </c:pt>
                <c:pt idx="9858">
                  <c:v>9859</c:v>
                </c:pt>
                <c:pt idx="9859">
                  <c:v>9860</c:v>
                </c:pt>
                <c:pt idx="9860">
                  <c:v>9861</c:v>
                </c:pt>
                <c:pt idx="9861">
                  <c:v>9862</c:v>
                </c:pt>
                <c:pt idx="9862">
                  <c:v>9863</c:v>
                </c:pt>
                <c:pt idx="9863">
                  <c:v>9864</c:v>
                </c:pt>
                <c:pt idx="9864">
                  <c:v>9865</c:v>
                </c:pt>
                <c:pt idx="9865">
                  <c:v>9866</c:v>
                </c:pt>
                <c:pt idx="9866">
                  <c:v>9867</c:v>
                </c:pt>
                <c:pt idx="9867">
                  <c:v>9868</c:v>
                </c:pt>
                <c:pt idx="9868">
                  <c:v>9869</c:v>
                </c:pt>
                <c:pt idx="9869">
                  <c:v>9870</c:v>
                </c:pt>
                <c:pt idx="9870">
                  <c:v>9871</c:v>
                </c:pt>
                <c:pt idx="9871">
                  <c:v>9872</c:v>
                </c:pt>
                <c:pt idx="9872">
                  <c:v>9873</c:v>
                </c:pt>
                <c:pt idx="9873">
                  <c:v>9874</c:v>
                </c:pt>
                <c:pt idx="9874">
                  <c:v>9875</c:v>
                </c:pt>
                <c:pt idx="9875">
                  <c:v>9876</c:v>
                </c:pt>
                <c:pt idx="9876">
                  <c:v>9877</c:v>
                </c:pt>
                <c:pt idx="9877">
                  <c:v>9878</c:v>
                </c:pt>
                <c:pt idx="9878">
                  <c:v>9879</c:v>
                </c:pt>
                <c:pt idx="9879">
                  <c:v>9880</c:v>
                </c:pt>
                <c:pt idx="9880">
                  <c:v>9881</c:v>
                </c:pt>
                <c:pt idx="9881">
                  <c:v>9882</c:v>
                </c:pt>
                <c:pt idx="9882">
                  <c:v>9883</c:v>
                </c:pt>
                <c:pt idx="9883">
                  <c:v>9884</c:v>
                </c:pt>
                <c:pt idx="9884">
                  <c:v>9885</c:v>
                </c:pt>
                <c:pt idx="9885">
                  <c:v>9886</c:v>
                </c:pt>
                <c:pt idx="9886">
                  <c:v>9887</c:v>
                </c:pt>
                <c:pt idx="9887">
                  <c:v>9888</c:v>
                </c:pt>
                <c:pt idx="9888">
                  <c:v>9889</c:v>
                </c:pt>
                <c:pt idx="9889">
                  <c:v>9890</c:v>
                </c:pt>
                <c:pt idx="9890">
                  <c:v>9891</c:v>
                </c:pt>
                <c:pt idx="9891">
                  <c:v>9892</c:v>
                </c:pt>
                <c:pt idx="9892">
                  <c:v>9893</c:v>
                </c:pt>
                <c:pt idx="9893">
                  <c:v>9894</c:v>
                </c:pt>
                <c:pt idx="9894">
                  <c:v>9895</c:v>
                </c:pt>
                <c:pt idx="9895">
                  <c:v>9896</c:v>
                </c:pt>
                <c:pt idx="9896">
                  <c:v>9897</c:v>
                </c:pt>
                <c:pt idx="9897">
                  <c:v>9898</c:v>
                </c:pt>
                <c:pt idx="9898">
                  <c:v>9899</c:v>
                </c:pt>
                <c:pt idx="9899">
                  <c:v>9900</c:v>
                </c:pt>
                <c:pt idx="9900">
                  <c:v>9901</c:v>
                </c:pt>
                <c:pt idx="9901">
                  <c:v>9902</c:v>
                </c:pt>
                <c:pt idx="9902">
                  <c:v>9903</c:v>
                </c:pt>
                <c:pt idx="9903">
                  <c:v>9904</c:v>
                </c:pt>
                <c:pt idx="9904">
                  <c:v>9905</c:v>
                </c:pt>
                <c:pt idx="9905">
                  <c:v>9906</c:v>
                </c:pt>
                <c:pt idx="9906">
                  <c:v>9907</c:v>
                </c:pt>
                <c:pt idx="9907">
                  <c:v>9908</c:v>
                </c:pt>
                <c:pt idx="9908">
                  <c:v>9909</c:v>
                </c:pt>
                <c:pt idx="9909">
                  <c:v>9910</c:v>
                </c:pt>
                <c:pt idx="9910">
                  <c:v>9911</c:v>
                </c:pt>
                <c:pt idx="9911">
                  <c:v>9912</c:v>
                </c:pt>
                <c:pt idx="9912">
                  <c:v>9913</c:v>
                </c:pt>
                <c:pt idx="9913">
                  <c:v>9914</c:v>
                </c:pt>
                <c:pt idx="9914">
                  <c:v>9915</c:v>
                </c:pt>
                <c:pt idx="9915">
                  <c:v>9916</c:v>
                </c:pt>
                <c:pt idx="9916">
                  <c:v>9917</c:v>
                </c:pt>
                <c:pt idx="9917">
                  <c:v>9918</c:v>
                </c:pt>
                <c:pt idx="9918">
                  <c:v>9919</c:v>
                </c:pt>
                <c:pt idx="9919">
                  <c:v>9920</c:v>
                </c:pt>
                <c:pt idx="9920">
                  <c:v>9921</c:v>
                </c:pt>
                <c:pt idx="9921">
                  <c:v>9922</c:v>
                </c:pt>
                <c:pt idx="9922">
                  <c:v>9923</c:v>
                </c:pt>
                <c:pt idx="9923">
                  <c:v>9924</c:v>
                </c:pt>
                <c:pt idx="9924">
                  <c:v>9925</c:v>
                </c:pt>
                <c:pt idx="9925">
                  <c:v>9926</c:v>
                </c:pt>
                <c:pt idx="9926">
                  <c:v>9927</c:v>
                </c:pt>
                <c:pt idx="9927">
                  <c:v>9928</c:v>
                </c:pt>
                <c:pt idx="9928">
                  <c:v>9929</c:v>
                </c:pt>
                <c:pt idx="9929">
                  <c:v>9930</c:v>
                </c:pt>
                <c:pt idx="9930">
                  <c:v>9931</c:v>
                </c:pt>
                <c:pt idx="9931">
                  <c:v>9932</c:v>
                </c:pt>
                <c:pt idx="9932">
                  <c:v>9933</c:v>
                </c:pt>
                <c:pt idx="9933">
                  <c:v>9934</c:v>
                </c:pt>
                <c:pt idx="9934">
                  <c:v>9935</c:v>
                </c:pt>
                <c:pt idx="9935">
                  <c:v>9936</c:v>
                </c:pt>
                <c:pt idx="9936">
                  <c:v>9937</c:v>
                </c:pt>
                <c:pt idx="9937">
                  <c:v>9938</c:v>
                </c:pt>
                <c:pt idx="9938">
                  <c:v>9939</c:v>
                </c:pt>
                <c:pt idx="9939">
                  <c:v>9940</c:v>
                </c:pt>
                <c:pt idx="9940">
                  <c:v>9941</c:v>
                </c:pt>
                <c:pt idx="9941">
                  <c:v>9942</c:v>
                </c:pt>
                <c:pt idx="9942">
                  <c:v>9943</c:v>
                </c:pt>
                <c:pt idx="9943">
                  <c:v>9944</c:v>
                </c:pt>
                <c:pt idx="9944">
                  <c:v>9945</c:v>
                </c:pt>
                <c:pt idx="9945">
                  <c:v>9946</c:v>
                </c:pt>
                <c:pt idx="9946">
                  <c:v>9947</c:v>
                </c:pt>
                <c:pt idx="9947">
                  <c:v>9948</c:v>
                </c:pt>
                <c:pt idx="9948">
                  <c:v>9949</c:v>
                </c:pt>
                <c:pt idx="9949">
                  <c:v>9950</c:v>
                </c:pt>
                <c:pt idx="9950">
                  <c:v>9951</c:v>
                </c:pt>
                <c:pt idx="9951">
                  <c:v>9952</c:v>
                </c:pt>
                <c:pt idx="9952">
                  <c:v>9953</c:v>
                </c:pt>
                <c:pt idx="9953">
                  <c:v>9954</c:v>
                </c:pt>
                <c:pt idx="9954">
                  <c:v>9955</c:v>
                </c:pt>
                <c:pt idx="9955">
                  <c:v>9956</c:v>
                </c:pt>
                <c:pt idx="9956">
                  <c:v>9957</c:v>
                </c:pt>
                <c:pt idx="9957">
                  <c:v>9958</c:v>
                </c:pt>
                <c:pt idx="9958">
                  <c:v>9959</c:v>
                </c:pt>
                <c:pt idx="9959">
                  <c:v>9960</c:v>
                </c:pt>
                <c:pt idx="9960">
                  <c:v>9961</c:v>
                </c:pt>
                <c:pt idx="9961">
                  <c:v>9962</c:v>
                </c:pt>
                <c:pt idx="9962">
                  <c:v>9963</c:v>
                </c:pt>
                <c:pt idx="9963">
                  <c:v>9964</c:v>
                </c:pt>
                <c:pt idx="9964">
                  <c:v>9965</c:v>
                </c:pt>
                <c:pt idx="9965">
                  <c:v>9966</c:v>
                </c:pt>
                <c:pt idx="9966">
                  <c:v>9967</c:v>
                </c:pt>
                <c:pt idx="9967">
                  <c:v>9968</c:v>
                </c:pt>
                <c:pt idx="9968">
                  <c:v>9969</c:v>
                </c:pt>
                <c:pt idx="9969">
                  <c:v>9970</c:v>
                </c:pt>
                <c:pt idx="9970">
                  <c:v>9971</c:v>
                </c:pt>
                <c:pt idx="9971">
                  <c:v>9972</c:v>
                </c:pt>
                <c:pt idx="9972">
                  <c:v>9973</c:v>
                </c:pt>
                <c:pt idx="9973">
                  <c:v>9974</c:v>
                </c:pt>
                <c:pt idx="9974">
                  <c:v>9975</c:v>
                </c:pt>
                <c:pt idx="9975">
                  <c:v>9976</c:v>
                </c:pt>
                <c:pt idx="9976">
                  <c:v>9977</c:v>
                </c:pt>
                <c:pt idx="9977">
                  <c:v>9978</c:v>
                </c:pt>
                <c:pt idx="9978">
                  <c:v>9979</c:v>
                </c:pt>
                <c:pt idx="9979">
                  <c:v>9980</c:v>
                </c:pt>
                <c:pt idx="9980">
                  <c:v>9981</c:v>
                </c:pt>
                <c:pt idx="9981">
                  <c:v>9982</c:v>
                </c:pt>
                <c:pt idx="9982">
                  <c:v>9983</c:v>
                </c:pt>
                <c:pt idx="9983">
                  <c:v>9984</c:v>
                </c:pt>
                <c:pt idx="9984">
                  <c:v>9985</c:v>
                </c:pt>
                <c:pt idx="9985">
                  <c:v>9986</c:v>
                </c:pt>
                <c:pt idx="9986">
                  <c:v>9987</c:v>
                </c:pt>
                <c:pt idx="9987">
                  <c:v>9988</c:v>
                </c:pt>
                <c:pt idx="9988">
                  <c:v>9989</c:v>
                </c:pt>
                <c:pt idx="9989">
                  <c:v>9990</c:v>
                </c:pt>
                <c:pt idx="9990">
                  <c:v>9991</c:v>
                </c:pt>
                <c:pt idx="9991">
                  <c:v>9992</c:v>
                </c:pt>
                <c:pt idx="9992">
                  <c:v>9993</c:v>
                </c:pt>
                <c:pt idx="9993">
                  <c:v>9994</c:v>
                </c:pt>
                <c:pt idx="9994">
                  <c:v>9995</c:v>
                </c:pt>
                <c:pt idx="9995">
                  <c:v>9996</c:v>
                </c:pt>
                <c:pt idx="9996">
                  <c:v>9997</c:v>
                </c:pt>
                <c:pt idx="9997">
                  <c:v>9998</c:v>
                </c:pt>
                <c:pt idx="9998">
                  <c:v>9999</c:v>
                </c:pt>
                <c:pt idx="9999">
                  <c:v>10000</c:v>
                </c:pt>
                <c:pt idx="10000">
                  <c:v>10001</c:v>
                </c:pt>
                <c:pt idx="10001">
                  <c:v>10002</c:v>
                </c:pt>
                <c:pt idx="10002">
                  <c:v>10003</c:v>
                </c:pt>
                <c:pt idx="10003">
                  <c:v>10004</c:v>
                </c:pt>
                <c:pt idx="10004">
                  <c:v>10005</c:v>
                </c:pt>
                <c:pt idx="10005">
                  <c:v>10006</c:v>
                </c:pt>
                <c:pt idx="10006">
                  <c:v>10007</c:v>
                </c:pt>
                <c:pt idx="10007">
                  <c:v>10008</c:v>
                </c:pt>
                <c:pt idx="10008">
                  <c:v>10009</c:v>
                </c:pt>
                <c:pt idx="10009">
                  <c:v>10010</c:v>
                </c:pt>
                <c:pt idx="10010">
                  <c:v>10011</c:v>
                </c:pt>
                <c:pt idx="10011">
                  <c:v>10012</c:v>
                </c:pt>
                <c:pt idx="10012">
                  <c:v>10013</c:v>
                </c:pt>
                <c:pt idx="10013">
                  <c:v>10014</c:v>
                </c:pt>
                <c:pt idx="10014">
                  <c:v>10015</c:v>
                </c:pt>
                <c:pt idx="10015">
                  <c:v>10016</c:v>
                </c:pt>
                <c:pt idx="10016">
                  <c:v>10017</c:v>
                </c:pt>
                <c:pt idx="10017">
                  <c:v>10018</c:v>
                </c:pt>
                <c:pt idx="10018">
                  <c:v>10019</c:v>
                </c:pt>
                <c:pt idx="10019">
                  <c:v>10020</c:v>
                </c:pt>
                <c:pt idx="10020">
                  <c:v>10021</c:v>
                </c:pt>
                <c:pt idx="10021">
                  <c:v>10022</c:v>
                </c:pt>
                <c:pt idx="10022">
                  <c:v>10023</c:v>
                </c:pt>
                <c:pt idx="10023">
                  <c:v>10024</c:v>
                </c:pt>
                <c:pt idx="10024">
                  <c:v>10025</c:v>
                </c:pt>
                <c:pt idx="10025">
                  <c:v>10026</c:v>
                </c:pt>
                <c:pt idx="10026">
                  <c:v>10027</c:v>
                </c:pt>
                <c:pt idx="10027">
                  <c:v>10028</c:v>
                </c:pt>
                <c:pt idx="10028">
                  <c:v>10029</c:v>
                </c:pt>
                <c:pt idx="10029">
                  <c:v>10030</c:v>
                </c:pt>
                <c:pt idx="10030">
                  <c:v>10031</c:v>
                </c:pt>
                <c:pt idx="10031">
                  <c:v>10032</c:v>
                </c:pt>
                <c:pt idx="10032">
                  <c:v>10033</c:v>
                </c:pt>
                <c:pt idx="10033">
                  <c:v>10034</c:v>
                </c:pt>
                <c:pt idx="10034">
                  <c:v>10035</c:v>
                </c:pt>
                <c:pt idx="10035">
                  <c:v>10036</c:v>
                </c:pt>
                <c:pt idx="10036">
                  <c:v>10037</c:v>
                </c:pt>
                <c:pt idx="10037">
                  <c:v>10038</c:v>
                </c:pt>
                <c:pt idx="10038">
                  <c:v>10039</c:v>
                </c:pt>
                <c:pt idx="10039">
                  <c:v>10040</c:v>
                </c:pt>
                <c:pt idx="10040">
                  <c:v>10041</c:v>
                </c:pt>
                <c:pt idx="10041">
                  <c:v>10042</c:v>
                </c:pt>
                <c:pt idx="10042">
                  <c:v>10043</c:v>
                </c:pt>
                <c:pt idx="10043">
                  <c:v>10044</c:v>
                </c:pt>
                <c:pt idx="10044">
                  <c:v>10045</c:v>
                </c:pt>
                <c:pt idx="10045">
                  <c:v>10046</c:v>
                </c:pt>
                <c:pt idx="10046">
                  <c:v>10047</c:v>
                </c:pt>
                <c:pt idx="10047">
                  <c:v>10048</c:v>
                </c:pt>
                <c:pt idx="10048">
                  <c:v>10049</c:v>
                </c:pt>
                <c:pt idx="10049">
                  <c:v>10050</c:v>
                </c:pt>
                <c:pt idx="10050">
                  <c:v>10051</c:v>
                </c:pt>
                <c:pt idx="10051">
                  <c:v>10052</c:v>
                </c:pt>
                <c:pt idx="10052">
                  <c:v>10053</c:v>
                </c:pt>
                <c:pt idx="10053">
                  <c:v>10054</c:v>
                </c:pt>
                <c:pt idx="10054">
                  <c:v>10055</c:v>
                </c:pt>
                <c:pt idx="10055">
                  <c:v>10056</c:v>
                </c:pt>
                <c:pt idx="10056">
                  <c:v>10057</c:v>
                </c:pt>
                <c:pt idx="10057">
                  <c:v>10058</c:v>
                </c:pt>
                <c:pt idx="10058">
                  <c:v>10059</c:v>
                </c:pt>
                <c:pt idx="10059">
                  <c:v>10060</c:v>
                </c:pt>
                <c:pt idx="10060">
                  <c:v>10061</c:v>
                </c:pt>
                <c:pt idx="10061">
                  <c:v>10062</c:v>
                </c:pt>
                <c:pt idx="10062">
                  <c:v>10063</c:v>
                </c:pt>
                <c:pt idx="10063">
                  <c:v>10064</c:v>
                </c:pt>
                <c:pt idx="10064">
                  <c:v>10065</c:v>
                </c:pt>
                <c:pt idx="10065">
                  <c:v>10066</c:v>
                </c:pt>
                <c:pt idx="10066">
                  <c:v>10067</c:v>
                </c:pt>
                <c:pt idx="10067">
                  <c:v>10068</c:v>
                </c:pt>
                <c:pt idx="10068">
                  <c:v>10069</c:v>
                </c:pt>
                <c:pt idx="10069">
                  <c:v>10070</c:v>
                </c:pt>
                <c:pt idx="10070">
                  <c:v>10071</c:v>
                </c:pt>
                <c:pt idx="10071">
                  <c:v>10072</c:v>
                </c:pt>
                <c:pt idx="10072">
                  <c:v>10073</c:v>
                </c:pt>
                <c:pt idx="10073">
                  <c:v>10074</c:v>
                </c:pt>
                <c:pt idx="10074">
                  <c:v>10075</c:v>
                </c:pt>
                <c:pt idx="10075">
                  <c:v>10076</c:v>
                </c:pt>
                <c:pt idx="10076">
                  <c:v>10077</c:v>
                </c:pt>
                <c:pt idx="10077">
                  <c:v>10078</c:v>
                </c:pt>
                <c:pt idx="10078">
                  <c:v>10079</c:v>
                </c:pt>
                <c:pt idx="10079">
                  <c:v>10080</c:v>
                </c:pt>
                <c:pt idx="10080">
                  <c:v>10081</c:v>
                </c:pt>
                <c:pt idx="10081">
                  <c:v>10082</c:v>
                </c:pt>
                <c:pt idx="10082">
                  <c:v>10083</c:v>
                </c:pt>
                <c:pt idx="10083">
                  <c:v>10084</c:v>
                </c:pt>
                <c:pt idx="10084">
                  <c:v>10085</c:v>
                </c:pt>
                <c:pt idx="10085">
                  <c:v>10086</c:v>
                </c:pt>
                <c:pt idx="10086">
                  <c:v>10087</c:v>
                </c:pt>
                <c:pt idx="10087">
                  <c:v>10088</c:v>
                </c:pt>
                <c:pt idx="10088">
                  <c:v>10089</c:v>
                </c:pt>
                <c:pt idx="10089">
                  <c:v>10090</c:v>
                </c:pt>
                <c:pt idx="10090">
                  <c:v>10091</c:v>
                </c:pt>
                <c:pt idx="10091">
                  <c:v>10092</c:v>
                </c:pt>
                <c:pt idx="10092">
                  <c:v>10093</c:v>
                </c:pt>
                <c:pt idx="10093">
                  <c:v>10094</c:v>
                </c:pt>
                <c:pt idx="10094">
                  <c:v>10095</c:v>
                </c:pt>
                <c:pt idx="10095">
                  <c:v>10096</c:v>
                </c:pt>
                <c:pt idx="10096">
                  <c:v>10097</c:v>
                </c:pt>
                <c:pt idx="10097">
                  <c:v>10098</c:v>
                </c:pt>
                <c:pt idx="10098">
                  <c:v>10099</c:v>
                </c:pt>
                <c:pt idx="10099">
                  <c:v>10100</c:v>
                </c:pt>
                <c:pt idx="10100">
                  <c:v>10101</c:v>
                </c:pt>
                <c:pt idx="10101">
                  <c:v>10102</c:v>
                </c:pt>
                <c:pt idx="10102">
                  <c:v>10103</c:v>
                </c:pt>
                <c:pt idx="10103">
                  <c:v>10104</c:v>
                </c:pt>
                <c:pt idx="10104">
                  <c:v>10105</c:v>
                </c:pt>
                <c:pt idx="10105">
                  <c:v>10106</c:v>
                </c:pt>
                <c:pt idx="10106">
                  <c:v>10107</c:v>
                </c:pt>
                <c:pt idx="10107">
                  <c:v>10108</c:v>
                </c:pt>
                <c:pt idx="10108">
                  <c:v>10109</c:v>
                </c:pt>
                <c:pt idx="10109">
                  <c:v>10110</c:v>
                </c:pt>
                <c:pt idx="10110">
                  <c:v>10111</c:v>
                </c:pt>
                <c:pt idx="10111">
                  <c:v>10112</c:v>
                </c:pt>
                <c:pt idx="10112">
                  <c:v>10113</c:v>
                </c:pt>
                <c:pt idx="10113">
                  <c:v>10114</c:v>
                </c:pt>
                <c:pt idx="10114">
                  <c:v>10115</c:v>
                </c:pt>
                <c:pt idx="10115">
                  <c:v>10116</c:v>
                </c:pt>
                <c:pt idx="10116">
                  <c:v>10117</c:v>
                </c:pt>
                <c:pt idx="10117">
                  <c:v>10118</c:v>
                </c:pt>
                <c:pt idx="10118">
                  <c:v>10119</c:v>
                </c:pt>
                <c:pt idx="10119">
                  <c:v>10120</c:v>
                </c:pt>
                <c:pt idx="10120">
                  <c:v>10121</c:v>
                </c:pt>
                <c:pt idx="10121">
                  <c:v>10122</c:v>
                </c:pt>
                <c:pt idx="10122">
                  <c:v>10123</c:v>
                </c:pt>
                <c:pt idx="10123">
                  <c:v>10124</c:v>
                </c:pt>
                <c:pt idx="10124">
                  <c:v>10125</c:v>
                </c:pt>
                <c:pt idx="10125">
                  <c:v>10126</c:v>
                </c:pt>
                <c:pt idx="10126">
                  <c:v>10127</c:v>
                </c:pt>
                <c:pt idx="10127">
                  <c:v>10128</c:v>
                </c:pt>
                <c:pt idx="10128">
                  <c:v>10129</c:v>
                </c:pt>
                <c:pt idx="10129">
                  <c:v>10130</c:v>
                </c:pt>
                <c:pt idx="10130">
                  <c:v>10131</c:v>
                </c:pt>
                <c:pt idx="10131">
                  <c:v>10132</c:v>
                </c:pt>
                <c:pt idx="10132">
                  <c:v>10133</c:v>
                </c:pt>
                <c:pt idx="10133">
                  <c:v>10134</c:v>
                </c:pt>
                <c:pt idx="10134">
                  <c:v>10135</c:v>
                </c:pt>
                <c:pt idx="10135">
                  <c:v>10136</c:v>
                </c:pt>
                <c:pt idx="10136">
                  <c:v>10137</c:v>
                </c:pt>
                <c:pt idx="10137">
                  <c:v>10138</c:v>
                </c:pt>
                <c:pt idx="10138">
                  <c:v>10139</c:v>
                </c:pt>
                <c:pt idx="10139">
                  <c:v>10140</c:v>
                </c:pt>
                <c:pt idx="10140">
                  <c:v>10141</c:v>
                </c:pt>
                <c:pt idx="10141">
                  <c:v>10142</c:v>
                </c:pt>
                <c:pt idx="10142">
                  <c:v>10143</c:v>
                </c:pt>
                <c:pt idx="10143">
                  <c:v>10144</c:v>
                </c:pt>
                <c:pt idx="10144">
                  <c:v>10145</c:v>
                </c:pt>
                <c:pt idx="10145">
                  <c:v>10146</c:v>
                </c:pt>
                <c:pt idx="10146">
                  <c:v>10147</c:v>
                </c:pt>
                <c:pt idx="10147">
                  <c:v>10148</c:v>
                </c:pt>
                <c:pt idx="10148">
                  <c:v>10149</c:v>
                </c:pt>
                <c:pt idx="10149">
                  <c:v>10150</c:v>
                </c:pt>
                <c:pt idx="10150">
                  <c:v>10151</c:v>
                </c:pt>
                <c:pt idx="10151">
                  <c:v>10152</c:v>
                </c:pt>
                <c:pt idx="10152">
                  <c:v>10153</c:v>
                </c:pt>
                <c:pt idx="10153">
                  <c:v>10154</c:v>
                </c:pt>
                <c:pt idx="10154">
                  <c:v>10155</c:v>
                </c:pt>
                <c:pt idx="10155">
                  <c:v>10156</c:v>
                </c:pt>
                <c:pt idx="10156">
                  <c:v>10157</c:v>
                </c:pt>
                <c:pt idx="10157">
                  <c:v>10158</c:v>
                </c:pt>
                <c:pt idx="10158">
                  <c:v>10159</c:v>
                </c:pt>
                <c:pt idx="10159">
                  <c:v>10160</c:v>
                </c:pt>
                <c:pt idx="10160">
                  <c:v>10161</c:v>
                </c:pt>
                <c:pt idx="10161">
                  <c:v>10162</c:v>
                </c:pt>
                <c:pt idx="10162">
                  <c:v>10163</c:v>
                </c:pt>
                <c:pt idx="10163">
                  <c:v>10164</c:v>
                </c:pt>
                <c:pt idx="10164">
                  <c:v>10165</c:v>
                </c:pt>
                <c:pt idx="10165">
                  <c:v>10166</c:v>
                </c:pt>
                <c:pt idx="10166">
                  <c:v>10167</c:v>
                </c:pt>
                <c:pt idx="10167">
                  <c:v>10168</c:v>
                </c:pt>
                <c:pt idx="10168">
                  <c:v>10169</c:v>
                </c:pt>
                <c:pt idx="10169">
                  <c:v>10170</c:v>
                </c:pt>
                <c:pt idx="10170">
                  <c:v>10171</c:v>
                </c:pt>
                <c:pt idx="10171">
                  <c:v>10172</c:v>
                </c:pt>
                <c:pt idx="10172">
                  <c:v>10173</c:v>
                </c:pt>
                <c:pt idx="10173">
                  <c:v>10174</c:v>
                </c:pt>
                <c:pt idx="10174">
                  <c:v>10175</c:v>
                </c:pt>
                <c:pt idx="10175">
                  <c:v>10176</c:v>
                </c:pt>
                <c:pt idx="10176">
                  <c:v>10177</c:v>
                </c:pt>
                <c:pt idx="10177">
                  <c:v>10178</c:v>
                </c:pt>
                <c:pt idx="10178">
                  <c:v>10179</c:v>
                </c:pt>
                <c:pt idx="10179">
                  <c:v>10180</c:v>
                </c:pt>
                <c:pt idx="10180">
                  <c:v>10181</c:v>
                </c:pt>
                <c:pt idx="10181">
                  <c:v>10182</c:v>
                </c:pt>
                <c:pt idx="10182">
                  <c:v>10183</c:v>
                </c:pt>
                <c:pt idx="10183">
                  <c:v>10184</c:v>
                </c:pt>
                <c:pt idx="10184">
                  <c:v>10185</c:v>
                </c:pt>
                <c:pt idx="10185">
                  <c:v>10186</c:v>
                </c:pt>
                <c:pt idx="10186">
                  <c:v>10187</c:v>
                </c:pt>
                <c:pt idx="10187">
                  <c:v>10188</c:v>
                </c:pt>
                <c:pt idx="10188">
                  <c:v>10189</c:v>
                </c:pt>
                <c:pt idx="10189">
                  <c:v>10190</c:v>
                </c:pt>
                <c:pt idx="10190">
                  <c:v>10191</c:v>
                </c:pt>
                <c:pt idx="10191">
                  <c:v>10192</c:v>
                </c:pt>
                <c:pt idx="10192">
                  <c:v>10193</c:v>
                </c:pt>
                <c:pt idx="10193">
                  <c:v>10194</c:v>
                </c:pt>
                <c:pt idx="10194">
                  <c:v>10195</c:v>
                </c:pt>
                <c:pt idx="10195">
                  <c:v>10196</c:v>
                </c:pt>
                <c:pt idx="10196">
                  <c:v>10197</c:v>
                </c:pt>
                <c:pt idx="10197">
                  <c:v>10198</c:v>
                </c:pt>
                <c:pt idx="10198">
                  <c:v>10199</c:v>
                </c:pt>
                <c:pt idx="10199">
                  <c:v>10200</c:v>
                </c:pt>
                <c:pt idx="10200">
                  <c:v>10201</c:v>
                </c:pt>
                <c:pt idx="10201">
                  <c:v>10202</c:v>
                </c:pt>
                <c:pt idx="10202">
                  <c:v>10203</c:v>
                </c:pt>
                <c:pt idx="10203">
                  <c:v>10204</c:v>
                </c:pt>
                <c:pt idx="10204">
                  <c:v>10205</c:v>
                </c:pt>
                <c:pt idx="10205">
                  <c:v>10206</c:v>
                </c:pt>
                <c:pt idx="10206">
                  <c:v>10207</c:v>
                </c:pt>
                <c:pt idx="10207">
                  <c:v>10208</c:v>
                </c:pt>
                <c:pt idx="10208">
                  <c:v>10209</c:v>
                </c:pt>
                <c:pt idx="10209">
                  <c:v>10210</c:v>
                </c:pt>
                <c:pt idx="10210">
                  <c:v>10211</c:v>
                </c:pt>
                <c:pt idx="10211">
                  <c:v>10212</c:v>
                </c:pt>
                <c:pt idx="10212">
                  <c:v>10213</c:v>
                </c:pt>
                <c:pt idx="10213">
                  <c:v>10214</c:v>
                </c:pt>
                <c:pt idx="10214">
                  <c:v>10215</c:v>
                </c:pt>
                <c:pt idx="10215">
                  <c:v>10216</c:v>
                </c:pt>
                <c:pt idx="10216">
                  <c:v>10217</c:v>
                </c:pt>
                <c:pt idx="10217">
                  <c:v>10218</c:v>
                </c:pt>
                <c:pt idx="10218">
                  <c:v>10219</c:v>
                </c:pt>
                <c:pt idx="10219">
                  <c:v>10220</c:v>
                </c:pt>
                <c:pt idx="10220">
                  <c:v>10221</c:v>
                </c:pt>
                <c:pt idx="10221">
                  <c:v>10222</c:v>
                </c:pt>
                <c:pt idx="10222">
                  <c:v>10223</c:v>
                </c:pt>
                <c:pt idx="10223">
                  <c:v>10224</c:v>
                </c:pt>
                <c:pt idx="10224">
                  <c:v>10225</c:v>
                </c:pt>
                <c:pt idx="10225">
                  <c:v>10226</c:v>
                </c:pt>
                <c:pt idx="10226">
                  <c:v>10227</c:v>
                </c:pt>
                <c:pt idx="10227">
                  <c:v>10228</c:v>
                </c:pt>
                <c:pt idx="10228">
                  <c:v>10229</c:v>
                </c:pt>
                <c:pt idx="10229">
                  <c:v>10230</c:v>
                </c:pt>
                <c:pt idx="10230">
                  <c:v>10231</c:v>
                </c:pt>
                <c:pt idx="10231">
                  <c:v>10232</c:v>
                </c:pt>
                <c:pt idx="10232">
                  <c:v>10233</c:v>
                </c:pt>
                <c:pt idx="10233">
                  <c:v>10234</c:v>
                </c:pt>
                <c:pt idx="10234">
                  <c:v>10235</c:v>
                </c:pt>
                <c:pt idx="10235">
                  <c:v>10236</c:v>
                </c:pt>
                <c:pt idx="10236">
                  <c:v>10237</c:v>
                </c:pt>
                <c:pt idx="10237">
                  <c:v>10238</c:v>
                </c:pt>
                <c:pt idx="10238">
                  <c:v>10239</c:v>
                </c:pt>
                <c:pt idx="10239">
                  <c:v>10240</c:v>
                </c:pt>
                <c:pt idx="10240">
                  <c:v>10241</c:v>
                </c:pt>
                <c:pt idx="10241">
                  <c:v>10242</c:v>
                </c:pt>
                <c:pt idx="10242">
                  <c:v>10243</c:v>
                </c:pt>
                <c:pt idx="10243">
                  <c:v>10244</c:v>
                </c:pt>
                <c:pt idx="10244">
                  <c:v>10245</c:v>
                </c:pt>
                <c:pt idx="10245">
                  <c:v>10246</c:v>
                </c:pt>
                <c:pt idx="10246">
                  <c:v>10247</c:v>
                </c:pt>
                <c:pt idx="10247">
                  <c:v>10248</c:v>
                </c:pt>
                <c:pt idx="10248">
                  <c:v>10249</c:v>
                </c:pt>
                <c:pt idx="10249">
                  <c:v>10250</c:v>
                </c:pt>
                <c:pt idx="10250">
                  <c:v>10251</c:v>
                </c:pt>
                <c:pt idx="10251">
                  <c:v>10252</c:v>
                </c:pt>
                <c:pt idx="10252">
                  <c:v>10253</c:v>
                </c:pt>
                <c:pt idx="10253">
                  <c:v>10254</c:v>
                </c:pt>
                <c:pt idx="10254">
                  <c:v>10255</c:v>
                </c:pt>
                <c:pt idx="10255">
                  <c:v>10256</c:v>
                </c:pt>
                <c:pt idx="10256">
                  <c:v>10257</c:v>
                </c:pt>
                <c:pt idx="10257">
                  <c:v>10258</c:v>
                </c:pt>
                <c:pt idx="10258">
                  <c:v>10259</c:v>
                </c:pt>
                <c:pt idx="10259">
                  <c:v>10260</c:v>
                </c:pt>
                <c:pt idx="10260">
                  <c:v>10261</c:v>
                </c:pt>
                <c:pt idx="10261">
                  <c:v>10262</c:v>
                </c:pt>
                <c:pt idx="10262">
                  <c:v>10263</c:v>
                </c:pt>
                <c:pt idx="10263">
                  <c:v>10264</c:v>
                </c:pt>
                <c:pt idx="10264">
                  <c:v>10265</c:v>
                </c:pt>
                <c:pt idx="10265">
                  <c:v>10266</c:v>
                </c:pt>
                <c:pt idx="10266">
                  <c:v>10267</c:v>
                </c:pt>
                <c:pt idx="10267">
                  <c:v>10268</c:v>
                </c:pt>
                <c:pt idx="10268">
                  <c:v>10269</c:v>
                </c:pt>
                <c:pt idx="10269">
                  <c:v>10270</c:v>
                </c:pt>
                <c:pt idx="10270">
                  <c:v>10271</c:v>
                </c:pt>
                <c:pt idx="10271">
                  <c:v>10272</c:v>
                </c:pt>
                <c:pt idx="10272">
                  <c:v>10273</c:v>
                </c:pt>
                <c:pt idx="10273">
                  <c:v>10274</c:v>
                </c:pt>
                <c:pt idx="10274">
                  <c:v>10275</c:v>
                </c:pt>
                <c:pt idx="10275">
                  <c:v>10276</c:v>
                </c:pt>
                <c:pt idx="10276">
                  <c:v>10277</c:v>
                </c:pt>
                <c:pt idx="10277">
                  <c:v>10278</c:v>
                </c:pt>
                <c:pt idx="10278">
                  <c:v>10279</c:v>
                </c:pt>
                <c:pt idx="10279">
                  <c:v>10280</c:v>
                </c:pt>
                <c:pt idx="10280">
                  <c:v>10281</c:v>
                </c:pt>
                <c:pt idx="10281">
                  <c:v>10282</c:v>
                </c:pt>
                <c:pt idx="10282">
                  <c:v>10283</c:v>
                </c:pt>
                <c:pt idx="10283">
                  <c:v>10284</c:v>
                </c:pt>
                <c:pt idx="10284">
                  <c:v>10285</c:v>
                </c:pt>
                <c:pt idx="10285">
                  <c:v>10286</c:v>
                </c:pt>
                <c:pt idx="10286">
                  <c:v>10287</c:v>
                </c:pt>
                <c:pt idx="10287">
                  <c:v>10288</c:v>
                </c:pt>
                <c:pt idx="10288">
                  <c:v>10289</c:v>
                </c:pt>
                <c:pt idx="10289">
                  <c:v>10290</c:v>
                </c:pt>
                <c:pt idx="10290">
                  <c:v>10291</c:v>
                </c:pt>
                <c:pt idx="10291">
                  <c:v>10292</c:v>
                </c:pt>
                <c:pt idx="10292">
                  <c:v>10293</c:v>
                </c:pt>
                <c:pt idx="10293">
                  <c:v>10294</c:v>
                </c:pt>
                <c:pt idx="10294">
                  <c:v>10295</c:v>
                </c:pt>
                <c:pt idx="10295">
                  <c:v>10296</c:v>
                </c:pt>
                <c:pt idx="10296">
                  <c:v>10297</c:v>
                </c:pt>
                <c:pt idx="10297">
                  <c:v>10298</c:v>
                </c:pt>
                <c:pt idx="10298">
                  <c:v>10299</c:v>
                </c:pt>
                <c:pt idx="10299">
                  <c:v>10300</c:v>
                </c:pt>
                <c:pt idx="10300">
                  <c:v>10301</c:v>
                </c:pt>
                <c:pt idx="10301">
                  <c:v>10302</c:v>
                </c:pt>
                <c:pt idx="10302">
                  <c:v>10303</c:v>
                </c:pt>
                <c:pt idx="10303">
                  <c:v>10304</c:v>
                </c:pt>
                <c:pt idx="10304">
                  <c:v>10305</c:v>
                </c:pt>
                <c:pt idx="10305">
                  <c:v>10306</c:v>
                </c:pt>
                <c:pt idx="10306">
                  <c:v>10307</c:v>
                </c:pt>
                <c:pt idx="10307">
                  <c:v>10308</c:v>
                </c:pt>
                <c:pt idx="10308">
                  <c:v>10309</c:v>
                </c:pt>
                <c:pt idx="10309">
                  <c:v>10310</c:v>
                </c:pt>
                <c:pt idx="10310">
                  <c:v>10311</c:v>
                </c:pt>
                <c:pt idx="10311">
                  <c:v>10312</c:v>
                </c:pt>
                <c:pt idx="10312">
                  <c:v>10313</c:v>
                </c:pt>
                <c:pt idx="10313">
                  <c:v>10314</c:v>
                </c:pt>
                <c:pt idx="10314">
                  <c:v>10315</c:v>
                </c:pt>
                <c:pt idx="10315">
                  <c:v>10316</c:v>
                </c:pt>
                <c:pt idx="10316">
                  <c:v>10317</c:v>
                </c:pt>
                <c:pt idx="10317">
                  <c:v>10318</c:v>
                </c:pt>
                <c:pt idx="10318">
                  <c:v>10319</c:v>
                </c:pt>
                <c:pt idx="10319">
                  <c:v>10320</c:v>
                </c:pt>
                <c:pt idx="10320">
                  <c:v>10321</c:v>
                </c:pt>
                <c:pt idx="10321">
                  <c:v>10322</c:v>
                </c:pt>
                <c:pt idx="10322">
                  <c:v>10323</c:v>
                </c:pt>
                <c:pt idx="10323">
                  <c:v>10324</c:v>
                </c:pt>
                <c:pt idx="10324">
                  <c:v>10325</c:v>
                </c:pt>
                <c:pt idx="10325">
                  <c:v>10326</c:v>
                </c:pt>
                <c:pt idx="10326">
                  <c:v>10327</c:v>
                </c:pt>
                <c:pt idx="10327">
                  <c:v>10328</c:v>
                </c:pt>
                <c:pt idx="10328">
                  <c:v>10329</c:v>
                </c:pt>
                <c:pt idx="10329">
                  <c:v>10330</c:v>
                </c:pt>
                <c:pt idx="10330">
                  <c:v>10331</c:v>
                </c:pt>
                <c:pt idx="10331">
                  <c:v>10332</c:v>
                </c:pt>
                <c:pt idx="10332">
                  <c:v>10333</c:v>
                </c:pt>
                <c:pt idx="10333">
                  <c:v>10334</c:v>
                </c:pt>
                <c:pt idx="10334">
                  <c:v>10335</c:v>
                </c:pt>
                <c:pt idx="10335">
                  <c:v>10336</c:v>
                </c:pt>
                <c:pt idx="10336">
                  <c:v>10337</c:v>
                </c:pt>
                <c:pt idx="10337">
                  <c:v>10338</c:v>
                </c:pt>
                <c:pt idx="10338">
                  <c:v>10339</c:v>
                </c:pt>
                <c:pt idx="10339">
                  <c:v>10340</c:v>
                </c:pt>
                <c:pt idx="10340">
                  <c:v>10341</c:v>
                </c:pt>
                <c:pt idx="10341">
                  <c:v>10342</c:v>
                </c:pt>
                <c:pt idx="10342">
                  <c:v>10343</c:v>
                </c:pt>
                <c:pt idx="10343">
                  <c:v>10344</c:v>
                </c:pt>
                <c:pt idx="10344">
                  <c:v>10345</c:v>
                </c:pt>
                <c:pt idx="10345">
                  <c:v>10346</c:v>
                </c:pt>
                <c:pt idx="10346">
                  <c:v>10347</c:v>
                </c:pt>
                <c:pt idx="10347">
                  <c:v>10348</c:v>
                </c:pt>
                <c:pt idx="10348">
                  <c:v>10349</c:v>
                </c:pt>
                <c:pt idx="10349">
                  <c:v>10350</c:v>
                </c:pt>
                <c:pt idx="10350">
                  <c:v>10351</c:v>
                </c:pt>
                <c:pt idx="10351">
                  <c:v>10352</c:v>
                </c:pt>
                <c:pt idx="10352">
                  <c:v>10353</c:v>
                </c:pt>
                <c:pt idx="10353">
                  <c:v>10354</c:v>
                </c:pt>
                <c:pt idx="10354">
                  <c:v>10355</c:v>
                </c:pt>
                <c:pt idx="10355">
                  <c:v>10356</c:v>
                </c:pt>
                <c:pt idx="10356">
                  <c:v>10357</c:v>
                </c:pt>
                <c:pt idx="10357">
                  <c:v>10358</c:v>
                </c:pt>
                <c:pt idx="10358">
                  <c:v>10359</c:v>
                </c:pt>
                <c:pt idx="10359">
                  <c:v>10360</c:v>
                </c:pt>
                <c:pt idx="10360">
                  <c:v>10361</c:v>
                </c:pt>
                <c:pt idx="10361">
                  <c:v>10362</c:v>
                </c:pt>
                <c:pt idx="10362">
                  <c:v>10363</c:v>
                </c:pt>
                <c:pt idx="10363">
                  <c:v>10364</c:v>
                </c:pt>
                <c:pt idx="10364">
                  <c:v>10365</c:v>
                </c:pt>
                <c:pt idx="10365">
                  <c:v>10366</c:v>
                </c:pt>
                <c:pt idx="10366">
                  <c:v>10367</c:v>
                </c:pt>
                <c:pt idx="10367">
                  <c:v>10368</c:v>
                </c:pt>
                <c:pt idx="10368">
                  <c:v>10369</c:v>
                </c:pt>
                <c:pt idx="10369">
                  <c:v>10370</c:v>
                </c:pt>
                <c:pt idx="10370">
                  <c:v>10371</c:v>
                </c:pt>
                <c:pt idx="10371">
                  <c:v>10372</c:v>
                </c:pt>
                <c:pt idx="10372">
                  <c:v>10373</c:v>
                </c:pt>
                <c:pt idx="10373">
                  <c:v>10374</c:v>
                </c:pt>
                <c:pt idx="10374">
                  <c:v>10375</c:v>
                </c:pt>
                <c:pt idx="10375">
                  <c:v>10376</c:v>
                </c:pt>
                <c:pt idx="10376">
                  <c:v>10377</c:v>
                </c:pt>
                <c:pt idx="10377">
                  <c:v>10378</c:v>
                </c:pt>
                <c:pt idx="10378">
                  <c:v>10379</c:v>
                </c:pt>
                <c:pt idx="10379">
                  <c:v>10380</c:v>
                </c:pt>
                <c:pt idx="10380">
                  <c:v>10381</c:v>
                </c:pt>
                <c:pt idx="10381">
                  <c:v>10382</c:v>
                </c:pt>
                <c:pt idx="10382">
                  <c:v>10383</c:v>
                </c:pt>
                <c:pt idx="10383">
                  <c:v>10384</c:v>
                </c:pt>
                <c:pt idx="10384">
                  <c:v>10385</c:v>
                </c:pt>
                <c:pt idx="10385">
                  <c:v>10386</c:v>
                </c:pt>
                <c:pt idx="10386">
                  <c:v>10387</c:v>
                </c:pt>
                <c:pt idx="10387">
                  <c:v>10388</c:v>
                </c:pt>
                <c:pt idx="10388">
                  <c:v>10389</c:v>
                </c:pt>
                <c:pt idx="10389">
                  <c:v>10390</c:v>
                </c:pt>
                <c:pt idx="10390">
                  <c:v>10391</c:v>
                </c:pt>
                <c:pt idx="10391">
                  <c:v>10392</c:v>
                </c:pt>
                <c:pt idx="10392">
                  <c:v>10393</c:v>
                </c:pt>
                <c:pt idx="10393">
                  <c:v>10394</c:v>
                </c:pt>
                <c:pt idx="10394">
                  <c:v>10395</c:v>
                </c:pt>
                <c:pt idx="10395">
                  <c:v>10396</c:v>
                </c:pt>
                <c:pt idx="10396">
                  <c:v>10397</c:v>
                </c:pt>
                <c:pt idx="10397">
                  <c:v>10398</c:v>
                </c:pt>
                <c:pt idx="10398">
                  <c:v>10399</c:v>
                </c:pt>
                <c:pt idx="10399">
                  <c:v>10400</c:v>
                </c:pt>
                <c:pt idx="10400">
                  <c:v>10401</c:v>
                </c:pt>
                <c:pt idx="10401">
                  <c:v>10402</c:v>
                </c:pt>
                <c:pt idx="10402">
                  <c:v>10403</c:v>
                </c:pt>
                <c:pt idx="10403">
                  <c:v>10404</c:v>
                </c:pt>
                <c:pt idx="10404">
                  <c:v>10405</c:v>
                </c:pt>
                <c:pt idx="10405">
                  <c:v>10406</c:v>
                </c:pt>
                <c:pt idx="10406">
                  <c:v>10407</c:v>
                </c:pt>
                <c:pt idx="10407">
                  <c:v>10408</c:v>
                </c:pt>
                <c:pt idx="10408">
                  <c:v>10409</c:v>
                </c:pt>
                <c:pt idx="10409">
                  <c:v>10410</c:v>
                </c:pt>
                <c:pt idx="10410">
                  <c:v>10411</c:v>
                </c:pt>
                <c:pt idx="10411">
                  <c:v>10412</c:v>
                </c:pt>
                <c:pt idx="10412">
                  <c:v>10413</c:v>
                </c:pt>
                <c:pt idx="10413">
                  <c:v>10414</c:v>
                </c:pt>
                <c:pt idx="10414">
                  <c:v>10415</c:v>
                </c:pt>
                <c:pt idx="10415">
                  <c:v>10416</c:v>
                </c:pt>
                <c:pt idx="10416">
                  <c:v>10417</c:v>
                </c:pt>
                <c:pt idx="10417">
                  <c:v>10418</c:v>
                </c:pt>
                <c:pt idx="10418">
                  <c:v>10419</c:v>
                </c:pt>
                <c:pt idx="10419">
                  <c:v>10420</c:v>
                </c:pt>
                <c:pt idx="10420">
                  <c:v>10421</c:v>
                </c:pt>
                <c:pt idx="10421">
                  <c:v>10422</c:v>
                </c:pt>
                <c:pt idx="10422">
                  <c:v>10423</c:v>
                </c:pt>
                <c:pt idx="10423">
                  <c:v>10424</c:v>
                </c:pt>
                <c:pt idx="10424">
                  <c:v>10425</c:v>
                </c:pt>
                <c:pt idx="10425">
                  <c:v>10426</c:v>
                </c:pt>
                <c:pt idx="10426">
                  <c:v>10427</c:v>
                </c:pt>
                <c:pt idx="10427">
                  <c:v>10428</c:v>
                </c:pt>
                <c:pt idx="10428">
                  <c:v>10429</c:v>
                </c:pt>
                <c:pt idx="10429">
                  <c:v>10430</c:v>
                </c:pt>
                <c:pt idx="10430">
                  <c:v>10431</c:v>
                </c:pt>
                <c:pt idx="10431">
                  <c:v>10432</c:v>
                </c:pt>
                <c:pt idx="10432">
                  <c:v>10433</c:v>
                </c:pt>
                <c:pt idx="10433">
                  <c:v>10434</c:v>
                </c:pt>
                <c:pt idx="10434">
                  <c:v>10435</c:v>
                </c:pt>
                <c:pt idx="10435">
                  <c:v>10436</c:v>
                </c:pt>
                <c:pt idx="10436">
                  <c:v>10437</c:v>
                </c:pt>
                <c:pt idx="10437">
                  <c:v>10438</c:v>
                </c:pt>
                <c:pt idx="10438">
                  <c:v>10439</c:v>
                </c:pt>
                <c:pt idx="10439">
                  <c:v>10440</c:v>
                </c:pt>
                <c:pt idx="10440">
                  <c:v>10441</c:v>
                </c:pt>
                <c:pt idx="10441">
                  <c:v>10442</c:v>
                </c:pt>
                <c:pt idx="10442">
                  <c:v>10443</c:v>
                </c:pt>
                <c:pt idx="10443">
                  <c:v>10444</c:v>
                </c:pt>
                <c:pt idx="10444">
                  <c:v>10445</c:v>
                </c:pt>
                <c:pt idx="10445">
                  <c:v>10446</c:v>
                </c:pt>
                <c:pt idx="10446">
                  <c:v>10447</c:v>
                </c:pt>
                <c:pt idx="10447">
                  <c:v>10448</c:v>
                </c:pt>
                <c:pt idx="10448">
                  <c:v>10449</c:v>
                </c:pt>
                <c:pt idx="10449">
                  <c:v>10450</c:v>
                </c:pt>
                <c:pt idx="10450">
                  <c:v>10451</c:v>
                </c:pt>
                <c:pt idx="10451">
                  <c:v>10452</c:v>
                </c:pt>
                <c:pt idx="10452">
                  <c:v>10453</c:v>
                </c:pt>
                <c:pt idx="10453">
                  <c:v>10454</c:v>
                </c:pt>
                <c:pt idx="10454">
                  <c:v>10455</c:v>
                </c:pt>
                <c:pt idx="10455">
                  <c:v>10456</c:v>
                </c:pt>
                <c:pt idx="10456">
                  <c:v>10457</c:v>
                </c:pt>
                <c:pt idx="10457">
                  <c:v>10458</c:v>
                </c:pt>
                <c:pt idx="10458">
                  <c:v>10459</c:v>
                </c:pt>
                <c:pt idx="10459">
                  <c:v>10460</c:v>
                </c:pt>
                <c:pt idx="10460">
                  <c:v>10461</c:v>
                </c:pt>
                <c:pt idx="10461">
                  <c:v>10462</c:v>
                </c:pt>
                <c:pt idx="10462">
                  <c:v>10463</c:v>
                </c:pt>
                <c:pt idx="10463">
                  <c:v>10464</c:v>
                </c:pt>
                <c:pt idx="10464">
                  <c:v>10465</c:v>
                </c:pt>
                <c:pt idx="10465">
                  <c:v>10466</c:v>
                </c:pt>
                <c:pt idx="10466">
                  <c:v>10467</c:v>
                </c:pt>
                <c:pt idx="10467">
                  <c:v>10468</c:v>
                </c:pt>
                <c:pt idx="10468">
                  <c:v>10469</c:v>
                </c:pt>
                <c:pt idx="10469">
                  <c:v>10470</c:v>
                </c:pt>
                <c:pt idx="10470">
                  <c:v>10471</c:v>
                </c:pt>
                <c:pt idx="10471">
                  <c:v>10472</c:v>
                </c:pt>
                <c:pt idx="10472">
                  <c:v>10473</c:v>
                </c:pt>
                <c:pt idx="10473">
                  <c:v>10474</c:v>
                </c:pt>
                <c:pt idx="10474">
                  <c:v>10475</c:v>
                </c:pt>
                <c:pt idx="10475">
                  <c:v>10476</c:v>
                </c:pt>
                <c:pt idx="10476">
                  <c:v>10477</c:v>
                </c:pt>
                <c:pt idx="10477">
                  <c:v>10478</c:v>
                </c:pt>
                <c:pt idx="10478">
                  <c:v>10479</c:v>
                </c:pt>
                <c:pt idx="10479">
                  <c:v>10480</c:v>
                </c:pt>
                <c:pt idx="10480">
                  <c:v>10481</c:v>
                </c:pt>
                <c:pt idx="10481">
                  <c:v>10482</c:v>
                </c:pt>
                <c:pt idx="10482">
                  <c:v>10483</c:v>
                </c:pt>
                <c:pt idx="10483">
                  <c:v>10484</c:v>
                </c:pt>
                <c:pt idx="10484">
                  <c:v>10485</c:v>
                </c:pt>
                <c:pt idx="10485">
                  <c:v>10486</c:v>
                </c:pt>
                <c:pt idx="10486">
                  <c:v>10487</c:v>
                </c:pt>
                <c:pt idx="10487">
                  <c:v>10488</c:v>
                </c:pt>
                <c:pt idx="10488">
                  <c:v>10489</c:v>
                </c:pt>
                <c:pt idx="10489">
                  <c:v>10490</c:v>
                </c:pt>
                <c:pt idx="10490">
                  <c:v>10491</c:v>
                </c:pt>
                <c:pt idx="10491">
                  <c:v>10492</c:v>
                </c:pt>
                <c:pt idx="10492">
                  <c:v>10493</c:v>
                </c:pt>
                <c:pt idx="10493">
                  <c:v>10494</c:v>
                </c:pt>
                <c:pt idx="10494">
                  <c:v>10495</c:v>
                </c:pt>
                <c:pt idx="10495">
                  <c:v>10496</c:v>
                </c:pt>
                <c:pt idx="10496">
                  <c:v>10497</c:v>
                </c:pt>
                <c:pt idx="10497">
                  <c:v>10498</c:v>
                </c:pt>
                <c:pt idx="10498">
                  <c:v>10499</c:v>
                </c:pt>
                <c:pt idx="10499">
                  <c:v>10500</c:v>
                </c:pt>
                <c:pt idx="10500">
                  <c:v>10501</c:v>
                </c:pt>
                <c:pt idx="10501">
                  <c:v>10502</c:v>
                </c:pt>
                <c:pt idx="10502">
                  <c:v>10503</c:v>
                </c:pt>
                <c:pt idx="10503">
                  <c:v>10504</c:v>
                </c:pt>
                <c:pt idx="10504">
                  <c:v>10505</c:v>
                </c:pt>
                <c:pt idx="10505">
                  <c:v>10506</c:v>
                </c:pt>
                <c:pt idx="10506">
                  <c:v>10507</c:v>
                </c:pt>
                <c:pt idx="10507">
                  <c:v>10508</c:v>
                </c:pt>
                <c:pt idx="10508">
                  <c:v>10509</c:v>
                </c:pt>
                <c:pt idx="10509">
                  <c:v>10510</c:v>
                </c:pt>
                <c:pt idx="10510">
                  <c:v>10511</c:v>
                </c:pt>
                <c:pt idx="10511">
                  <c:v>10512</c:v>
                </c:pt>
                <c:pt idx="10512">
                  <c:v>10513</c:v>
                </c:pt>
                <c:pt idx="10513">
                  <c:v>10514</c:v>
                </c:pt>
                <c:pt idx="10514">
                  <c:v>10515</c:v>
                </c:pt>
                <c:pt idx="10515">
                  <c:v>10516</c:v>
                </c:pt>
                <c:pt idx="10516">
                  <c:v>10517</c:v>
                </c:pt>
                <c:pt idx="10517">
                  <c:v>10518</c:v>
                </c:pt>
                <c:pt idx="10518">
                  <c:v>10519</c:v>
                </c:pt>
                <c:pt idx="10519">
                  <c:v>10520</c:v>
                </c:pt>
                <c:pt idx="10520">
                  <c:v>10521</c:v>
                </c:pt>
                <c:pt idx="10521">
                  <c:v>10522</c:v>
                </c:pt>
                <c:pt idx="10522">
                  <c:v>10523</c:v>
                </c:pt>
                <c:pt idx="10523">
                  <c:v>10524</c:v>
                </c:pt>
                <c:pt idx="10524">
                  <c:v>10525</c:v>
                </c:pt>
                <c:pt idx="10525">
                  <c:v>10526</c:v>
                </c:pt>
                <c:pt idx="10526">
                  <c:v>10527</c:v>
                </c:pt>
                <c:pt idx="10527">
                  <c:v>10528</c:v>
                </c:pt>
                <c:pt idx="10528">
                  <c:v>10529</c:v>
                </c:pt>
                <c:pt idx="10529">
                  <c:v>10530</c:v>
                </c:pt>
                <c:pt idx="10530">
                  <c:v>10531</c:v>
                </c:pt>
                <c:pt idx="10531">
                  <c:v>10532</c:v>
                </c:pt>
                <c:pt idx="10532">
                  <c:v>10533</c:v>
                </c:pt>
                <c:pt idx="10533">
                  <c:v>10534</c:v>
                </c:pt>
                <c:pt idx="10534">
                  <c:v>10535</c:v>
                </c:pt>
                <c:pt idx="10535">
                  <c:v>10536</c:v>
                </c:pt>
                <c:pt idx="10536">
                  <c:v>10537</c:v>
                </c:pt>
                <c:pt idx="10537">
                  <c:v>10538</c:v>
                </c:pt>
                <c:pt idx="10538">
                  <c:v>10539</c:v>
                </c:pt>
                <c:pt idx="10539">
                  <c:v>10540</c:v>
                </c:pt>
                <c:pt idx="10540">
                  <c:v>10541</c:v>
                </c:pt>
                <c:pt idx="10541">
                  <c:v>10542</c:v>
                </c:pt>
                <c:pt idx="10542">
                  <c:v>10543</c:v>
                </c:pt>
                <c:pt idx="10543">
                  <c:v>10544</c:v>
                </c:pt>
                <c:pt idx="10544">
                  <c:v>10545</c:v>
                </c:pt>
                <c:pt idx="10545">
                  <c:v>10546</c:v>
                </c:pt>
                <c:pt idx="10546">
                  <c:v>10547</c:v>
                </c:pt>
                <c:pt idx="10547">
                  <c:v>10548</c:v>
                </c:pt>
                <c:pt idx="10548">
                  <c:v>10549</c:v>
                </c:pt>
                <c:pt idx="10549">
                  <c:v>10550</c:v>
                </c:pt>
                <c:pt idx="10550">
                  <c:v>10551</c:v>
                </c:pt>
                <c:pt idx="10551">
                  <c:v>10552</c:v>
                </c:pt>
                <c:pt idx="10552">
                  <c:v>10553</c:v>
                </c:pt>
                <c:pt idx="10553">
                  <c:v>10554</c:v>
                </c:pt>
                <c:pt idx="10554">
                  <c:v>10555</c:v>
                </c:pt>
                <c:pt idx="10555">
                  <c:v>10556</c:v>
                </c:pt>
                <c:pt idx="10556">
                  <c:v>10557</c:v>
                </c:pt>
                <c:pt idx="10557">
                  <c:v>10558</c:v>
                </c:pt>
                <c:pt idx="10558">
                  <c:v>10559</c:v>
                </c:pt>
                <c:pt idx="10559">
                  <c:v>10560</c:v>
                </c:pt>
                <c:pt idx="10560">
                  <c:v>10561</c:v>
                </c:pt>
                <c:pt idx="10561">
                  <c:v>10562</c:v>
                </c:pt>
                <c:pt idx="10562">
                  <c:v>10563</c:v>
                </c:pt>
                <c:pt idx="10563">
                  <c:v>10564</c:v>
                </c:pt>
                <c:pt idx="10564">
                  <c:v>10565</c:v>
                </c:pt>
                <c:pt idx="10565">
                  <c:v>10566</c:v>
                </c:pt>
                <c:pt idx="10566">
                  <c:v>10567</c:v>
                </c:pt>
                <c:pt idx="10567">
                  <c:v>10568</c:v>
                </c:pt>
                <c:pt idx="10568">
                  <c:v>10569</c:v>
                </c:pt>
                <c:pt idx="10569">
                  <c:v>10570</c:v>
                </c:pt>
                <c:pt idx="10570">
                  <c:v>10571</c:v>
                </c:pt>
                <c:pt idx="10571">
                  <c:v>10572</c:v>
                </c:pt>
                <c:pt idx="10572">
                  <c:v>10573</c:v>
                </c:pt>
                <c:pt idx="10573">
                  <c:v>10574</c:v>
                </c:pt>
                <c:pt idx="10574">
                  <c:v>10575</c:v>
                </c:pt>
                <c:pt idx="10575">
                  <c:v>10576</c:v>
                </c:pt>
                <c:pt idx="10576">
                  <c:v>10577</c:v>
                </c:pt>
                <c:pt idx="10577">
                  <c:v>10578</c:v>
                </c:pt>
                <c:pt idx="10578">
                  <c:v>10579</c:v>
                </c:pt>
                <c:pt idx="10579">
                  <c:v>10580</c:v>
                </c:pt>
                <c:pt idx="10580">
                  <c:v>10581</c:v>
                </c:pt>
                <c:pt idx="10581">
                  <c:v>10582</c:v>
                </c:pt>
                <c:pt idx="10582">
                  <c:v>10583</c:v>
                </c:pt>
                <c:pt idx="10583">
                  <c:v>10584</c:v>
                </c:pt>
                <c:pt idx="10584">
                  <c:v>10585</c:v>
                </c:pt>
                <c:pt idx="10585">
                  <c:v>10586</c:v>
                </c:pt>
                <c:pt idx="10586">
                  <c:v>10587</c:v>
                </c:pt>
                <c:pt idx="10587">
                  <c:v>10588</c:v>
                </c:pt>
                <c:pt idx="10588">
                  <c:v>10589</c:v>
                </c:pt>
                <c:pt idx="10589">
                  <c:v>10590</c:v>
                </c:pt>
                <c:pt idx="10590">
                  <c:v>10591</c:v>
                </c:pt>
                <c:pt idx="10591">
                  <c:v>10592</c:v>
                </c:pt>
                <c:pt idx="10592">
                  <c:v>10593</c:v>
                </c:pt>
                <c:pt idx="10593">
                  <c:v>10594</c:v>
                </c:pt>
                <c:pt idx="10594">
                  <c:v>10595</c:v>
                </c:pt>
                <c:pt idx="10595">
                  <c:v>10596</c:v>
                </c:pt>
                <c:pt idx="10596">
                  <c:v>10597</c:v>
                </c:pt>
                <c:pt idx="10597">
                  <c:v>10598</c:v>
                </c:pt>
                <c:pt idx="10598">
                  <c:v>10599</c:v>
                </c:pt>
                <c:pt idx="10599">
                  <c:v>10600</c:v>
                </c:pt>
                <c:pt idx="10600">
                  <c:v>10601</c:v>
                </c:pt>
                <c:pt idx="10601">
                  <c:v>10602</c:v>
                </c:pt>
                <c:pt idx="10602">
                  <c:v>10603</c:v>
                </c:pt>
                <c:pt idx="10603">
                  <c:v>10604</c:v>
                </c:pt>
                <c:pt idx="10604">
                  <c:v>10605</c:v>
                </c:pt>
                <c:pt idx="10605">
                  <c:v>10606</c:v>
                </c:pt>
                <c:pt idx="10606">
                  <c:v>10607</c:v>
                </c:pt>
                <c:pt idx="10607">
                  <c:v>10608</c:v>
                </c:pt>
                <c:pt idx="10608">
                  <c:v>10609</c:v>
                </c:pt>
                <c:pt idx="10609">
                  <c:v>10610</c:v>
                </c:pt>
                <c:pt idx="10610">
                  <c:v>10611</c:v>
                </c:pt>
                <c:pt idx="10611">
                  <c:v>10612</c:v>
                </c:pt>
                <c:pt idx="10612">
                  <c:v>10613</c:v>
                </c:pt>
                <c:pt idx="10613">
                  <c:v>10614</c:v>
                </c:pt>
                <c:pt idx="10614">
                  <c:v>10615</c:v>
                </c:pt>
                <c:pt idx="10615">
                  <c:v>10616</c:v>
                </c:pt>
                <c:pt idx="10616">
                  <c:v>10617</c:v>
                </c:pt>
                <c:pt idx="10617">
                  <c:v>10618</c:v>
                </c:pt>
                <c:pt idx="10618">
                  <c:v>10619</c:v>
                </c:pt>
                <c:pt idx="10619">
                  <c:v>10620</c:v>
                </c:pt>
                <c:pt idx="10620">
                  <c:v>10621</c:v>
                </c:pt>
                <c:pt idx="10621">
                  <c:v>10622</c:v>
                </c:pt>
                <c:pt idx="10622">
                  <c:v>10623</c:v>
                </c:pt>
                <c:pt idx="10623">
                  <c:v>10624</c:v>
                </c:pt>
                <c:pt idx="10624">
                  <c:v>10625</c:v>
                </c:pt>
                <c:pt idx="10625">
                  <c:v>10626</c:v>
                </c:pt>
                <c:pt idx="10626">
                  <c:v>10627</c:v>
                </c:pt>
                <c:pt idx="10627">
                  <c:v>10628</c:v>
                </c:pt>
                <c:pt idx="10628">
                  <c:v>10629</c:v>
                </c:pt>
                <c:pt idx="10629">
                  <c:v>10630</c:v>
                </c:pt>
                <c:pt idx="10630">
                  <c:v>10631</c:v>
                </c:pt>
                <c:pt idx="10631">
                  <c:v>10632</c:v>
                </c:pt>
                <c:pt idx="10632">
                  <c:v>10633</c:v>
                </c:pt>
                <c:pt idx="10633">
                  <c:v>10634</c:v>
                </c:pt>
                <c:pt idx="10634">
                  <c:v>10635</c:v>
                </c:pt>
                <c:pt idx="10635">
                  <c:v>10636</c:v>
                </c:pt>
                <c:pt idx="10636">
                  <c:v>10637</c:v>
                </c:pt>
                <c:pt idx="10637">
                  <c:v>10638</c:v>
                </c:pt>
                <c:pt idx="10638">
                  <c:v>10639</c:v>
                </c:pt>
                <c:pt idx="10639">
                  <c:v>10640</c:v>
                </c:pt>
                <c:pt idx="10640">
                  <c:v>10641</c:v>
                </c:pt>
                <c:pt idx="10641">
                  <c:v>10642</c:v>
                </c:pt>
                <c:pt idx="10642">
                  <c:v>10643</c:v>
                </c:pt>
                <c:pt idx="10643">
                  <c:v>10644</c:v>
                </c:pt>
                <c:pt idx="10644">
                  <c:v>10645</c:v>
                </c:pt>
                <c:pt idx="10645">
                  <c:v>10646</c:v>
                </c:pt>
                <c:pt idx="10646">
                  <c:v>10647</c:v>
                </c:pt>
                <c:pt idx="10647">
                  <c:v>10648</c:v>
                </c:pt>
                <c:pt idx="10648">
                  <c:v>10649</c:v>
                </c:pt>
                <c:pt idx="10649">
                  <c:v>10650</c:v>
                </c:pt>
                <c:pt idx="10650">
                  <c:v>10651</c:v>
                </c:pt>
                <c:pt idx="10651">
                  <c:v>10652</c:v>
                </c:pt>
                <c:pt idx="10652">
                  <c:v>10653</c:v>
                </c:pt>
                <c:pt idx="10653">
                  <c:v>10654</c:v>
                </c:pt>
                <c:pt idx="10654">
                  <c:v>10655</c:v>
                </c:pt>
                <c:pt idx="10655">
                  <c:v>10656</c:v>
                </c:pt>
                <c:pt idx="10656">
                  <c:v>10657</c:v>
                </c:pt>
                <c:pt idx="10657">
                  <c:v>10658</c:v>
                </c:pt>
                <c:pt idx="10658">
                  <c:v>10659</c:v>
                </c:pt>
                <c:pt idx="10659">
                  <c:v>10660</c:v>
                </c:pt>
                <c:pt idx="10660">
                  <c:v>10661</c:v>
                </c:pt>
                <c:pt idx="10661">
                  <c:v>10662</c:v>
                </c:pt>
                <c:pt idx="10662">
                  <c:v>10663</c:v>
                </c:pt>
                <c:pt idx="10663">
                  <c:v>10664</c:v>
                </c:pt>
                <c:pt idx="10664">
                  <c:v>10665</c:v>
                </c:pt>
                <c:pt idx="10665">
                  <c:v>10666</c:v>
                </c:pt>
                <c:pt idx="10666">
                  <c:v>10667</c:v>
                </c:pt>
                <c:pt idx="10667">
                  <c:v>10668</c:v>
                </c:pt>
                <c:pt idx="10668">
                  <c:v>10669</c:v>
                </c:pt>
                <c:pt idx="10669">
                  <c:v>10670</c:v>
                </c:pt>
                <c:pt idx="10670">
                  <c:v>10671</c:v>
                </c:pt>
                <c:pt idx="10671">
                  <c:v>10672</c:v>
                </c:pt>
                <c:pt idx="10672">
                  <c:v>10673</c:v>
                </c:pt>
                <c:pt idx="10673">
                  <c:v>10674</c:v>
                </c:pt>
                <c:pt idx="10674">
                  <c:v>10675</c:v>
                </c:pt>
                <c:pt idx="10675">
                  <c:v>10676</c:v>
                </c:pt>
                <c:pt idx="10676">
                  <c:v>10677</c:v>
                </c:pt>
                <c:pt idx="10677">
                  <c:v>10678</c:v>
                </c:pt>
                <c:pt idx="10678">
                  <c:v>10679</c:v>
                </c:pt>
                <c:pt idx="10679">
                  <c:v>10680</c:v>
                </c:pt>
                <c:pt idx="10680">
                  <c:v>10681</c:v>
                </c:pt>
                <c:pt idx="10681">
                  <c:v>10682</c:v>
                </c:pt>
                <c:pt idx="10682">
                  <c:v>10683</c:v>
                </c:pt>
                <c:pt idx="10683">
                  <c:v>10684</c:v>
                </c:pt>
                <c:pt idx="10684">
                  <c:v>10685</c:v>
                </c:pt>
                <c:pt idx="10685">
                  <c:v>10686</c:v>
                </c:pt>
                <c:pt idx="10686">
                  <c:v>10687</c:v>
                </c:pt>
                <c:pt idx="10687">
                  <c:v>10688</c:v>
                </c:pt>
                <c:pt idx="10688">
                  <c:v>10689</c:v>
                </c:pt>
                <c:pt idx="10689">
                  <c:v>10690</c:v>
                </c:pt>
                <c:pt idx="10690">
                  <c:v>10691</c:v>
                </c:pt>
                <c:pt idx="10691">
                  <c:v>10692</c:v>
                </c:pt>
                <c:pt idx="10692">
                  <c:v>10693</c:v>
                </c:pt>
                <c:pt idx="10693">
                  <c:v>10694</c:v>
                </c:pt>
                <c:pt idx="10694">
                  <c:v>10695</c:v>
                </c:pt>
                <c:pt idx="10695">
                  <c:v>10696</c:v>
                </c:pt>
                <c:pt idx="10696">
                  <c:v>10697</c:v>
                </c:pt>
                <c:pt idx="10697">
                  <c:v>10698</c:v>
                </c:pt>
                <c:pt idx="10698">
                  <c:v>10699</c:v>
                </c:pt>
                <c:pt idx="10699">
                  <c:v>10700</c:v>
                </c:pt>
                <c:pt idx="10700">
                  <c:v>10701</c:v>
                </c:pt>
                <c:pt idx="10701">
                  <c:v>10702</c:v>
                </c:pt>
                <c:pt idx="10702">
                  <c:v>10703</c:v>
                </c:pt>
                <c:pt idx="10703">
                  <c:v>10704</c:v>
                </c:pt>
                <c:pt idx="10704">
                  <c:v>10705</c:v>
                </c:pt>
                <c:pt idx="10705">
                  <c:v>10706</c:v>
                </c:pt>
                <c:pt idx="10706">
                  <c:v>10707</c:v>
                </c:pt>
                <c:pt idx="10707">
                  <c:v>10708</c:v>
                </c:pt>
                <c:pt idx="10708">
                  <c:v>10709</c:v>
                </c:pt>
                <c:pt idx="10709">
                  <c:v>10710</c:v>
                </c:pt>
                <c:pt idx="10710">
                  <c:v>10711</c:v>
                </c:pt>
                <c:pt idx="10711">
                  <c:v>10712</c:v>
                </c:pt>
                <c:pt idx="10712">
                  <c:v>10713</c:v>
                </c:pt>
                <c:pt idx="10713">
                  <c:v>10714</c:v>
                </c:pt>
                <c:pt idx="10714">
                  <c:v>10715</c:v>
                </c:pt>
                <c:pt idx="10715">
                  <c:v>10716</c:v>
                </c:pt>
                <c:pt idx="10716">
                  <c:v>10717</c:v>
                </c:pt>
                <c:pt idx="10717">
                  <c:v>10718</c:v>
                </c:pt>
                <c:pt idx="10718">
                  <c:v>10719</c:v>
                </c:pt>
                <c:pt idx="10719">
                  <c:v>10720</c:v>
                </c:pt>
                <c:pt idx="10720">
                  <c:v>10721</c:v>
                </c:pt>
                <c:pt idx="10721">
                  <c:v>10722</c:v>
                </c:pt>
                <c:pt idx="10722">
                  <c:v>10723</c:v>
                </c:pt>
                <c:pt idx="10723">
                  <c:v>10724</c:v>
                </c:pt>
                <c:pt idx="10724">
                  <c:v>10725</c:v>
                </c:pt>
                <c:pt idx="10725">
                  <c:v>10726</c:v>
                </c:pt>
                <c:pt idx="10726">
                  <c:v>10727</c:v>
                </c:pt>
                <c:pt idx="10727">
                  <c:v>10728</c:v>
                </c:pt>
                <c:pt idx="10728">
                  <c:v>10729</c:v>
                </c:pt>
                <c:pt idx="10729">
                  <c:v>10730</c:v>
                </c:pt>
                <c:pt idx="10730">
                  <c:v>10731</c:v>
                </c:pt>
                <c:pt idx="10731">
                  <c:v>10732</c:v>
                </c:pt>
                <c:pt idx="10732">
                  <c:v>10733</c:v>
                </c:pt>
                <c:pt idx="10733">
                  <c:v>10734</c:v>
                </c:pt>
                <c:pt idx="10734">
                  <c:v>10735</c:v>
                </c:pt>
                <c:pt idx="10735">
                  <c:v>10736</c:v>
                </c:pt>
                <c:pt idx="10736">
                  <c:v>10737</c:v>
                </c:pt>
                <c:pt idx="10737">
                  <c:v>10738</c:v>
                </c:pt>
                <c:pt idx="10738">
                  <c:v>10739</c:v>
                </c:pt>
                <c:pt idx="10739">
                  <c:v>10740</c:v>
                </c:pt>
                <c:pt idx="10740">
                  <c:v>10741</c:v>
                </c:pt>
                <c:pt idx="10741">
                  <c:v>10742</c:v>
                </c:pt>
                <c:pt idx="10742">
                  <c:v>10743</c:v>
                </c:pt>
                <c:pt idx="10743">
                  <c:v>10744</c:v>
                </c:pt>
                <c:pt idx="10744">
                  <c:v>10745</c:v>
                </c:pt>
                <c:pt idx="10745">
                  <c:v>10746</c:v>
                </c:pt>
                <c:pt idx="10746">
                  <c:v>10747</c:v>
                </c:pt>
                <c:pt idx="10747">
                  <c:v>10748</c:v>
                </c:pt>
                <c:pt idx="10748">
                  <c:v>10749</c:v>
                </c:pt>
                <c:pt idx="10749">
                  <c:v>10750</c:v>
                </c:pt>
                <c:pt idx="10750">
                  <c:v>10751</c:v>
                </c:pt>
                <c:pt idx="10751">
                  <c:v>10752</c:v>
                </c:pt>
                <c:pt idx="10752">
                  <c:v>10753</c:v>
                </c:pt>
                <c:pt idx="10753">
                  <c:v>10754</c:v>
                </c:pt>
                <c:pt idx="10754">
                  <c:v>10755</c:v>
                </c:pt>
                <c:pt idx="10755">
                  <c:v>10756</c:v>
                </c:pt>
                <c:pt idx="10756">
                  <c:v>10757</c:v>
                </c:pt>
                <c:pt idx="10757">
                  <c:v>10758</c:v>
                </c:pt>
                <c:pt idx="10758">
                  <c:v>10759</c:v>
                </c:pt>
                <c:pt idx="10759">
                  <c:v>10760</c:v>
                </c:pt>
                <c:pt idx="10760">
                  <c:v>10761</c:v>
                </c:pt>
                <c:pt idx="10761">
                  <c:v>10762</c:v>
                </c:pt>
                <c:pt idx="10762">
                  <c:v>10763</c:v>
                </c:pt>
                <c:pt idx="10763">
                  <c:v>10764</c:v>
                </c:pt>
                <c:pt idx="10764">
                  <c:v>10765</c:v>
                </c:pt>
                <c:pt idx="10765">
                  <c:v>10766</c:v>
                </c:pt>
                <c:pt idx="10766">
                  <c:v>10767</c:v>
                </c:pt>
                <c:pt idx="10767">
                  <c:v>10768</c:v>
                </c:pt>
                <c:pt idx="10768">
                  <c:v>10769</c:v>
                </c:pt>
                <c:pt idx="10769">
                  <c:v>10770</c:v>
                </c:pt>
                <c:pt idx="10770">
                  <c:v>10771</c:v>
                </c:pt>
                <c:pt idx="10771">
                  <c:v>10772</c:v>
                </c:pt>
                <c:pt idx="10772">
                  <c:v>10773</c:v>
                </c:pt>
                <c:pt idx="10773">
                  <c:v>10774</c:v>
                </c:pt>
                <c:pt idx="10774">
                  <c:v>10775</c:v>
                </c:pt>
                <c:pt idx="10775">
                  <c:v>10776</c:v>
                </c:pt>
                <c:pt idx="10776">
                  <c:v>10777</c:v>
                </c:pt>
                <c:pt idx="10777">
                  <c:v>10778</c:v>
                </c:pt>
                <c:pt idx="10778">
                  <c:v>10779</c:v>
                </c:pt>
                <c:pt idx="10779">
                  <c:v>10780</c:v>
                </c:pt>
                <c:pt idx="10780">
                  <c:v>10781</c:v>
                </c:pt>
                <c:pt idx="10781">
                  <c:v>10782</c:v>
                </c:pt>
                <c:pt idx="10782">
                  <c:v>10783</c:v>
                </c:pt>
                <c:pt idx="10783">
                  <c:v>10784</c:v>
                </c:pt>
                <c:pt idx="10784">
                  <c:v>10785</c:v>
                </c:pt>
                <c:pt idx="10785">
                  <c:v>10786</c:v>
                </c:pt>
                <c:pt idx="10786">
                  <c:v>10787</c:v>
                </c:pt>
                <c:pt idx="10787">
                  <c:v>10788</c:v>
                </c:pt>
                <c:pt idx="10788">
                  <c:v>10789</c:v>
                </c:pt>
                <c:pt idx="10789">
                  <c:v>10790</c:v>
                </c:pt>
                <c:pt idx="10790">
                  <c:v>10791</c:v>
                </c:pt>
                <c:pt idx="10791">
                  <c:v>10792</c:v>
                </c:pt>
                <c:pt idx="10792">
                  <c:v>10793</c:v>
                </c:pt>
                <c:pt idx="10793">
                  <c:v>10794</c:v>
                </c:pt>
                <c:pt idx="10794">
                  <c:v>10795</c:v>
                </c:pt>
                <c:pt idx="10795">
                  <c:v>10796</c:v>
                </c:pt>
                <c:pt idx="10796">
                  <c:v>10797</c:v>
                </c:pt>
                <c:pt idx="10797">
                  <c:v>10798</c:v>
                </c:pt>
                <c:pt idx="10798">
                  <c:v>10799</c:v>
                </c:pt>
                <c:pt idx="10799">
                  <c:v>10800</c:v>
                </c:pt>
                <c:pt idx="10800">
                  <c:v>10801</c:v>
                </c:pt>
                <c:pt idx="10801">
                  <c:v>10802</c:v>
                </c:pt>
                <c:pt idx="10802">
                  <c:v>10803</c:v>
                </c:pt>
                <c:pt idx="10803">
                  <c:v>10804</c:v>
                </c:pt>
                <c:pt idx="10804">
                  <c:v>10805</c:v>
                </c:pt>
                <c:pt idx="10805">
                  <c:v>10806</c:v>
                </c:pt>
                <c:pt idx="10806">
                  <c:v>10807</c:v>
                </c:pt>
                <c:pt idx="10807">
                  <c:v>10808</c:v>
                </c:pt>
                <c:pt idx="10808">
                  <c:v>10809</c:v>
                </c:pt>
                <c:pt idx="10809">
                  <c:v>10810</c:v>
                </c:pt>
                <c:pt idx="10810">
                  <c:v>10811</c:v>
                </c:pt>
                <c:pt idx="10811">
                  <c:v>10812</c:v>
                </c:pt>
                <c:pt idx="10812">
                  <c:v>10813</c:v>
                </c:pt>
                <c:pt idx="10813">
                  <c:v>10814</c:v>
                </c:pt>
                <c:pt idx="10814">
                  <c:v>10815</c:v>
                </c:pt>
                <c:pt idx="10815">
                  <c:v>10816</c:v>
                </c:pt>
                <c:pt idx="10816">
                  <c:v>10817</c:v>
                </c:pt>
                <c:pt idx="10817">
                  <c:v>10818</c:v>
                </c:pt>
                <c:pt idx="10818">
                  <c:v>10819</c:v>
                </c:pt>
                <c:pt idx="10819">
                  <c:v>10820</c:v>
                </c:pt>
                <c:pt idx="10820">
                  <c:v>10821</c:v>
                </c:pt>
                <c:pt idx="10821">
                  <c:v>10822</c:v>
                </c:pt>
                <c:pt idx="10822">
                  <c:v>10823</c:v>
                </c:pt>
                <c:pt idx="10823">
                  <c:v>10824</c:v>
                </c:pt>
                <c:pt idx="10824">
                  <c:v>10825</c:v>
                </c:pt>
                <c:pt idx="10825">
                  <c:v>10826</c:v>
                </c:pt>
                <c:pt idx="10826">
                  <c:v>10827</c:v>
                </c:pt>
                <c:pt idx="10827">
                  <c:v>10828</c:v>
                </c:pt>
                <c:pt idx="10828">
                  <c:v>10829</c:v>
                </c:pt>
                <c:pt idx="10829">
                  <c:v>10830</c:v>
                </c:pt>
                <c:pt idx="10830">
                  <c:v>10831</c:v>
                </c:pt>
                <c:pt idx="10831">
                  <c:v>10832</c:v>
                </c:pt>
                <c:pt idx="10832">
                  <c:v>10833</c:v>
                </c:pt>
                <c:pt idx="10833">
                  <c:v>10834</c:v>
                </c:pt>
                <c:pt idx="10834">
                  <c:v>10835</c:v>
                </c:pt>
                <c:pt idx="10835">
                  <c:v>10836</c:v>
                </c:pt>
                <c:pt idx="10836">
                  <c:v>10837</c:v>
                </c:pt>
                <c:pt idx="10837">
                  <c:v>10838</c:v>
                </c:pt>
                <c:pt idx="10838">
                  <c:v>10839</c:v>
                </c:pt>
                <c:pt idx="10839">
                  <c:v>10840</c:v>
                </c:pt>
                <c:pt idx="10840">
                  <c:v>10841</c:v>
                </c:pt>
                <c:pt idx="10841">
                  <c:v>10842</c:v>
                </c:pt>
                <c:pt idx="10842">
                  <c:v>10843</c:v>
                </c:pt>
                <c:pt idx="10843">
                  <c:v>10844</c:v>
                </c:pt>
                <c:pt idx="10844">
                  <c:v>10845</c:v>
                </c:pt>
                <c:pt idx="10845">
                  <c:v>10846</c:v>
                </c:pt>
                <c:pt idx="10846">
                  <c:v>10847</c:v>
                </c:pt>
                <c:pt idx="10847">
                  <c:v>10848</c:v>
                </c:pt>
                <c:pt idx="10848">
                  <c:v>10849</c:v>
                </c:pt>
                <c:pt idx="10849">
                  <c:v>10850</c:v>
                </c:pt>
                <c:pt idx="10850">
                  <c:v>10851</c:v>
                </c:pt>
                <c:pt idx="10851">
                  <c:v>10852</c:v>
                </c:pt>
                <c:pt idx="10852">
                  <c:v>10853</c:v>
                </c:pt>
                <c:pt idx="10853">
                  <c:v>10854</c:v>
                </c:pt>
                <c:pt idx="10854">
                  <c:v>10855</c:v>
                </c:pt>
                <c:pt idx="10855">
                  <c:v>10856</c:v>
                </c:pt>
                <c:pt idx="10856">
                  <c:v>10857</c:v>
                </c:pt>
                <c:pt idx="10857">
                  <c:v>10858</c:v>
                </c:pt>
                <c:pt idx="10858">
                  <c:v>10859</c:v>
                </c:pt>
                <c:pt idx="10859">
                  <c:v>10860</c:v>
                </c:pt>
                <c:pt idx="10860">
                  <c:v>10861</c:v>
                </c:pt>
                <c:pt idx="10861">
                  <c:v>10862</c:v>
                </c:pt>
                <c:pt idx="10862">
                  <c:v>10863</c:v>
                </c:pt>
                <c:pt idx="10863">
                  <c:v>10864</c:v>
                </c:pt>
                <c:pt idx="10864">
                  <c:v>10865</c:v>
                </c:pt>
                <c:pt idx="10865">
                  <c:v>10866</c:v>
                </c:pt>
                <c:pt idx="10866">
                  <c:v>10867</c:v>
                </c:pt>
                <c:pt idx="10867">
                  <c:v>10868</c:v>
                </c:pt>
                <c:pt idx="10868">
                  <c:v>10869</c:v>
                </c:pt>
                <c:pt idx="10869">
                  <c:v>10870</c:v>
                </c:pt>
                <c:pt idx="10870">
                  <c:v>10871</c:v>
                </c:pt>
                <c:pt idx="10871">
                  <c:v>10872</c:v>
                </c:pt>
                <c:pt idx="10872">
                  <c:v>10873</c:v>
                </c:pt>
                <c:pt idx="10873">
                  <c:v>10874</c:v>
                </c:pt>
                <c:pt idx="10874">
                  <c:v>10875</c:v>
                </c:pt>
                <c:pt idx="10875">
                  <c:v>10876</c:v>
                </c:pt>
                <c:pt idx="10876">
                  <c:v>10877</c:v>
                </c:pt>
                <c:pt idx="10877">
                  <c:v>10878</c:v>
                </c:pt>
                <c:pt idx="10878">
                  <c:v>10879</c:v>
                </c:pt>
                <c:pt idx="10879">
                  <c:v>10880</c:v>
                </c:pt>
                <c:pt idx="10880">
                  <c:v>10881</c:v>
                </c:pt>
                <c:pt idx="10881">
                  <c:v>10882</c:v>
                </c:pt>
                <c:pt idx="10882">
                  <c:v>10883</c:v>
                </c:pt>
                <c:pt idx="10883">
                  <c:v>10884</c:v>
                </c:pt>
                <c:pt idx="10884">
                  <c:v>10885</c:v>
                </c:pt>
                <c:pt idx="10885">
                  <c:v>10886</c:v>
                </c:pt>
                <c:pt idx="10886">
                  <c:v>10887</c:v>
                </c:pt>
                <c:pt idx="10887">
                  <c:v>10888</c:v>
                </c:pt>
                <c:pt idx="10888">
                  <c:v>10889</c:v>
                </c:pt>
                <c:pt idx="10889">
                  <c:v>10890</c:v>
                </c:pt>
                <c:pt idx="10890">
                  <c:v>10891</c:v>
                </c:pt>
                <c:pt idx="10891">
                  <c:v>10892</c:v>
                </c:pt>
                <c:pt idx="10892">
                  <c:v>10893</c:v>
                </c:pt>
                <c:pt idx="10893">
                  <c:v>10894</c:v>
                </c:pt>
                <c:pt idx="10894">
                  <c:v>10895</c:v>
                </c:pt>
                <c:pt idx="10895">
                  <c:v>10896</c:v>
                </c:pt>
                <c:pt idx="10896">
                  <c:v>10897</c:v>
                </c:pt>
                <c:pt idx="10897">
                  <c:v>10898</c:v>
                </c:pt>
                <c:pt idx="10898">
                  <c:v>10899</c:v>
                </c:pt>
                <c:pt idx="10899">
                  <c:v>10900</c:v>
                </c:pt>
                <c:pt idx="10900">
                  <c:v>10901</c:v>
                </c:pt>
                <c:pt idx="10901">
                  <c:v>10902</c:v>
                </c:pt>
                <c:pt idx="10902">
                  <c:v>10903</c:v>
                </c:pt>
                <c:pt idx="10903">
                  <c:v>10904</c:v>
                </c:pt>
                <c:pt idx="10904">
                  <c:v>10905</c:v>
                </c:pt>
                <c:pt idx="10905">
                  <c:v>10906</c:v>
                </c:pt>
                <c:pt idx="10906">
                  <c:v>10907</c:v>
                </c:pt>
                <c:pt idx="10907">
                  <c:v>10908</c:v>
                </c:pt>
                <c:pt idx="10908">
                  <c:v>10909</c:v>
                </c:pt>
                <c:pt idx="10909">
                  <c:v>10910</c:v>
                </c:pt>
                <c:pt idx="10910">
                  <c:v>10911</c:v>
                </c:pt>
                <c:pt idx="10911">
                  <c:v>10912</c:v>
                </c:pt>
                <c:pt idx="10912">
                  <c:v>10913</c:v>
                </c:pt>
                <c:pt idx="10913">
                  <c:v>10914</c:v>
                </c:pt>
                <c:pt idx="10914">
                  <c:v>10915</c:v>
                </c:pt>
                <c:pt idx="10915">
                  <c:v>10916</c:v>
                </c:pt>
                <c:pt idx="10916">
                  <c:v>10917</c:v>
                </c:pt>
                <c:pt idx="10917">
                  <c:v>10918</c:v>
                </c:pt>
                <c:pt idx="10918">
                  <c:v>10919</c:v>
                </c:pt>
                <c:pt idx="10919">
                  <c:v>10920</c:v>
                </c:pt>
                <c:pt idx="10920">
                  <c:v>10921</c:v>
                </c:pt>
                <c:pt idx="10921">
                  <c:v>10922</c:v>
                </c:pt>
                <c:pt idx="10922">
                  <c:v>10923</c:v>
                </c:pt>
                <c:pt idx="10923">
                  <c:v>10924</c:v>
                </c:pt>
                <c:pt idx="10924">
                  <c:v>10925</c:v>
                </c:pt>
                <c:pt idx="10925">
                  <c:v>10926</c:v>
                </c:pt>
                <c:pt idx="10926">
                  <c:v>10927</c:v>
                </c:pt>
                <c:pt idx="10927">
                  <c:v>10928</c:v>
                </c:pt>
                <c:pt idx="10928">
                  <c:v>10929</c:v>
                </c:pt>
                <c:pt idx="10929">
                  <c:v>10930</c:v>
                </c:pt>
                <c:pt idx="10930">
                  <c:v>10931</c:v>
                </c:pt>
                <c:pt idx="10931">
                  <c:v>10932</c:v>
                </c:pt>
                <c:pt idx="10932">
                  <c:v>10933</c:v>
                </c:pt>
                <c:pt idx="10933">
                  <c:v>10934</c:v>
                </c:pt>
                <c:pt idx="10934">
                  <c:v>10935</c:v>
                </c:pt>
                <c:pt idx="10935">
                  <c:v>10936</c:v>
                </c:pt>
                <c:pt idx="10936">
                  <c:v>10937</c:v>
                </c:pt>
                <c:pt idx="10937">
                  <c:v>10938</c:v>
                </c:pt>
                <c:pt idx="10938">
                  <c:v>10939</c:v>
                </c:pt>
                <c:pt idx="10939">
                  <c:v>10940</c:v>
                </c:pt>
                <c:pt idx="10940">
                  <c:v>10941</c:v>
                </c:pt>
                <c:pt idx="10941">
                  <c:v>10942</c:v>
                </c:pt>
                <c:pt idx="10942">
                  <c:v>10943</c:v>
                </c:pt>
                <c:pt idx="10943">
                  <c:v>10944</c:v>
                </c:pt>
                <c:pt idx="10944">
                  <c:v>10945</c:v>
                </c:pt>
                <c:pt idx="10945">
                  <c:v>10946</c:v>
                </c:pt>
                <c:pt idx="10946">
                  <c:v>10947</c:v>
                </c:pt>
                <c:pt idx="10947">
                  <c:v>10948</c:v>
                </c:pt>
                <c:pt idx="10948">
                  <c:v>10949</c:v>
                </c:pt>
                <c:pt idx="10949">
                  <c:v>10950</c:v>
                </c:pt>
                <c:pt idx="10950">
                  <c:v>10951</c:v>
                </c:pt>
                <c:pt idx="10951">
                  <c:v>10952</c:v>
                </c:pt>
                <c:pt idx="10952">
                  <c:v>10953</c:v>
                </c:pt>
                <c:pt idx="10953">
                  <c:v>10954</c:v>
                </c:pt>
                <c:pt idx="10954">
                  <c:v>10955</c:v>
                </c:pt>
                <c:pt idx="10955">
                  <c:v>10956</c:v>
                </c:pt>
                <c:pt idx="10956">
                  <c:v>10957</c:v>
                </c:pt>
                <c:pt idx="10957">
                  <c:v>10958</c:v>
                </c:pt>
                <c:pt idx="10958">
                  <c:v>10959</c:v>
                </c:pt>
                <c:pt idx="10959">
                  <c:v>10960</c:v>
                </c:pt>
                <c:pt idx="10960">
                  <c:v>10961</c:v>
                </c:pt>
                <c:pt idx="10961">
                  <c:v>10962</c:v>
                </c:pt>
                <c:pt idx="10962">
                  <c:v>10963</c:v>
                </c:pt>
                <c:pt idx="10963">
                  <c:v>10964</c:v>
                </c:pt>
                <c:pt idx="10964">
                  <c:v>10965</c:v>
                </c:pt>
                <c:pt idx="10965">
                  <c:v>10966</c:v>
                </c:pt>
                <c:pt idx="10966">
                  <c:v>10967</c:v>
                </c:pt>
                <c:pt idx="10967">
                  <c:v>10968</c:v>
                </c:pt>
                <c:pt idx="10968">
                  <c:v>10969</c:v>
                </c:pt>
                <c:pt idx="10969">
                  <c:v>10970</c:v>
                </c:pt>
                <c:pt idx="10970">
                  <c:v>10971</c:v>
                </c:pt>
                <c:pt idx="10971">
                  <c:v>10972</c:v>
                </c:pt>
                <c:pt idx="10972">
                  <c:v>10973</c:v>
                </c:pt>
                <c:pt idx="10973">
                  <c:v>10974</c:v>
                </c:pt>
                <c:pt idx="10974">
                  <c:v>10975</c:v>
                </c:pt>
                <c:pt idx="10975">
                  <c:v>10976</c:v>
                </c:pt>
                <c:pt idx="10976">
                  <c:v>10977</c:v>
                </c:pt>
                <c:pt idx="10977">
                  <c:v>10978</c:v>
                </c:pt>
                <c:pt idx="10978">
                  <c:v>10979</c:v>
                </c:pt>
                <c:pt idx="10979">
                  <c:v>10980</c:v>
                </c:pt>
                <c:pt idx="10980">
                  <c:v>10981</c:v>
                </c:pt>
                <c:pt idx="10981">
                  <c:v>10982</c:v>
                </c:pt>
                <c:pt idx="10982">
                  <c:v>10983</c:v>
                </c:pt>
                <c:pt idx="10983">
                  <c:v>10984</c:v>
                </c:pt>
                <c:pt idx="10984">
                  <c:v>10985</c:v>
                </c:pt>
                <c:pt idx="10985">
                  <c:v>10986</c:v>
                </c:pt>
                <c:pt idx="10986">
                  <c:v>10987</c:v>
                </c:pt>
                <c:pt idx="10987">
                  <c:v>10988</c:v>
                </c:pt>
                <c:pt idx="10988">
                  <c:v>10989</c:v>
                </c:pt>
                <c:pt idx="10989">
                  <c:v>10990</c:v>
                </c:pt>
                <c:pt idx="10990">
                  <c:v>10991</c:v>
                </c:pt>
                <c:pt idx="10991">
                  <c:v>10992</c:v>
                </c:pt>
                <c:pt idx="10992">
                  <c:v>10993</c:v>
                </c:pt>
                <c:pt idx="10993">
                  <c:v>10994</c:v>
                </c:pt>
                <c:pt idx="10994">
                  <c:v>10995</c:v>
                </c:pt>
                <c:pt idx="10995">
                  <c:v>10996</c:v>
                </c:pt>
                <c:pt idx="10996">
                  <c:v>10997</c:v>
                </c:pt>
                <c:pt idx="10997">
                  <c:v>10998</c:v>
                </c:pt>
                <c:pt idx="10998">
                  <c:v>10999</c:v>
                </c:pt>
                <c:pt idx="10999">
                  <c:v>11000</c:v>
                </c:pt>
                <c:pt idx="11000">
                  <c:v>11001</c:v>
                </c:pt>
                <c:pt idx="11001">
                  <c:v>11002</c:v>
                </c:pt>
                <c:pt idx="11002">
                  <c:v>11003</c:v>
                </c:pt>
                <c:pt idx="11003">
                  <c:v>11004</c:v>
                </c:pt>
                <c:pt idx="11004">
                  <c:v>11005</c:v>
                </c:pt>
                <c:pt idx="11005">
                  <c:v>11006</c:v>
                </c:pt>
                <c:pt idx="11006">
                  <c:v>11007</c:v>
                </c:pt>
                <c:pt idx="11007">
                  <c:v>11008</c:v>
                </c:pt>
                <c:pt idx="11008">
                  <c:v>11009</c:v>
                </c:pt>
                <c:pt idx="11009">
                  <c:v>11010</c:v>
                </c:pt>
                <c:pt idx="11010">
                  <c:v>11011</c:v>
                </c:pt>
                <c:pt idx="11011">
                  <c:v>11012</c:v>
                </c:pt>
                <c:pt idx="11012">
                  <c:v>11013</c:v>
                </c:pt>
                <c:pt idx="11013">
                  <c:v>11014</c:v>
                </c:pt>
                <c:pt idx="11014">
                  <c:v>11015</c:v>
                </c:pt>
                <c:pt idx="11015">
                  <c:v>11016</c:v>
                </c:pt>
                <c:pt idx="11016">
                  <c:v>11017</c:v>
                </c:pt>
                <c:pt idx="11017">
                  <c:v>11018</c:v>
                </c:pt>
                <c:pt idx="11018">
                  <c:v>11019</c:v>
                </c:pt>
                <c:pt idx="11019">
                  <c:v>11020</c:v>
                </c:pt>
                <c:pt idx="11020">
                  <c:v>11021</c:v>
                </c:pt>
                <c:pt idx="11021">
                  <c:v>11022</c:v>
                </c:pt>
                <c:pt idx="11022">
                  <c:v>11023</c:v>
                </c:pt>
                <c:pt idx="11023">
                  <c:v>11024</c:v>
                </c:pt>
                <c:pt idx="11024">
                  <c:v>11025</c:v>
                </c:pt>
                <c:pt idx="11025">
                  <c:v>11026</c:v>
                </c:pt>
                <c:pt idx="11026">
                  <c:v>11027</c:v>
                </c:pt>
                <c:pt idx="11027">
                  <c:v>11028</c:v>
                </c:pt>
                <c:pt idx="11028">
                  <c:v>11029</c:v>
                </c:pt>
                <c:pt idx="11029">
                  <c:v>11030</c:v>
                </c:pt>
                <c:pt idx="11030">
                  <c:v>11031</c:v>
                </c:pt>
                <c:pt idx="11031">
                  <c:v>11032</c:v>
                </c:pt>
                <c:pt idx="11032">
                  <c:v>11033</c:v>
                </c:pt>
                <c:pt idx="11033">
                  <c:v>11034</c:v>
                </c:pt>
                <c:pt idx="11034">
                  <c:v>11035</c:v>
                </c:pt>
                <c:pt idx="11035">
                  <c:v>11036</c:v>
                </c:pt>
                <c:pt idx="11036">
                  <c:v>11037</c:v>
                </c:pt>
                <c:pt idx="11037">
                  <c:v>11038</c:v>
                </c:pt>
                <c:pt idx="11038">
                  <c:v>11039</c:v>
                </c:pt>
                <c:pt idx="11039">
                  <c:v>11040</c:v>
                </c:pt>
                <c:pt idx="11040">
                  <c:v>11041</c:v>
                </c:pt>
                <c:pt idx="11041">
                  <c:v>11042</c:v>
                </c:pt>
                <c:pt idx="11042">
                  <c:v>11043</c:v>
                </c:pt>
                <c:pt idx="11043">
                  <c:v>11044</c:v>
                </c:pt>
                <c:pt idx="11044">
                  <c:v>11045</c:v>
                </c:pt>
                <c:pt idx="11045">
                  <c:v>11046</c:v>
                </c:pt>
                <c:pt idx="11046">
                  <c:v>11047</c:v>
                </c:pt>
                <c:pt idx="11047">
                  <c:v>11048</c:v>
                </c:pt>
                <c:pt idx="11048">
                  <c:v>11049</c:v>
                </c:pt>
                <c:pt idx="11049">
                  <c:v>11050</c:v>
                </c:pt>
                <c:pt idx="11050">
                  <c:v>11051</c:v>
                </c:pt>
                <c:pt idx="11051">
                  <c:v>11052</c:v>
                </c:pt>
                <c:pt idx="11052">
                  <c:v>11053</c:v>
                </c:pt>
                <c:pt idx="11053">
                  <c:v>11054</c:v>
                </c:pt>
                <c:pt idx="11054">
                  <c:v>11055</c:v>
                </c:pt>
                <c:pt idx="11055">
                  <c:v>11056</c:v>
                </c:pt>
                <c:pt idx="11056">
                  <c:v>11057</c:v>
                </c:pt>
                <c:pt idx="11057">
                  <c:v>11058</c:v>
                </c:pt>
                <c:pt idx="11058">
                  <c:v>11059</c:v>
                </c:pt>
                <c:pt idx="11059">
                  <c:v>11060</c:v>
                </c:pt>
                <c:pt idx="11060">
                  <c:v>11061</c:v>
                </c:pt>
                <c:pt idx="11061">
                  <c:v>11062</c:v>
                </c:pt>
                <c:pt idx="11062">
                  <c:v>11063</c:v>
                </c:pt>
                <c:pt idx="11063">
                  <c:v>11064</c:v>
                </c:pt>
                <c:pt idx="11064">
                  <c:v>11065</c:v>
                </c:pt>
                <c:pt idx="11065">
                  <c:v>11066</c:v>
                </c:pt>
                <c:pt idx="11066">
                  <c:v>11067</c:v>
                </c:pt>
                <c:pt idx="11067">
                  <c:v>11068</c:v>
                </c:pt>
                <c:pt idx="11068">
                  <c:v>11069</c:v>
                </c:pt>
                <c:pt idx="11069">
                  <c:v>11070</c:v>
                </c:pt>
                <c:pt idx="11070">
                  <c:v>11071</c:v>
                </c:pt>
                <c:pt idx="11071">
                  <c:v>11072</c:v>
                </c:pt>
                <c:pt idx="11072">
                  <c:v>11073</c:v>
                </c:pt>
                <c:pt idx="11073">
                  <c:v>11074</c:v>
                </c:pt>
                <c:pt idx="11074">
                  <c:v>11075</c:v>
                </c:pt>
                <c:pt idx="11075">
                  <c:v>11076</c:v>
                </c:pt>
                <c:pt idx="11076">
                  <c:v>11077</c:v>
                </c:pt>
                <c:pt idx="11077">
                  <c:v>11078</c:v>
                </c:pt>
                <c:pt idx="11078">
                  <c:v>11079</c:v>
                </c:pt>
                <c:pt idx="11079">
                  <c:v>11080</c:v>
                </c:pt>
                <c:pt idx="11080">
                  <c:v>11081</c:v>
                </c:pt>
                <c:pt idx="11081">
                  <c:v>11082</c:v>
                </c:pt>
                <c:pt idx="11082">
                  <c:v>11083</c:v>
                </c:pt>
                <c:pt idx="11083">
                  <c:v>11084</c:v>
                </c:pt>
                <c:pt idx="11084">
                  <c:v>11085</c:v>
                </c:pt>
                <c:pt idx="11085">
                  <c:v>11086</c:v>
                </c:pt>
                <c:pt idx="11086">
                  <c:v>11087</c:v>
                </c:pt>
                <c:pt idx="11087">
                  <c:v>11088</c:v>
                </c:pt>
                <c:pt idx="11088">
                  <c:v>11089</c:v>
                </c:pt>
                <c:pt idx="11089">
                  <c:v>11090</c:v>
                </c:pt>
                <c:pt idx="11090">
                  <c:v>11091</c:v>
                </c:pt>
                <c:pt idx="11091">
                  <c:v>11092</c:v>
                </c:pt>
                <c:pt idx="11092">
                  <c:v>11093</c:v>
                </c:pt>
                <c:pt idx="11093">
                  <c:v>11094</c:v>
                </c:pt>
                <c:pt idx="11094">
                  <c:v>11095</c:v>
                </c:pt>
                <c:pt idx="11095">
                  <c:v>11096</c:v>
                </c:pt>
                <c:pt idx="11096">
                  <c:v>11097</c:v>
                </c:pt>
                <c:pt idx="11097">
                  <c:v>11098</c:v>
                </c:pt>
                <c:pt idx="11098">
                  <c:v>11099</c:v>
                </c:pt>
                <c:pt idx="11099">
                  <c:v>11100</c:v>
                </c:pt>
                <c:pt idx="11100">
                  <c:v>11101</c:v>
                </c:pt>
                <c:pt idx="11101">
                  <c:v>11102</c:v>
                </c:pt>
                <c:pt idx="11102">
                  <c:v>11103</c:v>
                </c:pt>
                <c:pt idx="11103">
                  <c:v>11104</c:v>
                </c:pt>
                <c:pt idx="11104">
                  <c:v>11105</c:v>
                </c:pt>
                <c:pt idx="11105">
                  <c:v>11106</c:v>
                </c:pt>
                <c:pt idx="11106">
                  <c:v>11107</c:v>
                </c:pt>
                <c:pt idx="11107">
                  <c:v>11108</c:v>
                </c:pt>
                <c:pt idx="11108">
                  <c:v>11109</c:v>
                </c:pt>
                <c:pt idx="11109">
                  <c:v>11110</c:v>
                </c:pt>
                <c:pt idx="11110">
                  <c:v>11111</c:v>
                </c:pt>
                <c:pt idx="11111">
                  <c:v>11112</c:v>
                </c:pt>
                <c:pt idx="11112">
                  <c:v>11113</c:v>
                </c:pt>
                <c:pt idx="11113">
                  <c:v>11114</c:v>
                </c:pt>
                <c:pt idx="11114">
                  <c:v>11115</c:v>
                </c:pt>
                <c:pt idx="11115">
                  <c:v>11116</c:v>
                </c:pt>
                <c:pt idx="11116">
                  <c:v>11117</c:v>
                </c:pt>
                <c:pt idx="11117">
                  <c:v>11118</c:v>
                </c:pt>
                <c:pt idx="11118">
                  <c:v>11119</c:v>
                </c:pt>
                <c:pt idx="11119">
                  <c:v>11120</c:v>
                </c:pt>
                <c:pt idx="11120">
                  <c:v>11121</c:v>
                </c:pt>
                <c:pt idx="11121">
                  <c:v>11122</c:v>
                </c:pt>
                <c:pt idx="11122">
                  <c:v>11123</c:v>
                </c:pt>
                <c:pt idx="11123">
                  <c:v>11124</c:v>
                </c:pt>
                <c:pt idx="11124">
                  <c:v>11125</c:v>
                </c:pt>
                <c:pt idx="11125">
                  <c:v>11126</c:v>
                </c:pt>
                <c:pt idx="11126">
                  <c:v>11127</c:v>
                </c:pt>
                <c:pt idx="11127">
                  <c:v>11128</c:v>
                </c:pt>
                <c:pt idx="11128">
                  <c:v>11129</c:v>
                </c:pt>
                <c:pt idx="11129">
                  <c:v>11130</c:v>
                </c:pt>
                <c:pt idx="11130">
                  <c:v>11131</c:v>
                </c:pt>
                <c:pt idx="11131">
                  <c:v>11132</c:v>
                </c:pt>
                <c:pt idx="11132">
                  <c:v>11133</c:v>
                </c:pt>
                <c:pt idx="11133">
                  <c:v>11134</c:v>
                </c:pt>
                <c:pt idx="11134">
                  <c:v>11135</c:v>
                </c:pt>
                <c:pt idx="11135">
                  <c:v>11136</c:v>
                </c:pt>
                <c:pt idx="11136">
                  <c:v>11137</c:v>
                </c:pt>
                <c:pt idx="11137">
                  <c:v>11138</c:v>
                </c:pt>
                <c:pt idx="11138">
                  <c:v>11139</c:v>
                </c:pt>
                <c:pt idx="11139">
                  <c:v>11140</c:v>
                </c:pt>
                <c:pt idx="11140">
                  <c:v>11141</c:v>
                </c:pt>
                <c:pt idx="11141">
                  <c:v>11142</c:v>
                </c:pt>
                <c:pt idx="11142">
                  <c:v>11143</c:v>
                </c:pt>
                <c:pt idx="11143">
                  <c:v>11144</c:v>
                </c:pt>
                <c:pt idx="11144">
                  <c:v>11145</c:v>
                </c:pt>
                <c:pt idx="11145">
                  <c:v>11146</c:v>
                </c:pt>
                <c:pt idx="11146">
                  <c:v>11147</c:v>
                </c:pt>
                <c:pt idx="11147">
                  <c:v>11148</c:v>
                </c:pt>
                <c:pt idx="11148">
                  <c:v>11149</c:v>
                </c:pt>
                <c:pt idx="11149">
                  <c:v>11150</c:v>
                </c:pt>
                <c:pt idx="11150">
                  <c:v>11151</c:v>
                </c:pt>
                <c:pt idx="11151">
                  <c:v>11152</c:v>
                </c:pt>
                <c:pt idx="11152">
                  <c:v>11153</c:v>
                </c:pt>
                <c:pt idx="11153">
                  <c:v>11154</c:v>
                </c:pt>
                <c:pt idx="11154">
                  <c:v>11155</c:v>
                </c:pt>
                <c:pt idx="11155">
                  <c:v>11156</c:v>
                </c:pt>
                <c:pt idx="11156">
                  <c:v>11157</c:v>
                </c:pt>
                <c:pt idx="11157">
                  <c:v>11158</c:v>
                </c:pt>
                <c:pt idx="11158">
                  <c:v>11159</c:v>
                </c:pt>
                <c:pt idx="11159">
                  <c:v>11160</c:v>
                </c:pt>
                <c:pt idx="11160">
                  <c:v>11161</c:v>
                </c:pt>
                <c:pt idx="11161">
                  <c:v>11162</c:v>
                </c:pt>
                <c:pt idx="11162">
                  <c:v>11163</c:v>
                </c:pt>
                <c:pt idx="11163">
                  <c:v>11164</c:v>
                </c:pt>
                <c:pt idx="11164">
                  <c:v>11165</c:v>
                </c:pt>
                <c:pt idx="11165">
                  <c:v>11166</c:v>
                </c:pt>
                <c:pt idx="11166">
                  <c:v>11167</c:v>
                </c:pt>
                <c:pt idx="11167">
                  <c:v>11168</c:v>
                </c:pt>
                <c:pt idx="11168">
                  <c:v>11169</c:v>
                </c:pt>
                <c:pt idx="11169">
                  <c:v>11170</c:v>
                </c:pt>
                <c:pt idx="11170">
                  <c:v>11171</c:v>
                </c:pt>
                <c:pt idx="11171">
                  <c:v>11172</c:v>
                </c:pt>
                <c:pt idx="11172">
                  <c:v>11173</c:v>
                </c:pt>
                <c:pt idx="11173">
                  <c:v>11174</c:v>
                </c:pt>
                <c:pt idx="11174">
                  <c:v>11175</c:v>
                </c:pt>
                <c:pt idx="11175">
                  <c:v>11176</c:v>
                </c:pt>
                <c:pt idx="11176">
                  <c:v>11177</c:v>
                </c:pt>
                <c:pt idx="11177">
                  <c:v>11178</c:v>
                </c:pt>
                <c:pt idx="11178">
                  <c:v>11179</c:v>
                </c:pt>
                <c:pt idx="11179">
                  <c:v>11180</c:v>
                </c:pt>
                <c:pt idx="11180">
                  <c:v>11181</c:v>
                </c:pt>
                <c:pt idx="11181">
                  <c:v>11182</c:v>
                </c:pt>
                <c:pt idx="11182">
                  <c:v>11183</c:v>
                </c:pt>
                <c:pt idx="11183">
                  <c:v>11184</c:v>
                </c:pt>
                <c:pt idx="11184">
                  <c:v>11185</c:v>
                </c:pt>
                <c:pt idx="11185">
                  <c:v>11186</c:v>
                </c:pt>
                <c:pt idx="11186">
                  <c:v>11187</c:v>
                </c:pt>
                <c:pt idx="11187">
                  <c:v>11188</c:v>
                </c:pt>
                <c:pt idx="11188">
                  <c:v>11189</c:v>
                </c:pt>
                <c:pt idx="11189">
                  <c:v>11190</c:v>
                </c:pt>
                <c:pt idx="11190">
                  <c:v>11191</c:v>
                </c:pt>
                <c:pt idx="11191">
                  <c:v>11192</c:v>
                </c:pt>
                <c:pt idx="11192">
                  <c:v>11193</c:v>
                </c:pt>
                <c:pt idx="11193">
                  <c:v>11194</c:v>
                </c:pt>
                <c:pt idx="11194">
                  <c:v>11195</c:v>
                </c:pt>
                <c:pt idx="11195">
                  <c:v>11196</c:v>
                </c:pt>
                <c:pt idx="11196">
                  <c:v>11197</c:v>
                </c:pt>
                <c:pt idx="11197">
                  <c:v>11198</c:v>
                </c:pt>
                <c:pt idx="11198">
                  <c:v>11199</c:v>
                </c:pt>
                <c:pt idx="11199">
                  <c:v>11200</c:v>
                </c:pt>
                <c:pt idx="11200">
                  <c:v>11201</c:v>
                </c:pt>
                <c:pt idx="11201">
                  <c:v>11202</c:v>
                </c:pt>
                <c:pt idx="11202">
                  <c:v>11203</c:v>
                </c:pt>
                <c:pt idx="11203">
                  <c:v>11204</c:v>
                </c:pt>
                <c:pt idx="11204">
                  <c:v>11205</c:v>
                </c:pt>
                <c:pt idx="11205">
                  <c:v>11206</c:v>
                </c:pt>
                <c:pt idx="11206">
                  <c:v>11207</c:v>
                </c:pt>
                <c:pt idx="11207">
                  <c:v>11208</c:v>
                </c:pt>
                <c:pt idx="11208">
                  <c:v>11209</c:v>
                </c:pt>
                <c:pt idx="11209">
                  <c:v>11210</c:v>
                </c:pt>
                <c:pt idx="11210">
                  <c:v>11211</c:v>
                </c:pt>
                <c:pt idx="11211">
                  <c:v>11212</c:v>
                </c:pt>
                <c:pt idx="11212">
                  <c:v>11213</c:v>
                </c:pt>
                <c:pt idx="11213">
                  <c:v>11214</c:v>
                </c:pt>
                <c:pt idx="11214">
                  <c:v>11215</c:v>
                </c:pt>
                <c:pt idx="11215">
                  <c:v>11216</c:v>
                </c:pt>
                <c:pt idx="11216">
                  <c:v>11217</c:v>
                </c:pt>
                <c:pt idx="11217">
                  <c:v>11218</c:v>
                </c:pt>
                <c:pt idx="11218">
                  <c:v>11219</c:v>
                </c:pt>
                <c:pt idx="11219">
                  <c:v>11220</c:v>
                </c:pt>
                <c:pt idx="11220">
                  <c:v>11221</c:v>
                </c:pt>
                <c:pt idx="11221">
                  <c:v>11222</c:v>
                </c:pt>
                <c:pt idx="11222">
                  <c:v>11223</c:v>
                </c:pt>
                <c:pt idx="11223">
                  <c:v>11224</c:v>
                </c:pt>
                <c:pt idx="11224">
                  <c:v>11225</c:v>
                </c:pt>
                <c:pt idx="11225">
                  <c:v>11226</c:v>
                </c:pt>
                <c:pt idx="11226">
                  <c:v>11227</c:v>
                </c:pt>
                <c:pt idx="11227">
                  <c:v>11228</c:v>
                </c:pt>
                <c:pt idx="11228">
                  <c:v>11229</c:v>
                </c:pt>
                <c:pt idx="11229">
                  <c:v>11230</c:v>
                </c:pt>
                <c:pt idx="11230">
                  <c:v>11231</c:v>
                </c:pt>
                <c:pt idx="11231">
                  <c:v>11232</c:v>
                </c:pt>
                <c:pt idx="11232">
                  <c:v>11233</c:v>
                </c:pt>
                <c:pt idx="11233">
                  <c:v>11234</c:v>
                </c:pt>
                <c:pt idx="11234">
                  <c:v>11235</c:v>
                </c:pt>
                <c:pt idx="11235">
                  <c:v>11236</c:v>
                </c:pt>
                <c:pt idx="11236">
                  <c:v>11237</c:v>
                </c:pt>
                <c:pt idx="11237">
                  <c:v>11238</c:v>
                </c:pt>
                <c:pt idx="11238">
                  <c:v>11239</c:v>
                </c:pt>
                <c:pt idx="11239">
                  <c:v>11240</c:v>
                </c:pt>
                <c:pt idx="11240">
                  <c:v>11241</c:v>
                </c:pt>
                <c:pt idx="11241">
                  <c:v>11242</c:v>
                </c:pt>
                <c:pt idx="11242">
                  <c:v>11243</c:v>
                </c:pt>
                <c:pt idx="11243">
                  <c:v>11244</c:v>
                </c:pt>
                <c:pt idx="11244">
                  <c:v>11245</c:v>
                </c:pt>
                <c:pt idx="11245">
                  <c:v>11246</c:v>
                </c:pt>
                <c:pt idx="11246">
                  <c:v>11247</c:v>
                </c:pt>
                <c:pt idx="11247">
                  <c:v>11248</c:v>
                </c:pt>
                <c:pt idx="11248">
                  <c:v>11249</c:v>
                </c:pt>
                <c:pt idx="11249">
                  <c:v>11250</c:v>
                </c:pt>
                <c:pt idx="11250">
                  <c:v>11251</c:v>
                </c:pt>
                <c:pt idx="11251">
                  <c:v>11252</c:v>
                </c:pt>
                <c:pt idx="11252">
                  <c:v>11253</c:v>
                </c:pt>
                <c:pt idx="11253">
                  <c:v>11254</c:v>
                </c:pt>
                <c:pt idx="11254">
                  <c:v>11255</c:v>
                </c:pt>
                <c:pt idx="11255">
                  <c:v>11256</c:v>
                </c:pt>
                <c:pt idx="11256">
                  <c:v>11257</c:v>
                </c:pt>
                <c:pt idx="11257">
                  <c:v>11258</c:v>
                </c:pt>
                <c:pt idx="11258">
                  <c:v>11259</c:v>
                </c:pt>
                <c:pt idx="11259">
                  <c:v>11260</c:v>
                </c:pt>
                <c:pt idx="11260">
                  <c:v>11261</c:v>
                </c:pt>
                <c:pt idx="11261">
                  <c:v>11262</c:v>
                </c:pt>
                <c:pt idx="11262">
                  <c:v>11263</c:v>
                </c:pt>
                <c:pt idx="11263">
                  <c:v>11264</c:v>
                </c:pt>
                <c:pt idx="11264">
                  <c:v>11265</c:v>
                </c:pt>
                <c:pt idx="11265">
                  <c:v>11266</c:v>
                </c:pt>
                <c:pt idx="11266">
                  <c:v>11267</c:v>
                </c:pt>
                <c:pt idx="11267">
                  <c:v>11268</c:v>
                </c:pt>
                <c:pt idx="11268">
                  <c:v>11269</c:v>
                </c:pt>
                <c:pt idx="11269">
                  <c:v>11270</c:v>
                </c:pt>
                <c:pt idx="11270">
                  <c:v>11271</c:v>
                </c:pt>
                <c:pt idx="11271">
                  <c:v>11272</c:v>
                </c:pt>
                <c:pt idx="11272">
                  <c:v>11273</c:v>
                </c:pt>
                <c:pt idx="11273">
                  <c:v>11274</c:v>
                </c:pt>
                <c:pt idx="11274">
                  <c:v>11275</c:v>
                </c:pt>
                <c:pt idx="11275">
                  <c:v>11276</c:v>
                </c:pt>
                <c:pt idx="11276">
                  <c:v>11277</c:v>
                </c:pt>
                <c:pt idx="11277">
                  <c:v>11278</c:v>
                </c:pt>
                <c:pt idx="11278">
                  <c:v>11279</c:v>
                </c:pt>
                <c:pt idx="11279">
                  <c:v>11280</c:v>
                </c:pt>
                <c:pt idx="11280">
                  <c:v>11281</c:v>
                </c:pt>
                <c:pt idx="11281">
                  <c:v>11282</c:v>
                </c:pt>
                <c:pt idx="11282">
                  <c:v>11283</c:v>
                </c:pt>
                <c:pt idx="11283">
                  <c:v>11284</c:v>
                </c:pt>
                <c:pt idx="11284">
                  <c:v>11285</c:v>
                </c:pt>
                <c:pt idx="11285">
                  <c:v>11286</c:v>
                </c:pt>
                <c:pt idx="11286">
                  <c:v>11287</c:v>
                </c:pt>
                <c:pt idx="11287">
                  <c:v>11288</c:v>
                </c:pt>
                <c:pt idx="11288">
                  <c:v>11289</c:v>
                </c:pt>
                <c:pt idx="11289">
                  <c:v>11290</c:v>
                </c:pt>
                <c:pt idx="11290">
                  <c:v>11291</c:v>
                </c:pt>
                <c:pt idx="11291">
                  <c:v>11292</c:v>
                </c:pt>
                <c:pt idx="11292">
                  <c:v>11293</c:v>
                </c:pt>
                <c:pt idx="11293">
                  <c:v>11294</c:v>
                </c:pt>
                <c:pt idx="11294">
                  <c:v>11295</c:v>
                </c:pt>
                <c:pt idx="11295">
                  <c:v>11296</c:v>
                </c:pt>
                <c:pt idx="11296">
                  <c:v>11297</c:v>
                </c:pt>
                <c:pt idx="11297">
                  <c:v>11298</c:v>
                </c:pt>
                <c:pt idx="11298">
                  <c:v>11299</c:v>
                </c:pt>
                <c:pt idx="11299">
                  <c:v>11300</c:v>
                </c:pt>
                <c:pt idx="11300">
                  <c:v>11301</c:v>
                </c:pt>
                <c:pt idx="11301">
                  <c:v>11302</c:v>
                </c:pt>
                <c:pt idx="11302">
                  <c:v>11303</c:v>
                </c:pt>
                <c:pt idx="11303">
                  <c:v>11304</c:v>
                </c:pt>
                <c:pt idx="11304">
                  <c:v>11305</c:v>
                </c:pt>
                <c:pt idx="11305">
                  <c:v>11306</c:v>
                </c:pt>
                <c:pt idx="11306">
                  <c:v>11307</c:v>
                </c:pt>
                <c:pt idx="11307">
                  <c:v>11308</c:v>
                </c:pt>
                <c:pt idx="11308">
                  <c:v>11309</c:v>
                </c:pt>
                <c:pt idx="11309">
                  <c:v>11310</c:v>
                </c:pt>
                <c:pt idx="11310">
                  <c:v>11311</c:v>
                </c:pt>
                <c:pt idx="11311">
                  <c:v>11312</c:v>
                </c:pt>
                <c:pt idx="11312">
                  <c:v>11313</c:v>
                </c:pt>
                <c:pt idx="11313">
                  <c:v>11314</c:v>
                </c:pt>
                <c:pt idx="11314">
                  <c:v>11315</c:v>
                </c:pt>
                <c:pt idx="11315">
                  <c:v>11316</c:v>
                </c:pt>
                <c:pt idx="11316">
                  <c:v>11317</c:v>
                </c:pt>
                <c:pt idx="11317">
                  <c:v>11318</c:v>
                </c:pt>
                <c:pt idx="11318">
                  <c:v>11319</c:v>
                </c:pt>
                <c:pt idx="11319">
                  <c:v>11320</c:v>
                </c:pt>
                <c:pt idx="11320">
                  <c:v>11321</c:v>
                </c:pt>
                <c:pt idx="11321">
                  <c:v>11322</c:v>
                </c:pt>
                <c:pt idx="11322">
                  <c:v>11323</c:v>
                </c:pt>
                <c:pt idx="11323">
                  <c:v>11324</c:v>
                </c:pt>
                <c:pt idx="11324">
                  <c:v>11325</c:v>
                </c:pt>
                <c:pt idx="11325">
                  <c:v>11326</c:v>
                </c:pt>
                <c:pt idx="11326">
                  <c:v>11327</c:v>
                </c:pt>
                <c:pt idx="11327">
                  <c:v>11328</c:v>
                </c:pt>
                <c:pt idx="11328">
                  <c:v>11329</c:v>
                </c:pt>
                <c:pt idx="11329">
                  <c:v>11330</c:v>
                </c:pt>
                <c:pt idx="11330">
                  <c:v>11331</c:v>
                </c:pt>
                <c:pt idx="11331">
                  <c:v>11332</c:v>
                </c:pt>
                <c:pt idx="11332">
                  <c:v>11333</c:v>
                </c:pt>
                <c:pt idx="11333">
                  <c:v>11334</c:v>
                </c:pt>
                <c:pt idx="11334">
                  <c:v>11335</c:v>
                </c:pt>
                <c:pt idx="11335">
                  <c:v>11336</c:v>
                </c:pt>
                <c:pt idx="11336">
                  <c:v>11337</c:v>
                </c:pt>
                <c:pt idx="11337">
                  <c:v>11338</c:v>
                </c:pt>
                <c:pt idx="11338">
                  <c:v>11339</c:v>
                </c:pt>
                <c:pt idx="11339">
                  <c:v>11340</c:v>
                </c:pt>
                <c:pt idx="11340">
                  <c:v>11341</c:v>
                </c:pt>
                <c:pt idx="11341">
                  <c:v>11342</c:v>
                </c:pt>
                <c:pt idx="11342">
                  <c:v>11343</c:v>
                </c:pt>
                <c:pt idx="11343">
                  <c:v>11344</c:v>
                </c:pt>
                <c:pt idx="11344">
                  <c:v>11345</c:v>
                </c:pt>
                <c:pt idx="11345">
                  <c:v>11346</c:v>
                </c:pt>
                <c:pt idx="11346">
                  <c:v>11347</c:v>
                </c:pt>
                <c:pt idx="11347">
                  <c:v>11348</c:v>
                </c:pt>
                <c:pt idx="11348">
                  <c:v>11349</c:v>
                </c:pt>
                <c:pt idx="11349">
                  <c:v>11350</c:v>
                </c:pt>
                <c:pt idx="11350">
                  <c:v>11351</c:v>
                </c:pt>
                <c:pt idx="11351">
                  <c:v>11352</c:v>
                </c:pt>
                <c:pt idx="11352">
                  <c:v>11353</c:v>
                </c:pt>
                <c:pt idx="11353">
                  <c:v>11354</c:v>
                </c:pt>
                <c:pt idx="11354">
                  <c:v>11355</c:v>
                </c:pt>
                <c:pt idx="11355">
                  <c:v>11356</c:v>
                </c:pt>
                <c:pt idx="11356">
                  <c:v>11357</c:v>
                </c:pt>
                <c:pt idx="11357">
                  <c:v>11358</c:v>
                </c:pt>
                <c:pt idx="11358">
                  <c:v>11359</c:v>
                </c:pt>
                <c:pt idx="11359">
                  <c:v>11360</c:v>
                </c:pt>
                <c:pt idx="11360">
                  <c:v>11361</c:v>
                </c:pt>
                <c:pt idx="11361">
                  <c:v>11362</c:v>
                </c:pt>
                <c:pt idx="11362">
                  <c:v>11363</c:v>
                </c:pt>
                <c:pt idx="11363">
                  <c:v>11364</c:v>
                </c:pt>
                <c:pt idx="11364">
                  <c:v>11365</c:v>
                </c:pt>
                <c:pt idx="11365">
                  <c:v>11366</c:v>
                </c:pt>
                <c:pt idx="11366">
                  <c:v>11367</c:v>
                </c:pt>
                <c:pt idx="11367">
                  <c:v>11368</c:v>
                </c:pt>
                <c:pt idx="11368">
                  <c:v>11369</c:v>
                </c:pt>
                <c:pt idx="11369">
                  <c:v>11370</c:v>
                </c:pt>
                <c:pt idx="11370">
                  <c:v>11371</c:v>
                </c:pt>
                <c:pt idx="11371">
                  <c:v>11372</c:v>
                </c:pt>
                <c:pt idx="11372">
                  <c:v>11373</c:v>
                </c:pt>
                <c:pt idx="11373">
                  <c:v>11374</c:v>
                </c:pt>
                <c:pt idx="11374">
                  <c:v>11375</c:v>
                </c:pt>
                <c:pt idx="11375">
                  <c:v>11376</c:v>
                </c:pt>
                <c:pt idx="11376">
                  <c:v>11377</c:v>
                </c:pt>
                <c:pt idx="11377">
                  <c:v>11378</c:v>
                </c:pt>
                <c:pt idx="11378">
                  <c:v>11379</c:v>
                </c:pt>
                <c:pt idx="11379">
                  <c:v>11380</c:v>
                </c:pt>
                <c:pt idx="11380">
                  <c:v>11381</c:v>
                </c:pt>
                <c:pt idx="11381">
                  <c:v>11382</c:v>
                </c:pt>
                <c:pt idx="11382">
                  <c:v>11383</c:v>
                </c:pt>
                <c:pt idx="11383">
                  <c:v>11384</c:v>
                </c:pt>
                <c:pt idx="11384">
                  <c:v>11385</c:v>
                </c:pt>
                <c:pt idx="11385">
                  <c:v>11386</c:v>
                </c:pt>
                <c:pt idx="11386">
                  <c:v>11387</c:v>
                </c:pt>
                <c:pt idx="11387">
                  <c:v>11388</c:v>
                </c:pt>
                <c:pt idx="11388">
                  <c:v>11389</c:v>
                </c:pt>
                <c:pt idx="11389">
                  <c:v>11390</c:v>
                </c:pt>
                <c:pt idx="11390">
                  <c:v>11391</c:v>
                </c:pt>
                <c:pt idx="11391">
                  <c:v>11392</c:v>
                </c:pt>
                <c:pt idx="11392">
                  <c:v>11393</c:v>
                </c:pt>
                <c:pt idx="11393">
                  <c:v>11394</c:v>
                </c:pt>
                <c:pt idx="11394">
                  <c:v>11395</c:v>
                </c:pt>
                <c:pt idx="11395">
                  <c:v>11396</c:v>
                </c:pt>
                <c:pt idx="11396">
                  <c:v>11397</c:v>
                </c:pt>
                <c:pt idx="11397">
                  <c:v>11398</c:v>
                </c:pt>
                <c:pt idx="11398">
                  <c:v>11399</c:v>
                </c:pt>
                <c:pt idx="11399">
                  <c:v>11400</c:v>
                </c:pt>
                <c:pt idx="11400">
                  <c:v>11401</c:v>
                </c:pt>
                <c:pt idx="11401">
                  <c:v>11402</c:v>
                </c:pt>
                <c:pt idx="11402">
                  <c:v>11403</c:v>
                </c:pt>
                <c:pt idx="11403">
                  <c:v>11404</c:v>
                </c:pt>
                <c:pt idx="11404">
                  <c:v>11405</c:v>
                </c:pt>
                <c:pt idx="11405">
                  <c:v>11406</c:v>
                </c:pt>
                <c:pt idx="11406">
                  <c:v>11407</c:v>
                </c:pt>
                <c:pt idx="11407">
                  <c:v>11408</c:v>
                </c:pt>
                <c:pt idx="11408">
                  <c:v>11409</c:v>
                </c:pt>
                <c:pt idx="11409">
                  <c:v>11410</c:v>
                </c:pt>
                <c:pt idx="11410">
                  <c:v>11411</c:v>
                </c:pt>
                <c:pt idx="11411">
                  <c:v>11412</c:v>
                </c:pt>
                <c:pt idx="11412">
                  <c:v>11413</c:v>
                </c:pt>
                <c:pt idx="11413">
                  <c:v>11414</c:v>
                </c:pt>
                <c:pt idx="11414">
                  <c:v>11415</c:v>
                </c:pt>
                <c:pt idx="11415">
                  <c:v>11416</c:v>
                </c:pt>
                <c:pt idx="11416">
                  <c:v>11417</c:v>
                </c:pt>
                <c:pt idx="11417">
                  <c:v>11418</c:v>
                </c:pt>
                <c:pt idx="11418">
                  <c:v>11419</c:v>
                </c:pt>
                <c:pt idx="11419">
                  <c:v>11420</c:v>
                </c:pt>
                <c:pt idx="11420">
                  <c:v>11421</c:v>
                </c:pt>
                <c:pt idx="11421">
                  <c:v>11422</c:v>
                </c:pt>
                <c:pt idx="11422">
                  <c:v>11423</c:v>
                </c:pt>
                <c:pt idx="11423">
                  <c:v>11424</c:v>
                </c:pt>
                <c:pt idx="11424">
                  <c:v>11425</c:v>
                </c:pt>
                <c:pt idx="11425">
                  <c:v>11426</c:v>
                </c:pt>
                <c:pt idx="11426">
                  <c:v>11427</c:v>
                </c:pt>
                <c:pt idx="11427">
                  <c:v>11428</c:v>
                </c:pt>
                <c:pt idx="11428">
                  <c:v>11429</c:v>
                </c:pt>
                <c:pt idx="11429">
                  <c:v>11430</c:v>
                </c:pt>
                <c:pt idx="11430">
                  <c:v>11431</c:v>
                </c:pt>
                <c:pt idx="11431">
                  <c:v>11432</c:v>
                </c:pt>
                <c:pt idx="11432">
                  <c:v>11433</c:v>
                </c:pt>
                <c:pt idx="11433">
                  <c:v>11434</c:v>
                </c:pt>
                <c:pt idx="11434">
                  <c:v>11435</c:v>
                </c:pt>
                <c:pt idx="11435">
                  <c:v>11436</c:v>
                </c:pt>
                <c:pt idx="11436">
                  <c:v>11437</c:v>
                </c:pt>
                <c:pt idx="11437">
                  <c:v>11438</c:v>
                </c:pt>
                <c:pt idx="11438">
                  <c:v>11439</c:v>
                </c:pt>
                <c:pt idx="11439">
                  <c:v>11440</c:v>
                </c:pt>
                <c:pt idx="11440">
                  <c:v>11441</c:v>
                </c:pt>
                <c:pt idx="11441">
                  <c:v>11442</c:v>
                </c:pt>
                <c:pt idx="11442">
                  <c:v>11443</c:v>
                </c:pt>
                <c:pt idx="11443">
                  <c:v>11444</c:v>
                </c:pt>
                <c:pt idx="11444">
                  <c:v>11445</c:v>
                </c:pt>
                <c:pt idx="11445">
                  <c:v>11446</c:v>
                </c:pt>
                <c:pt idx="11446">
                  <c:v>11447</c:v>
                </c:pt>
                <c:pt idx="11447">
                  <c:v>11448</c:v>
                </c:pt>
                <c:pt idx="11448">
                  <c:v>11449</c:v>
                </c:pt>
                <c:pt idx="11449">
                  <c:v>11450</c:v>
                </c:pt>
                <c:pt idx="11450">
                  <c:v>11451</c:v>
                </c:pt>
                <c:pt idx="11451">
                  <c:v>11452</c:v>
                </c:pt>
                <c:pt idx="11452">
                  <c:v>11453</c:v>
                </c:pt>
                <c:pt idx="11453">
                  <c:v>11454</c:v>
                </c:pt>
                <c:pt idx="11454">
                  <c:v>11455</c:v>
                </c:pt>
                <c:pt idx="11455">
                  <c:v>11456</c:v>
                </c:pt>
                <c:pt idx="11456">
                  <c:v>11457</c:v>
                </c:pt>
                <c:pt idx="11457">
                  <c:v>11458</c:v>
                </c:pt>
                <c:pt idx="11458">
                  <c:v>11459</c:v>
                </c:pt>
                <c:pt idx="11459">
                  <c:v>11460</c:v>
                </c:pt>
                <c:pt idx="11460">
                  <c:v>11461</c:v>
                </c:pt>
                <c:pt idx="11461">
                  <c:v>11462</c:v>
                </c:pt>
                <c:pt idx="11462">
                  <c:v>11463</c:v>
                </c:pt>
                <c:pt idx="11463">
                  <c:v>11464</c:v>
                </c:pt>
                <c:pt idx="11464">
                  <c:v>11465</c:v>
                </c:pt>
                <c:pt idx="11465">
                  <c:v>11466</c:v>
                </c:pt>
                <c:pt idx="11466">
                  <c:v>11467</c:v>
                </c:pt>
                <c:pt idx="11467">
                  <c:v>11468</c:v>
                </c:pt>
                <c:pt idx="11468">
                  <c:v>11469</c:v>
                </c:pt>
                <c:pt idx="11469">
                  <c:v>11470</c:v>
                </c:pt>
                <c:pt idx="11470">
                  <c:v>11471</c:v>
                </c:pt>
                <c:pt idx="11471">
                  <c:v>11472</c:v>
                </c:pt>
                <c:pt idx="11472">
                  <c:v>11473</c:v>
                </c:pt>
                <c:pt idx="11473">
                  <c:v>11474</c:v>
                </c:pt>
                <c:pt idx="11474">
                  <c:v>11475</c:v>
                </c:pt>
                <c:pt idx="11475">
                  <c:v>11476</c:v>
                </c:pt>
                <c:pt idx="11476">
                  <c:v>11477</c:v>
                </c:pt>
                <c:pt idx="11477">
                  <c:v>11478</c:v>
                </c:pt>
                <c:pt idx="11478">
                  <c:v>11479</c:v>
                </c:pt>
                <c:pt idx="11479">
                  <c:v>11480</c:v>
                </c:pt>
                <c:pt idx="11480">
                  <c:v>11481</c:v>
                </c:pt>
                <c:pt idx="11481">
                  <c:v>11482</c:v>
                </c:pt>
                <c:pt idx="11482">
                  <c:v>11483</c:v>
                </c:pt>
                <c:pt idx="11483">
                  <c:v>11484</c:v>
                </c:pt>
                <c:pt idx="11484">
                  <c:v>11485</c:v>
                </c:pt>
                <c:pt idx="11485">
                  <c:v>11486</c:v>
                </c:pt>
                <c:pt idx="11486">
                  <c:v>11487</c:v>
                </c:pt>
                <c:pt idx="11487">
                  <c:v>11488</c:v>
                </c:pt>
                <c:pt idx="11488">
                  <c:v>11489</c:v>
                </c:pt>
                <c:pt idx="11489">
                  <c:v>11490</c:v>
                </c:pt>
                <c:pt idx="11490">
                  <c:v>11491</c:v>
                </c:pt>
                <c:pt idx="11491">
                  <c:v>11492</c:v>
                </c:pt>
                <c:pt idx="11492">
                  <c:v>11493</c:v>
                </c:pt>
                <c:pt idx="11493">
                  <c:v>11494</c:v>
                </c:pt>
                <c:pt idx="11494">
                  <c:v>11495</c:v>
                </c:pt>
                <c:pt idx="11495">
                  <c:v>11496</c:v>
                </c:pt>
                <c:pt idx="11496">
                  <c:v>11497</c:v>
                </c:pt>
                <c:pt idx="11497">
                  <c:v>11498</c:v>
                </c:pt>
                <c:pt idx="11498">
                  <c:v>11499</c:v>
                </c:pt>
                <c:pt idx="11499">
                  <c:v>11500</c:v>
                </c:pt>
                <c:pt idx="11500">
                  <c:v>11501</c:v>
                </c:pt>
                <c:pt idx="11501">
                  <c:v>11502</c:v>
                </c:pt>
                <c:pt idx="11502">
                  <c:v>11503</c:v>
                </c:pt>
                <c:pt idx="11503">
                  <c:v>11504</c:v>
                </c:pt>
                <c:pt idx="11504">
                  <c:v>11505</c:v>
                </c:pt>
                <c:pt idx="11505">
                  <c:v>11506</c:v>
                </c:pt>
                <c:pt idx="11506">
                  <c:v>11507</c:v>
                </c:pt>
                <c:pt idx="11507">
                  <c:v>11508</c:v>
                </c:pt>
                <c:pt idx="11508">
                  <c:v>11509</c:v>
                </c:pt>
                <c:pt idx="11509">
                  <c:v>11510</c:v>
                </c:pt>
                <c:pt idx="11510">
                  <c:v>11511</c:v>
                </c:pt>
                <c:pt idx="11511">
                  <c:v>11512</c:v>
                </c:pt>
                <c:pt idx="11512">
                  <c:v>11513</c:v>
                </c:pt>
                <c:pt idx="11513">
                  <c:v>11514</c:v>
                </c:pt>
                <c:pt idx="11514">
                  <c:v>11515</c:v>
                </c:pt>
                <c:pt idx="11515">
                  <c:v>11516</c:v>
                </c:pt>
                <c:pt idx="11516">
                  <c:v>11517</c:v>
                </c:pt>
                <c:pt idx="11517">
                  <c:v>11518</c:v>
                </c:pt>
                <c:pt idx="11518">
                  <c:v>11519</c:v>
                </c:pt>
                <c:pt idx="11519">
                  <c:v>11520</c:v>
                </c:pt>
                <c:pt idx="11520">
                  <c:v>11521</c:v>
                </c:pt>
                <c:pt idx="11521">
                  <c:v>11522</c:v>
                </c:pt>
                <c:pt idx="11522">
                  <c:v>11523</c:v>
                </c:pt>
                <c:pt idx="11523">
                  <c:v>11524</c:v>
                </c:pt>
                <c:pt idx="11524">
                  <c:v>11525</c:v>
                </c:pt>
                <c:pt idx="11525">
                  <c:v>11526</c:v>
                </c:pt>
                <c:pt idx="11526">
                  <c:v>11527</c:v>
                </c:pt>
                <c:pt idx="11527">
                  <c:v>11528</c:v>
                </c:pt>
                <c:pt idx="11528">
                  <c:v>11529</c:v>
                </c:pt>
                <c:pt idx="11529">
                  <c:v>11530</c:v>
                </c:pt>
                <c:pt idx="11530">
                  <c:v>11531</c:v>
                </c:pt>
                <c:pt idx="11531">
                  <c:v>11532</c:v>
                </c:pt>
                <c:pt idx="11532">
                  <c:v>11533</c:v>
                </c:pt>
                <c:pt idx="11533">
                  <c:v>11534</c:v>
                </c:pt>
                <c:pt idx="11534">
                  <c:v>11535</c:v>
                </c:pt>
                <c:pt idx="11535">
                  <c:v>11536</c:v>
                </c:pt>
                <c:pt idx="11536">
                  <c:v>11537</c:v>
                </c:pt>
                <c:pt idx="11537">
                  <c:v>11538</c:v>
                </c:pt>
                <c:pt idx="11538">
                  <c:v>11539</c:v>
                </c:pt>
                <c:pt idx="11539">
                  <c:v>11540</c:v>
                </c:pt>
                <c:pt idx="11540">
                  <c:v>11541</c:v>
                </c:pt>
                <c:pt idx="11541">
                  <c:v>11542</c:v>
                </c:pt>
                <c:pt idx="11542">
                  <c:v>11543</c:v>
                </c:pt>
                <c:pt idx="11543">
                  <c:v>11544</c:v>
                </c:pt>
                <c:pt idx="11544">
                  <c:v>11545</c:v>
                </c:pt>
                <c:pt idx="11545">
                  <c:v>11546</c:v>
                </c:pt>
                <c:pt idx="11546">
                  <c:v>11547</c:v>
                </c:pt>
                <c:pt idx="11547">
                  <c:v>11548</c:v>
                </c:pt>
                <c:pt idx="11548">
                  <c:v>11549</c:v>
                </c:pt>
                <c:pt idx="11549">
                  <c:v>11550</c:v>
                </c:pt>
                <c:pt idx="11550">
                  <c:v>11551</c:v>
                </c:pt>
                <c:pt idx="11551">
                  <c:v>11552</c:v>
                </c:pt>
                <c:pt idx="11552">
                  <c:v>11553</c:v>
                </c:pt>
                <c:pt idx="11553">
                  <c:v>11554</c:v>
                </c:pt>
                <c:pt idx="11554">
                  <c:v>11555</c:v>
                </c:pt>
                <c:pt idx="11555">
                  <c:v>11556</c:v>
                </c:pt>
                <c:pt idx="11556">
                  <c:v>11557</c:v>
                </c:pt>
                <c:pt idx="11557">
                  <c:v>11558</c:v>
                </c:pt>
                <c:pt idx="11558">
                  <c:v>11559</c:v>
                </c:pt>
                <c:pt idx="11559">
                  <c:v>11560</c:v>
                </c:pt>
                <c:pt idx="11560">
                  <c:v>11561</c:v>
                </c:pt>
                <c:pt idx="11561">
                  <c:v>11562</c:v>
                </c:pt>
                <c:pt idx="11562">
                  <c:v>11563</c:v>
                </c:pt>
                <c:pt idx="11563">
                  <c:v>11564</c:v>
                </c:pt>
                <c:pt idx="11564">
                  <c:v>11565</c:v>
                </c:pt>
                <c:pt idx="11565">
                  <c:v>11566</c:v>
                </c:pt>
                <c:pt idx="11566">
                  <c:v>11567</c:v>
                </c:pt>
                <c:pt idx="11567">
                  <c:v>11568</c:v>
                </c:pt>
                <c:pt idx="11568">
                  <c:v>11569</c:v>
                </c:pt>
                <c:pt idx="11569">
                  <c:v>11570</c:v>
                </c:pt>
                <c:pt idx="11570">
                  <c:v>11571</c:v>
                </c:pt>
                <c:pt idx="11571">
                  <c:v>11572</c:v>
                </c:pt>
                <c:pt idx="11572">
                  <c:v>11573</c:v>
                </c:pt>
                <c:pt idx="11573">
                  <c:v>11574</c:v>
                </c:pt>
                <c:pt idx="11574">
                  <c:v>11575</c:v>
                </c:pt>
                <c:pt idx="11575">
                  <c:v>11576</c:v>
                </c:pt>
                <c:pt idx="11576">
                  <c:v>11577</c:v>
                </c:pt>
                <c:pt idx="11577">
                  <c:v>11578</c:v>
                </c:pt>
                <c:pt idx="11578">
                  <c:v>11579</c:v>
                </c:pt>
                <c:pt idx="11579">
                  <c:v>11580</c:v>
                </c:pt>
                <c:pt idx="11580">
                  <c:v>11581</c:v>
                </c:pt>
                <c:pt idx="11581">
                  <c:v>11582</c:v>
                </c:pt>
                <c:pt idx="11582">
                  <c:v>11583</c:v>
                </c:pt>
                <c:pt idx="11583">
                  <c:v>11584</c:v>
                </c:pt>
                <c:pt idx="11584">
                  <c:v>11585</c:v>
                </c:pt>
                <c:pt idx="11585">
                  <c:v>11586</c:v>
                </c:pt>
                <c:pt idx="11586">
                  <c:v>11587</c:v>
                </c:pt>
                <c:pt idx="11587">
                  <c:v>11588</c:v>
                </c:pt>
                <c:pt idx="11588">
                  <c:v>11589</c:v>
                </c:pt>
                <c:pt idx="11589">
                  <c:v>11590</c:v>
                </c:pt>
                <c:pt idx="11590">
                  <c:v>11591</c:v>
                </c:pt>
                <c:pt idx="11591">
                  <c:v>11592</c:v>
                </c:pt>
                <c:pt idx="11592">
                  <c:v>11593</c:v>
                </c:pt>
                <c:pt idx="11593">
                  <c:v>11594</c:v>
                </c:pt>
                <c:pt idx="11594">
                  <c:v>11595</c:v>
                </c:pt>
                <c:pt idx="11595">
                  <c:v>11596</c:v>
                </c:pt>
                <c:pt idx="11596">
                  <c:v>11597</c:v>
                </c:pt>
                <c:pt idx="11597">
                  <c:v>11598</c:v>
                </c:pt>
                <c:pt idx="11598">
                  <c:v>11599</c:v>
                </c:pt>
                <c:pt idx="11599">
                  <c:v>11600</c:v>
                </c:pt>
                <c:pt idx="11600">
                  <c:v>11601</c:v>
                </c:pt>
                <c:pt idx="11601">
                  <c:v>11602</c:v>
                </c:pt>
                <c:pt idx="11602">
                  <c:v>11603</c:v>
                </c:pt>
                <c:pt idx="11603">
                  <c:v>11604</c:v>
                </c:pt>
                <c:pt idx="11604">
                  <c:v>11605</c:v>
                </c:pt>
                <c:pt idx="11605">
                  <c:v>11606</c:v>
                </c:pt>
                <c:pt idx="11606">
                  <c:v>11607</c:v>
                </c:pt>
                <c:pt idx="11607">
                  <c:v>11608</c:v>
                </c:pt>
                <c:pt idx="11608">
                  <c:v>11609</c:v>
                </c:pt>
                <c:pt idx="11609">
                  <c:v>11610</c:v>
                </c:pt>
                <c:pt idx="11610">
                  <c:v>11611</c:v>
                </c:pt>
                <c:pt idx="11611">
                  <c:v>11612</c:v>
                </c:pt>
                <c:pt idx="11612">
                  <c:v>11613</c:v>
                </c:pt>
                <c:pt idx="11613">
                  <c:v>11614</c:v>
                </c:pt>
                <c:pt idx="11614">
                  <c:v>11615</c:v>
                </c:pt>
                <c:pt idx="11615">
                  <c:v>11616</c:v>
                </c:pt>
                <c:pt idx="11616">
                  <c:v>11617</c:v>
                </c:pt>
                <c:pt idx="11617">
                  <c:v>11618</c:v>
                </c:pt>
                <c:pt idx="11618">
                  <c:v>11619</c:v>
                </c:pt>
                <c:pt idx="11619">
                  <c:v>11620</c:v>
                </c:pt>
                <c:pt idx="11620">
                  <c:v>11621</c:v>
                </c:pt>
                <c:pt idx="11621">
                  <c:v>11622</c:v>
                </c:pt>
                <c:pt idx="11622">
                  <c:v>11623</c:v>
                </c:pt>
                <c:pt idx="11623">
                  <c:v>11624</c:v>
                </c:pt>
                <c:pt idx="11624">
                  <c:v>11625</c:v>
                </c:pt>
                <c:pt idx="11625">
                  <c:v>11626</c:v>
                </c:pt>
                <c:pt idx="11626">
                  <c:v>11627</c:v>
                </c:pt>
                <c:pt idx="11627">
                  <c:v>11628</c:v>
                </c:pt>
                <c:pt idx="11628">
                  <c:v>11629</c:v>
                </c:pt>
                <c:pt idx="11629">
                  <c:v>11630</c:v>
                </c:pt>
                <c:pt idx="11630">
                  <c:v>11631</c:v>
                </c:pt>
                <c:pt idx="11631">
                  <c:v>11632</c:v>
                </c:pt>
                <c:pt idx="11632">
                  <c:v>11633</c:v>
                </c:pt>
                <c:pt idx="11633">
                  <c:v>11634</c:v>
                </c:pt>
                <c:pt idx="11634">
                  <c:v>11635</c:v>
                </c:pt>
                <c:pt idx="11635">
                  <c:v>11636</c:v>
                </c:pt>
                <c:pt idx="11636">
                  <c:v>11637</c:v>
                </c:pt>
                <c:pt idx="11637">
                  <c:v>11638</c:v>
                </c:pt>
                <c:pt idx="11638">
                  <c:v>11639</c:v>
                </c:pt>
                <c:pt idx="11639">
                  <c:v>11640</c:v>
                </c:pt>
                <c:pt idx="11640">
                  <c:v>11641</c:v>
                </c:pt>
                <c:pt idx="11641">
                  <c:v>11642</c:v>
                </c:pt>
                <c:pt idx="11642">
                  <c:v>11643</c:v>
                </c:pt>
                <c:pt idx="11643">
                  <c:v>11644</c:v>
                </c:pt>
                <c:pt idx="11644">
                  <c:v>11645</c:v>
                </c:pt>
                <c:pt idx="11645">
                  <c:v>11646</c:v>
                </c:pt>
                <c:pt idx="11646">
                  <c:v>11647</c:v>
                </c:pt>
                <c:pt idx="11647">
                  <c:v>11648</c:v>
                </c:pt>
                <c:pt idx="11648">
                  <c:v>11649</c:v>
                </c:pt>
                <c:pt idx="11649">
                  <c:v>11650</c:v>
                </c:pt>
                <c:pt idx="11650">
                  <c:v>11651</c:v>
                </c:pt>
                <c:pt idx="11651">
                  <c:v>11652</c:v>
                </c:pt>
                <c:pt idx="11652">
                  <c:v>11653</c:v>
                </c:pt>
                <c:pt idx="11653">
                  <c:v>11654</c:v>
                </c:pt>
                <c:pt idx="11654">
                  <c:v>11655</c:v>
                </c:pt>
                <c:pt idx="11655">
                  <c:v>11656</c:v>
                </c:pt>
                <c:pt idx="11656">
                  <c:v>11657</c:v>
                </c:pt>
                <c:pt idx="11657">
                  <c:v>11658</c:v>
                </c:pt>
                <c:pt idx="11658">
                  <c:v>11659</c:v>
                </c:pt>
                <c:pt idx="11659">
                  <c:v>11660</c:v>
                </c:pt>
                <c:pt idx="11660">
                  <c:v>11661</c:v>
                </c:pt>
                <c:pt idx="11661">
                  <c:v>11662</c:v>
                </c:pt>
                <c:pt idx="11662">
                  <c:v>11663</c:v>
                </c:pt>
                <c:pt idx="11663">
                  <c:v>11664</c:v>
                </c:pt>
                <c:pt idx="11664">
                  <c:v>11665</c:v>
                </c:pt>
                <c:pt idx="11665">
                  <c:v>11666</c:v>
                </c:pt>
                <c:pt idx="11666">
                  <c:v>11667</c:v>
                </c:pt>
                <c:pt idx="11667">
                  <c:v>11668</c:v>
                </c:pt>
                <c:pt idx="11668">
                  <c:v>11669</c:v>
                </c:pt>
                <c:pt idx="11669">
                  <c:v>11670</c:v>
                </c:pt>
                <c:pt idx="11670">
                  <c:v>11671</c:v>
                </c:pt>
                <c:pt idx="11671">
                  <c:v>11672</c:v>
                </c:pt>
                <c:pt idx="11672">
                  <c:v>11673</c:v>
                </c:pt>
                <c:pt idx="11673">
                  <c:v>11674</c:v>
                </c:pt>
                <c:pt idx="11674">
                  <c:v>11675</c:v>
                </c:pt>
                <c:pt idx="11675">
                  <c:v>11676</c:v>
                </c:pt>
                <c:pt idx="11676">
                  <c:v>11677</c:v>
                </c:pt>
                <c:pt idx="11677">
                  <c:v>11678</c:v>
                </c:pt>
                <c:pt idx="11678">
                  <c:v>11679</c:v>
                </c:pt>
                <c:pt idx="11679">
                  <c:v>11680</c:v>
                </c:pt>
                <c:pt idx="11680">
                  <c:v>11681</c:v>
                </c:pt>
                <c:pt idx="11681">
                  <c:v>11682</c:v>
                </c:pt>
                <c:pt idx="11682">
                  <c:v>11683</c:v>
                </c:pt>
                <c:pt idx="11683">
                  <c:v>11684</c:v>
                </c:pt>
                <c:pt idx="11684">
                  <c:v>11685</c:v>
                </c:pt>
                <c:pt idx="11685">
                  <c:v>11686</c:v>
                </c:pt>
                <c:pt idx="11686">
                  <c:v>11687</c:v>
                </c:pt>
                <c:pt idx="11687">
                  <c:v>11688</c:v>
                </c:pt>
                <c:pt idx="11688">
                  <c:v>11689</c:v>
                </c:pt>
                <c:pt idx="11689">
                  <c:v>11690</c:v>
                </c:pt>
                <c:pt idx="11690">
                  <c:v>11691</c:v>
                </c:pt>
                <c:pt idx="11691">
                  <c:v>11692</c:v>
                </c:pt>
                <c:pt idx="11692">
                  <c:v>11693</c:v>
                </c:pt>
                <c:pt idx="11693">
                  <c:v>11694</c:v>
                </c:pt>
                <c:pt idx="11694">
                  <c:v>11695</c:v>
                </c:pt>
                <c:pt idx="11695">
                  <c:v>11696</c:v>
                </c:pt>
                <c:pt idx="11696">
                  <c:v>11697</c:v>
                </c:pt>
                <c:pt idx="11697">
                  <c:v>11698</c:v>
                </c:pt>
                <c:pt idx="11698">
                  <c:v>11699</c:v>
                </c:pt>
                <c:pt idx="11699">
                  <c:v>11700</c:v>
                </c:pt>
                <c:pt idx="11700">
                  <c:v>11701</c:v>
                </c:pt>
                <c:pt idx="11701">
                  <c:v>11702</c:v>
                </c:pt>
                <c:pt idx="11702">
                  <c:v>11703</c:v>
                </c:pt>
                <c:pt idx="11703">
                  <c:v>11704</c:v>
                </c:pt>
                <c:pt idx="11704">
                  <c:v>11705</c:v>
                </c:pt>
                <c:pt idx="11705">
                  <c:v>11706</c:v>
                </c:pt>
                <c:pt idx="11706">
                  <c:v>11707</c:v>
                </c:pt>
                <c:pt idx="11707">
                  <c:v>11708</c:v>
                </c:pt>
                <c:pt idx="11708">
                  <c:v>11709</c:v>
                </c:pt>
                <c:pt idx="11709">
                  <c:v>11710</c:v>
                </c:pt>
                <c:pt idx="11710">
                  <c:v>11711</c:v>
                </c:pt>
                <c:pt idx="11711">
                  <c:v>11712</c:v>
                </c:pt>
                <c:pt idx="11712">
                  <c:v>11713</c:v>
                </c:pt>
                <c:pt idx="11713">
                  <c:v>11714</c:v>
                </c:pt>
                <c:pt idx="11714">
                  <c:v>11715</c:v>
                </c:pt>
                <c:pt idx="11715">
                  <c:v>11716</c:v>
                </c:pt>
                <c:pt idx="11716">
                  <c:v>11717</c:v>
                </c:pt>
                <c:pt idx="11717">
                  <c:v>11718</c:v>
                </c:pt>
                <c:pt idx="11718">
                  <c:v>11719</c:v>
                </c:pt>
                <c:pt idx="11719">
                  <c:v>11720</c:v>
                </c:pt>
                <c:pt idx="11720">
                  <c:v>11721</c:v>
                </c:pt>
                <c:pt idx="11721">
                  <c:v>11722</c:v>
                </c:pt>
                <c:pt idx="11722">
                  <c:v>11723</c:v>
                </c:pt>
                <c:pt idx="11723">
                  <c:v>11724</c:v>
                </c:pt>
                <c:pt idx="11724">
                  <c:v>11725</c:v>
                </c:pt>
                <c:pt idx="11725">
                  <c:v>11726</c:v>
                </c:pt>
                <c:pt idx="11726">
                  <c:v>11727</c:v>
                </c:pt>
                <c:pt idx="11727">
                  <c:v>11728</c:v>
                </c:pt>
                <c:pt idx="11728">
                  <c:v>11729</c:v>
                </c:pt>
                <c:pt idx="11729">
                  <c:v>11730</c:v>
                </c:pt>
                <c:pt idx="11730">
                  <c:v>11731</c:v>
                </c:pt>
                <c:pt idx="11731">
                  <c:v>11732</c:v>
                </c:pt>
                <c:pt idx="11732">
                  <c:v>11733</c:v>
                </c:pt>
                <c:pt idx="11733">
                  <c:v>11734</c:v>
                </c:pt>
                <c:pt idx="11734">
                  <c:v>11735</c:v>
                </c:pt>
                <c:pt idx="11735">
                  <c:v>11736</c:v>
                </c:pt>
                <c:pt idx="11736">
                  <c:v>11737</c:v>
                </c:pt>
                <c:pt idx="11737">
                  <c:v>11738</c:v>
                </c:pt>
                <c:pt idx="11738">
                  <c:v>11739</c:v>
                </c:pt>
                <c:pt idx="11739">
                  <c:v>11740</c:v>
                </c:pt>
                <c:pt idx="11740">
                  <c:v>11741</c:v>
                </c:pt>
                <c:pt idx="11741">
                  <c:v>11742</c:v>
                </c:pt>
                <c:pt idx="11742">
                  <c:v>11743</c:v>
                </c:pt>
                <c:pt idx="11743">
                  <c:v>11744</c:v>
                </c:pt>
                <c:pt idx="11744">
                  <c:v>11745</c:v>
                </c:pt>
                <c:pt idx="11745">
                  <c:v>11746</c:v>
                </c:pt>
                <c:pt idx="11746">
                  <c:v>11747</c:v>
                </c:pt>
                <c:pt idx="11747">
                  <c:v>11748</c:v>
                </c:pt>
                <c:pt idx="11748">
                  <c:v>11749</c:v>
                </c:pt>
                <c:pt idx="11749">
                  <c:v>11750</c:v>
                </c:pt>
                <c:pt idx="11750">
                  <c:v>11751</c:v>
                </c:pt>
                <c:pt idx="11751">
                  <c:v>11752</c:v>
                </c:pt>
                <c:pt idx="11752">
                  <c:v>11753</c:v>
                </c:pt>
                <c:pt idx="11753">
                  <c:v>11754</c:v>
                </c:pt>
                <c:pt idx="11754">
                  <c:v>11755</c:v>
                </c:pt>
                <c:pt idx="11755">
                  <c:v>11756</c:v>
                </c:pt>
                <c:pt idx="11756">
                  <c:v>11757</c:v>
                </c:pt>
                <c:pt idx="11757">
                  <c:v>11758</c:v>
                </c:pt>
                <c:pt idx="11758">
                  <c:v>11759</c:v>
                </c:pt>
                <c:pt idx="11759">
                  <c:v>11760</c:v>
                </c:pt>
                <c:pt idx="11760">
                  <c:v>11761</c:v>
                </c:pt>
                <c:pt idx="11761">
                  <c:v>11762</c:v>
                </c:pt>
                <c:pt idx="11762">
                  <c:v>11763</c:v>
                </c:pt>
                <c:pt idx="11763">
                  <c:v>11764</c:v>
                </c:pt>
                <c:pt idx="11764">
                  <c:v>11765</c:v>
                </c:pt>
                <c:pt idx="11765">
                  <c:v>11766</c:v>
                </c:pt>
                <c:pt idx="11766">
                  <c:v>11767</c:v>
                </c:pt>
                <c:pt idx="11767">
                  <c:v>11768</c:v>
                </c:pt>
                <c:pt idx="11768">
                  <c:v>11769</c:v>
                </c:pt>
                <c:pt idx="11769">
                  <c:v>11770</c:v>
                </c:pt>
                <c:pt idx="11770">
                  <c:v>11771</c:v>
                </c:pt>
                <c:pt idx="11771">
                  <c:v>11772</c:v>
                </c:pt>
                <c:pt idx="11772">
                  <c:v>11773</c:v>
                </c:pt>
                <c:pt idx="11773">
                  <c:v>11774</c:v>
                </c:pt>
                <c:pt idx="11774">
                  <c:v>11775</c:v>
                </c:pt>
                <c:pt idx="11775">
                  <c:v>11776</c:v>
                </c:pt>
                <c:pt idx="11776">
                  <c:v>11777</c:v>
                </c:pt>
                <c:pt idx="11777">
                  <c:v>11778</c:v>
                </c:pt>
                <c:pt idx="11778">
                  <c:v>11779</c:v>
                </c:pt>
                <c:pt idx="11779">
                  <c:v>11780</c:v>
                </c:pt>
                <c:pt idx="11780">
                  <c:v>11781</c:v>
                </c:pt>
                <c:pt idx="11781">
                  <c:v>11782</c:v>
                </c:pt>
                <c:pt idx="11782">
                  <c:v>11783</c:v>
                </c:pt>
                <c:pt idx="11783">
                  <c:v>11784</c:v>
                </c:pt>
                <c:pt idx="11784">
                  <c:v>11785</c:v>
                </c:pt>
                <c:pt idx="11785">
                  <c:v>11786</c:v>
                </c:pt>
                <c:pt idx="11786">
                  <c:v>11787</c:v>
                </c:pt>
                <c:pt idx="11787">
                  <c:v>11788</c:v>
                </c:pt>
                <c:pt idx="11788">
                  <c:v>11789</c:v>
                </c:pt>
                <c:pt idx="11789">
                  <c:v>11790</c:v>
                </c:pt>
                <c:pt idx="11790">
                  <c:v>11791</c:v>
                </c:pt>
                <c:pt idx="11791">
                  <c:v>11792</c:v>
                </c:pt>
                <c:pt idx="11792">
                  <c:v>11793</c:v>
                </c:pt>
                <c:pt idx="11793">
                  <c:v>11794</c:v>
                </c:pt>
                <c:pt idx="11794">
                  <c:v>11795</c:v>
                </c:pt>
                <c:pt idx="11795">
                  <c:v>11796</c:v>
                </c:pt>
                <c:pt idx="11796">
                  <c:v>11797</c:v>
                </c:pt>
                <c:pt idx="11797">
                  <c:v>11798</c:v>
                </c:pt>
                <c:pt idx="11798">
                  <c:v>11799</c:v>
                </c:pt>
                <c:pt idx="11799">
                  <c:v>11800</c:v>
                </c:pt>
                <c:pt idx="11800">
                  <c:v>11801</c:v>
                </c:pt>
                <c:pt idx="11801">
                  <c:v>11802</c:v>
                </c:pt>
                <c:pt idx="11802">
                  <c:v>11803</c:v>
                </c:pt>
                <c:pt idx="11803">
                  <c:v>11804</c:v>
                </c:pt>
                <c:pt idx="11804">
                  <c:v>11805</c:v>
                </c:pt>
                <c:pt idx="11805">
                  <c:v>11806</c:v>
                </c:pt>
                <c:pt idx="11806">
                  <c:v>11807</c:v>
                </c:pt>
                <c:pt idx="11807">
                  <c:v>11808</c:v>
                </c:pt>
                <c:pt idx="11808">
                  <c:v>11809</c:v>
                </c:pt>
                <c:pt idx="11809">
                  <c:v>11810</c:v>
                </c:pt>
                <c:pt idx="11810">
                  <c:v>11811</c:v>
                </c:pt>
                <c:pt idx="11811">
                  <c:v>11812</c:v>
                </c:pt>
                <c:pt idx="11812">
                  <c:v>11813</c:v>
                </c:pt>
                <c:pt idx="11813">
                  <c:v>11814</c:v>
                </c:pt>
                <c:pt idx="11814">
                  <c:v>11815</c:v>
                </c:pt>
                <c:pt idx="11815">
                  <c:v>11816</c:v>
                </c:pt>
                <c:pt idx="11816">
                  <c:v>11817</c:v>
                </c:pt>
                <c:pt idx="11817">
                  <c:v>11818</c:v>
                </c:pt>
                <c:pt idx="11818">
                  <c:v>11819</c:v>
                </c:pt>
                <c:pt idx="11819">
                  <c:v>11820</c:v>
                </c:pt>
                <c:pt idx="11820">
                  <c:v>11821</c:v>
                </c:pt>
                <c:pt idx="11821">
                  <c:v>11822</c:v>
                </c:pt>
                <c:pt idx="11822">
                  <c:v>11823</c:v>
                </c:pt>
                <c:pt idx="11823">
                  <c:v>11824</c:v>
                </c:pt>
                <c:pt idx="11824">
                  <c:v>11825</c:v>
                </c:pt>
                <c:pt idx="11825">
                  <c:v>11826</c:v>
                </c:pt>
                <c:pt idx="11826">
                  <c:v>11827</c:v>
                </c:pt>
                <c:pt idx="11827">
                  <c:v>11828</c:v>
                </c:pt>
                <c:pt idx="11828">
                  <c:v>11829</c:v>
                </c:pt>
                <c:pt idx="11829">
                  <c:v>11830</c:v>
                </c:pt>
                <c:pt idx="11830">
                  <c:v>11831</c:v>
                </c:pt>
                <c:pt idx="11831">
                  <c:v>11832</c:v>
                </c:pt>
                <c:pt idx="11832">
                  <c:v>11833</c:v>
                </c:pt>
                <c:pt idx="11833">
                  <c:v>11834</c:v>
                </c:pt>
                <c:pt idx="11834">
                  <c:v>11835</c:v>
                </c:pt>
                <c:pt idx="11835">
                  <c:v>11836</c:v>
                </c:pt>
                <c:pt idx="11836">
                  <c:v>11837</c:v>
                </c:pt>
                <c:pt idx="11837">
                  <c:v>11838</c:v>
                </c:pt>
                <c:pt idx="11838">
                  <c:v>11839</c:v>
                </c:pt>
                <c:pt idx="11839">
                  <c:v>11840</c:v>
                </c:pt>
                <c:pt idx="11840">
                  <c:v>11841</c:v>
                </c:pt>
                <c:pt idx="11841">
                  <c:v>11842</c:v>
                </c:pt>
                <c:pt idx="11842">
                  <c:v>11843</c:v>
                </c:pt>
                <c:pt idx="11843">
                  <c:v>11844</c:v>
                </c:pt>
                <c:pt idx="11844">
                  <c:v>11845</c:v>
                </c:pt>
                <c:pt idx="11845">
                  <c:v>11846</c:v>
                </c:pt>
                <c:pt idx="11846">
                  <c:v>11847</c:v>
                </c:pt>
                <c:pt idx="11847">
                  <c:v>11848</c:v>
                </c:pt>
                <c:pt idx="11848">
                  <c:v>11849</c:v>
                </c:pt>
                <c:pt idx="11849">
                  <c:v>11850</c:v>
                </c:pt>
                <c:pt idx="11850">
                  <c:v>11851</c:v>
                </c:pt>
                <c:pt idx="11851">
                  <c:v>11852</c:v>
                </c:pt>
                <c:pt idx="11852">
                  <c:v>11853</c:v>
                </c:pt>
                <c:pt idx="11853">
                  <c:v>11854</c:v>
                </c:pt>
                <c:pt idx="11854">
                  <c:v>11855</c:v>
                </c:pt>
                <c:pt idx="11855">
                  <c:v>11856</c:v>
                </c:pt>
                <c:pt idx="11856">
                  <c:v>11857</c:v>
                </c:pt>
                <c:pt idx="11857">
                  <c:v>11858</c:v>
                </c:pt>
                <c:pt idx="11858">
                  <c:v>11859</c:v>
                </c:pt>
                <c:pt idx="11859">
                  <c:v>11860</c:v>
                </c:pt>
                <c:pt idx="11860">
                  <c:v>11861</c:v>
                </c:pt>
                <c:pt idx="11861">
                  <c:v>11862</c:v>
                </c:pt>
                <c:pt idx="11862">
                  <c:v>11863</c:v>
                </c:pt>
                <c:pt idx="11863">
                  <c:v>11864</c:v>
                </c:pt>
                <c:pt idx="11864">
                  <c:v>11865</c:v>
                </c:pt>
                <c:pt idx="11865">
                  <c:v>11866</c:v>
                </c:pt>
                <c:pt idx="11866">
                  <c:v>11867</c:v>
                </c:pt>
                <c:pt idx="11867">
                  <c:v>11868</c:v>
                </c:pt>
                <c:pt idx="11868">
                  <c:v>11869</c:v>
                </c:pt>
                <c:pt idx="11869">
                  <c:v>11870</c:v>
                </c:pt>
                <c:pt idx="11870">
                  <c:v>11871</c:v>
                </c:pt>
                <c:pt idx="11871">
                  <c:v>11872</c:v>
                </c:pt>
                <c:pt idx="11872">
                  <c:v>11873</c:v>
                </c:pt>
                <c:pt idx="11873">
                  <c:v>11874</c:v>
                </c:pt>
                <c:pt idx="11874">
                  <c:v>11875</c:v>
                </c:pt>
                <c:pt idx="11875">
                  <c:v>11876</c:v>
                </c:pt>
                <c:pt idx="11876">
                  <c:v>11877</c:v>
                </c:pt>
                <c:pt idx="11877">
                  <c:v>11878</c:v>
                </c:pt>
                <c:pt idx="11878">
                  <c:v>11879</c:v>
                </c:pt>
                <c:pt idx="11879">
                  <c:v>11880</c:v>
                </c:pt>
                <c:pt idx="11880">
                  <c:v>11881</c:v>
                </c:pt>
                <c:pt idx="11881">
                  <c:v>11882</c:v>
                </c:pt>
                <c:pt idx="11882">
                  <c:v>11883</c:v>
                </c:pt>
                <c:pt idx="11883">
                  <c:v>11884</c:v>
                </c:pt>
                <c:pt idx="11884">
                  <c:v>11885</c:v>
                </c:pt>
                <c:pt idx="11885">
                  <c:v>11886</c:v>
                </c:pt>
                <c:pt idx="11886">
                  <c:v>11887</c:v>
                </c:pt>
                <c:pt idx="11887">
                  <c:v>11888</c:v>
                </c:pt>
                <c:pt idx="11888">
                  <c:v>11889</c:v>
                </c:pt>
                <c:pt idx="11889">
                  <c:v>11890</c:v>
                </c:pt>
                <c:pt idx="11890">
                  <c:v>11891</c:v>
                </c:pt>
                <c:pt idx="11891">
                  <c:v>11892</c:v>
                </c:pt>
                <c:pt idx="11892">
                  <c:v>11893</c:v>
                </c:pt>
                <c:pt idx="11893">
                  <c:v>11894</c:v>
                </c:pt>
                <c:pt idx="11894">
                  <c:v>11895</c:v>
                </c:pt>
                <c:pt idx="11895">
                  <c:v>11896</c:v>
                </c:pt>
                <c:pt idx="11896">
                  <c:v>11897</c:v>
                </c:pt>
                <c:pt idx="11897">
                  <c:v>11898</c:v>
                </c:pt>
                <c:pt idx="11898">
                  <c:v>11899</c:v>
                </c:pt>
                <c:pt idx="11899">
                  <c:v>11900</c:v>
                </c:pt>
                <c:pt idx="11900">
                  <c:v>11901</c:v>
                </c:pt>
                <c:pt idx="11901">
                  <c:v>11902</c:v>
                </c:pt>
                <c:pt idx="11902">
                  <c:v>11903</c:v>
                </c:pt>
                <c:pt idx="11903">
                  <c:v>11904</c:v>
                </c:pt>
                <c:pt idx="11904">
                  <c:v>11905</c:v>
                </c:pt>
                <c:pt idx="11905">
                  <c:v>11906</c:v>
                </c:pt>
                <c:pt idx="11906">
                  <c:v>11907</c:v>
                </c:pt>
                <c:pt idx="11907">
                  <c:v>11908</c:v>
                </c:pt>
                <c:pt idx="11908">
                  <c:v>11909</c:v>
                </c:pt>
                <c:pt idx="11909">
                  <c:v>11910</c:v>
                </c:pt>
                <c:pt idx="11910">
                  <c:v>11911</c:v>
                </c:pt>
                <c:pt idx="11911">
                  <c:v>11912</c:v>
                </c:pt>
                <c:pt idx="11912">
                  <c:v>11913</c:v>
                </c:pt>
                <c:pt idx="11913">
                  <c:v>11914</c:v>
                </c:pt>
                <c:pt idx="11914">
                  <c:v>11915</c:v>
                </c:pt>
                <c:pt idx="11915">
                  <c:v>11916</c:v>
                </c:pt>
                <c:pt idx="11916">
                  <c:v>11917</c:v>
                </c:pt>
                <c:pt idx="11917">
                  <c:v>11918</c:v>
                </c:pt>
                <c:pt idx="11918">
                  <c:v>11919</c:v>
                </c:pt>
                <c:pt idx="11919">
                  <c:v>11920</c:v>
                </c:pt>
                <c:pt idx="11920">
                  <c:v>11921</c:v>
                </c:pt>
                <c:pt idx="11921">
                  <c:v>11922</c:v>
                </c:pt>
                <c:pt idx="11922">
                  <c:v>11923</c:v>
                </c:pt>
                <c:pt idx="11923">
                  <c:v>11924</c:v>
                </c:pt>
                <c:pt idx="11924">
                  <c:v>11925</c:v>
                </c:pt>
                <c:pt idx="11925">
                  <c:v>11926</c:v>
                </c:pt>
                <c:pt idx="11926">
                  <c:v>11927</c:v>
                </c:pt>
                <c:pt idx="11927">
                  <c:v>11928</c:v>
                </c:pt>
                <c:pt idx="11928">
                  <c:v>11929</c:v>
                </c:pt>
                <c:pt idx="11929">
                  <c:v>11930</c:v>
                </c:pt>
                <c:pt idx="11930">
                  <c:v>11931</c:v>
                </c:pt>
                <c:pt idx="11931">
                  <c:v>11932</c:v>
                </c:pt>
                <c:pt idx="11932">
                  <c:v>11933</c:v>
                </c:pt>
                <c:pt idx="11933">
                  <c:v>11934</c:v>
                </c:pt>
                <c:pt idx="11934">
                  <c:v>11935</c:v>
                </c:pt>
                <c:pt idx="11935">
                  <c:v>11936</c:v>
                </c:pt>
                <c:pt idx="11936">
                  <c:v>11937</c:v>
                </c:pt>
                <c:pt idx="11937">
                  <c:v>11938</c:v>
                </c:pt>
                <c:pt idx="11938">
                  <c:v>11939</c:v>
                </c:pt>
                <c:pt idx="11939">
                  <c:v>11940</c:v>
                </c:pt>
                <c:pt idx="11940">
                  <c:v>11941</c:v>
                </c:pt>
                <c:pt idx="11941">
                  <c:v>11942</c:v>
                </c:pt>
                <c:pt idx="11942">
                  <c:v>11943</c:v>
                </c:pt>
                <c:pt idx="11943">
                  <c:v>11944</c:v>
                </c:pt>
                <c:pt idx="11944">
                  <c:v>11945</c:v>
                </c:pt>
                <c:pt idx="11945">
                  <c:v>11946</c:v>
                </c:pt>
                <c:pt idx="11946">
                  <c:v>11947</c:v>
                </c:pt>
                <c:pt idx="11947">
                  <c:v>11948</c:v>
                </c:pt>
                <c:pt idx="11948">
                  <c:v>11949</c:v>
                </c:pt>
                <c:pt idx="11949">
                  <c:v>11950</c:v>
                </c:pt>
                <c:pt idx="11950">
                  <c:v>11951</c:v>
                </c:pt>
                <c:pt idx="11951">
                  <c:v>11952</c:v>
                </c:pt>
                <c:pt idx="11952">
                  <c:v>11953</c:v>
                </c:pt>
                <c:pt idx="11953">
                  <c:v>11954</c:v>
                </c:pt>
                <c:pt idx="11954">
                  <c:v>11955</c:v>
                </c:pt>
                <c:pt idx="11955">
                  <c:v>11956</c:v>
                </c:pt>
                <c:pt idx="11956">
                  <c:v>11957</c:v>
                </c:pt>
                <c:pt idx="11957">
                  <c:v>11958</c:v>
                </c:pt>
                <c:pt idx="11958">
                  <c:v>11959</c:v>
                </c:pt>
                <c:pt idx="11959">
                  <c:v>11960</c:v>
                </c:pt>
                <c:pt idx="11960">
                  <c:v>11961</c:v>
                </c:pt>
                <c:pt idx="11961">
                  <c:v>11962</c:v>
                </c:pt>
                <c:pt idx="11962">
                  <c:v>11963</c:v>
                </c:pt>
                <c:pt idx="11963">
                  <c:v>11964</c:v>
                </c:pt>
                <c:pt idx="11964">
                  <c:v>11965</c:v>
                </c:pt>
                <c:pt idx="11965">
                  <c:v>11966</c:v>
                </c:pt>
                <c:pt idx="11966">
                  <c:v>11967</c:v>
                </c:pt>
                <c:pt idx="11967">
                  <c:v>11968</c:v>
                </c:pt>
                <c:pt idx="11968">
                  <c:v>11969</c:v>
                </c:pt>
                <c:pt idx="11969">
                  <c:v>11970</c:v>
                </c:pt>
                <c:pt idx="11970">
                  <c:v>11971</c:v>
                </c:pt>
                <c:pt idx="11971">
                  <c:v>11972</c:v>
                </c:pt>
                <c:pt idx="11972">
                  <c:v>11973</c:v>
                </c:pt>
                <c:pt idx="11973">
                  <c:v>11974</c:v>
                </c:pt>
                <c:pt idx="11974">
                  <c:v>11975</c:v>
                </c:pt>
                <c:pt idx="11975">
                  <c:v>11976</c:v>
                </c:pt>
                <c:pt idx="11976">
                  <c:v>11977</c:v>
                </c:pt>
                <c:pt idx="11977">
                  <c:v>11978</c:v>
                </c:pt>
                <c:pt idx="11978">
                  <c:v>11979</c:v>
                </c:pt>
                <c:pt idx="11979">
                  <c:v>11980</c:v>
                </c:pt>
                <c:pt idx="11980">
                  <c:v>11981</c:v>
                </c:pt>
                <c:pt idx="11981">
                  <c:v>11982</c:v>
                </c:pt>
                <c:pt idx="11982">
                  <c:v>11983</c:v>
                </c:pt>
                <c:pt idx="11983">
                  <c:v>11984</c:v>
                </c:pt>
                <c:pt idx="11984">
                  <c:v>11985</c:v>
                </c:pt>
                <c:pt idx="11985">
                  <c:v>11986</c:v>
                </c:pt>
                <c:pt idx="11986">
                  <c:v>11987</c:v>
                </c:pt>
                <c:pt idx="11987">
                  <c:v>11988</c:v>
                </c:pt>
                <c:pt idx="11988">
                  <c:v>11989</c:v>
                </c:pt>
                <c:pt idx="11989">
                  <c:v>11990</c:v>
                </c:pt>
                <c:pt idx="11990">
                  <c:v>11991</c:v>
                </c:pt>
                <c:pt idx="11991">
                  <c:v>11992</c:v>
                </c:pt>
                <c:pt idx="11992">
                  <c:v>11993</c:v>
                </c:pt>
                <c:pt idx="11993">
                  <c:v>11994</c:v>
                </c:pt>
                <c:pt idx="11994">
                  <c:v>11995</c:v>
                </c:pt>
                <c:pt idx="11995">
                  <c:v>11996</c:v>
                </c:pt>
                <c:pt idx="11996">
                  <c:v>11997</c:v>
                </c:pt>
                <c:pt idx="11997">
                  <c:v>11998</c:v>
                </c:pt>
                <c:pt idx="11998">
                  <c:v>11999</c:v>
                </c:pt>
                <c:pt idx="11999">
                  <c:v>12000</c:v>
                </c:pt>
                <c:pt idx="12000">
                  <c:v>12001</c:v>
                </c:pt>
                <c:pt idx="12001">
                  <c:v>12002</c:v>
                </c:pt>
                <c:pt idx="12002">
                  <c:v>12003</c:v>
                </c:pt>
                <c:pt idx="12003">
                  <c:v>12004</c:v>
                </c:pt>
                <c:pt idx="12004">
                  <c:v>12005</c:v>
                </c:pt>
                <c:pt idx="12005">
                  <c:v>12006</c:v>
                </c:pt>
                <c:pt idx="12006">
                  <c:v>12007</c:v>
                </c:pt>
                <c:pt idx="12007">
                  <c:v>12008</c:v>
                </c:pt>
                <c:pt idx="12008">
                  <c:v>12009</c:v>
                </c:pt>
                <c:pt idx="12009">
                  <c:v>12010</c:v>
                </c:pt>
                <c:pt idx="12010">
                  <c:v>12011</c:v>
                </c:pt>
                <c:pt idx="12011">
                  <c:v>12012</c:v>
                </c:pt>
                <c:pt idx="12012">
                  <c:v>12013</c:v>
                </c:pt>
                <c:pt idx="12013">
                  <c:v>12014</c:v>
                </c:pt>
                <c:pt idx="12014">
                  <c:v>12015</c:v>
                </c:pt>
                <c:pt idx="12015">
                  <c:v>12016</c:v>
                </c:pt>
                <c:pt idx="12016">
                  <c:v>12017</c:v>
                </c:pt>
                <c:pt idx="12017">
                  <c:v>12018</c:v>
                </c:pt>
                <c:pt idx="12018">
                  <c:v>12019</c:v>
                </c:pt>
                <c:pt idx="12019">
                  <c:v>12020</c:v>
                </c:pt>
                <c:pt idx="12020">
                  <c:v>12021</c:v>
                </c:pt>
                <c:pt idx="12021">
                  <c:v>12022</c:v>
                </c:pt>
                <c:pt idx="12022">
                  <c:v>12023</c:v>
                </c:pt>
                <c:pt idx="12023">
                  <c:v>12024</c:v>
                </c:pt>
                <c:pt idx="12024">
                  <c:v>12025</c:v>
                </c:pt>
                <c:pt idx="12025">
                  <c:v>12026</c:v>
                </c:pt>
                <c:pt idx="12026">
                  <c:v>12027</c:v>
                </c:pt>
                <c:pt idx="12027">
                  <c:v>12028</c:v>
                </c:pt>
                <c:pt idx="12028">
                  <c:v>12029</c:v>
                </c:pt>
                <c:pt idx="12029">
                  <c:v>12030</c:v>
                </c:pt>
                <c:pt idx="12030">
                  <c:v>12031</c:v>
                </c:pt>
                <c:pt idx="12031">
                  <c:v>12032</c:v>
                </c:pt>
                <c:pt idx="12032">
                  <c:v>12033</c:v>
                </c:pt>
                <c:pt idx="12033">
                  <c:v>12034</c:v>
                </c:pt>
                <c:pt idx="12034">
                  <c:v>12035</c:v>
                </c:pt>
                <c:pt idx="12035">
                  <c:v>12036</c:v>
                </c:pt>
                <c:pt idx="12036">
                  <c:v>12037</c:v>
                </c:pt>
                <c:pt idx="12037">
                  <c:v>12038</c:v>
                </c:pt>
                <c:pt idx="12038">
                  <c:v>12039</c:v>
                </c:pt>
                <c:pt idx="12039">
                  <c:v>12040</c:v>
                </c:pt>
                <c:pt idx="12040">
                  <c:v>12041</c:v>
                </c:pt>
                <c:pt idx="12041">
                  <c:v>12042</c:v>
                </c:pt>
                <c:pt idx="12042">
                  <c:v>12043</c:v>
                </c:pt>
                <c:pt idx="12043">
                  <c:v>12044</c:v>
                </c:pt>
                <c:pt idx="12044">
                  <c:v>12045</c:v>
                </c:pt>
                <c:pt idx="12045">
                  <c:v>12046</c:v>
                </c:pt>
                <c:pt idx="12046">
                  <c:v>12047</c:v>
                </c:pt>
                <c:pt idx="12047">
                  <c:v>12048</c:v>
                </c:pt>
                <c:pt idx="12048">
                  <c:v>12049</c:v>
                </c:pt>
                <c:pt idx="12049">
                  <c:v>12050</c:v>
                </c:pt>
                <c:pt idx="12050">
                  <c:v>12051</c:v>
                </c:pt>
                <c:pt idx="12051">
                  <c:v>12052</c:v>
                </c:pt>
                <c:pt idx="12052">
                  <c:v>12053</c:v>
                </c:pt>
                <c:pt idx="12053">
                  <c:v>12054</c:v>
                </c:pt>
                <c:pt idx="12054">
                  <c:v>12055</c:v>
                </c:pt>
                <c:pt idx="12055">
                  <c:v>12056</c:v>
                </c:pt>
                <c:pt idx="12056">
                  <c:v>12057</c:v>
                </c:pt>
                <c:pt idx="12057">
                  <c:v>12058</c:v>
                </c:pt>
                <c:pt idx="12058">
                  <c:v>12059</c:v>
                </c:pt>
                <c:pt idx="12059">
                  <c:v>12060</c:v>
                </c:pt>
                <c:pt idx="12060">
                  <c:v>12061</c:v>
                </c:pt>
                <c:pt idx="12061">
                  <c:v>12062</c:v>
                </c:pt>
                <c:pt idx="12062">
                  <c:v>12063</c:v>
                </c:pt>
                <c:pt idx="12063">
                  <c:v>12064</c:v>
                </c:pt>
                <c:pt idx="12064">
                  <c:v>12065</c:v>
                </c:pt>
                <c:pt idx="12065">
                  <c:v>12066</c:v>
                </c:pt>
                <c:pt idx="12066">
                  <c:v>12067</c:v>
                </c:pt>
                <c:pt idx="12067">
                  <c:v>12068</c:v>
                </c:pt>
                <c:pt idx="12068">
                  <c:v>12069</c:v>
                </c:pt>
                <c:pt idx="12069">
                  <c:v>12070</c:v>
                </c:pt>
                <c:pt idx="12070">
                  <c:v>12071</c:v>
                </c:pt>
                <c:pt idx="12071">
                  <c:v>12072</c:v>
                </c:pt>
                <c:pt idx="12072">
                  <c:v>12073</c:v>
                </c:pt>
                <c:pt idx="12073">
                  <c:v>12074</c:v>
                </c:pt>
                <c:pt idx="12074">
                  <c:v>12075</c:v>
                </c:pt>
                <c:pt idx="12075">
                  <c:v>12076</c:v>
                </c:pt>
                <c:pt idx="12076">
                  <c:v>12077</c:v>
                </c:pt>
                <c:pt idx="12077">
                  <c:v>12078</c:v>
                </c:pt>
                <c:pt idx="12078">
                  <c:v>12079</c:v>
                </c:pt>
                <c:pt idx="12079">
                  <c:v>12080</c:v>
                </c:pt>
                <c:pt idx="12080">
                  <c:v>12081</c:v>
                </c:pt>
                <c:pt idx="12081">
                  <c:v>12082</c:v>
                </c:pt>
                <c:pt idx="12082">
                  <c:v>12083</c:v>
                </c:pt>
                <c:pt idx="12083">
                  <c:v>12084</c:v>
                </c:pt>
                <c:pt idx="12084">
                  <c:v>12085</c:v>
                </c:pt>
                <c:pt idx="12085">
                  <c:v>12086</c:v>
                </c:pt>
                <c:pt idx="12086">
                  <c:v>12087</c:v>
                </c:pt>
                <c:pt idx="12087">
                  <c:v>12088</c:v>
                </c:pt>
                <c:pt idx="12088">
                  <c:v>12089</c:v>
                </c:pt>
                <c:pt idx="12089">
                  <c:v>12090</c:v>
                </c:pt>
                <c:pt idx="12090">
                  <c:v>12091</c:v>
                </c:pt>
                <c:pt idx="12091">
                  <c:v>12092</c:v>
                </c:pt>
                <c:pt idx="12092">
                  <c:v>12093</c:v>
                </c:pt>
                <c:pt idx="12093">
                  <c:v>12094</c:v>
                </c:pt>
                <c:pt idx="12094">
                  <c:v>12095</c:v>
                </c:pt>
                <c:pt idx="12095">
                  <c:v>12096</c:v>
                </c:pt>
                <c:pt idx="12096">
                  <c:v>12097</c:v>
                </c:pt>
                <c:pt idx="12097">
                  <c:v>12098</c:v>
                </c:pt>
                <c:pt idx="12098">
                  <c:v>12099</c:v>
                </c:pt>
                <c:pt idx="12099">
                  <c:v>12100</c:v>
                </c:pt>
                <c:pt idx="12100">
                  <c:v>12101</c:v>
                </c:pt>
                <c:pt idx="12101">
                  <c:v>12102</c:v>
                </c:pt>
                <c:pt idx="12102">
                  <c:v>12103</c:v>
                </c:pt>
                <c:pt idx="12103">
                  <c:v>12104</c:v>
                </c:pt>
                <c:pt idx="12104">
                  <c:v>12105</c:v>
                </c:pt>
                <c:pt idx="12105">
                  <c:v>12106</c:v>
                </c:pt>
                <c:pt idx="12106">
                  <c:v>12107</c:v>
                </c:pt>
                <c:pt idx="12107">
                  <c:v>12108</c:v>
                </c:pt>
                <c:pt idx="12108">
                  <c:v>12109</c:v>
                </c:pt>
                <c:pt idx="12109">
                  <c:v>12110</c:v>
                </c:pt>
                <c:pt idx="12110">
                  <c:v>12111</c:v>
                </c:pt>
                <c:pt idx="12111">
                  <c:v>12112</c:v>
                </c:pt>
                <c:pt idx="12112">
                  <c:v>12113</c:v>
                </c:pt>
                <c:pt idx="12113">
                  <c:v>12114</c:v>
                </c:pt>
                <c:pt idx="12114">
                  <c:v>12115</c:v>
                </c:pt>
                <c:pt idx="12115">
                  <c:v>12116</c:v>
                </c:pt>
                <c:pt idx="12116">
                  <c:v>12117</c:v>
                </c:pt>
                <c:pt idx="12117">
                  <c:v>12118</c:v>
                </c:pt>
                <c:pt idx="12118">
                  <c:v>12119</c:v>
                </c:pt>
                <c:pt idx="12119">
                  <c:v>12120</c:v>
                </c:pt>
                <c:pt idx="12120">
                  <c:v>12121</c:v>
                </c:pt>
                <c:pt idx="12121">
                  <c:v>12122</c:v>
                </c:pt>
                <c:pt idx="12122">
                  <c:v>12123</c:v>
                </c:pt>
                <c:pt idx="12123">
                  <c:v>12124</c:v>
                </c:pt>
                <c:pt idx="12124">
                  <c:v>12125</c:v>
                </c:pt>
                <c:pt idx="12125">
                  <c:v>12126</c:v>
                </c:pt>
                <c:pt idx="12126">
                  <c:v>12127</c:v>
                </c:pt>
                <c:pt idx="12127">
                  <c:v>12128</c:v>
                </c:pt>
                <c:pt idx="12128">
                  <c:v>12129</c:v>
                </c:pt>
                <c:pt idx="12129">
                  <c:v>12130</c:v>
                </c:pt>
                <c:pt idx="12130">
                  <c:v>12131</c:v>
                </c:pt>
                <c:pt idx="12131">
                  <c:v>12132</c:v>
                </c:pt>
                <c:pt idx="12132">
                  <c:v>12133</c:v>
                </c:pt>
                <c:pt idx="12133">
                  <c:v>12134</c:v>
                </c:pt>
                <c:pt idx="12134">
                  <c:v>12135</c:v>
                </c:pt>
                <c:pt idx="12135">
                  <c:v>12136</c:v>
                </c:pt>
                <c:pt idx="12136">
                  <c:v>12137</c:v>
                </c:pt>
                <c:pt idx="12137">
                  <c:v>12138</c:v>
                </c:pt>
                <c:pt idx="12138">
                  <c:v>12139</c:v>
                </c:pt>
                <c:pt idx="12139">
                  <c:v>12140</c:v>
                </c:pt>
                <c:pt idx="12140">
                  <c:v>12141</c:v>
                </c:pt>
                <c:pt idx="12141">
                  <c:v>12142</c:v>
                </c:pt>
                <c:pt idx="12142">
                  <c:v>12143</c:v>
                </c:pt>
                <c:pt idx="12143">
                  <c:v>12144</c:v>
                </c:pt>
                <c:pt idx="12144">
                  <c:v>12145</c:v>
                </c:pt>
                <c:pt idx="12145">
                  <c:v>12146</c:v>
                </c:pt>
                <c:pt idx="12146">
                  <c:v>12147</c:v>
                </c:pt>
                <c:pt idx="12147">
                  <c:v>12148</c:v>
                </c:pt>
                <c:pt idx="12148">
                  <c:v>12149</c:v>
                </c:pt>
                <c:pt idx="12149">
                  <c:v>12150</c:v>
                </c:pt>
                <c:pt idx="12150">
                  <c:v>12151</c:v>
                </c:pt>
                <c:pt idx="12151">
                  <c:v>12152</c:v>
                </c:pt>
                <c:pt idx="12152">
                  <c:v>12153</c:v>
                </c:pt>
                <c:pt idx="12153">
                  <c:v>12154</c:v>
                </c:pt>
                <c:pt idx="12154">
                  <c:v>12155</c:v>
                </c:pt>
                <c:pt idx="12155">
                  <c:v>12156</c:v>
                </c:pt>
                <c:pt idx="12156">
                  <c:v>12157</c:v>
                </c:pt>
                <c:pt idx="12157">
                  <c:v>12158</c:v>
                </c:pt>
                <c:pt idx="12158">
                  <c:v>12159</c:v>
                </c:pt>
                <c:pt idx="12159">
                  <c:v>12160</c:v>
                </c:pt>
                <c:pt idx="12160">
                  <c:v>12161</c:v>
                </c:pt>
                <c:pt idx="12161">
                  <c:v>12162</c:v>
                </c:pt>
                <c:pt idx="12162">
                  <c:v>12163</c:v>
                </c:pt>
                <c:pt idx="12163">
                  <c:v>12164</c:v>
                </c:pt>
                <c:pt idx="12164">
                  <c:v>12165</c:v>
                </c:pt>
                <c:pt idx="12165">
                  <c:v>12166</c:v>
                </c:pt>
                <c:pt idx="12166">
                  <c:v>12167</c:v>
                </c:pt>
                <c:pt idx="12167">
                  <c:v>12168</c:v>
                </c:pt>
                <c:pt idx="12168">
                  <c:v>12169</c:v>
                </c:pt>
                <c:pt idx="12169">
                  <c:v>12170</c:v>
                </c:pt>
                <c:pt idx="12170">
                  <c:v>12171</c:v>
                </c:pt>
                <c:pt idx="12171">
                  <c:v>12172</c:v>
                </c:pt>
                <c:pt idx="12172">
                  <c:v>12173</c:v>
                </c:pt>
                <c:pt idx="12173">
                  <c:v>12174</c:v>
                </c:pt>
                <c:pt idx="12174">
                  <c:v>12175</c:v>
                </c:pt>
                <c:pt idx="12175">
                  <c:v>12176</c:v>
                </c:pt>
                <c:pt idx="12176">
                  <c:v>12177</c:v>
                </c:pt>
                <c:pt idx="12177">
                  <c:v>12178</c:v>
                </c:pt>
                <c:pt idx="12178">
                  <c:v>12179</c:v>
                </c:pt>
                <c:pt idx="12179">
                  <c:v>12180</c:v>
                </c:pt>
                <c:pt idx="12180">
                  <c:v>12181</c:v>
                </c:pt>
                <c:pt idx="12181">
                  <c:v>12182</c:v>
                </c:pt>
                <c:pt idx="12182">
                  <c:v>12183</c:v>
                </c:pt>
                <c:pt idx="12183">
                  <c:v>12184</c:v>
                </c:pt>
                <c:pt idx="12184">
                  <c:v>12185</c:v>
                </c:pt>
                <c:pt idx="12185">
                  <c:v>12186</c:v>
                </c:pt>
                <c:pt idx="12186">
                  <c:v>12187</c:v>
                </c:pt>
                <c:pt idx="12187">
                  <c:v>12188</c:v>
                </c:pt>
                <c:pt idx="12188">
                  <c:v>12189</c:v>
                </c:pt>
                <c:pt idx="12189">
                  <c:v>12190</c:v>
                </c:pt>
                <c:pt idx="12190">
                  <c:v>12191</c:v>
                </c:pt>
                <c:pt idx="12191">
                  <c:v>12192</c:v>
                </c:pt>
                <c:pt idx="12192">
                  <c:v>12193</c:v>
                </c:pt>
                <c:pt idx="12193">
                  <c:v>12194</c:v>
                </c:pt>
                <c:pt idx="12194">
                  <c:v>12195</c:v>
                </c:pt>
                <c:pt idx="12195">
                  <c:v>12196</c:v>
                </c:pt>
                <c:pt idx="12196">
                  <c:v>12197</c:v>
                </c:pt>
                <c:pt idx="12197">
                  <c:v>12198</c:v>
                </c:pt>
                <c:pt idx="12198">
                  <c:v>12199</c:v>
                </c:pt>
                <c:pt idx="12199">
                  <c:v>12200</c:v>
                </c:pt>
                <c:pt idx="12200">
                  <c:v>12201</c:v>
                </c:pt>
                <c:pt idx="12201">
                  <c:v>12202</c:v>
                </c:pt>
                <c:pt idx="12202">
                  <c:v>12203</c:v>
                </c:pt>
                <c:pt idx="12203">
                  <c:v>12204</c:v>
                </c:pt>
                <c:pt idx="12204">
                  <c:v>12205</c:v>
                </c:pt>
                <c:pt idx="12205">
                  <c:v>12206</c:v>
                </c:pt>
                <c:pt idx="12206">
                  <c:v>12207</c:v>
                </c:pt>
                <c:pt idx="12207">
                  <c:v>12208</c:v>
                </c:pt>
                <c:pt idx="12208">
                  <c:v>12209</c:v>
                </c:pt>
                <c:pt idx="12209">
                  <c:v>12210</c:v>
                </c:pt>
                <c:pt idx="12210">
                  <c:v>12211</c:v>
                </c:pt>
                <c:pt idx="12211">
                  <c:v>12212</c:v>
                </c:pt>
                <c:pt idx="12212">
                  <c:v>12213</c:v>
                </c:pt>
                <c:pt idx="12213">
                  <c:v>12214</c:v>
                </c:pt>
                <c:pt idx="12214">
                  <c:v>12215</c:v>
                </c:pt>
                <c:pt idx="12215">
                  <c:v>12216</c:v>
                </c:pt>
                <c:pt idx="12216">
                  <c:v>12217</c:v>
                </c:pt>
                <c:pt idx="12217">
                  <c:v>12218</c:v>
                </c:pt>
                <c:pt idx="12218">
                  <c:v>12219</c:v>
                </c:pt>
                <c:pt idx="12219">
                  <c:v>12220</c:v>
                </c:pt>
                <c:pt idx="12220">
                  <c:v>12221</c:v>
                </c:pt>
                <c:pt idx="12221">
                  <c:v>12222</c:v>
                </c:pt>
                <c:pt idx="12222">
                  <c:v>12223</c:v>
                </c:pt>
                <c:pt idx="12223">
                  <c:v>12224</c:v>
                </c:pt>
                <c:pt idx="12224">
                  <c:v>12225</c:v>
                </c:pt>
                <c:pt idx="12225">
                  <c:v>12226</c:v>
                </c:pt>
                <c:pt idx="12226">
                  <c:v>12227</c:v>
                </c:pt>
                <c:pt idx="12227">
                  <c:v>12228</c:v>
                </c:pt>
                <c:pt idx="12228">
                  <c:v>12229</c:v>
                </c:pt>
                <c:pt idx="12229">
                  <c:v>12230</c:v>
                </c:pt>
                <c:pt idx="12230">
                  <c:v>12231</c:v>
                </c:pt>
                <c:pt idx="12231">
                  <c:v>12232</c:v>
                </c:pt>
                <c:pt idx="12232">
                  <c:v>12233</c:v>
                </c:pt>
                <c:pt idx="12233">
                  <c:v>12234</c:v>
                </c:pt>
                <c:pt idx="12234">
                  <c:v>12235</c:v>
                </c:pt>
                <c:pt idx="12235">
                  <c:v>12236</c:v>
                </c:pt>
                <c:pt idx="12236">
                  <c:v>12237</c:v>
                </c:pt>
                <c:pt idx="12237">
                  <c:v>12238</c:v>
                </c:pt>
                <c:pt idx="12238">
                  <c:v>12239</c:v>
                </c:pt>
                <c:pt idx="12239">
                  <c:v>12240</c:v>
                </c:pt>
                <c:pt idx="12240">
                  <c:v>12241</c:v>
                </c:pt>
                <c:pt idx="12241">
                  <c:v>12242</c:v>
                </c:pt>
                <c:pt idx="12242">
                  <c:v>12243</c:v>
                </c:pt>
                <c:pt idx="12243">
                  <c:v>12244</c:v>
                </c:pt>
                <c:pt idx="12244">
                  <c:v>12245</c:v>
                </c:pt>
                <c:pt idx="12245">
                  <c:v>12246</c:v>
                </c:pt>
                <c:pt idx="12246">
                  <c:v>12247</c:v>
                </c:pt>
                <c:pt idx="12247">
                  <c:v>12248</c:v>
                </c:pt>
                <c:pt idx="12248">
                  <c:v>12249</c:v>
                </c:pt>
                <c:pt idx="12249">
                  <c:v>12250</c:v>
                </c:pt>
                <c:pt idx="12250">
                  <c:v>12251</c:v>
                </c:pt>
                <c:pt idx="12251">
                  <c:v>12252</c:v>
                </c:pt>
                <c:pt idx="12252">
                  <c:v>12253</c:v>
                </c:pt>
                <c:pt idx="12253">
                  <c:v>12254</c:v>
                </c:pt>
                <c:pt idx="12254">
                  <c:v>12255</c:v>
                </c:pt>
                <c:pt idx="12255">
                  <c:v>12256</c:v>
                </c:pt>
                <c:pt idx="12256">
                  <c:v>12257</c:v>
                </c:pt>
                <c:pt idx="12257">
                  <c:v>12258</c:v>
                </c:pt>
                <c:pt idx="12258">
                  <c:v>12259</c:v>
                </c:pt>
                <c:pt idx="12259">
                  <c:v>12260</c:v>
                </c:pt>
                <c:pt idx="12260">
                  <c:v>12261</c:v>
                </c:pt>
                <c:pt idx="12261">
                  <c:v>12262</c:v>
                </c:pt>
                <c:pt idx="12262">
                  <c:v>12263</c:v>
                </c:pt>
                <c:pt idx="12263">
                  <c:v>12264</c:v>
                </c:pt>
                <c:pt idx="12264">
                  <c:v>12265</c:v>
                </c:pt>
                <c:pt idx="12265">
                  <c:v>12266</c:v>
                </c:pt>
                <c:pt idx="12266">
                  <c:v>12267</c:v>
                </c:pt>
                <c:pt idx="12267">
                  <c:v>12268</c:v>
                </c:pt>
                <c:pt idx="12268">
                  <c:v>12269</c:v>
                </c:pt>
                <c:pt idx="12269">
                  <c:v>12270</c:v>
                </c:pt>
                <c:pt idx="12270">
                  <c:v>12271</c:v>
                </c:pt>
                <c:pt idx="12271">
                  <c:v>12272</c:v>
                </c:pt>
                <c:pt idx="12272">
                  <c:v>12273</c:v>
                </c:pt>
                <c:pt idx="12273">
                  <c:v>12274</c:v>
                </c:pt>
                <c:pt idx="12274">
                  <c:v>12275</c:v>
                </c:pt>
                <c:pt idx="12275">
                  <c:v>12276</c:v>
                </c:pt>
                <c:pt idx="12276">
                  <c:v>12277</c:v>
                </c:pt>
                <c:pt idx="12277">
                  <c:v>12278</c:v>
                </c:pt>
                <c:pt idx="12278">
                  <c:v>12279</c:v>
                </c:pt>
                <c:pt idx="12279">
                  <c:v>12280</c:v>
                </c:pt>
                <c:pt idx="12280">
                  <c:v>12281</c:v>
                </c:pt>
                <c:pt idx="12281">
                  <c:v>12282</c:v>
                </c:pt>
                <c:pt idx="12282">
                  <c:v>12283</c:v>
                </c:pt>
                <c:pt idx="12283">
                  <c:v>12284</c:v>
                </c:pt>
                <c:pt idx="12284">
                  <c:v>12285</c:v>
                </c:pt>
                <c:pt idx="12285">
                  <c:v>12286</c:v>
                </c:pt>
                <c:pt idx="12286">
                  <c:v>12287</c:v>
                </c:pt>
                <c:pt idx="12287">
                  <c:v>12288</c:v>
                </c:pt>
                <c:pt idx="12288">
                  <c:v>12289</c:v>
                </c:pt>
                <c:pt idx="12289">
                  <c:v>12290</c:v>
                </c:pt>
                <c:pt idx="12290">
                  <c:v>12291</c:v>
                </c:pt>
                <c:pt idx="12291">
                  <c:v>12292</c:v>
                </c:pt>
                <c:pt idx="12292">
                  <c:v>12293</c:v>
                </c:pt>
                <c:pt idx="12293">
                  <c:v>12294</c:v>
                </c:pt>
                <c:pt idx="12294">
                  <c:v>12295</c:v>
                </c:pt>
                <c:pt idx="12295">
                  <c:v>12296</c:v>
                </c:pt>
                <c:pt idx="12296">
                  <c:v>12297</c:v>
                </c:pt>
                <c:pt idx="12297">
                  <c:v>12298</c:v>
                </c:pt>
                <c:pt idx="12298">
                  <c:v>12299</c:v>
                </c:pt>
                <c:pt idx="12299">
                  <c:v>12300</c:v>
                </c:pt>
                <c:pt idx="12300">
                  <c:v>12301</c:v>
                </c:pt>
                <c:pt idx="12301">
                  <c:v>12302</c:v>
                </c:pt>
                <c:pt idx="12302">
                  <c:v>12303</c:v>
                </c:pt>
                <c:pt idx="12303">
                  <c:v>12304</c:v>
                </c:pt>
                <c:pt idx="12304">
                  <c:v>12305</c:v>
                </c:pt>
                <c:pt idx="12305">
                  <c:v>12306</c:v>
                </c:pt>
                <c:pt idx="12306">
                  <c:v>12307</c:v>
                </c:pt>
                <c:pt idx="12307">
                  <c:v>12308</c:v>
                </c:pt>
                <c:pt idx="12308">
                  <c:v>12309</c:v>
                </c:pt>
                <c:pt idx="12309">
                  <c:v>12310</c:v>
                </c:pt>
                <c:pt idx="12310">
                  <c:v>12311</c:v>
                </c:pt>
                <c:pt idx="12311">
                  <c:v>12312</c:v>
                </c:pt>
                <c:pt idx="12312">
                  <c:v>12313</c:v>
                </c:pt>
                <c:pt idx="12313">
                  <c:v>12314</c:v>
                </c:pt>
                <c:pt idx="12314">
                  <c:v>12315</c:v>
                </c:pt>
                <c:pt idx="12315">
                  <c:v>12316</c:v>
                </c:pt>
                <c:pt idx="12316">
                  <c:v>12317</c:v>
                </c:pt>
                <c:pt idx="12317">
                  <c:v>12318</c:v>
                </c:pt>
                <c:pt idx="12318">
                  <c:v>12319</c:v>
                </c:pt>
                <c:pt idx="12319">
                  <c:v>12320</c:v>
                </c:pt>
                <c:pt idx="12320">
                  <c:v>12321</c:v>
                </c:pt>
                <c:pt idx="12321">
                  <c:v>12322</c:v>
                </c:pt>
                <c:pt idx="12322">
                  <c:v>12323</c:v>
                </c:pt>
                <c:pt idx="12323">
                  <c:v>12324</c:v>
                </c:pt>
                <c:pt idx="12324">
                  <c:v>12325</c:v>
                </c:pt>
                <c:pt idx="12325">
                  <c:v>12326</c:v>
                </c:pt>
                <c:pt idx="12326">
                  <c:v>12327</c:v>
                </c:pt>
                <c:pt idx="12327">
                  <c:v>12328</c:v>
                </c:pt>
                <c:pt idx="12328">
                  <c:v>12329</c:v>
                </c:pt>
                <c:pt idx="12329">
                  <c:v>12330</c:v>
                </c:pt>
                <c:pt idx="12330">
                  <c:v>12331</c:v>
                </c:pt>
                <c:pt idx="12331">
                  <c:v>12332</c:v>
                </c:pt>
                <c:pt idx="12332">
                  <c:v>12333</c:v>
                </c:pt>
                <c:pt idx="12333">
                  <c:v>12334</c:v>
                </c:pt>
                <c:pt idx="12334">
                  <c:v>12335</c:v>
                </c:pt>
                <c:pt idx="12335">
                  <c:v>12336</c:v>
                </c:pt>
                <c:pt idx="12336">
                  <c:v>12337</c:v>
                </c:pt>
                <c:pt idx="12337">
                  <c:v>12338</c:v>
                </c:pt>
                <c:pt idx="12338">
                  <c:v>12339</c:v>
                </c:pt>
                <c:pt idx="12339">
                  <c:v>12340</c:v>
                </c:pt>
                <c:pt idx="12340">
                  <c:v>12341</c:v>
                </c:pt>
                <c:pt idx="12341">
                  <c:v>12342</c:v>
                </c:pt>
                <c:pt idx="12342">
                  <c:v>12343</c:v>
                </c:pt>
                <c:pt idx="12343">
                  <c:v>12344</c:v>
                </c:pt>
                <c:pt idx="12344">
                  <c:v>12345</c:v>
                </c:pt>
                <c:pt idx="12345">
                  <c:v>12346</c:v>
                </c:pt>
                <c:pt idx="12346">
                  <c:v>12347</c:v>
                </c:pt>
                <c:pt idx="12347">
                  <c:v>12348</c:v>
                </c:pt>
                <c:pt idx="12348">
                  <c:v>12349</c:v>
                </c:pt>
                <c:pt idx="12349">
                  <c:v>12350</c:v>
                </c:pt>
                <c:pt idx="12350">
                  <c:v>12351</c:v>
                </c:pt>
                <c:pt idx="12351">
                  <c:v>12352</c:v>
                </c:pt>
                <c:pt idx="12352">
                  <c:v>12353</c:v>
                </c:pt>
                <c:pt idx="12353">
                  <c:v>12354</c:v>
                </c:pt>
                <c:pt idx="12354">
                  <c:v>12355</c:v>
                </c:pt>
                <c:pt idx="12355">
                  <c:v>12356</c:v>
                </c:pt>
                <c:pt idx="12356">
                  <c:v>12357</c:v>
                </c:pt>
                <c:pt idx="12357">
                  <c:v>12358</c:v>
                </c:pt>
                <c:pt idx="12358">
                  <c:v>12359</c:v>
                </c:pt>
                <c:pt idx="12359">
                  <c:v>12360</c:v>
                </c:pt>
                <c:pt idx="12360">
                  <c:v>12361</c:v>
                </c:pt>
                <c:pt idx="12361">
                  <c:v>12362</c:v>
                </c:pt>
                <c:pt idx="12362">
                  <c:v>12363</c:v>
                </c:pt>
                <c:pt idx="12363">
                  <c:v>12364</c:v>
                </c:pt>
                <c:pt idx="12364">
                  <c:v>12365</c:v>
                </c:pt>
                <c:pt idx="12365">
                  <c:v>12366</c:v>
                </c:pt>
                <c:pt idx="12366">
                  <c:v>12367</c:v>
                </c:pt>
                <c:pt idx="12367">
                  <c:v>12368</c:v>
                </c:pt>
                <c:pt idx="12368">
                  <c:v>12369</c:v>
                </c:pt>
                <c:pt idx="12369">
                  <c:v>12370</c:v>
                </c:pt>
                <c:pt idx="12370">
                  <c:v>12371</c:v>
                </c:pt>
                <c:pt idx="12371">
                  <c:v>12372</c:v>
                </c:pt>
                <c:pt idx="12372">
                  <c:v>12373</c:v>
                </c:pt>
                <c:pt idx="12373">
                  <c:v>12374</c:v>
                </c:pt>
                <c:pt idx="12374">
                  <c:v>12375</c:v>
                </c:pt>
                <c:pt idx="12375">
                  <c:v>12376</c:v>
                </c:pt>
                <c:pt idx="12376">
                  <c:v>12377</c:v>
                </c:pt>
                <c:pt idx="12377">
                  <c:v>12378</c:v>
                </c:pt>
                <c:pt idx="12378">
                  <c:v>12379</c:v>
                </c:pt>
                <c:pt idx="12379">
                  <c:v>12380</c:v>
                </c:pt>
                <c:pt idx="12380">
                  <c:v>12381</c:v>
                </c:pt>
                <c:pt idx="12381">
                  <c:v>12382</c:v>
                </c:pt>
                <c:pt idx="12382">
                  <c:v>12383</c:v>
                </c:pt>
                <c:pt idx="12383">
                  <c:v>12384</c:v>
                </c:pt>
                <c:pt idx="12384">
                  <c:v>12385</c:v>
                </c:pt>
                <c:pt idx="12385">
                  <c:v>12386</c:v>
                </c:pt>
                <c:pt idx="12386">
                  <c:v>12387</c:v>
                </c:pt>
                <c:pt idx="12387">
                  <c:v>12388</c:v>
                </c:pt>
                <c:pt idx="12388">
                  <c:v>12389</c:v>
                </c:pt>
                <c:pt idx="12389">
                  <c:v>12390</c:v>
                </c:pt>
                <c:pt idx="12390">
                  <c:v>12391</c:v>
                </c:pt>
                <c:pt idx="12391">
                  <c:v>12392</c:v>
                </c:pt>
                <c:pt idx="12392">
                  <c:v>12393</c:v>
                </c:pt>
                <c:pt idx="12393">
                  <c:v>12394</c:v>
                </c:pt>
                <c:pt idx="12394">
                  <c:v>12395</c:v>
                </c:pt>
                <c:pt idx="12395">
                  <c:v>12396</c:v>
                </c:pt>
                <c:pt idx="12396">
                  <c:v>12397</c:v>
                </c:pt>
                <c:pt idx="12397">
                  <c:v>12398</c:v>
                </c:pt>
                <c:pt idx="12398">
                  <c:v>12399</c:v>
                </c:pt>
                <c:pt idx="12399">
                  <c:v>12400</c:v>
                </c:pt>
                <c:pt idx="12400">
                  <c:v>12401</c:v>
                </c:pt>
                <c:pt idx="12401">
                  <c:v>12402</c:v>
                </c:pt>
                <c:pt idx="12402">
                  <c:v>12403</c:v>
                </c:pt>
                <c:pt idx="12403">
                  <c:v>12404</c:v>
                </c:pt>
                <c:pt idx="12404">
                  <c:v>12405</c:v>
                </c:pt>
                <c:pt idx="12405">
                  <c:v>12406</c:v>
                </c:pt>
                <c:pt idx="12406">
                  <c:v>12407</c:v>
                </c:pt>
                <c:pt idx="12407">
                  <c:v>12408</c:v>
                </c:pt>
                <c:pt idx="12408">
                  <c:v>12409</c:v>
                </c:pt>
                <c:pt idx="12409">
                  <c:v>12410</c:v>
                </c:pt>
                <c:pt idx="12410">
                  <c:v>12411</c:v>
                </c:pt>
                <c:pt idx="12411">
                  <c:v>12412</c:v>
                </c:pt>
                <c:pt idx="12412">
                  <c:v>12413</c:v>
                </c:pt>
                <c:pt idx="12413">
                  <c:v>12414</c:v>
                </c:pt>
                <c:pt idx="12414">
                  <c:v>12415</c:v>
                </c:pt>
                <c:pt idx="12415">
                  <c:v>12416</c:v>
                </c:pt>
                <c:pt idx="12416">
                  <c:v>12417</c:v>
                </c:pt>
                <c:pt idx="12417">
                  <c:v>12418</c:v>
                </c:pt>
                <c:pt idx="12418">
                  <c:v>12419</c:v>
                </c:pt>
                <c:pt idx="12419">
                  <c:v>12420</c:v>
                </c:pt>
                <c:pt idx="12420">
                  <c:v>12421</c:v>
                </c:pt>
                <c:pt idx="12421">
                  <c:v>12422</c:v>
                </c:pt>
                <c:pt idx="12422">
                  <c:v>12423</c:v>
                </c:pt>
                <c:pt idx="12423">
                  <c:v>12424</c:v>
                </c:pt>
                <c:pt idx="12424">
                  <c:v>12425</c:v>
                </c:pt>
                <c:pt idx="12425">
                  <c:v>12426</c:v>
                </c:pt>
                <c:pt idx="12426">
                  <c:v>12427</c:v>
                </c:pt>
                <c:pt idx="12427">
                  <c:v>12428</c:v>
                </c:pt>
                <c:pt idx="12428">
                  <c:v>12429</c:v>
                </c:pt>
                <c:pt idx="12429">
                  <c:v>12430</c:v>
                </c:pt>
                <c:pt idx="12430">
                  <c:v>12431</c:v>
                </c:pt>
                <c:pt idx="12431">
                  <c:v>12432</c:v>
                </c:pt>
                <c:pt idx="12432">
                  <c:v>12433</c:v>
                </c:pt>
                <c:pt idx="12433">
                  <c:v>12434</c:v>
                </c:pt>
                <c:pt idx="12434">
                  <c:v>12435</c:v>
                </c:pt>
                <c:pt idx="12435">
                  <c:v>12436</c:v>
                </c:pt>
                <c:pt idx="12436">
                  <c:v>12437</c:v>
                </c:pt>
                <c:pt idx="12437">
                  <c:v>12438</c:v>
                </c:pt>
                <c:pt idx="12438">
                  <c:v>12439</c:v>
                </c:pt>
                <c:pt idx="12439">
                  <c:v>12440</c:v>
                </c:pt>
                <c:pt idx="12440">
                  <c:v>12441</c:v>
                </c:pt>
                <c:pt idx="12441">
                  <c:v>12442</c:v>
                </c:pt>
                <c:pt idx="12442">
                  <c:v>12443</c:v>
                </c:pt>
                <c:pt idx="12443">
                  <c:v>12444</c:v>
                </c:pt>
                <c:pt idx="12444">
                  <c:v>12445</c:v>
                </c:pt>
                <c:pt idx="12445">
                  <c:v>12446</c:v>
                </c:pt>
                <c:pt idx="12446">
                  <c:v>12447</c:v>
                </c:pt>
                <c:pt idx="12447">
                  <c:v>12448</c:v>
                </c:pt>
                <c:pt idx="12448">
                  <c:v>12449</c:v>
                </c:pt>
                <c:pt idx="12449">
                  <c:v>12450</c:v>
                </c:pt>
                <c:pt idx="12450">
                  <c:v>12451</c:v>
                </c:pt>
                <c:pt idx="12451">
                  <c:v>12452</c:v>
                </c:pt>
                <c:pt idx="12452">
                  <c:v>12453</c:v>
                </c:pt>
                <c:pt idx="12453">
                  <c:v>12454</c:v>
                </c:pt>
                <c:pt idx="12454">
                  <c:v>12455</c:v>
                </c:pt>
                <c:pt idx="12455">
                  <c:v>12456</c:v>
                </c:pt>
                <c:pt idx="12456">
                  <c:v>12457</c:v>
                </c:pt>
                <c:pt idx="12457">
                  <c:v>12458</c:v>
                </c:pt>
                <c:pt idx="12458">
                  <c:v>12459</c:v>
                </c:pt>
                <c:pt idx="12459">
                  <c:v>12460</c:v>
                </c:pt>
                <c:pt idx="12460">
                  <c:v>12461</c:v>
                </c:pt>
                <c:pt idx="12461">
                  <c:v>12462</c:v>
                </c:pt>
                <c:pt idx="12462">
                  <c:v>12463</c:v>
                </c:pt>
                <c:pt idx="12463">
                  <c:v>12464</c:v>
                </c:pt>
                <c:pt idx="12464">
                  <c:v>12465</c:v>
                </c:pt>
                <c:pt idx="12465">
                  <c:v>12466</c:v>
                </c:pt>
                <c:pt idx="12466">
                  <c:v>12467</c:v>
                </c:pt>
                <c:pt idx="12467">
                  <c:v>12468</c:v>
                </c:pt>
                <c:pt idx="12468">
                  <c:v>12469</c:v>
                </c:pt>
                <c:pt idx="12469">
                  <c:v>12470</c:v>
                </c:pt>
                <c:pt idx="12470">
                  <c:v>12471</c:v>
                </c:pt>
                <c:pt idx="12471">
                  <c:v>12472</c:v>
                </c:pt>
                <c:pt idx="12472">
                  <c:v>12473</c:v>
                </c:pt>
                <c:pt idx="12473">
                  <c:v>12474</c:v>
                </c:pt>
                <c:pt idx="12474">
                  <c:v>12475</c:v>
                </c:pt>
                <c:pt idx="12475">
                  <c:v>12476</c:v>
                </c:pt>
                <c:pt idx="12476">
                  <c:v>12477</c:v>
                </c:pt>
                <c:pt idx="12477">
                  <c:v>12478</c:v>
                </c:pt>
                <c:pt idx="12478">
                  <c:v>12479</c:v>
                </c:pt>
                <c:pt idx="12479">
                  <c:v>12480</c:v>
                </c:pt>
                <c:pt idx="12480">
                  <c:v>12481</c:v>
                </c:pt>
                <c:pt idx="12481">
                  <c:v>12482</c:v>
                </c:pt>
                <c:pt idx="12482">
                  <c:v>12483</c:v>
                </c:pt>
                <c:pt idx="12483">
                  <c:v>12484</c:v>
                </c:pt>
                <c:pt idx="12484">
                  <c:v>12485</c:v>
                </c:pt>
                <c:pt idx="12485">
                  <c:v>12486</c:v>
                </c:pt>
                <c:pt idx="12486">
                  <c:v>12487</c:v>
                </c:pt>
                <c:pt idx="12487">
                  <c:v>12488</c:v>
                </c:pt>
                <c:pt idx="12488">
                  <c:v>12489</c:v>
                </c:pt>
                <c:pt idx="12489">
                  <c:v>12490</c:v>
                </c:pt>
                <c:pt idx="12490">
                  <c:v>12491</c:v>
                </c:pt>
                <c:pt idx="12491">
                  <c:v>12492</c:v>
                </c:pt>
                <c:pt idx="12492">
                  <c:v>12493</c:v>
                </c:pt>
                <c:pt idx="12493">
                  <c:v>12494</c:v>
                </c:pt>
                <c:pt idx="12494">
                  <c:v>12495</c:v>
                </c:pt>
                <c:pt idx="12495">
                  <c:v>12496</c:v>
                </c:pt>
                <c:pt idx="12496">
                  <c:v>12497</c:v>
                </c:pt>
                <c:pt idx="12497">
                  <c:v>12498</c:v>
                </c:pt>
                <c:pt idx="12498">
                  <c:v>12499</c:v>
                </c:pt>
                <c:pt idx="12499">
                  <c:v>12500</c:v>
                </c:pt>
                <c:pt idx="12500">
                  <c:v>12501</c:v>
                </c:pt>
                <c:pt idx="12501">
                  <c:v>12502</c:v>
                </c:pt>
                <c:pt idx="12502">
                  <c:v>12503</c:v>
                </c:pt>
                <c:pt idx="12503">
                  <c:v>12504</c:v>
                </c:pt>
                <c:pt idx="12504">
                  <c:v>12505</c:v>
                </c:pt>
                <c:pt idx="12505">
                  <c:v>12506</c:v>
                </c:pt>
                <c:pt idx="12506">
                  <c:v>12507</c:v>
                </c:pt>
                <c:pt idx="12507">
                  <c:v>12508</c:v>
                </c:pt>
                <c:pt idx="12508">
                  <c:v>12509</c:v>
                </c:pt>
                <c:pt idx="12509">
                  <c:v>12510</c:v>
                </c:pt>
                <c:pt idx="12510">
                  <c:v>12511</c:v>
                </c:pt>
                <c:pt idx="12511">
                  <c:v>12512</c:v>
                </c:pt>
                <c:pt idx="12512">
                  <c:v>12513</c:v>
                </c:pt>
                <c:pt idx="12513">
                  <c:v>12514</c:v>
                </c:pt>
                <c:pt idx="12514">
                  <c:v>12515</c:v>
                </c:pt>
                <c:pt idx="12515">
                  <c:v>12516</c:v>
                </c:pt>
                <c:pt idx="12516">
                  <c:v>12517</c:v>
                </c:pt>
                <c:pt idx="12517">
                  <c:v>12518</c:v>
                </c:pt>
                <c:pt idx="12518">
                  <c:v>12519</c:v>
                </c:pt>
                <c:pt idx="12519">
                  <c:v>12520</c:v>
                </c:pt>
                <c:pt idx="12520">
                  <c:v>12521</c:v>
                </c:pt>
                <c:pt idx="12521">
                  <c:v>12522</c:v>
                </c:pt>
                <c:pt idx="12522">
                  <c:v>12523</c:v>
                </c:pt>
                <c:pt idx="12523">
                  <c:v>12524</c:v>
                </c:pt>
                <c:pt idx="12524">
                  <c:v>12525</c:v>
                </c:pt>
                <c:pt idx="12525">
                  <c:v>12526</c:v>
                </c:pt>
                <c:pt idx="12526">
                  <c:v>12527</c:v>
                </c:pt>
                <c:pt idx="12527">
                  <c:v>12528</c:v>
                </c:pt>
                <c:pt idx="12528">
                  <c:v>12529</c:v>
                </c:pt>
                <c:pt idx="12529">
                  <c:v>12530</c:v>
                </c:pt>
                <c:pt idx="12530">
                  <c:v>12531</c:v>
                </c:pt>
                <c:pt idx="12531">
                  <c:v>12532</c:v>
                </c:pt>
                <c:pt idx="12532">
                  <c:v>12533</c:v>
                </c:pt>
                <c:pt idx="12533">
                  <c:v>12534</c:v>
                </c:pt>
                <c:pt idx="12534">
                  <c:v>12535</c:v>
                </c:pt>
                <c:pt idx="12535">
                  <c:v>12536</c:v>
                </c:pt>
                <c:pt idx="12536">
                  <c:v>12537</c:v>
                </c:pt>
                <c:pt idx="12537">
                  <c:v>12538</c:v>
                </c:pt>
                <c:pt idx="12538">
                  <c:v>12539</c:v>
                </c:pt>
                <c:pt idx="12539">
                  <c:v>12540</c:v>
                </c:pt>
                <c:pt idx="12540">
                  <c:v>12541</c:v>
                </c:pt>
                <c:pt idx="12541">
                  <c:v>12542</c:v>
                </c:pt>
                <c:pt idx="12542">
                  <c:v>12543</c:v>
                </c:pt>
                <c:pt idx="12543">
                  <c:v>12544</c:v>
                </c:pt>
                <c:pt idx="12544">
                  <c:v>12545</c:v>
                </c:pt>
                <c:pt idx="12545">
                  <c:v>12546</c:v>
                </c:pt>
                <c:pt idx="12546">
                  <c:v>12547</c:v>
                </c:pt>
                <c:pt idx="12547">
                  <c:v>12548</c:v>
                </c:pt>
                <c:pt idx="12548">
                  <c:v>12549</c:v>
                </c:pt>
                <c:pt idx="12549">
                  <c:v>12550</c:v>
                </c:pt>
                <c:pt idx="12550">
                  <c:v>12551</c:v>
                </c:pt>
                <c:pt idx="12551">
                  <c:v>12552</c:v>
                </c:pt>
                <c:pt idx="12552">
                  <c:v>12553</c:v>
                </c:pt>
                <c:pt idx="12553">
                  <c:v>12554</c:v>
                </c:pt>
                <c:pt idx="12554">
                  <c:v>12555</c:v>
                </c:pt>
                <c:pt idx="12555">
                  <c:v>12556</c:v>
                </c:pt>
                <c:pt idx="12556">
                  <c:v>12557</c:v>
                </c:pt>
                <c:pt idx="12557">
                  <c:v>12558</c:v>
                </c:pt>
                <c:pt idx="12558">
                  <c:v>12559</c:v>
                </c:pt>
                <c:pt idx="12559">
                  <c:v>12560</c:v>
                </c:pt>
                <c:pt idx="12560">
                  <c:v>12561</c:v>
                </c:pt>
                <c:pt idx="12561">
                  <c:v>12562</c:v>
                </c:pt>
                <c:pt idx="12562">
                  <c:v>12563</c:v>
                </c:pt>
                <c:pt idx="12563">
                  <c:v>12564</c:v>
                </c:pt>
                <c:pt idx="12564">
                  <c:v>12565</c:v>
                </c:pt>
                <c:pt idx="12565">
                  <c:v>12566</c:v>
                </c:pt>
                <c:pt idx="12566">
                  <c:v>12567</c:v>
                </c:pt>
                <c:pt idx="12567">
                  <c:v>12568</c:v>
                </c:pt>
                <c:pt idx="12568">
                  <c:v>12569</c:v>
                </c:pt>
                <c:pt idx="12569">
                  <c:v>12570</c:v>
                </c:pt>
                <c:pt idx="12570">
                  <c:v>12571</c:v>
                </c:pt>
                <c:pt idx="12571">
                  <c:v>12572</c:v>
                </c:pt>
                <c:pt idx="12572">
                  <c:v>12573</c:v>
                </c:pt>
                <c:pt idx="12573">
                  <c:v>12574</c:v>
                </c:pt>
                <c:pt idx="12574">
                  <c:v>12575</c:v>
                </c:pt>
                <c:pt idx="12575">
                  <c:v>12576</c:v>
                </c:pt>
                <c:pt idx="12576">
                  <c:v>12577</c:v>
                </c:pt>
                <c:pt idx="12577">
                  <c:v>12578</c:v>
                </c:pt>
                <c:pt idx="12578">
                  <c:v>12579</c:v>
                </c:pt>
                <c:pt idx="12579">
                  <c:v>12580</c:v>
                </c:pt>
                <c:pt idx="12580">
                  <c:v>12581</c:v>
                </c:pt>
                <c:pt idx="12581">
                  <c:v>12582</c:v>
                </c:pt>
                <c:pt idx="12582">
                  <c:v>12583</c:v>
                </c:pt>
                <c:pt idx="12583">
                  <c:v>12584</c:v>
                </c:pt>
                <c:pt idx="12584">
                  <c:v>12585</c:v>
                </c:pt>
                <c:pt idx="12585">
                  <c:v>12586</c:v>
                </c:pt>
                <c:pt idx="12586">
                  <c:v>12587</c:v>
                </c:pt>
                <c:pt idx="12587">
                  <c:v>12588</c:v>
                </c:pt>
                <c:pt idx="12588">
                  <c:v>12589</c:v>
                </c:pt>
                <c:pt idx="12589">
                  <c:v>12590</c:v>
                </c:pt>
                <c:pt idx="12590">
                  <c:v>12591</c:v>
                </c:pt>
                <c:pt idx="12591">
                  <c:v>12592</c:v>
                </c:pt>
                <c:pt idx="12592">
                  <c:v>12593</c:v>
                </c:pt>
                <c:pt idx="12593">
                  <c:v>12594</c:v>
                </c:pt>
                <c:pt idx="12594">
                  <c:v>12595</c:v>
                </c:pt>
                <c:pt idx="12595">
                  <c:v>12596</c:v>
                </c:pt>
                <c:pt idx="12596">
                  <c:v>12597</c:v>
                </c:pt>
                <c:pt idx="12597">
                  <c:v>12598</c:v>
                </c:pt>
                <c:pt idx="12598">
                  <c:v>12599</c:v>
                </c:pt>
                <c:pt idx="12599">
                  <c:v>12600</c:v>
                </c:pt>
                <c:pt idx="12600">
                  <c:v>12601</c:v>
                </c:pt>
                <c:pt idx="12601">
                  <c:v>12602</c:v>
                </c:pt>
                <c:pt idx="12602">
                  <c:v>12603</c:v>
                </c:pt>
                <c:pt idx="12603">
                  <c:v>12604</c:v>
                </c:pt>
                <c:pt idx="12604">
                  <c:v>12605</c:v>
                </c:pt>
                <c:pt idx="12605">
                  <c:v>12606</c:v>
                </c:pt>
                <c:pt idx="12606">
                  <c:v>12607</c:v>
                </c:pt>
                <c:pt idx="12607">
                  <c:v>12608</c:v>
                </c:pt>
                <c:pt idx="12608">
                  <c:v>12609</c:v>
                </c:pt>
                <c:pt idx="12609">
                  <c:v>12610</c:v>
                </c:pt>
                <c:pt idx="12610">
                  <c:v>12611</c:v>
                </c:pt>
                <c:pt idx="12611">
                  <c:v>12612</c:v>
                </c:pt>
                <c:pt idx="12612">
                  <c:v>12613</c:v>
                </c:pt>
                <c:pt idx="12613">
                  <c:v>12614</c:v>
                </c:pt>
                <c:pt idx="12614">
                  <c:v>12615</c:v>
                </c:pt>
                <c:pt idx="12615">
                  <c:v>12616</c:v>
                </c:pt>
                <c:pt idx="12616">
                  <c:v>12617</c:v>
                </c:pt>
                <c:pt idx="12617">
                  <c:v>12618</c:v>
                </c:pt>
                <c:pt idx="12618">
                  <c:v>12619</c:v>
                </c:pt>
                <c:pt idx="12619">
                  <c:v>12620</c:v>
                </c:pt>
                <c:pt idx="12620">
                  <c:v>12621</c:v>
                </c:pt>
                <c:pt idx="12621">
                  <c:v>12622</c:v>
                </c:pt>
                <c:pt idx="12622">
                  <c:v>12623</c:v>
                </c:pt>
                <c:pt idx="12623">
                  <c:v>12624</c:v>
                </c:pt>
                <c:pt idx="12624">
                  <c:v>12625</c:v>
                </c:pt>
                <c:pt idx="12625">
                  <c:v>12626</c:v>
                </c:pt>
                <c:pt idx="12626">
                  <c:v>12627</c:v>
                </c:pt>
                <c:pt idx="12627">
                  <c:v>12628</c:v>
                </c:pt>
                <c:pt idx="12628">
                  <c:v>12629</c:v>
                </c:pt>
                <c:pt idx="12629">
                  <c:v>12630</c:v>
                </c:pt>
                <c:pt idx="12630">
                  <c:v>12631</c:v>
                </c:pt>
                <c:pt idx="12631">
                  <c:v>12632</c:v>
                </c:pt>
                <c:pt idx="12632">
                  <c:v>12633</c:v>
                </c:pt>
                <c:pt idx="12633">
                  <c:v>12634</c:v>
                </c:pt>
                <c:pt idx="12634">
                  <c:v>12635</c:v>
                </c:pt>
                <c:pt idx="12635">
                  <c:v>12636</c:v>
                </c:pt>
                <c:pt idx="12636">
                  <c:v>12637</c:v>
                </c:pt>
                <c:pt idx="12637">
                  <c:v>12638</c:v>
                </c:pt>
                <c:pt idx="12638">
                  <c:v>12639</c:v>
                </c:pt>
                <c:pt idx="12639">
                  <c:v>12640</c:v>
                </c:pt>
                <c:pt idx="12640">
                  <c:v>12641</c:v>
                </c:pt>
                <c:pt idx="12641">
                  <c:v>12642</c:v>
                </c:pt>
                <c:pt idx="12642">
                  <c:v>12643</c:v>
                </c:pt>
                <c:pt idx="12643">
                  <c:v>12644</c:v>
                </c:pt>
                <c:pt idx="12644">
                  <c:v>12645</c:v>
                </c:pt>
                <c:pt idx="12645">
                  <c:v>12646</c:v>
                </c:pt>
                <c:pt idx="12646">
                  <c:v>12647</c:v>
                </c:pt>
                <c:pt idx="12647">
                  <c:v>12648</c:v>
                </c:pt>
                <c:pt idx="12648">
                  <c:v>12649</c:v>
                </c:pt>
                <c:pt idx="12649">
                  <c:v>12650</c:v>
                </c:pt>
                <c:pt idx="12650">
                  <c:v>12651</c:v>
                </c:pt>
                <c:pt idx="12651">
                  <c:v>12652</c:v>
                </c:pt>
                <c:pt idx="12652">
                  <c:v>12653</c:v>
                </c:pt>
                <c:pt idx="12653">
                  <c:v>12654</c:v>
                </c:pt>
                <c:pt idx="12654">
                  <c:v>12655</c:v>
                </c:pt>
                <c:pt idx="12655">
                  <c:v>12656</c:v>
                </c:pt>
                <c:pt idx="12656">
                  <c:v>12657</c:v>
                </c:pt>
                <c:pt idx="12657">
                  <c:v>12658</c:v>
                </c:pt>
                <c:pt idx="12658">
                  <c:v>12659</c:v>
                </c:pt>
                <c:pt idx="12659">
                  <c:v>12660</c:v>
                </c:pt>
                <c:pt idx="12660">
                  <c:v>12661</c:v>
                </c:pt>
                <c:pt idx="12661">
                  <c:v>12662</c:v>
                </c:pt>
                <c:pt idx="12662">
                  <c:v>12663</c:v>
                </c:pt>
                <c:pt idx="12663">
                  <c:v>12664</c:v>
                </c:pt>
                <c:pt idx="12664">
                  <c:v>12665</c:v>
                </c:pt>
                <c:pt idx="12665">
                  <c:v>12666</c:v>
                </c:pt>
                <c:pt idx="12666">
                  <c:v>12667</c:v>
                </c:pt>
                <c:pt idx="12667">
                  <c:v>12668</c:v>
                </c:pt>
                <c:pt idx="12668">
                  <c:v>12669</c:v>
                </c:pt>
                <c:pt idx="12669">
                  <c:v>12670</c:v>
                </c:pt>
                <c:pt idx="12670">
                  <c:v>12671</c:v>
                </c:pt>
                <c:pt idx="12671">
                  <c:v>12672</c:v>
                </c:pt>
                <c:pt idx="12672">
                  <c:v>12673</c:v>
                </c:pt>
                <c:pt idx="12673">
                  <c:v>12674</c:v>
                </c:pt>
                <c:pt idx="12674">
                  <c:v>12675</c:v>
                </c:pt>
                <c:pt idx="12675">
                  <c:v>12676</c:v>
                </c:pt>
                <c:pt idx="12676">
                  <c:v>12677</c:v>
                </c:pt>
                <c:pt idx="12677">
                  <c:v>12678</c:v>
                </c:pt>
                <c:pt idx="12678">
                  <c:v>12679</c:v>
                </c:pt>
                <c:pt idx="12679">
                  <c:v>12680</c:v>
                </c:pt>
                <c:pt idx="12680">
                  <c:v>12681</c:v>
                </c:pt>
                <c:pt idx="12681">
                  <c:v>12682</c:v>
                </c:pt>
                <c:pt idx="12682">
                  <c:v>12683</c:v>
                </c:pt>
                <c:pt idx="12683">
                  <c:v>12684</c:v>
                </c:pt>
                <c:pt idx="12684">
                  <c:v>12685</c:v>
                </c:pt>
                <c:pt idx="12685">
                  <c:v>12686</c:v>
                </c:pt>
                <c:pt idx="12686">
                  <c:v>12687</c:v>
                </c:pt>
                <c:pt idx="12687">
                  <c:v>12688</c:v>
                </c:pt>
                <c:pt idx="12688">
                  <c:v>12689</c:v>
                </c:pt>
                <c:pt idx="12689">
                  <c:v>12690</c:v>
                </c:pt>
                <c:pt idx="12690">
                  <c:v>12691</c:v>
                </c:pt>
                <c:pt idx="12691">
                  <c:v>12692</c:v>
                </c:pt>
                <c:pt idx="12692">
                  <c:v>12693</c:v>
                </c:pt>
                <c:pt idx="12693">
                  <c:v>12694</c:v>
                </c:pt>
                <c:pt idx="12694">
                  <c:v>12695</c:v>
                </c:pt>
                <c:pt idx="12695">
                  <c:v>12696</c:v>
                </c:pt>
                <c:pt idx="12696">
                  <c:v>12697</c:v>
                </c:pt>
                <c:pt idx="12697">
                  <c:v>12698</c:v>
                </c:pt>
                <c:pt idx="12698">
                  <c:v>12699</c:v>
                </c:pt>
                <c:pt idx="12699">
                  <c:v>12700</c:v>
                </c:pt>
                <c:pt idx="12700">
                  <c:v>12701</c:v>
                </c:pt>
                <c:pt idx="12701">
                  <c:v>12702</c:v>
                </c:pt>
                <c:pt idx="12702">
                  <c:v>12703</c:v>
                </c:pt>
                <c:pt idx="12703">
                  <c:v>12704</c:v>
                </c:pt>
                <c:pt idx="12704">
                  <c:v>12705</c:v>
                </c:pt>
                <c:pt idx="12705">
                  <c:v>12706</c:v>
                </c:pt>
                <c:pt idx="12706">
                  <c:v>12707</c:v>
                </c:pt>
                <c:pt idx="12707">
                  <c:v>12708</c:v>
                </c:pt>
                <c:pt idx="12708">
                  <c:v>12709</c:v>
                </c:pt>
                <c:pt idx="12709">
                  <c:v>12710</c:v>
                </c:pt>
                <c:pt idx="12710">
                  <c:v>12711</c:v>
                </c:pt>
                <c:pt idx="12711">
                  <c:v>12712</c:v>
                </c:pt>
                <c:pt idx="12712">
                  <c:v>12713</c:v>
                </c:pt>
                <c:pt idx="12713">
                  <c:v>12714</c:v>
                </c:pt>
                <c:pt idx="12714">
                  <c:v>12715</c:v>
                </c:pt>
                <c:pt idx="12715">
                  <c:v>12716</c:v>
                </c:pt>
                <c:pt idx="12716">
                  <c:v>12717</c:v>
                </c:pt>
                <c:pt idx="12717">
                  <c:v>12718</c:v>
                </c:pt>
                <c:pt idx="12718">
                  <c:v>12719</c:v>
                </c:pt>
                <c:pt idx="12719">
                  <c:v>12720</c:v>
                </c:pt>
                <c:pt idx="12720">
                  <c:v>12721</c:v>
                </c:pt>
                <c:pt idx="12721">
                  <c:v>12722</c:v>
                </c:pt>
                <c:pt idx="12722">
                  <c:v>12723</c:v>
                </c:pt>
                <c:pt idx="12723">
                  <c:v>12724</c:v>
                </c:pt>
                <c:pt idx="12724">
                  <c:v>12725</c:v>
                </c:pt>
                <c:pt idx="12725">
                  <c:v>12726</c:v>
                </c:pt>
                <c:pt idx="12726">
                  <c:v>12727</c:v>
                </c:pt>
                <c:pt idx="12727">
                  <c:v>12728</c:v>
                </c:pt>
                <c:pt idx="12728">
                  <c:v>12729</c:v>
                </c:pt>
                <c:pt idx="12729">
                  <c:v>12730</c:v>
                </c:pt>
                <c:pt idx="12730">
                  <c:v>12731</c:v>
                </c:pt>
                <c:pt idx="12731">
                  <c:v>12732</c:v>
                </c:pt>
                <c:pt idx="12732">
                  <c:v>12733</c:v>
                </c:pt>
                <c:pt idx="12733">
                  <c:v>12734</c:v>
                </c:pt>
                <c:pt idx="12734">
                  <c:v>12735</c:v>
                </c:pt>
                <c:pt idx="12735">
                  <c:v>12736</c:v>
                </c:pt>
                <c:pt idx="12736">
                  <c:v>12737</c:v>
                </c:pt>
                <c:pt idx="12737">
                  <c:v>12738</c:v>
                </c:pt>
                <c:pt idx="12738">
                  <c:v>12739</c:v>
                </c:pt>
                <c:pt idx="12739">
                  <c:v>12740</c:v>
                </c:pt>
                <c:pt idx="12740">
                  <c:v>12741</c:v>
                </c:pt>
                <c:pt idx="12741">
                  <c:v>12742</c:v>
                </c:pt>
                <c:pt idx="12742">
                  <c:v>12743</c:v>
                </c:pt>
                <c:pt idx="12743">
                  <c:v>12744</c:v>
                </c:pt>
                <c:pt idx="12744">
                  <c:v>12745</c:v>
                </c:pt>
                <c:pt idx="12745">
                  <c:v>12746</c:v>
                </c:pt>
                <c:pt idx="12746">
                  <c:v>12747</c:v>
                </c:pt>
                <c:pt idx="12747">
                  <c:v>12748</c:v>
                </c:pt>
                <c:pt idx="12748">
                  <c:v>12749</c:v>
                </c:pt>
                <c:pt idx="12749">
                  <c:v>12750</c:v>
                </c:pt>
                <c:pt idx="12750">
                  <c:v>12751</c:v>
                </c:pt>
                <c:pt idx="12751">
                  <c:v>12752</c:v>
                </c:pt>
                <c:pt idx="12752">
                  <c:v>12753</c:v>
                </c:pt>
                <c:pt idx="12753">
                  <c:v>12754</c:v>
                </c:pt>
                <c:pt idx="12754">
                  <c:v>12755</c:v>
                </c:pt>
                <c:pt idx="12755">
                  <c:v>12756</c:v>
                </c:pt>
                <c:pt idx="12756">
                  <c:v>12757</c:v>
                </c:pt>
                <c:pt idx="12757">
                  <c:v>12758</c:v>
                </c:pt>
                <c:pt idx="12758">
                  <c:v>12759</c:v>
                </c:pt>
                <c:pt idx="12759">
                  <c:v>12760</c:v>
                </c:pt>
                <c:pt idx="12760">
                  <c:v>12761</c:v>
                </c:pt>
                <c:pt idx="12761">
                  <c:v>12762</c:v>
                </c:pt>
                <c:pt idx="12762">
                  <c:v>12763</c:v>
                </c:pt>
                <c:pt idx="12763">
                  <c:v>12764</c:v>
                </c:pt>
                <c:pt idx="12764">
                  <c:v>12765</c:v>
                </c:pt>
                <c:pt idx="12765">
                  <c:v>12766</c:v>
                </c:pt>
                <c:pt idx="12766">
                  <c:v>12767</c:v>
                </c:pt>
                <c:pt idx="12767">
                  <c:v>12768</c:v>
                </c:pt>
                <c:pt idx="12768">
                  <c:v>12769</c:v>
                </c:pt>
                <c:pt idx="12769">
                  <c:v>12770</c:v>
                </c:pt>
                <c:pt idx="12770">
                  <c:v>12771</c:v>
                </c:pt>
                <c:pt idx="12771">
                  <c:v>12772</c:v>
                </c:pt>
                <c:pt idx="12772">
                  <c:v>12773</c:v>
                </c:pt>
                <c:pt idx="12773">
                  <c:v>12774</c:v>
                </c:pt>
                <c:pt idx="12774">
                  <c:v>12775</c:v>
                </c:pt>
                <c:pt idx="12775">
                  <c:v>12776</c:v>
                </c:pt>
                <c:pt idx="12776">
                  <c:v>12777</c:v>
                </c:pt>
                <c:pt idx="12777">
                  <c:v>12778</c:v>
                </c:pt>
                <c:pt idx="12778">
                  <c:v>12779</c:v>
                </c:pt>
                <c:pt idx="12779">
                  <c:v>12780</c:v>
                </c:pt>
                <c:pt idx="12780">
                  <c:v>12781</c:v>
                </c:pt>
                <c:pt idx="12781">
                  <c:v>12782</c:v>
                </c:pt>
                <c:pt idx="12782">
                  <c:v>12783</c:v>
                </c:pt>
                <c:pt idx="12783">
                  <c:v>12784</c:v>
                </c:pt>
                <c:pt idx="12784">
                  <c:v>12785</c:v>
                </c:pt>
                <c:pt idx="12785">
                  <c:v>12786</c:v>
                </c:pt>
                <c:pt idx="12786">
                  <c:v>12787</c:v>
                </c:pt>
                <c:pt idx="12787">
                  <c:v>12788</c:v>
                </c:pt>
                <c:pt idx="12788">
                  <c:v>12789</c:v>
                </c:pt>
                <c:pt idx="12789">
                  <c:v>12790</c:v>
                </c:pt>
                <c:pt idx="12790">
                  <c:v>12791</c:v>
                </c:pt>
                <c:pt idx="12791">
                  <c:v>12792</c:v>
                </c:pt>
                <c:pt idx="12792">
                  <c:v>12793</c:v>
                </c:pt>
                <c:pt idx="12793">
                  <c:v>12794</c:v>
                </c:pt>
                <c:pt idx="12794">
                  <c:v>12795</c:v>
                </c:pt>
                <c:pt idx="12795">
                  <c:v>12796</c:v>
                </c:pt>
                <c:pt idx="12796">
                  <c:v>12797</c:v>
                </c:pt>
                <c:pt idx="12797">
                  <c:v>12798</c:v>
                </c:pt>
                <c:pt idx="12798">
                  <c:v>12799</c:v>
                </c:pt>
                <c:pt idx="12799">
                  <c:v>12800</c:v>
                </c:pt>
                <c:pt idx="12800">
                  <c:v>12801</c:v>
                </c:pt>
                <c:pt idx="12801">
                  <c:v>12802</c:v>
                </c:pt>
                <c:pt idx="12802">
                  <c:v>12803</c:v>
                </c:pt>
                <c:pt idx="12803">
                  <c:v>12804</c:v>
                </c:pt>
                <c:pt idx="12804">
                  <c:v>12805</c:v>
                </c:pt>
                <c:pt idx="12805">
                  <c:v>12806</c:v>
                </c:pt>
                <c:pt idx="12806">
                  <c:v>12807</c:v>
                </c:pt>
                <c:pt idx="12807">
                  <c:v>12808</c:v>
                </c:pt>
                <c:pt idx="12808">
                  <c:v>12809</c:v>
                </c:pt>
                <c:pt idx="12809">
                  <c:v>12810</c:v>
                </c:pt>
                <c:pt idx="12810">
                  <c:v>12811</c:v>
                </c:pt>
                <c:pt idx="12811">
                  <c:v>12812</c:v>
                </c:pt>
                <c:pt idx="12812">
                  <c:v>12813</c:v>
                </c:pt>
                <c:pt idx="12813">
                  <c:v>12814</c:v>
                </c:pt>
                <c:pt idx="12814">
                  <c:v>12815</c:v>
                </c:pt>
                <c:pt idx="12815">
                  <c:v>12816</c:v>
                </c:pt>
                <c:pt idx="12816">
                  <c:v>12817</c:v>
                </c:pt>
                <c:pt idx="12817">
                  <c:v>12818</c:v>
                </c:pt>
                <c:pt idx="12818">
                  <c:v>12819</c:v>
                </c:pt>
                <c:pt idx="12819">
                  <c:v>12820</c:v>
                </c:pt>
                <c:pt idx="12820">
                  <c:v>12821</c:v>
                </c:pt>
                <c:pt idx="12821">
                  <c:v>12822</c:v>
                </c:pt>
                <c:pt idx="12822">
                  <c:v>12823</c:v>
                </c:pt>
                <c:pt idx="12823">
                  <c:v>12824</c:v>
                </c:pt>
                <c:pt idx="12824">
                  <c:v>12825</c:v>
                </c:pt>
                <c:pt idx="12825">
                  <c:v>12826</c:v>
                </c:pt>
                <c:pt idx="12826">
                  <c:v>12827</c:v>
                </c:pt>
                <c:pt idx="12827">
                  <c:v>12828</c:v>
                </c:pt>
                <c:pt idx="12828">
                  <c:v>12829</c:v>
                </c:pt>
                <c:pt idx="12829">
                  <c:v>12830</c:v>
                </c:pt>
                <c:pt idx="12830">
                  <c:v>12831</c:v>
                </c:pt>
                <c:pt idx="12831">
                  <c:v>12832</c:v>
                </c:pt>
                <c:pt idx="12832">
                  <c:v>12833</c:v>
                </c:pt>
                <c:pt idx="12833">
                  <c:v>12834</c:v>
                </c:pt>
                <c:pt idx="12834">
                  <c:v>12835</c:v>
                </c:pt>
                <c:pt idx="12835">
                  <c:v>12836</c:v>
                </c:pt>
                <c:pt idx="12836">
                  <c:v>12837</c:v>
                </c:pt>
                <c:pt idx="12837">
                  <c:v>12838</c:v>
                </c:pt>
                <c:pt idx="12838">
                  <c:v>12839</c:v>
                </c:pt>
                <c:pt idx="12839">
                  <c:v>12840</c:v>
                </c:pt>
                <c:pt idx="12840">
                  <c:v>12841</c:v>
                </c:pt>
                <c:pt idx="12841">
                  <c:v>12842</c:v>
                </c:pt>
                <c:pt idx="12842">
                  <c:v>12843</c:v>
                </c:pt>
                <c:pt idx="12843">
                  <c:v>12844</c:v>
                </c:pt>
                <c:pt idx="12844">
                  <c:v>12845</c:v>
                </c:pt>
                <c:pt idx="12845">
                  <c:v>12846</c:v>
                </c:pt>
                <c:pt idx="12846">
                  <c:v>12847</c:v>
                </c:pt>
                <c:pt idx="12847">
                  <c:v>12848</c:v>
                </c:pt>
                <c:pt idx="12848">
                  <c:v>12849</c:v>
                </c:pt>
                <c:pt idx="12849">
                  <c:v>12850</c:v>
                </c:pt>
                <c:pt idx="12850">
                  <c:v>12851</c:v>
                </c:pt>
                <c:pt idx="12851">
                  <c:v>12852</c:v>
                </c:pt>
                <c:pt idx="12852">
                  <c:v>12853</c:v>
                </c:pt>
                <c:pt idx="12853">
                  <c:v>12854</c:v>
                </c:pt>
                <c:pt idx="12854">
                  <c:v>12855</c:v>
                </c:pt>
                <c:pt idx="12855">
                  <c:v>12856</c:v>
                </c:pt>
                <c:pt idx="12856">
                  <c:v>12857</c:v>
                </c:pt>
                <c:pt idx="12857">
                  <c:v>12858</c:v>
                </c:pt>
                <c:pt idx="12858">
                  <c:v>12859</c:v>
                </c:pt>
                <c:pt idx="12859">
                  <c:v>12860</c:v>
                </c:pt>
                <c:pt idx="12860">
                  <c:v>12861</c:v>
                </c:pt>
                <c:pt idx="12861">
                  <c:v>12862</c:v>
                </c:pt>
                <c:pt idx="12862">
                  <c:v>12863</c:v>
                </c:pt>
                <c:pt idx="12863">
                  <c:v>12864</c:v>
                </c:pt>
                <c:pt idx="12864">
                  <c:v>12865</c:v>
                </c:pt>
                <c:pt idx="12865">
                  <c:v>12866</c:v>
                </c:pt>
                <c:pt idx="12866">
                  <c:v>12867</c:v>
                </c:pt>
                <c:pt idx="12867">
                  <c:v>12868</c:v>
                </c:pt>
                <c:pt idx="12868">
                  <c:v>12869</c:v>
                </c:pt>
                <c:pt idx="12869">
                  <c:v>12870</c:v>
                </c:pt>
                <c:pt idx="12870">
                  <c:v>12871</c:v>
                </c:pt>
                <c:pt idx="12871">
                  <c:v>12872</c:v>
                </c:pt>
                <c:pt idx="12872">
                  <c:v>12873</c:v>
                </c:pt>
                <c:pt idx="12873">
                  <c:v>12874</c:v>
                </c:pt>
                <c:pt idx="12874">
                  <c:v>12875</c:v>
                </c:pt>
                <c:pt idx="12875">
                  <c:v>12876</c:v>
                </c:pt>
                <c:pt idx="12876">
                  <c:v>12877</c:v>
                </c:pt>
                <c:pt idx="12877">
                  <c:v>12878</c:v>
                </c:pt>
                <c:pt idx="12878">
                  <c:v>12879</c:v>
                </c:pt>
                <c:pt idx="12879">
                  <c:v>12880</c:v>
                </c:pt>
                <c:pt idx="12880">
                  <c:v>12881</c:v>
                </c:pt>
                <c:pt idx="12881">
                  <c:v>12882</c:v>
                </c:pt>
                <c:pt idx="12882">
                  <c:v>12883</c:v>
                </c:pt>
                <c:pt idx="12883">
                  <c:v>12884</c:v>
                </c:pt>
                <c:pt idx="12884">
                  <c:v>12885</c:v>
                </c:pt>
                <c:pt idx="12885">
                  <c:v>12886</c:v>
                </c:pt>
                <c:pt idx="12886">
                  <c:v>12887</c:v>
                </c:pt>
                <c:pt idx="12887">
                  <c:v>12888</c:v>
                </c:pt>
                <c:pt idx="12888">
                  <c:v>12889</c:v>
                </c:pt>
                <c:pt idx="12889">
                  <c:v>12890</c:v>
                </c:pt>
                <c:pt idx="12890">
                  <c:v>12891</c:v>
                </c:pt>
                <c:pt idx="12891">
                  <c:v>12892</c:v>
                </c:pt>
                <c:pt idx="12892">
                  <c:v>12893</c:v>
                </c:pt>
                <c:pt idx="12893">
                  <c:v>12894</c:v>
                </c:pt>
                <c:pt idx="12894">
                  <c:v>12895</c:v>
                </c:pt>
                <c:pt idx="12895">
                  <c:v>12896</c:v>
                </c:pt>
                <c:pt idx="12896">
                  <c:v>12897</c:v>
                </c:pt>
                <c:pt idx="12897">
                  <c:v>12898</c:v>
                </c:pt>
                <c:pt idx="12898">
                  <c:v>12899</c:v>
                </c:pt>
                <c:pt idx="12899">
                  <c:v>12900</c:v>
                </c:pt>
                <c:pt idx="12900">
                  <c:v>12901</c:v>
                </c:pt>
                <c:pt idx="12901">
                  <c:v>12902</c:v>
                </c:pt>
                <c:pt idx="12902">
                  <c:v>12903</c:v>
                </c:pt>
                <c:pt idx="12903">
                  <c:v>12904</c:v>
                </c:pt>
                <c:pt idx="12904">
                  <c:v>12905</c:v>
                </c:pt>
                <c:pt idx="12905">
                  <c:v>12906</c:v>
                </c:pt>
                <c:pt idx="12906">
                  <c:v>12907</c:v>
                </c:pt>
                <c:pt idx="12907">
                  <c:v>12908</c:v>
                </c:pt>
                <c:pt idx="12908">
                  <c:v>12909</c:v>
                </c:pt>
                <c:pt idx="12909">
                  <c:v>12910</c:v>
                </c:pt>
                <c:pt idx="12910">
                  <c:v>12911</c:v>
                </c:pt>
                <c:pt idx="12911">
                  <c:v>12912</c:v>
                </c:pt>
                <c:pt idx="12912">
                  <c:v>12913</c:v>
                </c:pt>
                <c:pt idx="12913">
                  <c:v>12914</c:v>
                </c:pt>
                <c:pt idx="12914">
                  <c:v>12915</c:v>
                </c:pt>
                <c:pt idx="12915">
                  <c:v>12916</c:v>
                </c:pt>
                <c:pt idx="12916">
                  <c:v>12917</c:v>
                </c:pt>
                <c:pt idx="12917">
                  <c:v>12918</c:v>
                </c:pt>
                <c:pt idx="12918">
                  <c:v>12919</c:v>
                </c:pt>
                <c:pt idx="12919">
                  <c:v>12920</c:v>
                </c:pt>
                <c:pt idx="12920">
                  <c:v>12921</c:v>
                </c:pt>
                <c:pt idx="12921">
                  <c:v>12922</c:v>
                </c:pt>
                <c:pt idx="12922">
                  <c:v>12923</c:v>
                </c:pt>
                <c:pt idx="12923">
                  <c:v>12924</c:v>
                </c:pt>
                <c:pt idx="12924">
                  <c:v>12925</c:v>
                </c:pt>
                <c:pt idx="12925">
                  <c:v>12926</c:v>
                </c:pt>
                <c:pt idx="12926">
                  <c:v>12927</c:v>
                </c:pt>
                <c:pt idx="12927">
                  <c:v>12928</c:v>
                </c:pt>
                <c:pt idx="12928">
                  <c:v>12929</c:v>
                </c:pt>
                <c:pt idx="12929">
                  <c:v>12930</c:v>
                </c:pt>
                <c:pt idx="12930">
                  <c:v>12931</c:v>
                </c:pt>
                <c:pt idx="12931">
                  <c:v>12932</c:v>
                </c:pt>
                <c:pt idx="12932">
                  <c:v>12933</c:v>
                </c:pt>
                <c:pt idx="12933">
                  <c:v>12934</c:v>
                </c:pt>
                <c:pt idx="12934">
                  <c:v>12935</c:v>
                </c:pt>
                <c:pt idx="12935">
                  <c:v>12936</c:v>
                </c:pt>
                <c:pt idx="12936">
                  <c:v>12937</c:v>
                </c:pt>
                <c:pt idx="12937">
                  <c:v>12938</c:v>
                </c:pt>
                <c:pt idx="12938">
                  <c:v>12939</c:v>
                </c:pt>
                <c:pt idx="12939">
                  <c:v>12940</c:v>
                </c:pt>
                <c:pt idx="12940">
                  <c:v>12941</c:v>
                </c:pt>
                <c:pt idx="12941">
                  <c:v>12942</c:v>
                </c:pt>
                <c:pt idx="12942">
                  <c:v>12943</c:v>
                </c:pt>
                <c:pt idx="12943">
                  <c:v>12944</c:v>
                </c:pt>
                <c:pt idx="12944">
                  <c:v>12945</c:v>
                </c:pt>
                <c:pt idx="12945">
                  <c:v>12946</c:v>
                </c:pt>
                <c:pt idx="12946">
                  <c:v>12947</c:v>
                </c:pt>
                <c:pt idx="12947">
                  <c:v>12948</c:v>
                </c:pt>
                <c:pt idx="12948">
                  <c:v>12949</c:v>
                </c:pt>
                <c:pt idx="12949">
                  <c:v>12950</c:v>
                </c:pt>
                <c:pt idx="12950">
                  <c:v>12951</c:v>
                </c:pt>
                <c:pt idx="12951">
                  <c:v>12952</c:v>
                </c:pt>
                <c:pt idx="12952">
                  <c:v>12953</c:v>
                </c:pt>
                <c:pt idx="12953">
                  <c:v>12954</c:v>
                </c:pt>
                <c:pt idx="12954">
                  <c:v>12955</c:v>
                </c:pt>
                <c:pt idx="12955">
                  <c:v>12956</c:v>
                </c:pt>
                <c:pt idx="12956">
                  <c:v>12957</c:v>
                </c:pt>
                <c:pt idx="12957">
                  <c:v>12958</c:v>
                </c:pt>
                <c:pt idx="12958">
                  <c:v>12959</c:v>
                </c:pt>
                <c:pt idx="12959">
                  <c:v>12960</c:v>
                </c:pt>
                <c:pt idx="12960">
                  <c:v>12961</c:v>
                </c:pt>
                <c:pt idx="12961">
                  <c:v>12962</c:v>
                </c:pt>
                <c:pt idx="12962">
                  <c:v>12963</c:v>
                </c:pt>
                <c:pt idx="12963">
                  <c:v>12964</c:v>
                </c:pt>
                <c:pt idx="12964">
                  <c:v>12965</c:v>
                </c:pt>
                <c:pt idx="12965">
                  <c:v>12966</c:v>
                </c:pt>
                <c:pt idx="12966">
                  <c:v>12967</c:v>
                </c:pt>
                <c:pt idx="12967">
                  <c:v>12968</c:v>
                </c:pt>
                <c:pt idx="12968">
                  <c:v>12969</c:v>
                </c:pt>
                <c:pt idx="12969">
                  <c:v>12970</c:v>
                </c:pt>
                <c:pt idx="12970">
                  <c:v>12971</c:v>
                </c:pt>
                <c:pt idx="12971">
                  <c:v>12972</c:v>
                </c:pt>
                <c:pt idx="12972">
                  <c:v>12973</c:v>
                </c:pt>
                <c:pt idx="12973">
                  <c:v>12974</c:v>
                </c:pt>
                <c:pt idx="12974">
                  <c:v>12975</c:v>
                </c:pt>
                <c:pt idx="12975">
                  <c:v>12976</c:v>
                </c:pt>
                <c:pt idx="12976">
                  <c:v>12977</c:v>
                </c:pt>
                <c:pt idx="12977">
                  <c:v>12978</c:v>
                </c:pt>
                <c:pt idx="12978">
                  <c:v>12979</c:v>
                </c:pt>
                <c:pt idx="12979">
                  <c:v>12980</c:v>
                </c:pt>
                <c:pt idx="12980">
                  <c:v>12981</c:v>
                </c:pt>
                <c:pt idx="12981">
                  <c:v>12982</c:v>
                </c:pt>
                <c:pt idx="12982">
                  <c:v>12983</c:v>
                </c:pt>
                <c:pt idx="12983">
                  <c:v>12984</c:v>
                </c:pt>
                <c:pt idx="12984">
                  <c:v>12985</c:v>
                </c:pt>
                <c:pt idx="12985">
                  <c:v>12986</c:v>
                </c:pt>
                <c:pt idx="12986">
                  <c:v>12987</c:v>
                </c:pt>
                <c:pt idx="12987">
                  <c:v>12988</c:v>
                </c:pt>
                <c:pt idx="12988">
                  <c:v>12989</c:v>
                </c:pt>
                <c:pt idx="12989">
                  <c:v>12990</c:v>
                </c:pt>
                <c:pt idx="12990">
                  <c:v>12991</c:v>
                </c:pt>
                <c:pt idx="12991">
                  <c:v>12992</c:v>
                </c:pt>
                <c:pt idx="12992">
                  <c:v>12993</c:v>
                </c:pt>
                <c:pt idx="12993">
                  <c:v>12994</c:v>
                </c:pt>
                <c:pt idx="12994">
                  <c:v>12995</c:v>
                </c:pt>
                <c:pt idx="12995">
                  <c:v>12996</c:v>
                </c:pt>
                <c:pt idx="12996">
                  <c:v>12997</c:v>
                </c:pt>
                <c:pt idx="12997">
                  <c:v>12998</c:v>
                </c:pt>
                <c:pt idx="12998">
                  <c:v>12999</c:v>
                </c:pt>
                <c:pt idx="12999">
                  <c:v>13000</c:v>
                </c:pt>
                <c:pt idx="13000">
                  <c:v>13001</c:v>
                </c:pt>
                <c:pt idx="13001">
                  <c:v>13002</c:v>
                </c:pt>
                <c:pt idx="13002">
                  <c:v>13003</c:v>
                </c:pt>
                <c:pt idx="13003">
                  <c:v>13004</c:v>
                </c:pt>
                <c:pt idx="13004">
                  <c:v>13005</c:v>
                </c:pt>
                <c:pt idx="13005">
                  <c:v>13006</c:v>
                </c:pt>
                <c:pt idx="13006">
                  <c:v>13007</c:v>
                </c:pt>
                <c:pt idx="13007">
                  <c:v>13008</c:v>
                </c:pt>
                <c:pt idx="13008">
                  <c:v>13009</c:v>
                </c:pt>
                <c:pt idx="13009">
                  <c:v>13010</c:v>
                </c:pt>
                <c:pt idx="13010">
                  <c:v>13011</c:v>
                </c:pt>
                <c:pt idx="13011">
                  <c:v>13012</c:v>
                </c:pt>
                <c:pt idx="13012">
                  <c:v>13013</c:v>
                </c:pt>
                <c:pt idx="13013">
                  <c:v>13014</c:v>
                </c:pt>
                <c:pt idx="13014">
                  <c:v>13015</c:v>
                </c:pt>
                <c:pt idx="13015">
                  <c:v>13016</c:v>
                </c:pt>
                <c:pt idx="13016">
                  <c:v>13017</c:v>
                </c:pt>
                <c:pt idx="13017">
                  <c:v>13018</c:v>
                </c:pt>
                <c:pt idx="13018">
                  <c:v>13019</c:v>
                </c:pt>
                <c:pt idx="13019">
                  <c:v>13020</c:v>
                </c:pt>
                <c:pt idx="13020">
                  <c:v>13021</c:v>
                </c:pt>
                <c:pt idx="13021">
                  <c:v>13022</c:v>
                </c:pt>
                <c:pt idx="13022">
                  <c:v>13023</c:v>
                </c:pt>
                <c:pt idx="13023">
                  <c:v>13024</c:v>
                </c:pt>
                <c:pt idx="13024">
                  <c:v>13025</c:v>
                </c:pt>
                <c:pt idx="13025">
                  <c:v>13026</c:v>
                </c:pt>
                <c:pt idx="13026">
                  <c:v>13027</c:v>
                </c:pt>
                <c:pt idx="13027">
                  <c:v>13028</c:v>
                </c:pt>
                <c:pt idx="13028">
                  <c:v>13029</c:v>
                </c:pt>
                <c:pt idx="13029">
                  <c:v>13030</c:v>
                </c:pt>
                <c:pt idx="13030">
                  <c:v>13031</c:v>
                </c:pt>
                <c:pt idx="13031">
                  <c:v>13032</c:v>
                </c:pt>
                <c:pt idx="13032">
                  <c:v>13033</c:v>
                </c:pt>
                <c:pt idx="13033">
                  <c:v>13034</c:v>
                </c:pt>
                <c:pt idx="13034">
                  <c:v>13035</c:v>
                </c:pt>
                <c:pt idx="13035">
                  <c:v>13036</c:v>
                </c:pt>
                <c:pt idx="13036">
                  <c:v>13037</c:v>
                </c:pt>
                <c:pt idx="13037">
                  <c:v>13038</c:v>
                </c:pt>
                <c:pt idx="13038">
                  <c:v>13039</c:v>
                </c:pt>
                <c:pt idx="13039">
                  <c:v>13040</c:v>
                </c:pt>
                <c:pt idx="13040">
                  <c:v>13041</c:v>
                </c:pt>
                <c:pt idx="13041">
                  <c:v>13042</c:v>
                </c:pt>
                <c:pt idx="13042">
                  <c:v>13043</c:v>
                </c:pt>
                <c:pt idx="13043">
                  <c:v>13044</c:v>
                </c:pt>
                <c:pt idx="13044">
                  <c:v>13045</c:v>
                </c:pt>
                <c:pt idx="13045">
                  <c:v>13046</c:v>
                </c:pt>
                <c:pt idx="13046">
                  <c:v>13047</c:v>
                </c:pt>
                <c:pt idx="13047">
                  <c:v>13048</c:v>
                </c:pt>
                <c:pt idx="13048">
                  <c:v>13049</c:v>
                </c:pt>
                <c:pt idx="13049">
                  <c:v>13050</c:v>
                </c:pt>
                <c:pt idx="13050">
                  <c:v>13051</c:v>
                </c:pt>
                <c:pt idx="13051">
                  <c:v>13052</c:v>
                </c:pt>
                <c:pt idx="13052">
                  <c:v>13053</c:v>
                </c:pt>
                <c:pt idx="13053">
                  <c:v>13054</c:v>
                </c:pt>
                <c:pt idx="13054">
                  <c:v>13055</c:v>
                </c:pt>
                <c:pt idx="13055">
                  <c:v>13056</c:v>
                </c:pt>
                <c:pt idx="13056">
                  <c:v>13057</c:v>
                </c:pt>
                <c:pt idx="13057">
                  <c:v>13058</c:v>
                </c:pt>
                <c:pt idx="13058">
                  <c:v>13059</c:v>
                </c:pt>
                <c:pt idx="13059">
                  <c:v>13060</c:v>
                </c:pt>
                <c:pt idx="13060">
                  <c:v>13061</c:v>
                </c:pt>
                <c:pt idx="13061">
                  <c:v>13062</c:v>
                </c:pt>
                <c:pt idx="13062">
                  <c:v>13063</c:v>
                </c:pt>
                <c:pt idx="13063">
                  <c:v>13064</c:v>
                </c:pt>
                <c:pt idx="13064">
                  <c:v>13065</c:v>
                </c:pt>
                <c:pt idx="13065">
                  <c:v>13066</c:v>
                </c:pt>
                <c:pt idx="13066">
                  <c:v>13067</c:v>
                </c:pt>
                <c:pt idx="13067">
                  <c:v>13068</c:v>
                </c:pt>
                <c:pt idx="13068">
                  <c:v>13069</c:v>
                </c:pt>
                <c:pt idx="13069">
                  <c:v>13070</c:v>
                </c:pt>
                <c:pt idx="13070">
                  <c:v>13071</c:v>
                </c:pt>
                <c:pt idx="13071">
                  <c:v>13072</c:v>
                </c:pt>
                <c:pt idx="13072">
                  <c:v>13073</c:v>
                </c:pt>
                <c:pt idx="13073">
                  <c:v>13074</c:v>
                </c:pt>
                <c:pt idx="13074">
                  <c:v>13075</c:v>
                </c:pt>
                <c:pt idx="13075">
                  <c:v>13076</c:v>
                </c:pt>
                <c:pt idx="13076">
                  <c:v>13077</c:v>
                </c:pt>
                <c:pt idx="13077">
                  <c:v>13078</c:v>
                </c:pt>
                <c:pt idx="13078">
                  <c:v>13079</c:v>
                </c:pt>
                <c:pt idx="13079">
                  <c:v>13080</c:v>
                </c:pt>
                <c:pt idx="13080">
                  <c:v>13081</c:v>
                </c:pt>
                <c:pt idx="13081">
                  <c:v>13082</c:v>
                </c:pt>
                <c:pt idx="13082">
                  <c:v>13083</c:v>
                </c:pt>
                <c:pt idx="13083">
                  <c:v>13084</c:v>
                </c:pt>
                <c:pt idx="13084">
                  <c:v>13085</c:v>
                </c:pt>
                <c:pt idx="13085">
                  <c:v>13086</c:v>
                </c:pt>
                <c:pt idx="13086">
                  <c:v>13087</c:v>
                </c:pt>
                <c:pt idx="13087">
                  <c:v>13088</c:v>
                </c:pt>
                <c:pt idx="13088">
                  <c:v>13089</c:v>
                </c:pt>
                <c:pt idx="13089">
                  <c:v>13090</c:v>
                </c:pt>
                <c:pt idx="13090">
                  <c:v>13091</c:v>
                </c:pt>
                <c:pt idx="13091">
                  <c:v>13092</c:v>
                </c:pt>
                <c:pt idx="13092">
                  <c:v>13093</c:v>
                </c:pt>
                <c:pt idx="13093">
                  <c:v>13094</c:v>
                </c:pt>
                <c:pt idx="13094">
                  <c:v>13095</c:v>
                </c:pt>
                <c:pt idx="13095">
                  <c:v>13096</c:v>
                </c:pt>
                <c:pt idx="13096">
                  <c:v>13097</c:v>
                </c:pt>
                <c:pt idx="13097">
                  <c:v>13098</c:v>
                </c:pt>
                <c:pt idx="13098">
                  <c:v>13099</c:v>
                </c:pt>
                <c:pt idx="13099">
                  <c:v>13100</c:v>
                </c:pt>
                <c:pt idx="13100">
                  <c:v>13101</c:v>
                </c:pt>
                <c:pt idx="13101">
                  <c:v>13102</c:v>
                </c:pt>
                <c:pt idx="13102">
                  <c:v>13103</c:v>
                </c:pt>
                <c:pt idx="13103">
                  <c:v>13104</c:v>
                </c:pt>
                <c:pt idx="13104">
                  <c:v>13105</c:v>
                </c:pt>
                <c:pt idx="13105">
                  <c:v>13106</c:v>
                </c:pt>
                <c:pt idx="13106">
                  <c:v>13107</c:v>
                </c:pt>
                <c:pt idx="13107">
                  <c:v>13108</c:v>
                </c:pt>
                <c:pt idx="13108">
                  <c:v>13109</c:v>
                </c:pt>
                <c:pt idx="13109">
                  <c:v>13110</c:v>
                </c:pt>
                <c:pt idx="13110">
                  <c:v>13111</c:v>
                </c:pt>
                <c:pt idx="13111">
                  <c:v>13112</c:v>
                </c:pt>
                <c:pt idx="13112">
                  <c:v>13113</c:v>
                </c:pt>
                <c:pt idx="13113">
                  <c:v>13114</c:v>
                </c:pt>
                <c:pt idx="13114">
                  <c:v>13115</c:v>
                </c:pt>
                <c:pt idx="13115">
                  <c:v>13116</c:v>
                </c:pt>
                <c:pt idx="13116">
                  <c:v>13117</c:v>
                </c:pt>
                <c:pt idx="13117">
                  <c:v>13118</c:v>
                </c:pt>
                <c:pt idx="13118">
                  <c:v>13119</c:v>
                </c:pt>
                <c:pt idx="13119">
                  <c:v>13120</c:v>
                </c:pt>
                <c:pt idx="13120">
                  <c:v>13121</c:v>
                </c:pt>
                <c:pt idx="13121">
                  <c:v>13122</c:v>
                </c:pt>
                <c:pt idx="13122">
                  <c:v>13123</c:v>
                </c:pt>
                <c:pt idx="13123">
                  <c:v>13124</c:v>
                </c:pt>
                <c:pt idx="13124">
                  <c:v>13125</c:v>
                </c:pt>
                <c:pt idx="13125">
                  <c:v>13126</c:v>
                </c:pt>
                <c:pt idx="13126">
                  <c:v>13127</c:v>
                </c:pt>
                <c:pt idx="13127">
                  <c:v>13128</c:v>
                </c:pt>
                <c:pt idx="13128">
                  <c:v>13129</c:v>
                </c:pt>
                <c:pt idx="13129">
                  <c:v>13130</c:v>
                </c:pt>
                <c:pt idx="13130">
                  <c:v>13131</c:v>
                </c:pt>
                <c:pt idx="13131">
                  <c:v>13132</c:v>
                </c:pt>
                <c:pt idx="13132">
                  <c:v>13133</c:v>
                </c:pt>
                <c:pt idx="13133">
                  <c:v>13134</c:v>
                </c:pt>
                <c:pt idx="13134">
                  <c:v>13135</c:v>
                </c:pt>
                <c:pt idx="13135">
                  <c:v>13136</c:v>
                </c:pt>
                <c:pt idx="13136">
                  <c:v>13137</c:v>
                </c:pt>
                <c:pt idx="13137">
                  <c:v>13138</c:v>
                </c:pt>
                <c:pt idx="13138">
                  <c:v>13139</c:v>
                </c:pt>
                <c:pt idx="13139">
                  <c:v>13140</c:v>
                </c:pt>
                <c:pt idx="13140">
                  <c:v>13141</c:v>
                </c:pt>
                <c:pt idx="13141">
                  <c:v>13142</c:v>
                </c:pt>
                <c:pt idx="13142">
                  <c:v>13143</c:v>
                </c:pt>
                <c:pt idx="13143">
                  <c:v>13144</c:v>
                </c:pt>
                <c:pt idx="13144">
                  <c:v>13145</c:v>
                </c:pt>
                <c:pt idx="13145">
                  <c:v>13146</c:v>
                </c:pt>
                <c:pt idx="13146">
                  <c:v>13147</c:v>
                </c:pt>
                <c:pt idx="13147">
                  <c:v>13148</c:v>
                </c:pt>
                <c:pt idx="13148">
                  <c:v>13149</c:v>
                </c:pt>
                <c:pt idx="13149">
                  <c:v>13150</c:v>
                </c:pt>
                <c:pt idx="13150">
                  <c:v>13151</c:v>
                </c:pt>
                <c:pt idx="13151">
                  <c:v>13152</c:v>
                </c:pt>
                <c:pt idx="13152">
                  <c:v>13153</c:v>
                </c:pt>
                <c:pt idx="13153">
                  <c:v>13154</c:v>
                </c:pt>
                <c:pt idx="13154">
                  <c:v>13155</c:v>
                </c:pt>
                <c:pt idx="13155">
                  <c:v>13156</c:v>
                </c:pt>
                <c:pt idx="13156">
                  <c:v>13157</c:v>
                </c:pt>
                <c:pt idx="13157">
                  <c:v>13158</c:v>
                </c:pt>
                <c:pt idx="13158">
                  <c:v>13159</c:v>
                </c:pt>
                <c:pt idx="13159">
                  <c:v>13160</c:v>
                </c:pt>
                <c:pt idx="13160">
                  <c:v>13161</c:v>
                </c:pt>
                <c:pt idx="13161">
                  <c:v>13162</c:v>
                </c:pt>
                <c:pt idx="13162">
                  <c:v>13163</c:v>
                </c:pt>
                <c:pt idx="13163">
                  <c:v>13164</c:v>
                </c:pt>
                <c:pt idx="13164">
                  <c:v>13165</c:v>
                </c:pt>
                <c:pt idx="13165">
                  <c:v>13166</c:v>
                </c:pt>
                <c:pt idx="13166">
                  <c:v>13167</c:v>
                </c:pt>
                <c:pt idx="13167">
                  <c:v>13168</c:v>
                </c:pt>
                <c:pt idx="13168">
                  <c:v>13169</c:v>
                </c:pt>
                <c:pt idx="13169">
                  <c:v>13170</c:v>
                </c:pt>
                <c:pt idx="13170">
                  <c:v>13171</c:v>
                </c:pt>
                <c:pt idx="13171">
                  <c:v>13172</c:v>
                </c:pt>
                <c:pt idx="13172">
                  <c:v>13173</c:v>
                </c:pt>
                <c:pt idx="13173">
                  <c:v>13174</c:v>
                </c:pt>
                <c:pt idx="13174">
                  <c:v>13175</c:v>
                </c:pt>
                <c:pt idx="13175">
                  <c:v>13176</c:v>
                </c:pt>
                <c:pt idx="13176">
                  <c:v>13177</c:v>
                </c:pt>
                <c:pt idx="13177">
                  <c:v>13178</c:v>
                </c:pt>
                <c:pt idx="13178">
                  <c:v>13179</c:v>
                </c:pt>
                <c:pt idx="13179">
                  <c:v>13180</c:v>
                </c:pt>
                <c:pt idx="13180">
                  <c:v>13181</c:v>
                </c:pt>
                <c:pt idx="13181">
                  <c:v>13182</c:v>
                </c:pt>
                <c:pt idx="13182">
                  <c:v>13183</c:v>
                </c:pt>
                <c:pt idx="13183">
                  <c:v>13184</c:v>
                </c:pt>
                <c:pt idx="13184">
                  <c:v>13185</c:v>
                </c:pt>
                <c:pt idx="13185">
                  <c:v>13186</c:v>
                </c:pt>
                <c:pt idx="13186">
                  <c:v>13187</c:v>
                </c:pt>
                <c:pt idx="13187">
                  <c:v>13188</c:v>
                </c:pt>
                <c:pt idx="13188">
                  <c:v>13189</c:v>
                </c:pt>
                <c:pt idx="13189">
                  <c:v>13190</c:v>
                </c:pt>
                <c:pt idx="13190">
                  <c:v>13191</c:v>
                </c:pt>
                <c:pt idx="13191">
                  <c:v>13192</c:v>
                </c:pt>
                <c:pt idx="13192">
                  <c:v>13193</c:v>
                </c:pt>
                <c:pt idx="13193">
                  <c:v>13194</c:v>
                </c:pt>
                <c:pt idx="13194">
                  <c:v>13195</c:v>
                </c:pt>
                <c:pt idx="13195">
                  <c:v>13196</c:v>
                </c:pt>
                <c:pt idx="13196">
                  <c:v>13197</c:v>
                </c:pt>
                <c:pt idx="13197">
                  <c:v>13198</c:v>
                </c:pt>
                <c:pt idx="13198">
                  <c:v>13199</c:v>
                </c:pt>
                <c:pt idx="13199">
                  <c:v>13200</c:v>
                </c:pt>
                <c:pt idx="13200">
                  <c:v>13201</c:v>
                </c:pt>
                <c:pt idx="13201">
                  <c:v>13202</c:v>
                </c:pt>
                <c:pt idx="13202">
                  <c:v>13203</c:v>
                </c:pt>
                <c:pt idx="13203">
                  <c:v>13204</c:v>
                </c:pt>
                <c:pt idx="13204">
                  <c:v>13205</c:v>
                </c:pt>
                <c:pt idx="13205">
                  <c:v>13206</c:v>
                </c:pt>
                <c:pt idx="13206">
                  <c:v>13207</c:v>
                </c:pt>
                <c:pt idx="13207">
                  <c:v>13208</c:v>
                </c:pt>
                <c:pt idx="13208">
                  <c:v>13209</c:v>
                </c:pt>
                <c:pt idx="13209">
                  <c:v>13210</c:v>
                </c:pt>
                <c:pt idx="13210">
                  <c:v>13211</c:v>
                </c:pt>
                <c:pt idx="13211">
                  <c:v>13212</c:v>
                </c:pt>
                <c:pt idx="13212">
                  <c:v>13213</c:v>
                </c:pt>
                <c:pt idx="13213">
                  <c:v>13214</c:v>
                </c:pt>
                <c:pt idx="13214">
                  <c:v>13215</c:v>
                </c:pt>
                <c:pt idx="13215">
                  <c:v>13216</c:v>
                </c:pt>
                <c:pt idx="13216">
                  <c:v>13217</c:v>
                </c:pt>
                <c:pt idx="13217">
                  <c:v>13218</c:v>
                </c:pt>
                <c:pt idx="13218">
                  <c:v>13219</c:v>
                </c:pt>
                <c:pt idx="13219">
                  <c:v>13220</c:v>
                </c:pt>
                <c:pt idx="13220">
                  <c:v>13221</c:v>
                </c:pt>
                <c:pt idx="13221">
                  <c:v>13222</c:v>
                </c:pt>
                <c:pt idx="13222">
                  <c:v>13223</c:v>
                </c:pt>
                <c:pt idx="13223">
                  <c:v>13224</c:v>
                </c:pt>
                <c:pt idx="13224">
                  <c:v>13225</c:v>
                </c:pt>
                <c:pt idx="13225">
                  <c:v>13226</c:v>
                </c:pt>
                <c:pt idx="13226">
                  <c:v>13227</c:v>
                </c:pt>
                <c:pt idx="13227">
                  <c:v>13228</c:v>
                </c:pt>
                <c:pt idx="13228">
                  <c:v>13229</c:v>
                </c:pt>
                <c:pt idx="13229">
                  <c:v>13230</c:v>
                </c:pt>
                <c:pt idx="13230">
                  <c:v>13231</c:v>
                </c:pt>
                <c:pt idx="13231">
                  <c:v>13232</c:v>
                </c:pt>
                <c:pt idx="13232">
                  <c:v>13233</c:v>
                </c:pt>
                <c:pt idx="13233">
                  <c:v>13234</c:v>
                </c:pt>
                <c:pt idx="13234">
                  <c:v>13235</c:v>
                </c:pt>
                <c:pt idx="13235">
                  <c:v>13236</c:v>
                </c:pt>
                <c:pt idx="13236">
                  <c:v>13237</c:v>
                </c:pt>
                <c:pt idx="13237">
                  <c:v>13238</c:v>
                </c:pt>
                <c:pt idx="13238">
                  <c:v>13239</c:v>
                </c:pt>
                <c:pt idx="13239">
                  <c:v>13240</c:v>
                </c:pt>
                <c:pt idx="13240">
                  <c:v>13241</c:v>
                </c:pt>
                <c:pt idx="13241">
                  <c:v>13242</c:v>
                </c:pt>
                <c:pt idx="13242">
                  <c:v>13243</c:v>
                </c:pt>
                <c:pt idx="13243">
                  <c:v>13244</c:v>
                </c:pt>
                <c:pt idx="13244">
                  <c:v>13245</c:v>
                </c:pt>
                <c:pt idx="13245">
                  <c:v>13246</c:v>
                </c:pt>
                <c:pt idx="13246">
                  <c:v>13247</c:v>
                </c:pt>
                <c:pt idx="13247">
                  <c:v>13248</c:v>
                </c:pt>
                <c:pt idx="13248">
                  <c:v>13249</c:v>
                </c:pt>
                <c:pt idx="13249">
                  <c:v>13250</c:v>
                </c:pt>
                <c:pt idx="13250">
                  <c:v>13251</c:v>
                </c:pt>
                <c:pt idx="13251">
                  <c:v>13252</c:v>
                </c:pt>
                <c:pt idx="13252">
                  <c:v>13253</c:v>
                </c:pt>
                <c:pt idx="13253">
                  <c:v>13254</c:v>
                </c:pt>
                <c:pt idx="13254">
                  <c:v>13255</c:v>
                </c:pt>
                <c:pt idx="13255">
                  <c:v>13256</c:v>
                </c:pt>
                <c:pt idx="13256">
                  <c:v>13257</c:v>
                </c:pt>
                <c:pt idx="13257">
                  <c:v>13258</c:v>
                </c:pt>
                <c:pt idx="13258">
                  <c:v>13259</c:v>
                </c:pt>
                <c:pt idx="13259">
                  <c:v>13260</c:v>
                </c:pt>
                <c:pt idx="13260">
                  <c:v>13261</c:v>
                </c:pt>
                <c:pt idx="13261">
                  <c:v>13262</c:v>
                </c:pt>
                <c:pt idx="13262">
                  <c:v>13263</c:v>
                </c:pt>
                <c:pt idx="13263">
                  <c:v>13264</c:v>
                </c:pt>
                <c:pt idx="13264">
                  <c:v>13265</c:v>
                </c:pt>
                <c:pt idx="13265">
                  <c:v>13266</c:v>
                </c:pt>
                <c:pt idx="13266">
                  <c:v>13267</c:v>
                </c:pt>
                <c:pt idx="13267">
                  <c:v>13268</c:v>
                </c:pt>
                <c:pt idx="13268">
                  <c:v>13269</c:v>
                </c:pt>
                <c:pt idx="13269">
                  <c:v>13270</c:v>
                </c:pt>
                <c:pt idx="13270">
                  <c:v>13271</c:v>
                </c:pt>
                <c:pt idx="13271">
                  <c:v>13272</c:v>
                </c:pt>
                <c:pt idx="13272">
                  <c:v>13273</c:v>
                </c:pt>
                <c:pt idx="13273">
                  <c:v>13274</c:v>
                </c:pt>
                <c:pt idx="13274">
                  <c:v>13275</c:v>
                </c:pt>
                <c:pt idx="13275">
                  <c:v>13276</c:v>
                </c:pt>
                <c:pt idx="13276">
                  <c:v>13277</c:v>
                </c:pt>
                <c:pt idx="13277">
                  <c:v>13278</c:v>
                </c:pt>
                <c:pt idx="13278">
                  <c:v>13279</c:v>
                </c:pt>
                <c:pt idx="13279">
                  <c:v>13280</c:v>
                </c:pt>
                <c:pt idx="13280">
                  <c:v>13281</c:v>
                </c:pt>
                <c:pt idx="13281">
                  <c:v>13282</c:v>
                </c:pt>
                <c:pt idx="13282">
                  <c:v>13283</c:v>
                </c:pt>
                <c:pt idx="13283">
                  <c:v>13284</c:v>
                </c:pt>
                <c:pt idx="13284">
                  <c:v>13285</c:v>
                </c:pt>
                <c:pt idx="13285">
                  <c:v>13286</c:v>
                </c:pt>
                <c:pt idx="13286">
                  <c:v>13287</c:v>
                </c:pt>
                <c:pt idx="13287">
                  <c:v>13288</c:v>
                </c:pt>
                <c:pt idx="13288">
                  <c:v>13289</c:v>
                </c:pt>
                <c:pt idx="13289">
                  <c:v>13290</c:v>
                </c:pt>
                <c:pt idx="13290">
                  <c:v>13291</c:v>
                </c:pt>
                <c:pt idx="13291">
                  <c:v>13292</c:v>
                </c:pt>
                <c:pt idx="13292">
                  <c:v>13293</c:v>
                </c:pt>
                <c:pt idx="13293">
                  <c:v>13294</c:v>
                </c:pt>
                <c:pt idx="13294">
                  <c:v>13295</c:v>
                </c:pt>
                <c:pt idx="13295">
                  <c:v>13296</c:v>
                </c:pt>
                <c:pt idx="13296">
                  <c:v>13297</c:v>
                </c:pt>
                <c:pt idx="13297">
                  <c:v>13298</c:v>
                </c:pt>
                <c:pt idx="13298">
                  <c:v>13299</c:v>
                </c:pt>
                <c:pt idx="13299">
                  <c:v>13300</c:v>
                </c:pt>
                <c:pt idx="13300">
                  <c:v>13301</c:v>
                </c:pt>
                <c:pt idx="13301">
                  <c:v>13302</c:v>
                </c:pt>
                <c:pt idx="13302">
                  <c:v>13303</c:v>
                </c:pt>
                <c:pt idx="13303">
                  <c:v>13304</c:v>
                </c:pt>
                <c:pt idx="13304">
                  <c:v>13305</c:v>
                </c:pt>
                <c:pt idx="13305">
                  <c:v>13306</c:v>
                </c:pt>
                <c:pt idx="13306">
                  <c:v>13307</c:v>
                </c:pt>
                <c:pt idx="13307">
                  <c:v>13308</c:v>
                </c:pt>
                <c:pt idx="13308">
                  <c:v>13309</c:v>
                </c:pt>
                <c:pt idx="13309">
                  <c:v>13310</c:v>
                </c:pt>
                <c:pt idx="13310">
                  <c:v>13311</c:v>
                </c:pt>
                <c:pt idx="13311">
                  <c:v>13312</c:v>
                </c:pt>
                <c:pt idx="13312">
                  <c:v>13313</c:v>
                </c:pt>
                <c:pt idx="13313">
                  <c:v>13314</c:v>
                </c:pt>
                <c:pt idx="13314">
                  <c:v>13315</c:v>
                </c:pt>
                <c:pt idx="13315">
                  <c:v>13316</c:v>
                </c:pt>
                <c:pt idx="13316">
                  <c:v>13317</c:v>
                </c:pt>
                <c:pt idx="13317">
                  <c:v>13318</c:v>
                </c:pt>
                <c:pt idx="13318">
                  <c:v>13319</c:v>
                </c:pt>
                <c:pt idx="13319">
                  <c:v>13320</c:v>
                </c:pt>
                <c:pt idx="13320">
                  <c:v>13321</c:v>
                </c:pt>
                <c:pt idx="13321">
                  <c:v>13322</c:v>
                </c:pt>
                <c:pt idx="13322">
                  <c:v>13323</c:v>
                </c:pt>
                <c:pt idx="13323">
                  <c:v>13324</c:v>
                </c:pt>
                <c:pt idx="13324">
                  <c:v>13325</c:v>
                </c:pt>
                <c:pt idx="13325">
                  <c:v>13326</c:v>
                </c:pt>
                <c:pt idx="13326">
                  <c:v>13327</c:v>
                </c:pt>
                <c:pt idx="13327">
                  <c:v>13328</c:v>
                </c:pt>
                <c:pt idx="13328">
                  <c:v>13329</c:v>
                </c:pt>
                <c:pt idx="13329">
                  <c:v>13330</c:v>
                </c:pt>
                <c:pt idx="13330">
                  <c:v>13331</c:v>
                </c:pt>
                <c:pt idx="13331">
                  <c:v>13332</c:v>
                </c:pt>
                <c:pt idx="13332">
                  <c:v>13333</c:v>
                </c:pt>
                <c:pt idx="13333">
                  <c:v>13334</c:v>
                </c:pt>
                <c:pt idx="13334">
                  <c:v>13335</c:v>
                </c:pt>
                <c:pt idx="13335">
                  <c:v>13336</c:v>
                </c:pt>
                <c:pt idx="13336">
                  <c:v>13337</c:v>
                </c:pt>
                <c:pt idx="13337">
                  <c:v>13338</c:v>
                </c:pt>
                <c:pt idx="13338">
                  <c:v>13339</c:v>
                </c:pt>
                <c:pt idx="13339">
                  <c:v>13340</c:v>
                </c:pt>
                <c:pt idx="13340">
                  <c:v>13341</c:v>
                </c:pt>
                <c:pt idx="13341">
                  <c:v>13342</c:v>
                </c:pt>
                <c:pt idx="13342">
                  <c:v>13343</c:v>
                </c:pt>
                <c:pt idx="13343">
                  <c:v>13344</c:v>
                </c:pt>
                <c:pt idx="13344">
                  <c:v>13345</c:v>
                </c:pt>
                <c:pt idx="13345">
                  <c:v>13346</c:v>
                </c:pt>
                <c:pt idx="13346">
                  <c:v>13347</c:v>
                </c:pt>
                <c:pt idx="13347">
                  <c:v>13348</c:v>
                </c:pt>
                <c:pt idx="13348">
                  <c:v>13349</c:v>
                </c:pt>
                <c:pt idx="13349">
                  <c:v>13350</c:v>
                </c:pt>
                <c:pt idx="13350">
                  <c:v>13351</c:v>
                </c:pt>
                <c:pt idx="13351">
                  <c:v>13352</c:v>
                </c:pt>
                <c:pt idx="13352">
                  <c:v>13353</c:v>
                </c:pt>
                <c:pt idx="13353">
                  <c:v>13354</c:v>
                </c:pt>
                <c:pt idx="13354">
                  <c:v>13355</c:v>
                </c:pt>
                <c:pt idx="13355">
                  <c:v>13356</c:v>
                </c:pt>
                <c:pt idx="13356">
                  <c:v>13357</c:v>
                </c:pt>
                <c:pt idx="13357">
                  <c:v>13358</c:v>
                </c:pt>
                <c:pt idx="13358">
                  <c:v>13359</c:v>
                </c:pt>
                <c:pt idx="13359">
                  <c:v>13360</c:v>
                </c:pt>
                <c:pt idx="13360">
                  <c:v>13361</c:v>
                </c:pt>
                <c:pt idx="13361">
                  <c:v>13362</c:v>
                </c:pt>
                <c:pt idx="13362">
                  <c:v>13363</c:v>
                </c:pt>
                <c:pt idx="13363">
                  <c:v>13364</c:v>
                </c:pt>
                <c:pt idx="13364">
                  <c:v>13365</c:v>
                </c:pt>
                <c:pt idx="13365">
                  <c:v>13366</c:v>
                </c:pt>
                <c:pt idx="13366">
                  <c:v>13367</c:v>
                </c:pt>
                <c:pt idx="13367">
                  <c:v>13368</c:v>
                </c:pt>
                <c:pt idx="13368">
                  <c:v>13369</c:v>
                </c:pt>
                <c:pt idx="13369">
                  <c:v>13370</c:v>
                </c:pt>
                <c:pt idx="13370">
                  <c:v>13371</c:v>
                </c:pt>
                <c:pt idx="13371">
                  <c:v>13372</c:v>
                </c:pt>
                <c:pt idx="13372">
                  <c:v>13373</c:v>
                </c:pt>
                <c:pt idx="13373">
                  <c:v>13374</c:v>
                </c:pt>
                <c:pt idx="13374">
                  <c:v>13375</c:v>
                </c:pt>
                <c:pt idx="13375">
                  <c:v>13376</c:v>
                </c:pt>
                <c:pt idx="13376">
                  <c:v>13377</c:v>
                </c:pt>
                <c:pt idx="13377">
                  <c:v>13378</c:v>
                </c:pt>
                <c:pt idx="13378">
                  <c:v>13379</c:v>
                </c:pt>
                <c:pt idx="13379">
                  <c:v>13380</c:v>
                </c:pt>
                <c:pt idx="13380">
                  <c:v>13381</c:v>
                </c:pt>
                <c:pt idx="13381">
                  <c:v>13382</c:v>
                </c:pt>
                <c:pt idx="13382">
                  <c:v>13383</c:v>
                </c:pt>
                <c:pt idx="13383">
                  <c:v>13384</c:v>
                </c:pt>
                <c:pt idx="13384">
                  <c:v>13385</c:v>
                </c:pt>
                <c:pt idx="13385">
                  <c:v>13386</c:v>
                </c:pt>
                <c:pt idx="13386">
                  <c:v>13387</c:v>
                </c:pt>
                <c:pt idx="13387">
                  <c:v>13388</c:v>
                </c:pt>
                <c:pt idx="13388">
                  <c:v>13389</c:v>
                </c:pt>
                <c:pt idx="13389">
                  <c:v>13390</c:v>
                </c:pt>
                <c:pt idx="13390">
                  <c:v>13391</c:v>
                </c:pt>
                <c:pt idx="13391">
                  <c:v>13392</c:v>
                </c:pt>
                <c:pt idx="13392">
                  <c:v>13393</c:v>
                </c:pt>
                <c:pt idx="13393">
                  <c:v>13394</c:v>
                </c:pt>
                <c:pt idx="13394">
                  <c:v>13395</c:v>
                </c:pt>
                <c:pt idx="13395">
                  <c:v>13396</c:v>
                </c:pt>
                <c:pt idx="13396">
                  <c:v>13397</c:v>
                </c:pt>
                <c:pt idx="13397">
                  <c:v>13398</c:v>
                </c:pt>
                <c:pt idx="13398">
                  <c:v>13399</c:v>
                </c:pt>
                <c:pt idx="13399">
                  <c:v>13400</c:v>
                </c:pt>
                <c:pt idx="13400">
                  <c:v>13401</c:v>
                </c:pt>
                <c:pt idx="13401">
                  <c:v>13402</c:v>
                </c:pt>
                <c:pt idx="13402">
                  <c:v>13403</c:v>
                </c:pt>
                <c:pt idx="13403">
                  <c:v>13404</c:v>
                </c:pt>
                <c:pt idx="13404">
                  <c:v>13405</c:v>
                </c:pt>
                <c:pt idx="13405">
                  <c:v>13406</c:v>
                </c:pt>
                <c:pt idx="13406">
                  <c:v>13407</c:v>
                </c:pt>
                <c:pt idx="13407">
                  <c:v>13408</c:v>
                </c:pt>
                <c:pt idx="13408">
                  <c:v>13409</c:v>
                </c:pt>
                <c:pt idx="13409">
                  <c:v>13410</c:v>
                </c:pt>
                <c:pt idx="13410">
                  <c:v>13411</c:v>
                </c:pt>
                <c:pt idx="13411">
                  <c:v>13412</c:v>
                </c:pt>
                <c:pt idx="13412">
                  <c:v>13413</c:v>
                </c:pt>
                <c:pt idx="13413">
                  <c:v>13414</c:v>
                </c:pt>
                <c:pt idx="13414">
                  <c:v>13415</c:v>
                </c:pt>
                <c:pt idx="13415">
                  <c:v>13416</c:v>
                </c:pt>
                <c:pt idx="13416">
                  <c:v>13417</c:v>
                </c:pt>
                <c:pt idx="13417">
                  <c:v>13418</c:v>
                </c:pt>
                <c:pt idx="13418">
                  <c:v>13419</c:v>
                </c:pt>
                <c:pt idx="13419">
                  <c:v>13420</c:v>
                </c:pt>
                <c:pt idx="13420">
                  <c:v>13421</c:v>
                </c:pt>
                <c:pt idx="13421">
                  <c:v>13422</c:v>
                </c:pt>
                <c:pt idx="13422">
                  <c:v>13423</c:v>
                </c:pt>
                <c:pt idx="13423">
                  <c:v>13424</c:v>
                </c:pt>
                <c:pt idx="13424">
                  <c:v>13425</c:v>
                </c:pt>
                <c:pt idx="13425">
                  <c:v>13426</c:v>
                </c:pt>
                <c:pt idx="13426">
                  <c:v>13427</c:v>
                </c:pt>
                <c:pt idx="13427">
                  <c:v>13428</c:v>
                </c:pt>
                <c:pt idx="13428">
                  <c:v>13429</c:v>
                </c:pt>
                <c:pt idx="13429">
                  <c:v>13430</c:v>
                </c:pt>
                <c:pt idx="13430">
                  <c:v>13431</c:v>
                </c:pt>
                <c:pt idx="13431">
                  <c:v>13432</c:v>
                </c:pt>
                <c:pt idx="13432">
                  <c:v>13433</c:v>
                </c:pt>
                <c:pt idx="13433">
                  <c:v>13434</c:v>
                </c:pt>
                <c:pt idx="13434">
                  <c:v>13435</c:v>
                </c:pt>
                <c:pt idx="13435">
                  <c:v>13436</c:v>
                </c:pt>
                <c:pt idx="13436">
                  <c:v>13437</c:v>
                </c:pt>
                <c:pt idx="13437">
                  <c:v>13438</c:v>
                </c:pt>
                <c:pt idx="13438">
                  <c:v>13439</c:v>
                </c:pt>
                <c:pt idx="13439">
                  <c:v>13440</c:v>
                </c:pt>
                <c:pt idx="13440">
                  <c:v>13441</c:v>
                </c:pt>
                <c:pt idx="13441">
                  <c:v>13442</c:v>
                </c:pt>
                <c:pt idx="13442">
                  <c:v>13443</c:v>
                </c:pt>
                <c:pt idx="13443">
                  <c:v>13444</c:v>
                </c:pt>
                <c:pt idx="13444">
                  <c:v>13445</c:v>
                </c:pt>
                <c:pt idx="13445">
                  <c:v>13446</c:v>
                </c:pt>
                <c:pt idx="13446">
                  <c:v>13447</c:v>
                </c:pt>
                <c:pt idx="13447">
                  <c:v>13448</c:v>
                </c:pt>
                <c:pt idx="13448">
                  <c:v>13449</c:v>
                </c:pt>
                <c:pt idx="13449">
                  <c:v>13450</c:v>
                </c:pt>
                <c:pt idx="13450">
                  <c:v>13451</c:v>
                </c:pt>
                <c:pt idx="13451">
                  <c:v>13452</c:v>
                </c:pt>
                <c:pt idx="13452">
                  <c:v>13453</c:v>
                </c:pt>
                <c:pt idx="13453">
                  <c:v>13454</c:v>
                </c:pt>
                <c:pt idx="13454">
                  <c:v>13455</c:v>
                </c:pt>
                <c:pt idx="13455">
                  <c:v>13456</c:v>
                </c:pt>
                <c:pt idx="13456">
                  <c:v>13457</c:v>
                </c:pt>
                <c:pt idx="13457">
                  <c:v>13458</c:v>
                </c:pt>
                <c:pt idx="13458">
                  <c:v>13459</c:v>
                </c:pt>
                <c:pt idx="13459">
                  <c:v>13460</c:v>
                </c:pt>
                <c:pt idx="13460">
                  <c:v>13461</c:v>
                </c:pt>
                <c:pt idx="13461">
                  <c:v>13462</c:v>
                </c:pt>
                <c:pt idx="13462">
                  <c:v>13463</c:v>
                </c:pt>
                <c:pt idx="13463">
                  <c:v>13464</c:v>
                </c:pt>
                <c:pt idx="13464">
                  <c:v>13465</c:v>
                </c:pt>
                <c:pt idx="13465">
                  <c:v>13466</c:v>
                </c:pt>
                <c:pt idx="13466">
                  <c:v>13467</c:v>
                </c:pt>
                <c:pt idx="13467">
                  <c:v>13468</c:v>
                </c:pt>
                <c:pt idx="13468">
                  <c:v>13469</c:v>
                </c:pt>
                <c:pt idx="13469">
                  <c:v>13470</c:v>
                </c:pt>
                <c:pt idx="13470">
                  <c:v>13471</c:v>
                </c:pt>
                <c:pt idx="13471">
                  <c:v>13472</c:v>
                </c:pt>
                <c:pt idx="13472">
                  <c:v>13473</c:v>
                </c:pt>
                <c:pt idx="13473">
                  <c:v>13474</c:v>
                </c:pt>
                <c:pt idx="13474">
                  <c:v>13475</c:v>
                </c:pt>
                <c:pt idx="13475">
                  <c:v>13476</c:v>
                </c:pt>
                <c:pt idx="13476">
                  <c:v>13477</c:v>
                </c:pt>
                <c:pt idx="13477">
                  <c:v>13478</c:v>
                </c:pt>
                <c:pt idx="13478">
                  <c:v>13479</c:v>
                </c:pt>
                <c:pt idx="13479">
                  <c:v>13480</c:v>
                </c:pt>
                <c:pt idx="13480">
                  <c:v>13481</c:v>
                </c:pt>
                <c:pt idx="13481">
                  <c:v>13482</c:v>
                </c:pt>
                <c:pt idx="13482">
                  <c:v>13483</c:v>
                </c:pt>
                <c:pt idx="13483">
                  <c:v>13484</c:v>
                </c:pt>
                <c:pt idx="13484">
                  <c:v>13485</c:v>
                </c:pt>
                <c:pt idx="13485">
                  <c:v>13486</c:v>
                </c:pt>
                <c:pt idx="13486">
                  <c:v>13487</c:v>
                </c:pt>
                <c:pt idx="13487">
                  <c:v>13488</c:v>
                </c:pt>
                <c:pt idx="13488">
                  <c:v>13489</c:v>
                </c:pt>
                <c:pt idx="13489">
                  <c:v>13490</c:v>
                </c:pt>
                <c:pt idx="13490">
                  <c:v>13491</c:v>
                </c:pt>
                <c:pt idx="13491">
                  <c:v>13492</c:v>
                </c:pt>
                <c:pt idx="13492">
                  <c:v>13493</c:v>
                </c:pt>
                <c:pt idx="13493">
                  <c:v>13494</c:v>
                </c:pt>
                <c:pt idx="13494">
                  <c:v>13495</c:v>
                </c:pt>
                <c:pt idx="13495">
                  <c:v>13496</c:v>
                </c:pt>
                <c:pt idx="13496">
                  <c:v>13497</c:v>
                </c:pt>
                <c:pt idx="13497">
                  <c:v>13498</c:v>
                </c:pt>
                <c:pt idx="13498">
                  <c:v>13499</c:v>
                </c:pt>
                <c:pt idx="13499">
                  <c:v>13500</c:v>
                </c:pt>
                <c:pt idx="13500">
                  <c:v>13501</c:v>
                </c:pt>
                <c:pt idx="13501">
                  <c:v>13502</c:v>
                </c:pt>
                <c:pt idx="13502">
                  <c:v>13503</c:v>
                </c:pt>
                <c:pt idx="13503">
                  <c:v>13504</c:v>
                </c:pt>
                <c:pt idx="13504">
                  <c:v>13505</c:v>
                </c:pt>
                <c:pt idx="13505">
                  <c:v>13506</c:v>
                </c:pt>
                <c:pt idx="13506">
                  <c:v>13507</c:v>
                </c:pt>
                <c:pt idx="13507">
                  <c:v>13508</c:v>
                </c:pt>
                <c:pt idx="13508">
                  <c:v>13509</c:v>
                </c:pt>
                <c:pt idx="13509">
                  <c:v>13510</c:v>
                </c:pt>
                <c:pt idx="13510">
                  <c:v>13511</c:v>
                </c:pt>
                <c:pt idx="13511">
                  <c:v>13512</c:v>
                </c:pt>
                <c:pt idx="13512">
                  <c:v>13513</c:v>
                </c:pt>
                <c:pt idx="13513">
                  <c:v>13514</c:v>
                </c:pt>
                <c:pt idx="13514">
                  <c:v>13515</c:v>
                </c:pt>
                <c:pt idx="13515">
                  <c:v>13516</c:v>
                </c:pt>
                <c:pt idx="13516">
                  <c:v>13517</c:v>
                </c:pt>
                <c:pt idx="13517">
                  <c:v>13518</c:v>
                </c:pt>
                <c:pt idx="13518">
                  <c:v>13519</c:v>
                </c:pt>
                <c:pt idx="13519">
                  <c:v>13520</c:v>
                </c:pt>
                <c:pt idx="13520">
                  <c:v>13521</c:v>
                </c:pt>
                <c:pt idx="13521">
                  <c:v>13522</c:v>
                </c:pt>
                <c:pt idx="13522">
                  <c:v>13523</c:v>
                </c:pt>
                <c:pt idx="13523">
                  <c:v>13524</c:v>
                </c:pt>
                <c:pt idx="13524">
                  <c:v>13525</c:v>
                </c:pt>
                <c:pt idx="13525">
                  <c:v>13526</c:v>
                </c:pt>
                <c:pt idx="13526">
                  <c:v>13527</c:v>
                </c:pt>
                <c:pt idx="13527">
                  <c:v>13528</c:v>
                </c:pt>
                <c:pt idx="13528">
                  <c:v>13529</c:v>
                </c:pt>
                <c:pt idx="13529">
                  <c:v>13530</c:v>
                </c:pt>
                <c:pt idx="13530">
                  <c:v>13531</c:v>
                </c:pt>
                <c:pt idx="13531">
                  <c:v>13532</c:v>
                </c:pt>
                <c:pt idx="13532">
                  <c:v>13533</c:v>
                </c:pt>
                <c:pt idx="13533">
                  <c:v>13534</c:v>
                </c:pt>
                <c:pt idx="13534">
                  <c:v>13535</c:v>
                </c:pt>
                <c:pt idx="13535">
                  <c:v>13536</c:v>
                </c:pt>
                <c:pt idx="13536">
                  <c:v>13537</c:v>
                </c:pt>
                <c:pt idx="13537">
                  <c:v>13538</c:v>
                </c:pt>
                <c:pt idx="13538">
                  <c:v>13539</c:v>
                </c:pt>
                <c:pt idx="13539">
                  <c:v>13540</c:v>
                </c:pt>
                <c:pt idx="13540">
                  <c:v>13541</c:v>
                </c:pt>
                <c:pt idx="13541">
                  <c:v>13542</c:v>
                </c:pt>
                <c:pt idx="13542">
                  <c:v>13543</c:v>
                </c:pt>
                <c:pt idx="13543">
                  <c:v>13544</c:v>
                </c:pt>
                <c:pt idx="13544">
                  <c:v>13545</c:v>
                </c:pt>
                <c:pt idx="13545">
                  <c:v>13546</c:v>
                </c:pt>
                <c:pt idx="13546">
                  <c:v>13547</c:v>
                </c:pt>
                <c:pt idx="13547">
                  <c:v>13548</c:v>
                </c:pt>
                <c:pt idx="13548">
                  <c:v>13549</c:v>
                </c:pt>
                <c:pt idx="13549">
                  <c:v>13550</c:v>
                </c:pt>
                <c:pt idx="13550">
                  <c:v>13551</c:v>
                </c:pt>
                <c:pt idx="13551">
                  <c:v>13552</c:v>
                </c:pt>
                <c:pt idx="13552">
                  <c:v>13553</c:v>
                </c:pt>
                <c:pt idx="13553">
                  <c:v>13554</c:v>
                </c:pt>
                <c:pt idx="13554">
                  <c:v>13555</c:v>
                </c:pt>
                <c:pt idx="13555">
                  <c:v>13556</c:v>
                </c:pt>
                <c:pt idx="13556">
                  <c:v>13557</c:v>
                </c:pt>
                <c:pt idx="13557">
                  <c:v>13558</c:v>
                </c:pt>
                <c:pt idx="13558">
                  <c:v>13559</c:v>
                </c:pt>
                <c:pt idx="13559">
                  <c:v>13560</c:v>
                </c:pt>
                <c:pt idx="13560">
                  <c:v>13561</c:v>
                </c:pt>
                <c:pt idx="13561">
                  <c:v>13562</c:v>
                </c:pt>
                <c:pt idx="13562">
                  <c:v>13563</c:v>
                </c:pt>
                <c:pt idx="13563">
                  <c:v>13564</c:v>
                </c:pt>
                <c:pt idx="13564">
                  <c:v>13565</c:v>
                </c:pt>
                <c:pt idx="13565">
                  <c:v>13566</c:v>
                </c:pt>
                <c:pt idx="13566">
                  <c:v>13567</c:v>
                </c:pt>
                <c:pt idx="13567">
                  <c:v>13568</c:v>
                </c:pt>
                <c:pt idx="13568">
                  <c:v>13569</c:v>
                </c:pt>
                <c:pt idx="13569">
                  <c:v>13570</c:v>
                </c:pt>
                <c:pt idx="13570">
                  <c:v>13571</c:v>
                </c:pt>
                <c:pt idx="13571">
                  <c:v>13572</c:v>
                </c:pt>
                <c:pt idx="13572">
                  <c:v>13573</c:v>
                </c:pt>
                <c:pt idx="13573">
                  <c:v>13574</c:v>
                </c:pt>
                <c:pt idx="13574">
                  <c:v>13575</c:v>
                </c:pt>
                <c:pt idx="13575">
                  <c:v>13576</c:v>
                </c:pt>
                <c:pt idx="13576">
                  <c:v>13577</c:v>
                </c:pt>
                <c:pt idx="13577">
                  <c:v>13578</c:v>
                </c:pt>
                <c:pt idx="13578">
                  <c:v>13579</c:v>
                </c:pt>
                <c:pt idx="13579">
                  <c:v>13580</c:v>
                </c:pt>
                <c:pt idx="13580">
                  <c:v>13581</c:v>
                </c:pt>
                <c:pt idx="13581">
                  <c:v>13582</c:v>
                </c:pt>
                <c:pt idx="13582">
                  <c:v>13583</c:v>
                </c:pt>
                <c:pt idx="13583">
                  <c:v>13584</c:v>
                </c:pt>
                <c:pt idx="13584">
                  <c:v>13585</c:v>
                </c:pt>
                <c:pt idx="13585">
                  <c:v>13586</c:v>
                </c:pt>
                <c:pt idx="13586">
                  <c:v>13587</c:v>
                </c:pt>
                <c:pt idx="13587">
                  <c:v>13588</c:v>
                </c:pt>
                <c:pt idx="13588">
                  <c:v>13589</c:v>
                </c:pt>
                <c:pt idx="13589">
                  <c:v>13590</c:v>
                </c:pt>
                <c:pt idx="13590">
                  <c:v>13591</c:v>
                </c:pt>
                <c:pt idx="13591">
                  <c:v>13592</c:v>
                </c:pt>
                <c:pt idx="13592">
                  <c:v>13593</c:v>
                </c:pt>
                <c:pt idx="13593">
                  <c:v>13594</c:v>
                </c:pt>
                <c:pt idx="13594">
                  <c:v>13595</c:v>
                </c:pt>
                <c:pt idx="13595">
                  <c:v>13596</c:v>
                </c:pt>
                <c:pt idx="13596">
                  <c:v>13597</c:v>
                </c:pt>
                <c:pt idx="13597">
                  <c:v>13598</c:v>
                </c:pt>
                <c:pt idx="13598">
                  <c:v>13599</c:v>
                </c:pt>
                <c:pt idx="13599">
                  <c:v>13600</c:v>
                </c:pt>
                <c:pt idx="13600">
                  <c:v>13601</c:v>
                </c:pt>
                <c:pt idx="13601">
                  <c:v>13602</c:v>
                </c:pt>
                <c:pt idx="13602">
                  <c:v>13603</c:v>
                </c:pt>
                <c:pt idx="13603">
                  <c:v>13604</c:v>
                </c:pt>
                <c:pt idx="13604">
                  <c:v>13605</c:v>
                </c:pt>
                <c:pt idx="13605">
                  <c:v>13606</c:v>
                </c:pt>
                <c:pt idx="13606">
                  <c:v>13607</c:v>
                </c:pt>
                <c:pt idx="13607">
                  <c:v>13608</c:v>
                </c:pt>
                <c:pt idx="13608">
                  <c:v>13609</c:v>
                </c:pt>
                <c:pt idx="13609">
                  <c:v>13610</c:v>
                </c:pt>
                <c:pt idx="13610">
                  <c:v>13611</c:v>
                </c:pt>
                <c:pt idx="13611">
                  <c:v>13612</c:v>
                </c:pt>
                <c:pt idx="13612">
                  <c:v>13613</c:v>
                </c:pt>
                <c:pt idx="13613">
                  <c:v>13614</c:v>
                </c:pt>
                <c:pt idx="13614">
                  <c:v>13615</c:v>
                </c:pt>
                <c:pt idx="13615">
                  <c:v>13616</c:v>
                </c:pt>
                <c:pt idx="13616">
                  <c:v>13617</c:v>
                </c:pt>
                <c:pt idx="13617">
                  <c:v>13618</c:v>
                </c:pt>
                <c:pt idx="13618">
                  <c:v>13619</c:v>
                </c:pt>
                <c:pt idx="13619">
                  <c:v>13620</c:v>
                </c:pt>
                <c:pt idx="13620">
                  <c:v>13621</c:v>
                </c:pt>
                <c:pt idx="13621">
                  <c:v>13622</c:v>
                </c:pt>
                <c:pt idx="13622">
                  <c:v>13623</c:v>
                </c:pt>
                <c:pt idx="13623">
                  <c:v>13624</c:v>
                </c:pt>
                <c:pt idx="13624">
                  <c:v>13625</c:v>
                </c:pt>
                <c:pt idx="13625">
                  <c:v>13626</c:v>
                </c:pt>
                <c:pt idx="13626">
                  <c:v>13627</c:v>
                </c:pt>
                <c:pt idx="13627">
                  <c:v>13628</c:v>
                </c:pt>
                <c:pt idx="13628">
                  <c:v>13629</c:v>
                </c:pt>
                <c:pt idx="13629">
                  <c:v>13630</c:v>
                </c:pt>
                <c:pt idx="13630">
                  <c:v>13631</c:v>
                </c:pt>
                <c:pt idx="13631">
                  <c:v>13632</c:v>
                </c:pt>
                <c:pt idx="13632">
                  <c:v>13633</c:v>
                </c:pt>
                <c:pt idx="13633">
                  <c:v>13634</c:v>
                </c:pt>
                <c:pt idx="13634">
                  <c:v>13635</c:v>
                </c:pt>
                <c:pt idx="13635">
                  <c:v>13636</c:v>
                </c:pt>
                <c:pt idx="13636">
                  <c:v>13637</c:v>
                </c:pt>
                <c:pt idx="13637">
                  <c:v>13638</c:v>
                </c:pt>
                <c:pt idx="13638">
                  <c:v>13639</c:v>
                </c:pt>
                <c:pt idx="13639">
                  <c:v>13640</c:v>
                </c:pt>
                <c:pt idx="13640">
                  <c:v>13641</c:v>
                </c:pt>
                <c:pt idx="13641">
                  <c:v>13642</c:v>
                </c:pt>
                <c:pt idx="13642">
                  <c:v>13643</c:v>
                </c:pt>
                <c:pt idx="13643">
                  <c:v>13644</c:v>
                </c:pt>
                <c:pt idx="13644">
                  <c:v>13645</c:v>
                </c:pt>
                <c:pt idx="13645">
                  <c:v>13646</c:v>
                </c:pt>
                <c:pt idx="13646">
                  <c:v>13647</c:v>
                </c:pt>
                <c:pt idx="13647">
                  <c:v>13648</c:v>
                </c:pt>
                <c:pt idx="13648">
                  <c:v>13649</c:v>
                </c:pt>
                <c:pt idx="13649">
                  <c:v>13650</c:v>
                </c:pt>
                <c:pt idx="13650">
                  <c:v>13651</c:v>
                </c:pt>
                <c:pt idx="13651">
                  <c:v>13652</c:v>
                </c:pt>
                <c:pt idx="13652">
                  <c:v>13653</c:v>
                </c:pt>
                <c:pt idx="13653">
                  <c:v>13654</c:v>
                </c:pt>
                <c:pt idx="13654">
                  <c:v>13655</c:v>
                </c:pt>
                <c:pt idx="13655">
                  <c:v>13656</c:v>
                </c:pt>
                <c:pt idx="13656">
                  <c:v>13657</c:v>
                </c:pt>
                <c:pt idx="13657">
                  <c:v>13658</c:v>
                </c:pt>
                <c:pt idx="13658">
                  <c:v>13659</c:v>
                </c:pt>
                <c:pt idx="13659">
                  <c:v>13660</c:v>
                </c:pt>
                <c:pt idx="13660">
                  <c:v>13661</c:v>
                </c:pt>
                <c:pt idx="13661">
                  <c:v>13662</c:v>
                </c:pt>
                <c:pt idx="13662">
                  <c:v>13663</c:v>
                </c:pt>
                <c:pt idx="13663">
                  <c:v>13664</c:v>
                </c:pt>
                <c:pt idx="13664">
                  <c:v>13665</c:v>
                </c:pt>
                <c:pt idx="13665">
                  <c:v>13666</c:v>
                </c:pt>
                <c:pt idx="13666">
                  <c:v>13667</c:v>
                </c:pt>
                <c:pt idx="13667">
                  <c:v>13668</c:v>
                </c:pt>
                <c:pt idx="13668">
                  <c:v>13669</c:v>
                </c:pt>
                <c:pt idx="13669">
                  <c:v>13670</c:v>
                </c:pt>
                <c:pt idx="13670">
                  <c:v>13671</c:v>
                </c:pt>
                <c:pt idx="13671">
                  <c:v>13672</c:v>
                </c:pt>
                <c:pt idx="13672">
                  <c:v>13673</c:v>
                </c:pt>
                <c:pt idx="13673">
                  <c:v>13674</c:v>
                </c:pt>
                <c:pt idx="13674">
                  <c:v>13675</c:v>
                </c:pt>
                <c:pt idx="13675">
                  <c:v>13676</c:v>
                </c:pt>
                <c:pt idx="13676">
                  <c:v>13677</c:v>
                </c:pt>
                <c:pt idx="13677">
                  <c:v>13678</c:v>
                </c:pt>
                <c:pt idx="13678">
                  <c:v>13679</c:v>
                </c:pt>
                <c:pt idx="13679">
                  <c:v>13680</c:v>
                </c:pt>
                <c:pt idx="13680">
                  <c:v>13681</c:v>
                </c:pt>
                <c:pt idx="13681">
                  <c:v>13682</c:v>
                </c:pt>
                <c:pt idx="13682">
                  <c:v>13683</c:v>
                </c:pt>
                <c:pt idx="13683">
                  <c:v>13684</c:v>
                </c:pt>
                <c:pt idx="13684">
                  <c:v>13685</c:v>
                </c:pt>
                <c:pt idx="13685">
                  <c:v>13686</c:v>
                </c:pt>
                <c:pt idx="13686">
                  <c:v>13687</c:v>
                </c:pt>
                <c:pt idx="13687">
                  <c:v>13688</c:v>
                </c:pt>
                <c:pt idx="13688">
                  <c:v>13689</c:v>
                </c:pt>
                <c:pt idx="13689">
                  <c:v>13690</c:v>
                </c:pt>
                <c:pt idx="13690">
                  <c:v>13691</c:v>
                </c:pt>
                <c:pt idx="13691">
                  <c:v>13692</c:v>
                </c:pt>
                <c:pt idx="13692">
                  <c:v>13693</c:v>
                </c:pt>
                <c:pt idx="13693">
                  <c:v>13694</c:v>
                </c:pt>
                <c:pt idx="13694">
                  <c:v>13695</c:v>
                </c:pt>
                <c:pt idx="13695">
                  <c:v>13696</c:v>
                </c:pt>
                <c:pt idx="13696">
                  <c:v>13697</c:v>
                </c:pt>
                <c:pt idx="13697">
                  <c:v>13698</c:v>
                </c:pt>
                <c:pt idx="13698">
                  <c:v>13699</c:v>
                </c:pt>
                <c:pt idx="13699">
                  <c:v>13700</c:v>
                </c:pt>
                <c:pt idx="13700">
                  <c:v>13701</c:v>
                </c:pt>
                <c:pt idx="13701">
                  <c:v>13702</c:v>
                </c:pt>
                <c:pt idx="13702">
                  <c:v>13703</c:v>
                </c:pt>
                <c:pt idx="13703">
                  <c:v>13704</c:v>
                </c:pt>
                <c:pt idx="13704">
                  <c:v>13705</c:v>
                </c:pt>
                <c:pt idx="13705">
                  <c:v>13706</c:v>
                </c:pt>
                <c:pt idx="13706">
                  <c:v>13707</c:v>
                </c:pt>
                <c:pt idx="13707">
                  <c:v>13708</c:v>
                </c:pt>
                <c:pt idx="13708">
                  <c:v>13709</c:v>
                </c:pt>
                <c:pt idx="13709">
                  <c:v>13710</c:v>
                </c:pt>
                <c:pt idx="13710">
                  <c:v>13711</c:v>
                </c:pt>
                <c:pt idx="13711">
                  <c:v>13712</c:v>
                </c:pt>
                <c:pt idx="13712">
                  <c:v>13713</c:v>
                </c:pt>
                <c:pt idx="13713">
                  <c:v>13714</c:v>
                </c:pt>
                <c:pt idx="13714">
                  <c:v>13715</c:v>
                </c:pt>
                <c:pt idx="13715">
                  <c:v>13716</c:v>
                </c:pt>
                <c:pt idx="13716">
                  <c:v>13717</c:v>
                </c:pt>
                <c:pt idx="13717">
                  <c:v>13718</c:v>
                </c:pt>
                <c:pt idx="13718">
                  <c:v>13719</c:v>
                </c:pt>
                <c:pt idx="13719">
                  <c:v>13720</c:v>
                </c:pt>
                <c:pt idx="13720">
                  <c:v>13721</c:v>
                </c:pt>
                <c:pt idx="13721">
                  <c:v>13722</c:v>
                </c:pt>
                <c:pt idx="13722">
                  <c:v>13723</c:v>
                </c:pt>
                <c:pt idx="13723">
                  <c:v>13724</c:v>
                </c:pt>
                <c:pt idx="13724">
                  <c:v>13725</c:v>
                </c:pt>
                <c:pt idx="13725">
                  <c:v>13726</c:v>
                </c:pt>
                <c:pt idx="13726">
                  <c:v>13727</c:v>
                </c:pt>
                <c:pt idx="13727">
                  <c:v>13728</c:v>
                </c:pt>
                <c:pt idx="13728">
                  <c:v>13729</c:v>
                </c:pt>
                <c:pt idx="13729">
                  <c:v>13730</c:v>
                </c:pt>
                <c:pt idx="13730">
                  <c:v>13731</c:v>
                </c:pt>
                <c:pt idx="13731">
                  <c:v>13732</c:v>
                </c:pt>
                <c:pt idx="13732">
                  <c:v>13733</c:v>
                </c:pt>
                <c:pt idx="13733">
                  <c:v>13734</c:v>
                </c:pt>
                <c:pt idx="13734">
                  <c:v>13735</c:v>
                </c:pt>
                <c:pt idx="13735">
                  <c:v>13736</c:v>
                </c:pt>
                <c:pt idx="13736">
                  <c:v>13737</c:v>
                </c:pt>
                <c:pt idx="13737">
                  <c:v>13738</c:v>
                </c:pt>
                <c:pt idx="13738">
                  <c:v>13739</c:v>
                </c:pt>
                <c:pt idx="13739">
                  <c:v>13740</c:v>
                </c:pt>
                <c:pt idx="13740">
                  <c:v>13741</c:v>
                </c:pt>
                <c:pt idx="13741">
                  <c:v>13742</c:v>
                </c:pt>
                <c:pt idx="13742">
                  <c:v>13743</c:v>
                </c:pt>
                <c:pt idx="13743">
                  <c:v>13744</c:v>
                </c:pt>
                <c:pt idx="13744">
                  <c:v>13745</c:v>
                </c:pt>
                <c:pt idx="13745">
                  <c:v>13746</c:v>
                </c:pt>
                <c:pt idx="13746">
                  <c:v>13747</c:v>
                </c:pt>
                <c:pt idx="13747">
                  <c:v>13748</c:v>
                </c:pt>
                <c:pt idx="13748">
                  <c:v>13749</c:v>
                </c:pt>
                <c:pt idx="13749">
                  <c:v>13750</c:v>
                </c:pt>
                <c:pt idx="13750">
                  <c:v>13751</c:v>
                </c:pt>
                <c:pt idx="13751">
                  <c:v>13752</c:v>
                </c:pt>
                <c:pt idx="13752">
                  <c:v>13753</c:v>
                </c:pt>
                <c:pt idx="13753">
                  <c:v>13754</c:v>
                </c:pt>
                <c:pt idx="13754">
                  <c:v>13755</c:v>
                </c:pt>
                <c:pt idx="13755">
                  <c:v>13756</c:v>
                </c:pt>
                <c:pt idx="13756">
                  <c:v>13757</c:v>
                </c:pt>
                <c:pt idx="13757">
                  <c:v>13758</c:v>
                </c:pt>
                <c:pt idx="13758">
                  <c:v>13759</c:v>
                </c:pt>
                <c:pt idx="13759">
                  <c:v>13760</c:v>
                </c:pt>
                <c:pt idx="13760">
                  <c:v>13761</c:v>
                </c:pt>
                <c:pt idx="13761">
                  <c:v>13762</c:v>
                </c:pt>
                <c:pt idx="13762">
                  <c:v>13763</c:v>
                </c:pt>
                <c:pt idx="13763">
                  <c:v>13764</c:v>
                </c:pt>
                <c:pt idx="13764">
                  <c:v>13765</c:v>
                </c:pt>
                <c:pt idx="13765">
                  <c:v>13766</c:v>
                </c:pt>
                <c:pt idx="13766">
                  <c:v>13767</c:v>
                </c:pt>
                <c:pt idx="13767">
                  <c:v>13768</c:v>
                </c:pt>
                <c:pt idx="13768">
                  <c:v>13769</c:v>
                </c:pt>
                <c:pt idx="13769">
                  <c:v>13770</c:v>
                </c:pt>
                <c:pt idx="13770">
                  <c:v>13771</c:v>
                </c:pt>
                <c:pt idx="13771">
                  <c:v>13772</c:v>
                </c:pt>
                <c:pt idx="13772">
                  <c:v>13773</c:v>
                </c:pt>
                <c:pt idx="13773">
                  <c:v>13774</c:v>
                </c:pt>
                <c:pt idx="13774">
                  <c:v>13775</c:v>
                </c:pt>
                <c:pt idx="13775">
                  <c:v>13776</c:v>
                </c:pt>
                <c:pt idx="13776">
                  <c:v>13777</c:v>
                </c:pt>
                <c:pt idx="13777">
                  <c:v>13778</c:v>
                </c:pt>
                <c:pt idx="13778">
                  <c:v>13779</c:v>
                </c:pt>
                <c:pt idx="13779">
                  <c:v>13780</c:v>
                </c:pt>
                <c:pt idx="13780">
                  <c:v>13781</c:v>
                </c:pt>
                <c:pt idx="13781">
                  <c:v>13782</c:v>
                </c:pt>
                <c:pt idx="13782">
                  <c:v>13783</c:v>
                </c:pt>
                <c:pt idx="13783">
                  <c:v>13784</c:v>
                </c:pt>
                <c:pt idx="13784">
                  <c:v>13785</c:v>
                </c:pt>
                <c:pt idx="13785">
                  <c:v>13786</c:v>
                </c:pt>
                <c:pt idx="13786">
                  <c:v>13787</c:v>
                </c:pt>
                <c:pt idx="13787">
                  <c:v>13788</c:v>
                </c:pt>
                <c:pt idx="13788">
                  <c:v>13789</c:v>
                </c:pt>
                <c:pt idx="13789">
                  <c:v>13790</c:v>
                </c:pt>
                <c:pt idx="13790">
                  <c:v>13791</c:v>
                </c:pt>
                <c:pt idx="13791">
                  <c:v>13792</c:v>
                </c:pt>
                <c:pt idx="13792">
                  <c:v>13793</c:v>
                </c:pt>
                <c:pt idx="13793">
                  <c:v>13794</c:v>
                </c:pt>
                <c:pt idx="13794">
                  <c:v>13795</c:v>
                </c:pt>
                <c:pt idx="13795">
                  <c:v>13796</c:v>
                </c:pt>
                <c:pt idx="13796">
                  <c:v>13797</c:v>
                </c:pt>
                <c:pt idx="13797">
                  <c:v>13798</c:v>
                </c:pt>
                <c:pt idx="13798">
                  <c:v>13799</c:v>
                </c:pt>
                <c:pt idx="13799">
                  <c:v>13800</c:v>
                </c:pt>
                <c:pt idx="13800">
                  <c:v>13801</c:v>
                </c:pt>
                <c:pt idx="13801">
                  <c:v>13802</c:v>
                </c:pt>
                <c:pt idx="13802">
                  <c:v>13803</c:v>
                </c:pt>
                <c:pt idx="13803">
                  <c:v>13804</c:v>
                </c:pt>
                <c:pt idx="13804">
                  <c:v>13805</c:v>
                </c:pt>
                <c:pt idx="13805">
                  <c:v>13806</c:v>
                </c:pt>
                <c:pt idx="13806">
                  <c:v>13807</c:v>
                </c:pt>
                <c:pt idx="13807">
                  <c:v>13808</c:v>
                </c:pt>
                <c:pt idx="13808">
                  <c:v>13809</c:v>
                </c:pt>
                <c:pt idx="13809">
                  <c:v>13810</c:v>
                </c:pt>
                <c:pt idx="13810">
                  <c:v>13811</c:v>
                </c:pt>
                <c:pt idx="13811">
                  <c:v>13812</c:v>
                </c:pt>
                <c:pt idx="13812">
                  <c:v>13813</c:v>
                </c:pt>
                <c:pt idx="13813">
                  <c:v>13814</c:v>
                </c:pt>
                <c:pt idx="13814">
                  <c:v>13815</c:v>
                </c:pt>
                <c:pt idx="13815">
                  <c:v>13816</c:v>
                </c:pt>
                <c:pt idx="13816">
                  <c:v>13817</c:v>
                </c:pt>
                <c:pt idx="13817">
                  <c:v>13818</c:v>
                </c:pt>
                <c:pt idx="13818">
                  <c:v>13819</c:v>
                </c:pt>
                <c:pt idx="13819">
                  <c:v>13820</c:v>
                </c:pt>
                <c:pt idx="13820">
                  <c:v>13821</c:v>
                </c:pt>
                <c:pt idx="13821">
                  <c:v>13822</c:v>
                </c:pt>
                <c:pt idx="13822">
                  <c:v>13823</c:v>
                </c:pt>
                <c:pt idx="13823">
                  <c:v>13824</c:v>
                </c:pt>
                <c:pt idx="13824">
                  <c:v>13825</c:v>
                </c:pt>
                <c:pt idx="13825">
                  <c:v>13826</c:v>
                </c:pt>
                <c:pt idx="13826">
                  <c:v>13827</c:v>
                </c:pt>
                <c:pt idx="13827">
                  <c:v>13828</c:v>
                </c:pt>
                <c:pt idx="13828">
                  <c:v>13829</c:v>
                </c:pt>
                <c:pt idx="13829">
                  <c:v>13830</c:v>
                </c:pt>
                <c:pt idx="13830">
                  <c:v>13831</c:v>
                </c:pt>
                <c:pt idx="13831">
                  <c:v>13832</c:v>
                </c:pt>
                <c:pt idx="13832">
                  <c:v>13833</c:v>
                </c:pt>
                <c:pt idx="13833">
                  <c:v>13834</c:v>
                </c:pt>
                <c:pt idx="13834">
                  <c:v>13835</c:v>
                </c:pt>
                <c:pt idx="13835">
                  <c:v>13836</c:v>
                </c:pt>
                <c:pt idx="13836">
                  <c:v>13837</c:v>
                </c:pt>
                <c:pt idx="13837">
                  <c:v>13838</c:v>
                </c:pt>
                <c:pt idx="13838">
                  <c:v>13839</c:v>
                </c:pt>
                <c:pt idx="13839">
                  <c:v>13840</c:v>
                </c:pt>
                <c:pt idx="13840">
                  <c:v>13841</c:v>
                </c:pt>
                <c:pt idx="13841">
                  <c:v>13842</c:v>
                </c:pt>
                <c:pt idx="13842">
                  <c:v>13843</c:v>
                </c:pt>
                <c:pt idx="13843">
                  <c:v>13844</c:v>
                </c:pt>
                <c:pt idx="13844">
                  <c:v>13845</c:v>
                </c:pt>
                <c:pt idx="13845">
                  <c:v>13846</c:v>
                </c:pt>
                <c:pt idx="13846">
                  <c:v>13847</c:v>
                </c:pt>
                <c:pt idx="13847">
                  <c:v>13848</c:v>
                </c:pt>
                <c:pt idx="13848">
                  <c:v>13849</c:v>
                </c:pt>
                <c:pt idx="13849">
                  <c:v>13850</c:v>
                </c:pt>
                <c:pt idx="13850">
                  <c:v>13851</c:v>
                </c:pt>
                <c:pt idx="13851">
                  <c:v>13852</c:v>
                </c:pt>
                <c:pt idx="13852">
                  <c:v>13853</c:v>
                </c:pt>
                <c:pt idx="13853">
                  <c:v>13854</c:v>
                </c:pt>
                <c:pt idx="13854">
                  <c:v>13855</c:v>
                </c:pt>
                <c:pt idx="13855">
                  <c:v>13856</c:v>
                </c:pt>
                <c:pt idx="13856">
                  <c:v>13857</c:v>
                </c:pt>
                <c:pt idx="13857">
                  <c:v>13858</c:v>
                </c:pt>
                <c:pt idx="13858">
                  <c:v>13859</c:v>
                </c:pt>
                <c:pt idx="13859">
                  <c:v>13860</c:v>
                </c:pt>
                <c:pt idx="13860">
                  <c:v>13861</c:v>
                </c:pt>
                <c:pt idx="13861">
                  <c:v>13862</c:v>
                </c:pt>
                <c:pt idx="13862">
                  <c:v>13863</c:v>
                </c:pt>
                <c:pt idx="13863">
                  <c:v>13864</c:v>
                </c:pt>
                <c:pt idx="13864">
                  <c:v>13865</c:v>
                </c:pt>
                <c:pt idx="13865">
                  <c:v>13866</c:v>
                </c:pt>
                <c:pt idx="13866">
                  <c:v>13867</c:v>
                </c:pt>
                <c:pt idx="13867">
                  <c:v>13868</c:v>
                </c:pt>
                <c:pt idx="13868">
                  <c:v>13869</c:v>
                </c:pt>
                <c:pt idx="13869">
                  <c:v>13870</c:v>
                </c:pt>
                <c:pt idx="13870">
                  <c:v>13871</c:v>
                </c:pt>
                <c:pt idx="13871">
                  <c:v>13872</c:v>
                </c:pt>
                <c:pt idx="13872">
                  <c:v>13873</c:v>
                </c:pt>
                <c:pt idx="13873">
                  <c:v>13874</c:v>
                </c:pt>
                <c:pt idx="13874">
                  <c:v>13875</c:v>
                </c:pt>
                <c:pt idx="13875">
                  <c:v>13876</c:v>
                </c:pt>
                <c:pt idx="13876">
                  <c:v>13877</c:v>
                </c:pt>
                <c:pt idx="13877">
                  <c:v>13878</c:v>
                </c:pt>
                <c:pt idx="13878">
                  <c:v>13879</c:v>
                </c:pt>
                <c:pt idx="13879">
                  <c:v>13880</c:v>
                </c:pt>
                <c:pt idx="13880">
                  <c:v>13881</c:v>
                </c:pt>
                <c:pt idx="13881">
                  <c:v>13882</c:v>
                </c:pt>
                <c:pt idx="13882">
                  <c:v>13883</c:v>
                </c:pt>
                <c:pt idx="13883">
                  <c:v>13884</c:v>
                </c:pt>
                <c:pt idx="13884">
                  <c:v>13885</c:v>
                </c:pt>
                <c:pt idx="13885">
                  <c:v>13886</c:v>
                </c:pt>
                <c:pt idx="13886">
                  <c:v>13887</c:v>
                </c:pt>
                <c:pt idx="13887">
                  <c:v>13888</c:v>
                </c:pt>
                <c:pt idx="13888">
                  <c:v>13889</c:v>
                </c:pt>
                <c:pt idx="13889">
                  <c:v>13890</c:v>
                </c:pt>
                <c:pt idx="13890">
                  <c:v>13891</c:v>
                </c:pt>
                <c:pt idx="13891">
                  <c:v>13892</c:v>
                </c:pt>
                <c:pt idx="13892">
                  <c:v>13893</c:v>
                </c:pt>
                <c:pt idx="13893">
                  <c:v>13894</c:v>
                </c:pt>
                <c:pt idx="13894">
                  <c:v>13895</c:v>
                </c:pt>
                <c:pt idx="13895">
                  <c:v>13896</c:v>
                </c:pt>
                <c:pt idx="13896">
                  <c:v>13897</c:v>
                </c:pt>
                <c:pt idx="13897">
                  <c:v>13898</c:v>
                </c:pt>
                <c:pt idx="13898">
                  <c:v>13899</c:v>
                </c:pt>
                <c:pt idx="13899">
                  <c:v>13900</c:v>
                </c:pt>
                <c:pt idx="13900">
                  <c:v>13901</c:v>
                </c:pt>
                <c:pt idx="13901">
                  <c:v>13902</c:v>
                </c:pt>
                <c:pt idx="13902">
                  <c:v>13903</c:v>
                </c:pt>
                <c:pt idx="13903">
                  <c:v>13904</c:v>
                </c:pt>
                <c:pt idx="13904">
                  <c:v>13905</c:v>
                </c:pt>
                <c:pt idx="13905">
                  <c:v>13906</c:v>
                </c:pt>
                <c:pt idx="13906">
                  <c:v>13907</c:v>
                </c:pt>
                <c:pt idx="13907">
                  <c:v>13908</c:v>
                </c:pt>
                <c:pt idx="13908">
                  <c:v>13909</c:v>
                </c:pt>
                <c:pt idx="13909">
                  <c:v>13910</c:v>
                </c:pt>
                <c:pt idx="13910">
                  <c:v>13911</c:v>
                </c:pt>
                <c:pt idx="13911">
                  <c:v>13912</c:v>
                </c:pt>
                <c:pt idx="13912">
                  <c:v>13913</c:v>
                </c:pt>
                <c:pt idx="13913">
                  <c:v>13914</c:v>
                </c:pt>
                <c:pt idx="13914">
                  <c:v>13915</c:v>
                </c:pt>
                <c:pt idx="13915">
                  <c:v>13916</c:v>
                </c:pt>
                <c:pt idx="13916">
                  <c:v>13917</c:v>
                </c:pt>
                <c:pt idx="13917">
                  <c:v>13918</c:v>
                </c:pt>
                <c:pt idx="13918">
                  <c:v>13919</c:v>
                </c:pt>
                <c:pt idx="13919">
                  <c:v>13920</c:v>
                </c:pt>
                <c:pt idx="13920">
                  <c:v>13921</c:v>
                </c:pt>
                <c:pt idx="13921">
                  <c:v>13922</c:v>
                </c:pt>
                <c:pt idx="13922">
                  <c:v>13923</c:v>
                </c:pt>
                <c:pt idx="13923">
                  <c:v>13924</c:v>
                </c:pt>
                <c:pt idx="13924">
                  <c:v>13925</c:v>
                </c:pt>
                <c:pt idx="13925">
                  <c:v>13926</c:v>
                </c:pt>
                <c:pt idx="13926">
                  <c:v>13927</c:v>
                </c:pt>
                <c:pt idx="13927">
                  <c:v>13928</c:v>
                </c:pt>
                <c:pt idx="13928">
                  <c:v>13929</c:v>
                </c:pt>
                <c:pt idx="13929">
                  <c:v>13930</c:v>
                </c:pt>
                <c:pt idx="13930">
                  <c:v>13931</c:v>
                </c:pt>
                <c:pt idx="13931">
                  <c:v>13932</c:v>
                </c:pt>
                <c:pt idx="13932">
                  <c:v>13933</c:v>
                </c:pt>
                <c:pt idx="13933">
                  <c:v>13934</c:v>
                </c:pt>
                <c:pt idx="13934">
                  <c:v>13935</c:v>
                </c:pt>
                <c:pt idx="13935">
                  <c:v>13936</c:v>
                </c:pt>
                <c:pt idx="13936">
                  <c:v>13937</c:v>
                </c:pt>
                <c:pt idx="13937">
                  <c:v>13938</c:v>
                </c:pt>
                <c:pt idx="13938">
                  <c:v>13939</c:v>
                </c:pt>
                <c:pt idx="13939">
                  <c:v>13940</c:v>
                </c:pt>
                <c:pt idx="13940">
                  <c:v>13941</c:v>
                </c:pt>
                <c:pt idx="13941">
                  <c:v>13942</c:v>
                </c:pt>
                <c:pt idx="13942">
                  <c:v>13943</c:v>
                </c:pt>
                <c:pt idx="13943">
                  <c:v>13944</c:v>
                </c:pt>
                <c:pt idx="13944">
                  <c:v>13945</c:v>
                </c:pt>
                <c:pt idx="13945">
                  <c:v>13946</c:v>
                </c:pt>
                <c:pt idx="13946">
                  <c:v>13947</c:v>
                </c:pt>
                <c:pt idx="13947">
                  <c:v>13948</c:v>
                </c:pt>
                <c:pt idx="13948">
                  <c:v>13949</c:v>
                </c:pt>
                <c:pt idx="13949">
                  <c:v>13950</c:v>
                </c:pt>
                <c:pt idx="13950">
                  <c:v>13951</c:v>
                </c:pt>
                <c:pt idx="13951">
                  <c:v>13952</c:v>
                </c:pt>
                <c:pt idx="13952">
                  <c:v>13953</c:v>
                </c:pt>
                <c:pt idx="13953">
                  <c:v>13954</c:v>
                </c:pt>
                <c:pt idx="13954">
                  <c:v>13955</c:v>
                </c:pt>
                <c:pt idx="13955">
                  <c:v>13956</c:v>
                </c:pt>
                <c:pt idx="13956">
                  <c:v>13957</c:v>
                </c:pt>
                <c:pt idx="13957">
                  <c:v>13958</c:v>
                </c:pt>
                <c:pt idx="13958">
                  <c:v>13959</c:v>
                </c:pt>
                <c:pt idx="13959">
                  <c:v>13960</c:v>
                </c:pt>
                <c:pt idx="13960">
                  <c:v>13961</c:v>
                </c:pt>
                <c:pt idx="13961">
                  <c:v>13962</c:v>
                </c:pt>
                <c:pt idx="13962">
                  <c:v>13963</c:v>
                </c:pt>
                <c:pt idx="13963">
                  <c:v>13964</c:v>
                </c:pt>
                <c:pt idx="13964">
                  <c:v>13965</c:v>
                </c:pt>
                <c:pt idx="13965">
                  <c:v>13966</c:v>
                </c:pt>
                <c:pt idx="13966">
                  <c:v>13967</c:v>
                </c:pt>
                <c:pt idx="13967">
                  <c:v>13968</c:v>
                </c:pt>
                <c:pt idx="13968">
                  <c:v>13969</c:v>
                </c:pt>
                <c:pt idx="13969">
                  <c:v>13970</c:v>
                </c:pt>
                <c:pt idx="13970">
                  <c:v>13971</c:v>
                </c:pt>
                <c:pt idx="13971">
                  <c:v>13972</c:v>
                </c:pt>
                <c:pt idx="13972">
                  <c:v>13973</c:v>
                </c:pt>
                <c:pt idx="13973">
                  <c:v>13974</c:v>
                </c:pt>
                <c:pt idx="13974">
                  <c:v>13975</c:v>
                </c:pt>
                <c:pt idx="13975">
                  <c:v>13976</c:v>
                </c:pt>
                <c:pt idx="13976">
                  <c:v>13977</c:v>
                </c:pt>
                <c:pt idx="13977">
                  <c:v>13978</c:v>
                </c:pt>
                <c:pt idx="13978">
                  <c:v>13979</c:v>
                </c:pt>
                <c:pt idx="13979">
                  <c:v>13980</c:v>
                </c:pt>
                <c:pt idx="13980">
                  <c:v>13981</c:v>
                </c:pt>
                <c:pt idx="13981">
                  <c:v>13982</c:v>
                </c:pt>
                <c:pt idx="13982">
                  <c:v>13983</c:v>
                </c:pt>
                <c:pt idx="13983">
                  <c:v>13984</c:v>
                </c:pt>
                <c:pt idx="13984">
                  <c:v>13985</c:v>
                </c:pt>
                <c:pt idx="13985">
                  <c:v>13986</c:v>
                </c:pt>
                <c:pt idx="13986">
                  <c:v>13987</c:v>
                </c:pt>
                <c:pt idx="13987">
                  <c:v>13988</c:v>
                </c:pt>
                <c:pt idx="13988">
                  <c:v>13989</c:v>
                </c:pt>
                <c:pt idx="13989">
                  <c:v>13990</c:v>
                </c:pt>
                <c:pt idx="13990">
                  <c:v>13991</c:v>
                </c:pt>
                <c:pt idx="13991">
                  <c:v>13992</c:v>
                </c:pt>
                <c:pt idx="13992">
                  <c:v>13993</c:v>
                </c:pt>
                <c:pt idx="13993">
                  <c:v>13994</c:v>
                </c:pt>
                <c:pt idx="13994">
                  <c:v>13995</c:v>
                </c:pt>
                <c:pt idx="13995">
                  <c:v>13996</c:v>
                </c:pt>
                <c:pt idx="13996">
                  <c:v>13997</c:v>
                </c:pt>
                <c:pt idx="13997">
                  <c:v>13998</c:v>
                </c:pt>
                <c:pt idx="13998">
                  <c:v>13999</c:v>
                </c:pt>
                <c:pt idx="13999">
                  <c:v>14000</c:v>
                </c:pt>
                <c:pt idx="14000">
                  <c:v>14001</c:v>
                </c:pt>
                <c:pt idx="14001">
                  <c:v>14002</c:v>
                </c:pt>
                <c:pt idx="14002">
                  <c:v>14003</c:v>
                </c:pt>
                <c:pt idx="14003">
                  <c:v>14004</c:v>
                </c:pt>
                <c:pt idx="14004">
                  <c:v>14005</c:v>
                </c:pt>
                <c:pt idx="14005">
                  <c:v>14006</c:v>
                </c:pt>
                <c:pt idx="14006">
                  <c:v>14007</c:v>
                </c:pt>
                <c:pt idx="14007">
                  <c:v>14008</c:v>
                </c:pt>
                <c:pt idx="14008">
                  <c:v>14009</c:v>
                </c:pt>
                <c:pt idx="14009">
                  <c:v>14010</c:v>
                </c:pt>
                <c:pt idx="14010">
                  <c:v>14011</c:v>
                </c:pt>
                <c:pt idx="14011">
                  <c:v>14012</c:v>
                </c:pt>
                <c:pt idx="14012">
                  <c:v>14013</c:v>
                </c:pt>
                <c:pt idx="14013">
                  <c:v>14014</c:v>
                </c:pt>
                <c:pt idx="14014">
                  <c:v>14015</c:v>
                </c:pt>
                <c:pt idx="14015">
                  <c:v>14016</c:v>
                </c:pt>
                <c:pt idx="14016">
                  <c:v>14017</c:v>
                </c:pt>
                <c:pt idx="14017">
                  <c:v>14018</c:v>
                </c:pt>
                <c:pt idx="14018">
                  <c:v>14019</c:v>
                </c:pt>
                <c:pt idx="14019">
                  <c:v>14020</c:v>
                </c:pt>
                <c:pt idx="14020">
                  <c:v>14021</c:v>
                </c:pt>
                <c:pt idx="14021">
                  <c:v>14022</c:v>
                </c:pt>
                <c:pt idx="14022">
                  <c:v>14023</c:v>
                </c:pt>
                <c:pt idx="14023">
                  <c:v>14024</c:v>
                </c:pt>
                <c:pt idx="14024">
                  <c:v>14025</c:v>
                </c:pt>
                <c:pt idx="14025">
                  <c:v>14026</c:v>
                </c:pt>
                <c:pt idx="14026">
                  <c:v>14027</c:v>
                </c:pt>
                <c:pt idx="14027">
                  <c:v>14028</c:v>
                </c:pt>
                <c:pt idx="14028">
                  <c:v>14029</c:v>
                </c:pt>
                <c:pt idx="14029">
                  <c:v>14030</c:v>
                </c:pt>
                <c:pt idx="14030">
                  <c:v>14031</c:v>
                </c:pt>
                <c:pt idx="14031">
                  <c:v>14032</c:v>
                </c:pt>
                <c:pt idx="14032">
                  <c:v>14033</c:v>
                </c:pt>
                <c:pt idx="14033">
                  <c:v>14034</c:v>
                </c:pt>
                <c:pt idx="14034">
                  <c:v>14035</c:v>
                </c:pt>
                <c:pt idx="14035">
                  <c:v>14036</c:v>
                </c:pt>
                <c:pt idx="14036">
                  <c:v>14037</c:v>
                </c:pt>
                <c:pt idx="14037">
                  <c:v>14038</c:v>
                </c:pt>
                <c:pt idx="14038">
                  <c:v>14039</c:v>
                </c:pt>
                <c:pt idx="14039">
                  <c:v>14040</c:v>
                </c:pt>
                <c:pt idx="14040">
                  <c:v>14041</c:v>
                </c:pt>
                <c:pt idx="14041">
                  <c:v>14042</c:v>
                </c:pt>
                <c:pt idx="14042">
                  <c:v>14043</c:v>
                </c:pt>
                <c:pt idx="14043">
                  <c:v>14044</c:v>
                </c:pt>
                <c:pt idx="14044">
                  <c:v>14045</c:v>
                </c:pt>
                <c:pt idx="14045">
                  <c:v>14046</c:v>
                </c:pt>
                <c:pt idx="14046">
                  <c:v>14047</c:v>
                </c:pt>
                <c:pt idx="14047">
                  <c:v>14048</c:v>
                </c:pt>
                <c:pt idx="14048">
                  <c:v>14049</c:v>
                </c:pt>
                <c:pt idx="14049">
                  <c:v>14050</c:v>
                </c:pt>
                <c:pt idx="14050">
                  <c:v>14051</c:v>
                </c:pt>
                <c:pt idx="14051">
                  <c:v>14052</c:v>
                </c:pt>
                <c:pt idx="14052">
                  <c:v>14053</c:v>
                </c:pt>
                <c:pt idx="14053">
                  <c:v>14054</c:v>
                </c:pt>
                <c:pt idx="14054">
                  <c:v>14055</c:v>
                </c:pt>
                <c:pt idx="14055">
                  <c:v>14056</c:v>
                </c:pt>
                <c:pt idx="14056">
                  <c:v>14057</c:v>
                </c:pt>
                <c:pt idx="14057">
                  <c:v>14058</c:v>
                </c:pt>
                <c:pt idx="14058">
                  <c:v>14059</c:v>
                </c:pt>
                <c:pt idx="14059">
                  <c:v>14060</c:v>
                </c:pt>
                <c:pt idx="14060">
                  <c:v>14061</c:v>
                </c:pt>
                <c:pt idx="14061">
                  <c:v>14062</c:v>
                </c:pt>
                <c:pt idx="14062">
                  <c:v>14063</c:v>
                </c:pt>
                <c:pt idx="14063">
                  <c:v>14064</c:v>
                </c:pt>
                <c:pt idx="14064">
                  <c:v>14065</c:v>
                </c:pt>
                <c:pt idx="14065">
                  <c:v>14066</c:v>
                </c:pt>
                <c:pt idx="14066">
                  <c:v>14067</c:v>
                </c:pt>
                <c:pt idx="14067">
                  <c:v>14068</c:v>
                </c:pt>
                <c:pt idx="14068">
                  <c:v>14069</c:v>
                </c:pt>
                <c:pt idx="14069">
                  <c:v>14070</c:v>
                </c:pt>
                <c:pt idx="14070">
                  <c:v>14071</c:v>
                </c:pt>
                <c:pt idx="14071">
                  <c:v>14072</c:v>
                </c:pt>
                <c:pt idx="14072">
                  <c:v>14073</c:v>
                </c:pt>
                <c:pt idx="14073">
                  <c:v>14074</c:v>
                </c:pt>
                <c:pt idx="14074">
                  <c:v>14075</c:v>
                </c:pt>
                <c:pt idx="14075">
                  <c:v>14076</c:v>
                </c:pt>
                <c:pt idx="14076">
                  <c:v>14077</c:v>
                </c:pt>
                <c:pt idx="14077">
                  <c:v>14078</c:v>
                </c:pt>
                <c:pt idx="14078">
                  <c:v>14079</c:v>
                </c:pt>
                <c:pt idx="14079">
                  <c:v>14080</c:v>
                </c:pt>
                <c:pt idx="14080">
                  <c:v>14081</c:v>
                </c:pt>
                <c:pt idx="14081">
                  <c:v>14082</c:v>
                </c:pt>
                <c:pt idx="14082">
                  <c:v>14083</c:v>
                </c:pt>
                <c:pt idx="14083">
                  <c:v>14084</c:v>
                </c:pt>
                <c:pt idx="14084">
                  <c:v>14085</c:v>
                </c:pt>
                <c:pt idx="14085">
                  <c:v>14086</c:v>
                </c:pt>
                <c:pt idx="14086">
                  <c:v>14087</c:v>
                </c:pt>
                <c:pt idx="14087">
                  <c:v>14088</c:v>
                </c:pt>
                <c:pt idx="14088">
                  <c:v>14089</c:v>
                </c:pt>
                <c:pt idx="14089">
                  <c:v>14090</c:v>
                </c:pt>
                <c:pt idx="14090">
                  <c:v>14091</c:v>
                </c:pt>
                <c:pt idx="14091">
                  <c:v>14092</c:v>
                </c:pt>
                <c:pt idx="14092">
                  <c:v>14093</c:v>
                </c:pt>
                <c:pt idx="14093">
                  <c:v>14094</c:v>
                </c:pt>
                <c:pt idx="14094">
                  <c:v>14095</c:v>
                </c:pt>
                <c:pt idx="14095">
                  <c:v>14096</c:v>
                </c:pt>
                <c:pt idx="14096">
                  <c:v>14097</c:v>
                </c:pt>
                <c:pt idx="14097">
                  <c:v>14098</c:v>
                </c:pt>
                <c:pt idx="14098">
                  <c:v>14099</c:v>
                </c:pt>
                <c:pt idx="14099">
                  <c:v>14100</c:v>
                </c:pt>
                <c:pt idx="14100">
                  <c:v>14101</c:v>
                </c:pt>
                <c:pt idx="14101">
                  <c:v>14102</c:v>
                </c:pt>
                <c:pt idx="14102">
                  <c:v>14103</c:v>
                </c:pt>
                <c:pt idx="14103">
                  <c:v>14104</c:v>
                </c:pt>
                <c:pt idx="14104">
                  <c:v>14105</c:v>
                </c:pt>
                <c:pt idx="14105">
                  <c:v>14106</c:v>
                </c:pt>
                <c:pt idx="14106">
                  <c:v>14107</c:v>
                </c:pt>
                <c:pt idx="14107">
                  <c:v>14108</c:v>
                </c:pt>
                <c:pt idx="14108">
                  <c:v>14109</c:v>
                </c:pt>
                <c:pt idx="14109">
                  <c:v>14110</c:v>
                </c:pt>
                <c:pt idx="14110">
                  <c:v>14111</c:v>
                </c:pt>
                <c:pt idx="14111">
                  <c:v>14112</c:v>
                </c:pt>
                <c:pt idx="14112">
                  <c:v>14113</c:v>
                </c:pt>
                <c:pt idx="14113">
                  <c:v>14114</c:v>
                </c:pt>
                <c:pt idx="14114">
                  <c:v>14115</c:v>
                </c:pt>
                <c:pt idx="14115">
                  <c:v>14116</c:v>
                </c:pt>
                <c:pt idx="14116">
                  <c:v>14117</c:v>
                </c:pt>
                <c:pt idx="14117">
                  <c:v>14118</c:v>
                </c:pt>
                <c:pt idx="14118">
                  <c:v>14119</c:v>
                </c:pt>
                <c:pt idx="14119">
                  <c:v>14120</c:v>
                </c:pt>
                <c:pt idx="14120">
                  <c:v>14121</c:v>
                </c:pt>
                <c:pt idx="14121">
                  <c:v>14122</c:v>
                </c:pt>
                <c:pt idx="14122">
                  <c:v>14123</c:v>
                </c:pt>
                <c:pt idx="14123">
                  <c:v>14124</c:v>
                </c:pt>
                <c:pt idx="14124">
                  <c:v>14125</c:v>
                </c:pt>
                <c:pt idx="14125">
                  <c:v>14126</c:v>
                </c:pt>
                <c:pt idx="14126">
                  <c:v>14127</c:v>
                </c:pt>
                <c:pt idx="14127">
                  <c:v>14128</c:v>
                </c:pt>
                <c:pt idx="14128">
                  <c:v>14129</c:v>
                </c:pt>
                <c:pt idx="14129">
                  <c:v>14130</c:v>
                </c:pt>
                <c:pt idx="14130">
                  <c:v>14131</c:v>
                </c:pt>
                <c:pt idx="14131">
                  <c:v>14132</c:v>
                </c:pt>
                <c:pt idx="14132">
                  <c:v>14133</c:v>
                </c:pt>
                <c:pt idx="14133">
                  <c:v>14134</c:v>
                </c:pt>
                <c:pt idx="14134">
                  <c:v>14135</c:v>
                </c:pt>
                <c:pt idx="14135">
                  <c:v>14136</c:v>
                </c:pt>
                <c:pt idx="14136">
                  <c:v>14137</c:v>
                </c:pt>
                <c:pt idx="14137">
                  <c:v>14138</c:v>
                </c:pt>
                <c:pt idx="14138">
                  <c:v>14139</c:v>
                </c:pt>
                <c:pt idx="14139">
                  <c:v>14140</c:v>
                </c:pt>
                <c:pt idx="14140">
                  <c:v>14141</c:v>
                </c:pt>
                <c:pt idx="14141">
                  <c:v>14142</c:v>
                </c:pt>
                <c:pt idx="14142">
                  <c:v>14143</c:v>
                </c:pt>
                <c:pt idx="14143">
                  <c:v>14144</c:v>
                </c:pt>
                <c:pt idx="14144">
                  <c:v>14145</c:v>
                </c:pt>
                <c:pt idx="14145">
                  <c:v>14146</c:v>
                </c:pt>
                <c:pt idx="14146">
                  <c:v>14147</c:v>
                </c:pt>
                <c:pt idx="14147">
                  <c:v>14148</c:v>
                </c:pt>
                <c:pt idx="14148">
                  <c:v>14149</c:v>
                </c:pt>
                <c:pt idx="14149">
                  <c:v>14150</c:v>
                </c:pt>
                <c:pt idx="14150">
                  <c:v>14151</c:v>
                </c:pt>
                <c:pt idx="14151">
                  <c:v>14152</c:v>
                </c:pt>
                <c:pt idx="14152">
                  <c:v>14153</c:v>
                </c:pt>
                <c:pt idx="14153">
                  <c:v>14154</c:v>
                </c:pt>
                <c:pt idx="14154">
                  <c:v>14155</c:v>
                </c:pt>
                <c:pt idx="14155">
                  <c:v>14156</c:v>
                </c:pt>
                <c:pt idx="14156">
                  <c:v>14157</c:v>
                </c:pt>
                <c:pt idx="14157">
                  <c:v>14158</c:v>
                </c:pt>
                <c:pt idx="14158">
                  <c:v>14159</c:v>
                </c:pt>
                <c:pt idx="14159">
                  <c:v>14160</c:v>
                </c:pt>
                <c:pt idx="14160">
                  <c:v>14161</c:v>
                </c:pt>
                <c:pt idx="14161">
                  <c:v>14162</c:v>
                </c:pt>
                <c:pt idx="14162">
                  <c:v>14163</c:v>
                </c:pt>
                <c:pt idx="14163">
                  <c:v>14164</c:v>
                </c:pt>
                <c:pt idx="14164">
                  <c:v>14165</c:v>
                </c:pt>
                <c:pt idx="14165">
                  <c:v>14166</c:v>
                </c:pt>
                <c:pt idx="14166">
                  <c:v>14167</c:v>
                </c:pt>
                <c:pt idx="14167">
                  <c:v>14168</c:v>
                </c:pt>
                <c:pt idx="14168">
                  <c:v>14169</c:v>
                </c:pt>
                <c:pt idx="14169">
                  <c:v>14170</c:v>
                </c:pt>
                <c:pt idx="14170">
                  <c:v>14171</c:v>
                </c:pt>
                <c:pt idx="14171">
                  <c:v>14172</c:v>
                </c:pt>
                <c:pt idx="14172">
                  <c:v>14173</c:v>
                </c:pt>
                <c:pt idx="14173">
                  <c:v>14174</c:v>
                </c:pt>
                <c:pt idx="14174">
                  <c:v>14175</c:v>
                </c:pt>
                <c:pt idx="14175">
                  <c:v>14176</c:v>
                </c:pt>
                <c:pt idx="14176">
                  <c:v>14177</c:v>
                </c:pt>
                <c:pt idx="14177">
                  <c:v>14178</c:v>
                </c:pt>
                <c:pt idx="14178">
                  <c:v>14179</c:v>
                </c:pt>
                <c:pt idx="14179">
                  <c:v>14180</c:v>
                </c:pt>
                <c:pt idx="14180">
                  <c:v>14181</c:v>
                </c:pt>
                <c:pt idx="14181">
                  <c:v>14182</c:v>
                </c:pt>
                <c:pt idx="14182">
                  <c:v>14183</c:v>
                </c:pt>
                <c:pt idx="14183">
                  <c:v>14184</c:v>
                </c:pt>
                <c:pt idx="14184">
                  <c:v>14185</c:v>
                </c:pt>
                <c:pt idx="14185">
                  <c:v>14186</c:v>
                </c:pt>
                <c:pt idx="14186">
                  <c:v>14187</c:v>
                </c:pt>
                <c:pt idx="14187">
                  <c:v>14188</c:v>
                </c:pt>
                <c:pt idx="14188">
                  <c:v>14189</c:v>
                </c:pt>
                <c:pt idx="14189">
                  <c:v>14190</c:v>
                </c:pt>
                <c:pt idx="14190">
                  <c:v>14191</c:v>
                </c:pt>
                <c:pt idx="14191">
                  <c:v>14192</c:v>
                </c:pt>
                <c:pt idx="14192">
                  <c:v>14193</c:v>
                </c:pt>
                <c:pt idx="14193">
                  <c:v>14194</c:v>
                </c:pt>
                <c:pt idx="14194">
                  <c:v>14195</c:v>
                </c:pt>
                <c:pt idx="14195">
                  <c:v>14196</c:v>
                </c:pt>
                <c:pt idx="14196">
                  <c:v>14197</c:v>
                </c:pt>
                <c:pt idx="14197">
                  <c:v>14198</c:v>
                </c:pt>
                <c:pt idx="14198">
                  <c:v>14199</c:v>
                </c:pt>
                <c:pt idx="14199">
                  <c:v>14200</c:v>
                </c:pt>
                <c:pt idx="14200">
                  <c:v>14201</c:v>
                </c:pt>
                <c:pt idx="14201">
                  <c:v>14202</c:v>
                </c:pt>
                <c:pt idx="14202">
                  <c:v>14203</c:v>
                </c:pt>
                <c:pt idx="14203">
                  <c:v>14204</c:v>
                </c:pt>
                <c:pt idx="14204">
                  <c:v>14205</c:v>
                </c:pt>
                <c:pt idx="14205">
                  <c:v>14206</c:v>
                </c:pt>
                <c:pt idx="14206">
                  <c:v>14207</c:v>
                </c:pt>
                <c:pt idx="14207">
                  <c:v>14208</c:v>
                </c:pt>
                <c:pt idx="14208">
                  <c:v>14209</c:v>
                </c:pt>
                <c:pt idx="14209">
                  <c:v>14210</c:v>
                </c:pt>
                <c:pt idx="14210">
                  <c:v>14211</c:v>
                </c:pt>
                <c:pt idx="14211">
                  <c:v>14212</c:v>
                </c:pt>
                <c:pt idx="14212">
                  <c:v>14213</c:v>
                </c:pt>
                <c:pt idx="14213">
                  <c:v>14214</c:v>
                </c:pt>
                <c:pt idx="14214">
                  <c:v>14215</c:v>
                </c:pt>
                <c:pt idx="14215">
                  <c:v>14216</c:v>
                </c:pt>
                <c:pt idx="14216">
                  <c:v>14217</c:v>
                </c:pt>
                <c:pt idx="14217">
                  <c:v>14218</c:v>
                </c:pt>
                <c:pt idx="14218">
                  <c:v>14219</c:v>
                </c:pt>
                <c:pt idx="14219">
                  <c:v>14220</c:v>
                </c:pt>
                <c:pt idx="14220">
                  <c:v>14221</c:v>
                </c:pt>
                <c:pt idx="14221">
                  <c:v>14222</c:v>
                </c:pt>
                <c:pt idx="14222">
                  <c:v>14223</c:v>
                </c:pt>
                <c:pt idx="14223">
                  <c:v>14224</c:v>
                </c:pt>
                <c:pt idx="14224">
                  <c:v>14225</c:v>
                </c:pt>
                <c:pt idx="14225">
                  <c:v>14226</c:v>
                </c:pt>
                <c:pt idx="14226">
                  <c:v>14227</c:v>
                </c:pt>
                <c:pt idx="14227">
                  <c:v>14228</c:v>
                </c:pt>
                <c:pt idx="14228">
                  <c:v>14229</c:v>
                </c:pt>
                <c:pt idx="14229">
                  <c:v>14230</c:v>
                </c:pt>
                <c:pt idx="14230">
                  <c:v>14231</c:v>
                </c:pt>
                <c:pt idx="14231">
                  <c:v>14232</c:v>
                </c:pt>
                <c:pt idx="14232">
                  <c:v>14233</c:v>
                </c:pt>
                <c:pt idx="14233">
                  <c:v>14234</c:v>
                </c:pt>
                <c:pt idx="14234">
                  <c:v>14235</c:v>
                </c:pt>
                <c:pt idx="14235">
                  <c:v>14236</c:v>
                </c:pt>
                <c:pt idx="14236">
                  <c:v>14237</c:v>
                </c:pt>
                <c:pt idx="14237">
                  <c:v>14238</c:v>
                </c:pt>
                <c:pt idx="14238">
                  <c:v>14239</c:v>
                </c:pt>
                <c:pt idx="14239">
                  <c:v>14240</c:v>
                </c:pt>
                <c:pt idx="14240">
                  <c:v>14241</c:v>
                </c:pt>
                <c:pt idx="14241">
                  <c:v>14242</c:v>
                </c:pt>
                <c:pt idx="14242">
                  <c:v>14243</c:v>
                </c:pt>
                <c:pt idx="14243">
                  <c:v>14244</c:v>
                </c:pt>
                <c:pt idx="14244">
                  <c:v>14245</c:v>
                </c:pt>
                <c:pt idx="14245">
                  <c:v>14246</c:v>
                </c:pt>
                <c:pt idx="14246">
                  <c:v>14247</c:v>
                </c:pt>
                <c:pt idx="14247">
                  <c:v>14248</c:v>
                </c:pt>
                <c:pt idx="14248">
                  <c:v>14249</c:v>
                </c:pt>
                <c:pt idx="14249">
                  <c:v>14250</c:v>
                </c:pt>
                <c:pt idx="14250">
                  <c:v>14251</c:v>
                </c:pt>
                <c:pt idx="14251">
                  <c:v>14252</c:v>
                </c:pt>
                <c:pt idx="14252">
                  <c:v>14253</c:v>
                </c:pt>
                <c:pt idx="14253">
                  <c:v>14254</c:v>
                </c:pt>
                <c:pt idx="14254">
                  <c:v>14255</c:v>
                </c:pt>
                <c:pt idx="14255">
                  <c:v>14256</c:v>
                </c:pt>
                <c:pt idx="14256">
                  <c:v>14257</c:v>
                </c:pt>
                <c:pt idx="14257">
                  <c:v>14258</c:v>
                </c:pt>
                <c:pt idx="14258">
                  <c:v>14259</c:v>
                </c:pt>
                <c:pt idx="14259">
                  <c:v>14260</c:v>
                </c:pt>
                <c:pt idx="14260">
                  <c:v>14261</c:v>
                </c:pt>
                <c:pt idx="14261">
                  <c:v>14262</c:v>
                </c:pt>
                <c:pt idx="14262">
                  <c:v>14263</c:v>
                </c:pt>
                <c:pt idx="14263">
                  <c:v>14264</c:v>
                </c:pt>
                <c:pt idx="14264">
                  <c:v>14265</c:v>
                </c:pt>
                <c:pt idx="14265">
                  <c:v>14266</c:v>
                </c:pt>
                <c:pt idx="14266">
                  <c:v>14267</c:v>
                </c:pt>
                <c:pt idx="14267">
                  <c:v>14268</c:v>
                </c:pt>
                <c:pt idx="14268">
                  <c:v>14269</c:v>
                </c:pt>
                <c:pt idx="14269">
                  <c:v>14270</c:v>
                </c:pt>
                <c:pt idx="14270">
                  <c:v>14271</c:v>
                </c:pt>
                <c:pt idx="14271">
                  <c:v>14272</c:v>
                </c:pt>
                <c:pt idx="14272">
                  <c:v>14273</c:v>
                </c:pt>
                <c:pt idx="14273">
                  <c:v>14274</c:v>
                </c:pt>
                <c:pt idx="14274">
                  <c:v>14275</c:v>
                </c:pt>
                <c:pt idx="14275">
                  <c:v>14276</c:v>
                </c:pt>
                <c:pt idx="14276">
                  <c:v>14277</c:v>
                </c:pt>
                <c:pt idx="14277">
                  <c:v>14278</c:v>
                </c:pt>
                <c:pt idx="14278">
                  <c:v>14279</c:v>
                </c:pt>
                <c:pt idx="14279">
                  <c:v>14280</c:v>
                </c:pt>
                <c:pt idx="14280">
                  <c:v>14281</c:v>
                </c:pt>
                <c:pt idx="14281">
                  <c:v>14282</c:v>
                </c:pt>
                <c:pt idx="14282">
                  <c:v>14283</c:v>
                </c:pt>
                <c:pt idx="14283">
                  <c:v>14284</c:v>
                </c:pt>
                <c:pt idx="14284">
                  <c:v>14285</c:v>
                </c:pt>
                <c:pt idx="14285">
                  <c:v>14286</c:v>
                </c:pt>
                <c:pt idx="14286">
                  <c:v>14287</c:v>
                </c:pt>
                <c:pt idx="14287">
                  <c:v>14288</c:v>
                </c:pt>
                <c:pt idx="14288">
                  <c:v>14289</c:v>
                </c:pt>
                <c:pt idx="14289">
                  <c:v>14290</c:v>
                </c:pt>
                <c:pt idx="14290">
                  <c:v>14291</c:v>
                </c:pt>
                <c:pt idx="14291">
                  <c:v>14292</c:v>
                </c:pt>
                <c:pt idx="14292">
                  <c:v>14293</c:v>
                </c:pt>
                <c:pt idx="14293">
                  <c:v>14294</c:v>
                </c:pt>
                <c:pt idx="14294">
                  <c:v>14295</c:v>
                </c:pt>
                <c:pt idx="14295">
                  <c:v>14296</c:v>
                </c:pt>
                <c:pt idx="14296">
                  <c:v>14297</c:v>
                </c:pt>
                <c:pt idx="14297">
                  <c:v>14298</c:v>
                </c:pt>
                <c:pt idx="14298">
                  <c:v>14299</c:v>
                </c:pt>
                <c:pt idx="14299">
                  <c:v>14300</c:v>
                </c:pt>
                <c:pt idx="14300">
                  <c:v>14301</c:v>
                </c:pt>
                <c:pt idx="14301">
                  <c:v>14302</c:v>
                </c:pt>
                <c:pt idx="14302">
                  <c:v>14303</c:v>
                </c:pt>
                <c:pt idx="14303">
                  <c:v>14304</c:v>
                </c:pt>
                <c:pt idx="14304">
                  <c:v>14305</c:v>
                </c:pt>
                <c:pt idx="14305">
                  <c:v>14306</c:v>
                </c:pt>
                <c:pt idx="14306">
                  <c:v>14307</c:v>
                </c:pt>
                <c:pt idx="14307">
                  <c:v>14308</c:v>
                </c:pt>
                <c:pt idx="14308">
                  <c:v>14309</c:v>
                </c:pt>
                <c:pt idx="14309">
                  <c:v>14310</c:v>
                </c:pt>
                <c:pt idx="14310">
                  <c:v>14311</c:v>
                </c:pt>
                <c:pt idx="14311">
                  <c:v>14312</c:v>
                </c:pt>
                <c:pt idx="14312">
                  <c:v>14313</c:v>
                </c:pt>
                <c:pt idx="14313">
                  <c:v>14314</c:v>
                </c:pt>
                <c:pt idx="14314">
                  <c:v>14315</c:v>
                </c:pt>
                <c:pt idx="14315">
                  <c:v>14316</c:v>
                </c:pt>
                <c:pt idx="14316">
                  <c:v>14317</c:v>
                </c:pt>
                <c:pt idx="14317">
                  <c:v>14318</c:v>
                </c:pt>
                <c:pt idx="14318">
                  <c:v>14319</c:v>
                </c:pt>
                <c:pt idx="14319">
                  <c:v>14320</c:v>
                </c:pt>
                <c:pt idx="14320">
                  <c:v>14321</c:v>
                </c:pt>
                <c:pt idx="14321">
                  <c:v>14322</c:v>
                </c:pt>
                <c:pt idx="14322">
                  <c:v>14323</c:v>
                </c:pt>
                <c:pt idx="14323">
                  <c:v>14324</c:v>
                </c:pt>
                <c:pt idx="14324">
                  <c:v>14325</c:v>
                </c:pt>
                <c:pt idx="14325">
                  <c:v>14326</c:v>
                </c:pt>
                <c:pt idx="14326">
                  <c:v>14327</c:v>
                </c:pt>
                <c:pt idx="14327">
                  <c:v>14328</c:v>
                </c:pt>
                <c:pt idx="14328">
                  <c:v>14329</c:v>
                </c:pt>
                <c:pt idx="14329">
                  <c:v>14330</c:v>
                </c:pt>
                <c:pt idx="14330">
                  <c:v>14331</c:v>
                </c:pt>
                <c:pt idx="14331">
                  <c:v>14332</c:v>
                </c:pt>
                <c:pt idx="14332">
                  <c:v>14333</c:v>
                </c:pt>
                <c:pt idx="14333">
                  <c:v>14334</c:v>
                </c:pt>
                <c:pt idx="14334">
                  <c:v>14335</c:v>
                </c:pt>
                <c:pt idx="14335">
                  <c:v>14336</c:v>
                </c:pt>
                <c:pt idx="14336">
                  <c:v>14337</c:v>
                </c:pt>
                <c:pt idx="14337">
                  <c:v>14338</c:v>
                </c:pt>
                <c:pt idx="14338">
                  <c:v>14339</c:v>
                </c:pt>
                <c:pt idx="14339">
                  <c:v>14340</c:v>
                </c:pt>
                <c:pt idx="14340">
                  <c:v>14341</c:v>
                </c:pt>
                <c:pt idx="14341">
                  <c:v>14342</c:v>
                </c:pt>
                <c:pt idx="14342">
                  <c:v>14343</c:v>
                </c:pt>
                <c:pt idx="14343">
                  <c:v>14344</c:v>
                </c:pt>
                <c:pt idx="14344">
                  <c:v>14345</c:v>
                </c:pt>
                <c:pt idx="14345">
                  <c:v>14346</c:v>
                </c:pt>
                <c:pt idx="14346">
                  <c:v>14347</c:v>
                </c:pt>
                <c:pt idx="14347">
                  <c:v>14348</c:v>
                </c:pt>
                <c:pt idx="14348">
                  <c:v>14349</c:v>
                </c:pt>
                <c:pt idx="14349">
                  <c:v>14350</c:v>
                </c:pt>
                <c:pt idx="14350">
                  <c:v>14351</c:v>
                </c:pt>
                <c:pt idx="14351">
                  <c:v>14352</c:v>
                </c:pt>
                <c:pt idx="14352">
                  <c:v>14353</c:v>
                </c:pt>
                <c:pt idx="14353">
                  <c:v>14354</c:v>
                </c:pt>
                <c:pt idx="14354">
                  <c:v>14355</c:v>
                </c:pt>
                <c:pt idx="14355">
                  <c:v>14356</c:v>
                </c:pt>
                <c:pt idx="14356">
                  <c:v>14357</c:v>
                </c:pt>
                <c:pt idx="14357">
                  <c:v>14358</c:v>
                </c:pt>
                <c:pt idx="14358">
                  <c:v>14359</c:v>
                </c:pt>
                <c:pt idx="14359">
                  <c:v>14360</c:v>
                </c:pt>
                <c:pt idx="14360">
                  <c:v>14361</c:v>
                </c:pt>
                <c:pt idx="14361">
                  <c:v>14362</c:v>
                </c:pt>
                <c:pt idx="14362">
                  <c:v>14363</c:v>
                </c:pt>
                <c:pt idx="14363">
                  <c:v>14364</c:v>
                </c:pt>
                <c:pt idx="14364">
                  <c:v>14365</c:v>
                </c:pt>
                <c:pt idx="14365">
                  <c:v>14366</c:v>
                </c:pt>
                <c:pt idx="14366">
                  <c:v>14367</c:v>
                </c:pt>
                <c:pt idx="14367">
                  <c:v>14368</c:v>
                </c:pt>
                <c:pt idx="14368">
                  <c:v>14369</c:v>
                </c:pt>
                <c:pt idx="14369">
                  <c:v>14370</c:v>
                </c:pt>
                <c:pt idx="14370">
                  <c:v>14371</c:v>
                </c:pt>
                <c:pt idx="14371">
                  <c:v>14372</c:v>
                </c:pt>
                <c:pt idx="14372">
                  <c:v>14373</c:v>
                </c:pt>
                <c:pt idx="14373">
                  <c:v>14374</c:v>
                </c:pt>
                <c:pt idx="14374">
                  <c:v>14375</c:v>
                </c:pt>
                <c:pt idx="14375">
                  <c:v>14376</c:v>
                </c:pt>
                <c:pt idx="14376">
                  <c:v>14377</c:v>
                </c:pt>
                <c:pt idx="14377">
                  <c:v>14378</c:v>
                </c:pt>
                <c:pt idx="14378">
                  <c:v>14379</c:v>
                </c:pt>
                <c:pt idx="14379">
                  <c:v>14380</c:v>
                </c:pt>
                <c:pt idx="14380">
                  <c:v>14381</c:v>
                </c:pt>
                <c:pt idx="14381">
                  <c:v>14382</c:v>
                </c:pt>
                <c:pt idx="14382">
                  <c:v>14383</c:v>
                </c:pt>
                <c:pt idx="14383">
                  <c:v>14384</c:v>
                </c:pt>
                <c:pt idx="14384">
                  <c:v>14385</c:v>
                </c:pt>
                <c:pt idx="14385">
                  <c:v>14386</c:v>
                </c:pt>
                <c:pt idx="14386">
                  <c:v>14387</c:v>
                </c:pt>
                <c:pt idx="14387">
                  <c:v>14388</c:v>
                </c:pt>
                <c:pt idx="14388">
                  <c:v>14389</c:v>
                </c:pt>
                <c:pt idx="14389">
                  <c:v>14390</c:v>
                </c:pt>
                <c:pt idx="14390">
                  <c:v>14391</c:v>
                </c:pt>
                <c:pt idx="14391">
                  <c:v>14392</c:v>
                </c:pt>
                <c:pt idx="14392">
                  <c:v>14393</c:v>
                </c:pt>
                <c:pt idx="14393">
                  <c:v>14394</c:v>
                </c:pt>
                <c:pt idx="14394">
                  <c:v>14395</c:v>
                </c:pt>
                <c:pt idx="14395">
                  <c:v>14396</c:v>
                </c:pt>
                <c:pt idx="14396">
                  <c:v>14397</c:v>
                </c:pt>
                <c:pt idx="14397">
                  <c:v>14398</c:v>
                </c:pt>
                <c:pt idx="14398">
                  <c:v>14399</c:v>
                </c:pt>
                <c:pt idx="14399">
                  <c:v>14400</c:v>
                </c:pt>
                <c:pt idx="14400">
                  <c:v>14401</c:v>
                </c:pt>
                <c:pt idx="14401">
                  <c:v>14402</c:v>
                </c:pt>
                <c:pt idx="14402">
                  <c:v>14403</c:v>
                </c:pt>
                <c:pt idx="14403">
                  <c:v>14404</c:v>
                </c:pt>
                <c:pt idx="14404">
                  <c:v>14405</c:v>
                </c:pt>
                <c:pt idx="14405">
                  <c:v>14406</c:v>
                </c:pt>
                <c:pt idx="14406">
                  <c:v>14407</c:v>
                </c:pt>
                <c:pt idx="14407">
                  <c:v>14408</c:v>
                </c:pt>
                <c:pt idx="14408">
                  <c:v>14409</c:v>
                </c:pt>
                <c:pt idx="14409">
                  <c:v>14410</c:v>
                </c:pt>
                <c:pt idx="14410">
                  <c:v>14411</c:v>
                </c:pt>
                <c:pt idx="14411">
                  <c:v>14412</c:v>
                </c:pt>
                <c:pt idx="14412">
                  <c:v>14413</c:v>
                </c:pt>
                <c:pt idx="14413">
                  <c:v>14414</c:v>
                </c:pt>
                <c:pt idx="14414">
                  <c:v>14415</c:v>
                </c:pt>
                <c:pt idx="14415">
                  <c:v>14416</c:v>
                </c:pt>
                <c:pt idx="14416">
                  <c:v>14417</c:v>
                </c:pt>
                <c:pt idx="14417">
                  <c:v>14418</c:v>
                </c:pt>
                <c:pt idx="14418">
                  <c:v>14419</c:v>
                </c:pt>
                <c:pt idx="14419">
                  <c:v>14420</c:v>
                </c:pt>
                <c:pt idx="14420">
                  <c:v>14421</c:v>
                </c:pt>
                <c:pt idx="14421">
                  <c:v>14422</c:v>
                </c:pt>
                <c:pt idx="14422">
                  <c:v>14423</c:v>
                </c:pt>
                <c:pt idx="14423">
                  <c:v>14424</c:v>
                </c:pt>
                <c:pt idx="14424">
                  <c:v>14425</c:v>
                </c:pt>
                <c:pt idx="14425">
                  <c:v>14426</c:v>
                </c:pt>
                <c:pt idx="14426">
                  <c:v>14427</c:v>
                </c:pt>
                <c:pt idx="14427">
                  <c:v>14428</c:v>
                </c:pt>
                <c:pt idx="14428">
                  <c:v>14429</c:v>
                </c:pt>
                <c:pt idx="14429">
                  <c:v>14430</c:v>
                </c:pt>
                <c:pt idx="14430">
                  <c:v>14431</c:v>
                </c:pt>
                <c:pt idx="14431">
                  <c:v>14432</c:v>
                </c:pt>
                <c:pt idx="14432">
                  <c:v>14433</c:v>
                </c:pt>
                <c:pt idx="14433">
                  <c:v>14434</c:v>
                </c:pt>
                <c:pt idx="14434">
                  <c:v>14435</c:v>
                </c:pt>
                <c:pt idx="14435">
                  <c:v>14436</c:v>
                </c:pt>
                <c:pt idx="14436">
                  <c:v>14437</c:v>
                </c:pt>
                <c:pt idx="14437">
                  <c:v>14438</c:v>
                </c:pt>
                <c:pt idx="14438">
                  <c:v>14439</c:v>
                </c:pt>
                <c:pt idx="14439">
                  <c:v>14440</c:v>
                </c:pt>
                <c:pt idx="14440">
                  <c:v>14441</c:v>
                </c:pt>
                <c:pt idx="14441">
                  <c:v>14442</c:v>
                </c:pt>
                <c:pt idx="14442">
                  <c:v>14443</c:v>
                </c:pt>
                <c:pt idx="14443">
                  <c:v>14444</c:v>
                </c:pt>
                <c:pt idx="14444">
                  <c:v>14445</c:v>
                </c:pt>
                <c:pt idx="14445">
                  <c:v>14446</c:v>
                </c:pt>
                <c:pt idx="14446">
                  <c:v>14447</c:v>
                </c:pt>
                <c:pt idx="14447">
                  <c:v>14448</c:v>
                </c:pt>
                <c:pt idx="14448">
                  <c:v>14449</c:v>
                </c:pt>
                <c:pt idx="14449">
                  <c:v>14450</c:v>
                </c:pt>
                <c:pt idx="14450">
                  <c:v>14451</c:v>
                </c:pt>
                <c:pt idx="14451">
                  <c:v>14452</c:v>
                </c:pt>
                <c:pt idx="14452">
                  <c:v>14453</c:v>
                </c:pt>
                <c:pt idx="14453">
                  <c:v>14454</c:v>
                </c:pt>
                <c:pt idx="14454">
                  <c:v>14455</c:v>
                </c:pt>
                <c:pt idx="14455">
                  <c:v>14456</c:v>
                </c:pt>
                <c:pt idx="14456">
                  <c:v>14457</c:v>
                </c:pt>
                <c:pt idx="14457">
                  <c:v>14458</c:v>
                </c:pt>
                <c:pt idx="14458">
                  <c:v>14459</c:v>
                </c:pt>
                <c:pt idx="14459">
                  <c:v>14460</c:v>
                </c:pt>
                <c:pt idx="14460">
                  <c:v>14461</c:v>
                </c:pt>
                <c:pt idx="14461">
                  <c:v>14462</c:v>
                </c:pt>
                <c:pt idx="14462">
                  <c:v>14463</c:v>
                </c:pt>
                <c:pt idx="14463">
                  <c:v>14464</c:v>
                </c:pt>
                <c:pt idx="14464">
                  <c:v>14465</c:v>
                </c:pt>
                <c:pt idx="14465">
                  <c:v>14466</c:v>
                </c:pt>
                <c:pt idx="14466">
                  <c:v>14467</c:v>
                </c:pt>
                <c:pt idx="14467">
                  <c:v>14468</c:v>
                </c:pt>
                <c:pt idx="14468">
                  <c:v>14469</c:v>
                </c:pt>
                <c:pt idx="14469">
                  <c:v>14470</c:v>
                </c:pt>
                <c:pt idx="14470">
                  <c:v>14471</c:v>
                </c:pt>
                <c:pt idx="14471">
                  <c:v>14472</c:v>
                </c:pt>
                <c:pt idx="14472">
                  <c:v>14473</c:v>
                </c:pt>
                <c:pt idx="14473">
                  <c:v>14474</c:v>
                </c:pt>
                <c:pt idx="14474">
                  <c:v>14475</c:v>
                </c:pt>
                <c:pt idx="14475">
                  <c:v>14476</c:v>
                </c:pt>
                <c:pt idx="14476">
                  <c:v>14477</c:v>
                </c:pt>
                <c:pt idx="14477">
                  <c:v>14478</c:v>
                </c:pt>
                <c:pt idx="14478">
                  <c:v>14479</c:v>
                </c:pt>
                <c:pt idx="14479">
                  <c:v>14480</c:v>
                </c:pt>
                <c:pt idx="14480">
                  <c:v>14481</c:v>
                </c:pt>
                <c:pt idx="14481">
                  <c:v>14482</c:v>
                </c:pt>
                <c:pt idx="14482">
                  <c:v>14483</c:v>
                </c:pt>
                <c:pt idx="14483">
                  <c:v>14484</c:v>
                </c:pt>
                <c:pt idx="14484">
                  <c:v>14485</c:v>
                </c:pt>
                <c:pt idx="14485">
                  <c:v>14486</c:v>
                </c:pt>
                <c:pt idx="14486">
                  <c:v>14487</c:v>
                </c:pt>
                <c:pt idx="14487">
                  <c:v>14488</c:v>
                </c:pt>
                <c:pt idx="14488">
                  <c:v>14489</c:v>
                </c:pt>
                <c:pt idx="14489">
                  <c:v>14490</c:v>
                </c:pt>
                <c:pt idx="14490">
                  <c:v>14491</c:v>
                </c:pt>
                <c:pt idx="14491">
                  <c:v>14492</c:v>
                </c:pt>
                <c:pt idx="14492">
                  <c:v>14493</c:v>
                </c:pt>
                <c:pt idx="14493">
                  <c:v>14494</c:v>
                </c:pt>
                <c:pt idx="14494">
                  <c:v>14495</c:v>
                </c:pt>
                <c:pt idx="14495">
                  <c:v>14496</c:v>
                </c:pt>
                <c:pt idx="14496">
                  <c:v>14497</c:v>
                </c:pt>
                <c:pt idx="14497">
                  <c:v>14498</c:v>
                </c:pt>
                <c:pt idx="14498">
                  <c:v>14499</c:v>
                </c:pt>
                <c:pt idx="14499">
                  <c:v>14500</c:v>
                </c:pt>
                <c:pt idx="14500">
                  <c:v>14501</c:v>
                </c:pt>
                <c:pt idx="14501">
                  <c:v>14502</c:v>
                </c:pt>
                <c:pt idx="14502">
                  <c:v>14503</c:v>
                </c:pt>
                <c:pt idx="14503">
                  <c:v>14504</c:v>
                </c:pt>
                <c:pt idx="14504">
                  <c:v>14505</c:v>
                </c:pt>
                <c:pt idx="14505">
                  <c:v>14506</c:v>
                </c:pt>
                <c:pt idx="14506">
                  <c:v>14507</c:v>
                </c:pt>
                <c:pt idx="14507">
                  <c:v>14508</c:v>
                </c:pt>
                <c:pt idx="14508">
                  <c:v>14509</c:v>
                </c:pt>
                <c:pt idx="14509">
                  <c:v>14510</c:v>
                </c:pt>
                <c:pt idx="14510">
                  <c:v>14511</c:v>
                </c:pt>
                <c:pt idx="14511">
                  <c:v>14512</c:v>
                </c:pt>
                <c:pt idx="14512">
                  <c:v>14513</c:v>
                </c:pt>
                <c:pt idx="14513">
                  <c:v>14514</c:v>
                </c:pt>
                <c:pt idx="14514">
                  <c:v>14515</c:v>
                </c:pt>
                <c:pt idx="14515">
                  <c:v>14516</c:v>
                </c:pt>
                <c:pt idx="14516">
                  <c:v>14517</c:v>
                </c:pt>
                <c:pt idx="14517">
                  <c:v>14518</c:v>
                </c:pt>
                <c:pt idx="14518">
                  <c:v>14519</c:v>
                </c:pt>
                <c:pt idx="14519">
                  <c:v>14520</c:v>
                </c:pt>
                <c:pt idx="14520">
                  <c:v>14521</c:v>
                </c:pt>
                <c:pt idx="14521">
                  <c:v>14522</c:v>
                </c:pt>
                <c:pt idx="14522">
                  <c:v>14523</c:v>
                </c:pt>
                <c:pt idx="14523">
                  <c:v>14524</c:v>
                </c:pt>
                <c:pt idx="14524">
                  <c:v>14525</c:v>
                </c:pt>
                <c:pt idx="14525">
                  <c:v>14526</c:v>
                </c:pt>
                <c:pt idx="14526">
                  <c:v>14527</c:v>
                </c:pt>
                <c:pt idx="14527">
                  <c:v>14528</c:v>
                </c:pt>
                <c:pt idx="14528">
                  <c:v>14529</c:v>
                </c:pt>
                <c:pt idx="14529">
                  <c:v>14530</c:v>
                </c:pt>
                <c:pt idx="14530">
                  <c:v>14531</c:v>
                </c:pt>
                <c:pt idx="14531">
                  <c:v>14532</c:v>
                </c:pt>
                <c:pt idx="14532">
                  <c:v>14533</c:v>
                </c:pt>
                <c:pt idx="14533">
                  <c:v>14534</c:v>
                </c:pt>
                <c:pt idx="14534">
                  <c:v>14535</c:v>
                </c:pt>
                <c:pt idx="14535">
                  <c:v>14536</c:v>
                </c:pt>
                <c:pt idx="14536">
                  <c:v>14537</c:v>
                </c:pt>
                <c:pt idx="14537">
                  <c:v>14538</c:v>
                </c:pt>
                <c:pt idx="14538">
                  <c:v>14539</c:v>
                </c:pt>
                <c:pt idx="14539">
                  <c:v>14540</c:v>
                </c:pt>
                <c:pt idx="14540">
                  <c:v>14541</c:v>
                </c:pt>
                <c:pt idx="14541">
                  <c:v>14542</c:v>
                </c:pt>
                <c:pt idx="14542">
                  <c:v>14543</c:v>
                </c:pt>
                <c:pt idx="14543">
                  <c:v>14544</c:v>
                </c:pt>
                <c:pt idx="14544">
                  <c:v>14545</c:v>
                </c:pt>
                <c:pt idx="14545">
                  <c:v>14546</c:v>
                </c:pt>
                <c:pt idx="14546">
                  <c:v>14547</c:v>
                </c:pt>
                <c:pt idx="14547">
                  <c:v>14548</c:v>
                </c:pt>
                <c:pt idx="14548">
                  <c:v>14549</c:v>
                </c:pt>
                <c:pt idx="14549">
                  <c:v>14550</c:v>
                </c:pt>
                <c:pt idx="14550">
                  <c:v>14551</c:v>
                </c:pt>
                <c:pt idx="14551">
                  <c:v>14552</c:v>
                </c:pt>
                <c:pt idx="14552">
                  <c:v>14553</c:v>
                </c:pt>
                <c:pt idx="14553">
                  <c:v>14554</c:v>
                </c:pt>
                <c:pt idx="14554">
                  <c:v>14555</c:v>
                </c:pt>
                <c:pt idx="14555">
                  <c:v>14556</c:v>
                </c:pt>
                <c:pt idx="14556">
                  <c:v>14557</c:v>
                </c:pt>
                <c:pt idx="14557">
                  <c:v>14558</c:v>
                </c:pt>
                <c:pt idx="14558">
                  <c:v>14559</c:v>
                </c:pt>
                <c:pt idx="14559">
                  <c:v>14560</c:v>
                </c:pt>
                <c:pt idx="14560">
                  <c:v>14561</c:v>
                </c:pt>
                <c:pt idx="14561">
                  <c:v>14562</c:v>
                </c:pt>
                <c:pt idx="14562">
                  <c:v>14563</c:v>
                </c:pt>
                <c:pt idx="14563">
                  <c:v>14564</c:v>
                </c:pt>
                <c:pt idx="14564">
                  <c:v>14565</c:v>
                </c:pt>
                <c:pt idx="14565">
                  <c:v>14566</c:v>
                </c:pt>
                <c:pt idx="14566">
                  <c:v>14567</c:v>
                </c:pt>
                <c:pt idx="14567">
                  <c:v>14568</c:v>
                </c:pt>
                <c:pt idx="14568">
                  <c:v>14569</c:v>
                </c:pt>
                <c:pt idx="14569">
                  <c:v>14570</c:v>
                </c:pt>
                <c:pt idx="14570">
                  <c:v>14571</c:v>
                </c:pt>
                <c:pt idx="14571">
                  <c:v>14572</c:v>
                </c:pt>
                <c:pt idx="14572">
                  <c:v>14573</c:v>
                </c:pt>
                <c:pt idx="14573">
                  <c:v>14574</c:v>
                </c:pt>
                <c:pt idx="14574">
                  <c:v>14575</c:v>
                </c:pt>
                <c:pt idx="14575">
                  <c:v>14576</c:v>
                </c:pt>
                <c:pt idx="14576">
                  <c:v>14577</c:v>
                </c:pt>
                <c:pt idx="14577">
                  <c:v>14578</c:v>
                </c:pt>
                <c:pt idx="14578">
                  <c:v>14579</c:v>
                </c:pt>
                <c:pt idx="14579">
                  <c:v>14580</c:v>
                </c:pt>
                <c:pt idx="14580">
                  <c:v>14581</c:v>
                </c:pt>
                <c:pt idx="14581">
                  <c:v>14582</c:v>
                </c:pt>
                <c:pt idx="14582">
                  <c:v>14583</c:v>
                </c:pt>
                <c:pt idx="14583">
                  <c:v>14584</c:v>
                </c:pt>
                <c:pt idx="14584">
                  <c:v>14585</c:v>
                </c:pt>
                <c:pt idx="14585">
                  <c:v>14586</c:v>
                </c:pt>
                <c:pt idx="14586">
                  <c:v>14587</c:v>
                </c:pt>
                <c:pt idx="14587">
                  <c:v>14588</c:v>
                </c:pt>
                <c:pt idx="14588">
                  <c:v>14589</c:v>
                </c:pt>
                <c:pt idx="14589">
                  <c:v>14590</c:v>
                </c:pt>
                <c:pt idx="14590">
                  <c:v>14591</c:v>
                </c:pt>
                <c:pt idx="14591">
                  <c:v>14592</c:v>
                </c:pt>
                <c:pt idx="14592">
                  <c:v>14593</c:v>
                </c:pt>
                <c:pt idx="14593">
                  <c:v>14594</c:v>
                </c:pt>
                <c:pt idx="14594">
                  <c:v>14595</c:v>
                </c:pt>
                <c:pt idx="14595">
                  <c:v>14596</c:v>
                </c:pt>
                <c:pt idx="14596">
                  <c:v>14597</c:v>
                </c:pt>
                <c:pt idx="14597">
                  <c:v>14598</c:v>
                </c:pt>
                <c:pt idx="14598">
                  <c:v>14599</c:v>
                </c:pt>
                <c:pt idx="14599">
                  <c:v>14600</c:v>
                </c:pt>
                <c:pt idx="14600">
                  <c:v>14601</c:v>
                </c:pt>
                <c:pt idx="14601">
                  <c:v>14602</c:v>
                </c:pt>
                <c:pt idx="14602">
                  <c:v>14603</c:v>
                </c:pt>
                <c:pt idx="14603">
                  <c:v>14604</c:v>
                </c:pt>
                <c:pt idx="14604">
                  <c:v>14605</c:v>
                </c:pt>
                <c:pt idx="14605">
                  <c:v>14606</c:v>
                </c:pt>
                <c:pt idx="14606">
                  <c:v>14607</c:v>
                </c:pt>
                <c:pt idx="14607">
                  <c:v>14608</c:v>
                </c:pt>
                <c:pt idx="14608">
                  <c:v>14609</c:v>
                </c:pt>
                <c:pt idx="14609">
                  <c:v>14610</c:v>
                </c:pt>
                <c:pt idx="14610">
                  <c:v>14611</c:v>
                </c:pt>
                <c:pt idx="14611">
                  <c:v>14612</c:v>
                </c:pt>
                <c:pt idx="14612">
                  <c:v>14613</c:v>
                </c:pt>
                <c:pt idx="14613">
                  <c:v>14614</c:v>
                </c:pt>
                <c:pt idx="14614">
                  <c:v>14615</c:v>
                </c:pt>
                <c:pt idx="14615">
                  <c:v>14616</c:v>
                </c:pt>
                <c:pt idx="14616">
                  <c:v>14617</c:v>
                </c:pt>
                <c:pt idx="14617">
                  <c:v>14618</c:v>
                </c:pt>
                <c:pt idx="14618">
                  <c:v>14619</c:v>
                </c:pt>
                <c:pt idx="14619">
                  <c:v>14620</c:v>
                </c:pt>
                <c:pt idx="14620">
                  <c:v>14621</c:v>
                </c:pt>
                <c:pt idx="14621">
                  <c:v>14622</c:v>
                </c:pt>
                <c:pt idx="14622">
                  <c:v>14623</c:v>
                </c:pt>
                <c:pt idx="14623">
                  <c:v>14624</c:v>
                </c:pt>
                <c:pt idx="14624">
                  <c:v>14625</c:v>
                </c:pt>
                <c:pt idx="14625">
                  <c:v>14626</c:v>
                </c:pt>
                <c:pt idx="14626">
                  <c:v>14627</c:v>
                </c:pt>
                <c:pt idx="14627">
                  <c:v>14628</c:v>
                </c:pt>
                <c:pt idx="14628">
                  <c:v>14629</c:v>
                </c:pt>
                <c:pt idx="14629">
                  <c:v>14630</c:v>
                </c:pt>
                <c:pt idx="14630">
                  <c:v>14631</c:v>
                </c:pt>
                <c:pt idx="14631">
                  <c:v>14632</c:v>
                </c:pt>
                <c:pt idx="14632">
                  <c:v>14633</c:v>
                </c:pt>
                <c:pt idx="14633">
                  <c:v>14634</c:v>
                </c:pt>
                <c:pt idx="14634">
                  <c:v>14635</c:v>
                </c:pt>
                <c:pt idx="14635">
                  <c:v>14636</c:v>
                </c:pt>
                <c:pt idx="14636">
                  <c:v>14637</c:v>
                </c:pt>
                <c:pt idx="14637">
                  <c:v>14638</c:v>
                </c:pt>
                <c:pt idx="14638">
                  <c:v>14639</c:v>
                </c:pt>
                <c:pt idx="14639">
                  <c:v>14640</c:v>
                </c:pt>
                <c:pt idx="14640">
                  <c:v>14641</c:v>
                </c:pt>
                <c:pt idx="14641">
                  <c:v>14642</c:v>
                </c:pt>
                <c:pt idx="14642">
                  <c:v>14643</c:v>
                </c:pt>
                <c:pt idx="14643">
                  <c:v>14644</c:v>
                </c:pt>
                <c:pt idx="14644">
                  <c:v>14645</c:v>
                </c:pt>
                <c:pt idx="14645">
                  <c:v>14646</c:v>
                </c:pt>
                <c:pt idx="14646">
                  <c:v>14647</c:v>
                </c:pt>
                <c:pt idx="14647">
                  <c:v>14648</c:v>
                </c:pt>
                <c:pt idx="14648">
                  <c:v>14649</c:v>
                </c:pt>
                <c:pt idx="14649">
                  <c:v>14650</c:v>
                </c:pt>
                <c:pt idx="14650">
                  <c:v>14651</c:v>
                </c:pt>
                <c:pt idx="14651">
                  <c:v>14652</c:v>
                </c:pt>
                <c:pt idx="14652">
                  <c:v>14653</c:v>
                </c:pt>
                <c:pt idx="14653">
                  <c:v>14654</c:v>
                </c:pt>
                <c:pt idx="14654">
                  <c:v>14655</c:v>
                </c:pt>
                <c:pt idx="14655">
                  <c:v>14656</c:v>
                </c:pt>
                <c:pt idx="14656">
                  <c:v>14657</c:v>
                </c:pt>
                <c:pt idx="14657">
                  <c:v>14658</c:v>
                </c:pt>
                <c:pt idx="14658">
                  <c:v>14659</c:v>
                </c:pt>
                <c:pt idx="14659">
                  <c:v>14660</c:v>
                </c:pt>
                <c:pt idx="14660">
                  <c:v>14661</c:v>
                </c:pt>
                <c:pt idx="14661">
                  <c:v>14662</c:v>
                </c:pt>
                <c:pt idx="14662">
                  <c:v>14663</c:v>
                </c:pt>
                <c:pt idx="14663">
                  <c:v>14664</c:v>
                </c:pt>
                <c:pt idx="14664">
                  <c:v>14665</c:v>
                </c:pt>
                <c:pt idx="14665">
                  <c:v>14666</c:v>
                </c:pt>
                <c:pt idx="14666">
                  <c:v>14667</c:v>
                </c:pt>
                <c:pt idx="14667">
                  <c:v>14668</c:v>
                </c:pt>
                <c:pt idx="14668">
                  <c:v>14669</c:v>
                </c:pt>
                <c:pt idx="14669">
                  <c:v>14670</c:v>
                </c:pt>
                <c:pt idx="14670">
                  <c:v>14671</c:v>
                </c:pt>
                <c:pt idx="14671">
                  <c:v>14672</c:v>
                </c:pt>
                <c:pt idx="14672">
                  <c:v>14673</c:v>
                </c:pt>
                <c:pt idx="14673">
                  <c:v>14674</c:v>
                </c:pt>
                <c:pt idx="14674">
                  <c:v>14675</c:v>
                </c:pt>
                <c:pt idx="14675">
                  <c:v>14676</c:v>
                </c:pt>
                <c:pt idx="14676">
                  <c:v>14677</c:v>
                </c:pt>
                <c:pt idx="14677">
                  <c:v>14678</c:v>
                </c:pt>
                <c:pt idx="14678">
                  <c:v>14679</c:v>
                </c:pt>
                <c:pt idx="14679">
                  <c:v>14680</c:v>
                </c:pt>
                <c:pt idx="14680">
                  <c:v>14681</c:v>
                </c:pt>
                <c:pt idx="14681">
                  <c:v>14682</c:v>
                </c:pt>
                <c:pt idx="14682">
                  <c:v>14683</c:v>
                </c:pt>
                <c:pt idx="14683">
                  <c:v>14684</c:v>
                </c:pt>
                <c:pt idx="14684">
                  <c:v>14685</c:v>
                </c:pt>
                <c:pt idx="14685">
                  <c:v>14686</c:v>
                </c:pt>
                <c:pt idx="14686">
                  <c:v>14687</c:v>
                </c:pt>
                <c:pt idx="14687">
                  <c:v>14688</c:v>
                </c:pt>
                <c:pt idx="14688">
                  <c:v>14689</c:v>
                </c:pt>
                <c:pt idx="14689">
                  <c:v>14690</c:v>
                </c:pt>
                <c:pt idx="14690">
                  <c:v>14691</c:v>
                </c:pt>
                <c:pt idx="14691">
                  <c:v>14692</c:v>
                </c:pt>
                <c:pt idx="14692">
                  <c:v>14693</c:v>
                </c:pt>
                <c:pt idx="14693">
                  <c:v>14694</c:v>
                </c:pt>
                <c:pt idx="14694">
                  <c:v>14695</c:v>
                </c:pt>
                <c:pt idx="14695">
                  <c:v>14696</c:v>
                </c:pt>
                <c:pt idx="14696">
                  <c:v>14697</c:v>
                </c:pt>
                <c:pt idx="14697">
                  <c:v>14698</c:v>
                </c:pt>
                <c:pt idx="14698">
                  <c:v>14699</c:v>
                </c:pt>
                <c:pt idx="14699">
                  <c:v>14700</c:v>
                </c:pt>
                <c:pt idx="14700">
                  <c:v>14701</c:v>
                </c:pt>
                <c:pt idx="14701">
                  <c:v>14702</c:v>
                </c:pt>
                <c:pt idx="14702">
                  <c:v>14703</c:v>
                </c:pt>
                <c:pt idx="14703">
                  <c:v>14704</c:v>
                </c:pt>
                <c:pt idx="14704">
                  <c:v>14705</c:v>
                </c:pt>
                <c:pt idx="14705">
                  <c:v>14706</c:v>
                </c:pt>
                <c:pt idx="14706">
                  <c:v>14707</c:v>
                </c:pt>
                <c:pt idx="14707">
                  <c:v>14708</c:v>
                </c:pt>
                <c:pt idx="14708">
                  <c:v>14709</c:v>
                </c:pt>
                <c:pt idx="14709">
                  <c:v>14710</c:v>
                </c:pt>
                <c:pt idx="14710">
                  <c:v>14711</c:v>
                </c:pt>
                <c:pt idx="14711">
                  <c:v>14712</c:v>
                </c:pt>
                <c:pt idx="14712">
                  <c:v>14713</c:v>
                </c:pt>
                <c:pt idx="14713">
                  <c:v>14714</c:v>
                </c:pt>
                <c:pt idx="14714">
                  <c:v>14715</c:v>
                </c:pt>
                <c:pt idx="14715">
                  <c:v>14716</c:v>
                </c:pt>
                <c:pt idx="14716">
                  <c:v>14717</c:v>
                </c:pt>
                <c:pt idx="14717">
                  <c:v>14718</c:v>
                </c:pt>
                <c:pt idx="14718">
                  <c:v>14719</c:v>
                </c:pt>
                <c:pt idx="14719">
                  <c:v>14720</c:v>
                </c:pt>
                <c:pt idx="14720">
                  <c:v>14721</c:v>
                </c:pt>
                <c:pt idx="14721">
                  <c:v>14722</c:v>
                </c:pt>
                <c:pt idx="14722">
                  <c:v>14723</c:v>
                </c:pt>
                <c:pt idx="14723">
                  <c:v>14724</c:v>
                </c:pt>
                <c:pt idx="14724">
                  <c:v>14725</c:v>
                </c:pt>
                <c:pt idx="14725">
                  <c:v>14726</c:v>
                </c:pt>
                <c:pt idx="14726">
                  <c:v>14727</c:v>
                </c:pt>
                <c:pt idx="14727">
                  <c:v>14728</c:v>
                </c:pt>
                <c:pt idx="14728">
                  <c:v>14729</c:v>
                </c:pt>
                <c:pt idx="14729">
                  <c:v>14730</c:v>
                </c:pt>
                <c:pt idx="14730">
                  <c:v>14731</c:v>
                </c:pt>
                <c:pt idx="14731">
                  <c:v>14732</c:v>
                </c:pt>
                <c:pt idx="14732">
                  <c:v>14733</c:v>
                </c:pt>
                <c:pt idx="14733">
                  <c:v>14734</c:v>
                </c:pt>
                <c:pt idx="14734">
                  <c:v>14735</c:v>
                </c:pt>
                <c:pt idx="14735">
                  <c:v>14736</c:v>
                </c:pt>
                <c:pt idx="14736">
                  <c:v>14737</c:v>
                </c:pt>
                <c:pt idx="14737">
                  <c:v>14738</c:v>
                </c:pt>
                <c:pt idx="14738">
                  <c:v>14739</c:v>
                </c:pt>
                <c:pt idx="14739">
                  <c:v>14740</c:v>
                </c:pt>
                <c:pt idx="14740">
                  <c:v>14741</c:v>
                </c:pt>
                <c:pt idx="14741">
                  <c:v>14742</c:v>
                </c:pt>
                <c:pt idx="14742">
                  <c:v>14743</c:v>
                </c:pt>
                <c:pt idx="14743">
                  <c:v>14744</c:v>
                </c:pt>
                <c:pt idx="14744">
                  <c:v>14745</c:v>
                </c:pt>
                <c:pt idx="14745">
                  <c:v>14746</c:v>
                </c:pt>
                <c:pt idx="14746">
                  <c:v>14747</c:v>
                </c:pt>
                <c:pt idx="14747">
                  <c:v>14748</c:v>
                </c:pt>
                <c:pt idx="14748">
                  <c:v>14749</c:v>
                </c:pt>
                <c:pt idx="14749">
                  <c:v>14750</c:v>
                </c:pt>
                <c:pt idx="14750">
                  <c:v>14751</c:v>
                </c:pt>
                <c:pt idx="14751">
                  <c:v>14752</c:v>
                </c:pt>
                <c:pt idx="14752">
                  <c:v>14753</c:v>
                </c:pt>
                <c:pt idx="14753">
                  <c:v>14754</c:v>
                </c:pt>
                <c:pt idx="14754">
                  <c:v>14755</c:v>
                </c:pt>
                <c:pt idx="14755">
                  <c:v>14756</c:v>
                </c:pt>
                <c:pt idx="14756">
                  <c:v>14757</c:v>
                </c:pt>
                <c:pt idx="14757">
                  <c:v>14758</c:v>
                </c:pt>
                <c:pt idx="14758">
                  <c:v>14759</c:v>
                </c:pt>
                <c:pt idx="14759">
                  <c:v>14760</c:v>
                </c:pt>
                <c:pt idx="14760">
                  <c:v>14761</c:v>
                </c:pt>
                <c:pt idx="14761">
                  <c:v>14762</c:v>
                </c:pt>
                <c:pt idx="14762">
                  <c:v>14763</c:v>
                </c:pt>
                <c:pt idx="14763">
                  <c:v>14764</c:v>
                </c:pt>
                <c:pt idx="14764">
                  <c:v>14765</c:v>
                </c:pt>
                <c:pt idx="14765">
                  <c:v>14766</c:v>
                </c:pt>
                <c:pt idx="14766">
                  <c:v>14767</c:v>
                </c:pt>
                <c:pt idx="14767">
                  <c:v>14768</c:v>
                </c:pt>
                <c:pt idx="14768">
                  <c:v>14769</c:v>
                </c:pt>
                <c:pt idx="14769">
                  <c:v>14770</c:v>
                </c:pt>
                <c:pt idx="14770">
                  <c:v>14771</c:v>
                </c:pt>
                <c:pt idx="14771">
                  <c:v>14772</c:v>
                </c:pt>
                <c:pt idx="14772">
                  <c:v>14773</c:v>
                </c:pt>
                <c:pt idx="14773">
                  <c:v>14774</c:v>
                </c:pt>
                <c:pt idx="14774">
                  <c:v>14775</c:v>
                </c:pt>
                <c:pt idx="14775">
                  <c:v>14776</c:v>
                </c:pt>
                <c:pt idx="14776">
                  <c:v>14777</c:v>
                </c:pt>
                <c:pt idx="14777">
                  <c:v>14778</c:v>
                </c:pt>
                <c:pt idx="14778">
                  <c:v>14779</c:v>
                </c:pt>
                <c:pt idx="14779">
                  <c:v>14780</c:v>
                </c:pt>
                <c:pt idx="14780">
                  <c:v>14781</c:v>
                </c:pt>
                <c:pt idx="14781">
                  <c:v>14782</c:v>
                </c:pt>
                <c:pt idx="14782">
                  <c:v>14783</c:v>
                </c:pt>
                <c:pt idx="14783">
                  <c:v>14784</c:v>
                </c:pt>
                <c:pt idx="14784">
                  <c:v>14785</c:v>
                </c:pt>
                <c:pt idx="14785">
                  <c:v>14786</c:v>
                </c:pt>
                <c:pt idx="14786">
                  <c:v>14787</c:v>
                </c:pt>
                <c:pt idx="14787">
                  <c:v>14788</c:v>
                </c:pt>
                <c:pt idx="14788">
                  <c:v>14789</c:v>
                </c:pt>
                <c:pt idx="14789">
                  <c:v>14790</c:v>
                </c:pt>
                <c:pt idx="14790">
                  <c:v>14791</c:v>
                </c:pt>
                <c:pt idx="14791">
                  <c:v>14792</c:v>
                </c:pt>
                <c:pt idx="14792">
                  <c:v>14793</c:v>
                </c:pt>
                <c:pt idx="14793">
                  <c:v>14794</c:v>
                </c:pt>
                <c:pt idx="14794">
                  <c:v>14795</c:v>
                </c:pt>
                <c:pt idx="14795">
                  <c:v>14796</c:v>
                </c:pt>
                <c:pt idx="14796">
                  <c:v>14797</c:v>
                </c:pt>
                <c:pt idx="14797">
                  <c:v>14798</c:v>
                </c:pt>
                <c:pt idx="14798">
                  <c:v>14799</c:v>
                </c:pt>
                <c:pt idx="14799">
                  <c:v>14800</c:v>
                </c:pt>
                <c:pt idx="14800">
                  <c:v>14801</c:v>
                </c:pt>
                <c:pt idx="14801">
                  <c:v>14802</c:v>
                </c:pt>
                <c:pt idx="14802">
                  <c:v>14803</c:v>
                </c:pt>
                <c:pt idx="14803">
                  <c:v>14804</c:v>
                </c:pt>
                <c:pt idx="14804">
                  <c:v>14805</c:v>
                </c:pt>
                <c:pt idx="14805">
                  <c:v>14806</c:v>
                </c:pt>
                <c:pt idx="14806">
                  <c:v>14807</c:v>
                </c:pt>
                <c:pt idx="14807">
                  <c:v>14808</c:v>
                </c:pt>
                <c:pt idx="14808">
                  <c:v>14809</c:v>
                </c:pt>
                <c:pt idx="14809">
                  <c:v>14810</c:v>
                </c:pt>
                <c:pt idx="14810">
                  <c:v>14811</c:v>
                </c:pt>
                <c:pt idx="14811">
                  <c:v>14812</c:v>
                </c:pt>
                <c:pt idx="14812">
                  <c:v>14813</c:v>
                </c:pt>
                <c:pt idx="14813">
                  <c:v>14814</c:v>
                </c:pt>
                <c:pt idx="14814">
                  <c:v>14815</c:v>
                </c:pt>
                <c:pt idx="14815">
                  <c:v>14816</c:v>
                </c:pt>
                <c:pt idx="14816">
                  <c:v>14817</c:v>
                </c:pt>
                <c:pt idx="14817">
                  <c:v>14818</c:v>
                </c:pt>
                <c:pt idx="14818">
                  <c:v>14819</c:v>
                </c:pt>
                <c:pt idx="14819">
                  <c:v>14820</c:v>
                </c:pt>
                <c:pt idx="14820">
                  <c:v>14821</c:v>
                </c:pt>
                <c:pt idx="14821">
                  <c:v>14822</c:v>
                </c:pt>
                <c:pt idx="14822">
                  <c:v>14823</c:v>
                </c:pt>
                <c:pt idx="14823">
                  <c:v>14824</c:v>
                </c:pt>
                <c:pt idx="14824">
                  <c:v>14825</c:v>
                </c:pt>
                <c:pt idx="14825">
                  <c:v>14826</c:v>
                </c:pt>
                <c:pt idx="14826">
                  <c:v>14827</c:v>
                </c:pt>
                <c:pt idx="14827">
                  <c:v>14828</c:v>
                </c:pt>
                <c:pt idx="14828">
                  <c:v>14829</c:v>
                </c:pt>
                <c:pt idx="14829">
                  <c:v>14830</c:v>
                </c:pt>
                <c:pt idx="14830">
                  <c:v>14831</c:v>
                </c:pt>
                <c:pt idx="14831">
                  <c:v>14832</c:v>
                </c:pt>
                <c:pt idx="14832">
                  <c:v>14833</c:v>
                </c:pt>
                <c:pt idx="14833">
                  <c:v>14834</c:v>
                </c:pt>
                <c:pt idx="14834">
                  <c:v>14835</c:v>
                </c:pt>
                <c:pt idx="14835">
                  <c:v>14836</c:v>
                </c:pt>
                <c:pt idx="14836">
                  <c:v>14837</c:v>
                </c:pt>
                <c:pt idx="14837">
                  <c:v>14838</c:v>
                </c:pt>
                <c:pt idx="14838">
                  <c:v>14839</c:v>
                </c:pt>
                <c:pt idx="14839">
                  <c:v>14840</c:v>
                </c:pt>
                <c:pt idx="14840">
                  <c:v>14841</c:v>
                </c:pt>
                <c:pt idx="14841">
                  <c:v>14842</c:v>
                </c:pt>
                <c:pt idx="14842">
                  <c:v>14843</c:v>
                </c:pt>
                <c:pt idx="14843">
                  <c:v>14844</c:v>
                </c:pt>
                <c:pt idx="14844">
                  <c:v>14845</c:v>
                </c:pt>
                <c:pt idx="14845">
                  <c:v>14846</c:v>
                </c:pt>
                <c:pt idx="14846">
                  <c:v>14847</c:v>
                </c:pt>
                <c:pt idx="14847">
                  <c:v>14848</c:v>
                </c:pt>
                <c:pt idx="14848">
                  <c:v>14849</c:v>
                </c:pt>
                <c:pt idx="14849">
                  <c:v>14850</c:v>
                </c:pt>
                <c:pt idx="14850">
                  <c:v>14851</c:v>
                </c:pt>
                <c:pt idx="14851">
                  <c:v>14852</c:v>
                </c:pt>
                <c:pt idx="14852">
                  <c:v>14853</c:v>
                </c:pt>
                <c:pt idx="14853">
                  <c:v>14854</c:v>
                </c:pt>
                <c:pt idx="14854">
                  <c:v>14855</c:v>
                </c:pt>
                <c:pt idx="14855">
                  <c:v>14856</c:v>
                </c:pt>
                <c:pt idx="14856">
                  <c:v>14857</c:v>
                </c:pt>
                <c:pt idx="14857">
                  <c:v>14858</c:v>
                </c:pt>
                <c:pt idx="14858">
                  <c:v>14859</c:v>
                </c:pt>
                <c:pt idx="14859">
                  <c:v>14860</c:v>
                </c:pt>
                <c:pt idx="14860">
                  <c:v>14861</c:v>
                </c:pt>
                <c:pt idx="14861">
                  <c:v>14862</c:v>
                </c:pt>
                <c:pt idx="14862">
                  <c:v>14863</c:v>
                </c:pt>
                <c:pt idx="14863">
                  <c:v>14864</c:v>
                </c:pt>
                <c:pt idx="14864">
                  <c:v>14865</c:v>
                </c:pt>
                <c:pt idx="14865">
                  <c:v>14866</c:v>
                </c:pt>
                <c:pt idx="14866">
                  <c:v>14867</c:v>
                </c:pt>
                <c:pt idx="14867">
                  <c:v>14868</c:v>
                </c:pt>
                <c:pt idx="14868">
                  <c:v>14869</c:v>
                </c:pt>
                <c:pt idx="14869">
                  <c:v>14870</c:v>
                </c:pt>
                <c:pt idx="14870">
                  <c:v>14871</c:v>
                </c:pt>
                <c:pt idx="14871">
                  <c:v>14872</c:v>
                </c:pt>
                <c:pt idx="14872">
                  <c:v>14873</c:v>
                </c:pt>
                <c:pt idx="14873">
                  <c:v>14874</c:v>
                </c:pt>
                <c:pt idx="14874">
                  <c:v>14875</c:v>
                </c:pt>
                <c:pt idx="14875">
                  <c:v>14876</c:v>
                </c:pt>
                <c:pt idx="14876">
                  <c:v>14877</c:v>
                </c:pt>
                <c:pt idx="14877">
                  <c:v>14878</c:v>
                </c:pt>
                <c:pt idx="14878">
                  <c:v>14879</c:v>
                </c:pt>
                <c:pt idx="14879">
                  <c:v>14880</c:v>
                </c:pt>
                <c:pt idx="14880">
                  <c:v>14881</c:v>
                </c:pt>
                <c:pt idx="14881">
                  <c:v>14882</c:v>
                </c:pt>
                <c:pt idx="14882">
                  <c:v>14883</c:v>
                </c:pt>
                <c:pt idx="14883">
                  <c:v>14884</c:v>
                </c:pt>
                <c:pt idx="14884">
                  <c:v>14885</c:v>
                </c:pt>
                <c:pt idx="14885">
                  <c:v>14886</c:v>
                </c:pt>
                <c:pt idx="14886">
                  <c:v>14887</c:v>
                </c:pt>
                <c:pt idx="14887">
                  <c:v>14888</c:v>
                </c:pt>
                <c:pt idx="14888">
                  <c:v>14889</c:v>
                </c:pt>
                <c:pt idx="14889">
                  <c:v>14890</c:v>
                </c:pt>
                <c:pt idx="14890">
                  <c:v>14891</c:v>
                </c:pt>
                <c:pt idx="14891">
                  <c:v>14892</c:v>
                </c:pt>
                <c:pt idx="14892">
                  <c:v>14893</c:v>
                </c:pt>
                <c:pt idx="14893">
                  <c:v>14894</c:v>
                </c:pt>
                <c:pt idx="14894">
                  <c:v>14895</c:v>
                </c:pt>
                <c:pt idx="14895">
                  <c:v>14896</c:v>
                </c:pt>
                <c:pt idx="14896">
                  <c:v>14897</c:v>
                </c:pt>
                <c:pt idx="14897">
                  <c:v>14898</c:v>
                </c:pt>
                <c:pt idx="14898">
                  <c:v>14899</c:v>
                </c:pt>
                <c:pt idx="14899">
                  <c:v>14900</c:v>
                </c:pt>
                <c:pt idx="14900">
                  <c:v>14901</c:v>
                </c:pt>
                <c:pt idx="14901">
                  <c:v>14902</c:v>
                </c:pt>
                <c:pt idx="14902">
                  <c:v>14903</c:v>
                </c:pt>
                <c:pt idx="14903">
                  <c:v>14904</c:v>
                </c:pt>
                <c:pt idx="14904">
                  <c:v>14905</c:v>
                </c:pt>
                <c:pt idx="14905">
                  <c:v>14906</c:v>
                </c:pt>
                <c:pt idx="14906">
                  <c:v>14907</c:v>
                </c:pt>
                <c:pt idx="14907">
                  <c:v>14908</c:v>
                </c:pt>
                <c:pt idx="14908">
                  <c:v>14909</c:v>
                </c:pt>
                <c:pt idx="14909">
                  <c:v>14910</c:v>
                </c:pt>
                <c:pt idx="14910">
                  <c:v>14911</c:v>
                </c:pt>
                <c:pt idx="14911">
                  <c:v>14912</c:v>
                </c:pt>
                <c:pt idx="14912">
                  <c:v>14913</c:v>
                </c:pt>
                <c:pt idx="14913">
                  <c:v>14914</c:v>
                </c:pt>
                <c:pt idx="14914">
                  <c:v>14915</c:v>
                </c:pt>
                <c:pt idx="14915">
                  <c:v>14916</c:v>
                </c:pt>
                <c:pt idx="14916">
                  <c:v>14917</c:v>
                </c:pt>
                <c:pt idx="14917">
                  <c:v>14918</c:v>
                </c:pt>
                <c:pt idx="14918">
                  <c:v>14919</c:v>
                </c:pt>
                <c:pt idx="14919">
                  <c:v>14920</c:v>
                </c:pt>
                <c:pt idx="14920">
                  <c:v>14921</c:v>
                </c:pt>
                <c:pt idx="14921">
                  <c:v>14922</c:v>
                </c:pt>
                <c:pt idx="14922">
                  <c:v>14923</c:v>
                </c:pt>
                <c:pt idx="14923">
                  <c:v>14924</c:v>
                </c:pt>
                <c:pt idx="14924">
                  <c:v>14925</c:v>
                </c:pt>
                <c:pt idx="14925">
                  <c:v>14926</c:v>
                </c:pt>
                <c:pt idx="14926">
                  <c:v>14927</c:v>
                </c:pt>
                <c:pt idx="14927">
                  <c:v>14928</c:v>
                </c:pt>
                <c:pt idx="14928">
                  <c:v>14929</c:v>
                </c:pt>
                <c:pt idx="14929">
                  <c:v>14930</c:v>
                </c:pt>
                <c:pt idx="14930">
                  <c:v>14931</c:v>
                </c:pt>
                <c:pt idx="14931">
                  <c:v>14932</c:v>
                </c:pt>
                <c:pt idx="14932">
                  <c:v>14933</c:v>
                </c:pt>
                <c:pt idx="14933">
                  <c:v>14934</c:v>
                </c:pt>
                <c:pt idx="14934">
                  <c:v>14935</c:v>
                </c:pt>
                <c:pt idx="14935">
                  <c:v>14936</c:v>
                </c:pt>
                <c:pt idx="14936">
                  <c:v>14937</c:v>
                </c:pt>
                <c:pt idx="14937">
                  <c:v>14938</c:v>
                </c:pt>
                <c:pt idx="14938">
                  <c:v>14939</c:v>
                </c:pt>
                <c:pt idx="14939">
                  <c:v>14940</c:v>
                </c:pt>
                <c:pt idx="14940">
                  <c:v>14941</c:v>
                </c:pt>
                <c:pt idx="14941">
                  <c:v>14942</c:v>
                </c:pt>
                <c:pt idx="14942">
                  <c:v>14943</c:v>
                </c:pt>
                <c:pt idx="14943">
                  <c:v>14944</c:v>
                </c:pt>
                <c:pt idx="14944">
                  <c:v>14945</c:v>
                </c:pt>
                <c:pt idx="14945">
                  <c:v>14946</c:v>
                </c:pt>
                <c:pt idx="14946">
                  <c:v>14947</c:v>
                </c:pt>
                <c:pt idx="14947">
                  <c:v>14948</c:v>
                </c:pt>
                <c:pt idx="14948">
                  <c:v>14949</c:v>
                </c:pt>
                <c:pt idx="14949">
                  <c:v>14950</c:v>
                </c:pt>
                <c:pt idx="14950">
                  <c:v>14951</c:v>
                </c:pt>
                <c:pt idx="14951">
                  <c:v>14952</c:v>
                </c:pt>
                <c:pt idx="14952">
                  <c:v>14953</c:v>
                </c:pt>
                <c:pt idx="14953">
                  <c:v>14954</c:v>
                </c:pt>
                <c:pt idx="14954">
                  <c:v>14955</c:v>
                </c:pt>
                <c:pt idx="14955">
                  <c:v>14956</c:v>
                </c:pt>
                <c:pt idx="14956">
                  <c:v>14957</c:v>
                </c:pt>
                <c:pt idx="14957">
                  <c:v>14958</c:v>
                </c:pt>
                <c:pt idx="14958">
                  <c:v>14959</c:v>
                </c:pt>
                <c:pt idx="14959">
                  <c:v>14960</c:v>
                </c:pt>
                <c:pt idx="14960">
                  <c:v>14961</c:v>
                </c:pt>
                <c:pt idx="14961">
                  <c:v>14962</c:v>
                </c:pt>
                <c:pt idx="14962">
                  <c:v>14963</c:v>
                </c:pt>
                <c:pt idx="14963">
                  <c:v>14964</c:v>
                </c:pt>
                <c:pt idx="14964">
                  <c:v>14965</c:v>
                </c:pt>
                <c:pt idx="14965">
                  <c:v>14966</c:v>
                </c:pt>
                <c:pt idx="14966">
                  <c:v>14967</c:v>
                </c:pt>
                <c:pt idx="14967">
                  <c:v>14968</c:v>
                </c:pt>
                <c:pt idx="14968">
                  <c:v>14969</c:v>
                </c:pt>
                <c:pt idx="14969">
                  <c:v>14970</c:v>
                </c:pt>
                <c:pt idx="14970">
                  <c:v>14971</c:v>
                </c:pt>
                <c:pt idx="14971">
                  <c:v>14972</c:v>
                </c:pt>
                <c:pt idx="14972">
                  <c:v>14973</c:v>
                </c:pt>
                <c:pt idx="14973">
                  <c:v>14974</c:v>
                </c:pt>
                <c:pt idx="14974">
                  <c:v>14975</c:v>
                </c:pt>
                <c:pt idx="14975">
                  <c:v>14976</c:v>
                </c:pt>
                <c:pt idx="14976">
                  <c:v>14977</c:v>
                </c:pt>
                <c:pt idx="14977">
                  <c:v>14978</c:v>
                </c:pt>
                <c:pt idx="14978">
                  <c:v>14979</c:v>
                </c:pt>
                <c:pt idx="14979">
                  <c:v>14980</c:v>
                </c:pt>
                <c:pt idx="14980">
                  <c:v>14981</c:v>
                </c:pt>
                <c:pt idx="14981">
                  <c:v>14982</c:v>
                </c:pt>
                <c:pt idx="14982">
                  <c:v>14983</c:v>
                </c:pt>
                <c:pt idx="14983">
                  <c:v>14984</c:v>
                </c:pt>
                <c:pt idx="14984">
                  <c:v>14985</c:v>
                </c:pt>
                <c:pt idx="14985">
                  <c:v>14986</c:v>
                </c:pt>
                <c:pt idx="14986">
                  <c:v>14987</c:v>
                </c:pt>
                <c:pt idx="14987">
                  <c:v>14988</c:v>
                </c:pt>
                <c:pt idx="14988">
                  <c:v>14989</c:v>
                </c:pt>
                <c:pt idx="14989">
                  <c:v>14990</c:v>
                </c:pt>
                <c:pt idx="14990">
                  <c:v>14991</c:v>
                </c:pt>
                <c:pt idx="14991">
                  <c:v>14992</c:v>
                </c:pt>
                <c:pt idx="14992">
                  <c:v>14993</c:v>
                </c:pt>
                <c:pt idx="14993">
                  <c:v>14994</c:v>
                </c:pt>
                <c:pt idx="14994">
                  <c:v>14995</c:v>
                </c:pt>
                <c:pt idx="14995">
                  <c:v>14996</c:v>
                </c:pt>
                <c:pt idx="14996">
                  <c:v>14997</c:v>
                </c:pt>
                <c:pt idx="14997">
                  <c:v>14998</c:v>
                </c:pt>
                <c:pt idx="14998">
                  <c:v>14999</c:v>
                </c:pt>
                <c:pt idx="14999">
                  <c:v>15000</c:v>
                </c:pt>
              </c:numCache>
            </c:numRef>
          </c:cat>
          <c:val>
            <c:numRef>
              <c:f>Sheet1!$E$2:$E$15001</c:f>
              <c:numCache>
                <c:formatCode>General</c:formatCode>
                <c:ptCount val="15000"/>
                <c:pt idx="11999" formatCode="0.00">
                  <c:v>71.03780540308</c:v>
                </c:pt>
                <c:pt idx="12000" formatCode="0.00">
                  <c:v>2583.45197819544</c:v>
                </c:pt>
                <c:pt idx="12001" formatCode="0.00">
                  <c:v>2661.3824166389959</c:v>
                </c:pt>
                <c:pt idx="12002" formatCode="0.00">
                  <c:v>2737.6310467536291</c:v>
                </c:pt>
                <c:pt idx="12003" formatCode="0.00">
                  <c:v>2812.3405173787228</c:v>
                </c:pt>
                <c:pt idx="12004" formatCode="0.00">
                  <c:v>2885.6356429121797</c:v>
                </c:pt>
                <c:pt idx="12005" formatCode="0.00">
                  <c:v>2957.6263537046243</c:v>
                </c:pt>
                <c:pt idx="12006" formatCode="0.00">
                  <c:v>3028.4100486150219</c:v>
                </c:pt>
                <c:pt idx="12007" formatCode="0.00">
                  <c:v>3098.0734912771104</c:v>
                </c:pt>
                <c:pt idx="12008" formatCode="0.00">
                  <c:v>3166.6943536671361</c:v>
                </c:pt>
                <c:pt idx="12009" formatCode="0.00">
                  <c:v>3234.3424838845058</c:v>
                </c:pt>
                <c:pt idx="12010" formatCode="0.00">
                  <c:v>3301.0809560004041</c:v>
                </c:pt>
                <c:pt idx="12011" formatCode="0.00">
                  <c:v>3366.9669460216169</c:v>
                </c:pt>
                <c:pt idx="12012" formatCode="0.00">
                  <c:v>3432.0524678736697</c:v>
                </c:pt>
                <c:pt idx="12013" formatCode="0.00">
                  <c:v>3496.3849957683769</c:v>
                </c:pt>
                <c:pt idx="12014" formatCode="0.00">
                  <c:v>3560.0079936494935</c:v>
                </c:pt>
                <c:pt idx="12015" formatCode="0.00">
                  <c:v>3622.9613681029005</c:v>
                </c:pt>
                <c:pt idx="12016" formatCode="0.00">
                  <c:v>3685.2818578103424</c:v>
                </c:pt>
                <c:pt idx="12017" formatCode="0.00">
                  <c:v>3747.0033700671852</c:v>
                </c:pt>
                <c:pt idx="12018" formatCode="0.00">
                  <c:v>3808.1572728843539</c:v>
                </c:pt>
                <c:pt idx="12019" formatCode="0.00">
                  <c:v>3868.7726496226096</c:v>
                </c:pt>
                <c:pt idx="12020" formatCode="0.00">
                  <c:v>3928.8765218584053</c:v>
                </c:pt>
                <c:pt idx="12021" formatCode="0.00">
                  <c:v>3988.4940451857428</c:v>
                </c:pt>
                <c:pt idx="12022" formatCode="0.00">
                  <c:v>4047.648681856469</c:v>
                </c:pt>
                <c:pt idx="12023" formatCode="0.00">
                  <c:v>4106.3623535152501</c:v>
                </c:pt>
                <c:pt idx="12024" formatCode="0.00">
                  <c:v>4164.6555767574291</c:v>
                </c:pt>
                <c:pt idx="12025" formatCode="0.00">
                  <c:v>4222.5475838084394</c:v>
                </c:pt>
                <c:pt idx="12026" formatCode="0.00">
                  <c:v>4280.0564302678586</c:v>
                </c:pt>
                <c:pt idx="12027" formatCode="0.00">
                  <c:v>4337.1990915697424</c:v>
                </c:pt>
                <c:pt idx="12028" formatCode="0.00">
                  <c:v>4393.9915495664918</c:v>
                </c:pt>
                <c:pt idx="12029" formatCode="0.00">
                  <c:v>4450.4488704421137</c:v>
                </c:pt>
                <c:pt idx="12030" formatCode="0.00">
                  <c:v>4506.5852749896067</c:v>
                </c:pt>
                <c:pt idx="12031" formatCode="0.00">
                  <c:v>4562.4142021457092</c:v>
                </c:pt>
                <c:pt idx="12032" formatCode="0.00">
                  <c:v>4617.9483665543894</c:v>
                </c:pt>
                <c:pt idx="12033" formatCode="0.00">
                  <c:v>4673.1998108295738</c:v>
                </c:pt>
                <c:pt idx="12034" formatCode="0.00">
                  <c:v>4728.1799530994076</c:v>
                </c:pt>
                <c:pt idx="12035" formatCode="0.00">
                  <c:v>4782.899630341487</c:v>
                </c:pt>
                <c:pt idx="12036" formatCode="0.00">
                  <c:v>4837.3691379537231</c:v>
                </c:pt>
                <c:pt idx="12037" formatCode="0.00">
                  <c:v>4891.5982659522542</c:v>
                </c:pt>
                <c:pt idx="12038" formatCode="0.00">
                  <c:v>4945.5963321395511</c:v>
                </c:pt>
                <c:pt idx="12039" formatCode="0.00">
                  <c:v>4999.3722125465738</c:v>
                </c:pt>
                <c:pt idx="12040" formatCode="0.00">
                  <c:v>5052.9343694163945</c:v>
                </c:pt>
                <c:pt idx="12041" formatCode="0.00">
                  <c:v>5106.2908769674304</c:v>
                </c:pt>
                <c:pt idx="12042" formatCode="0.00">
                  <c:v>5159.449445146538</c:v>
                </c:pt>
                <c:pt idx="12043" formatCode="0.00">
                  <c:v>5212.4174415603266</c:v>
                </c:pt>
                <c:pt idx="12044" formatCode="0.00">
                  <c:v>5265.2019117513601</c:v>
                </c:pt>
                <c:pt idx="12045" formatCode="0.00">
                  <c:v>5317.8095979694463</c:v>
                </c:pt>
                <c:pt idx="12046" formatCode="0.00">
                  <c:v>5370.2469565711854</c:v>
                </c:pt>
                <c:pt idx="12047" formatCode="0.00">
                  <c:v>5422.5201741684923</c:v>
                </c:pt>
                <c:pt idx="12048" formatCode="0.00">
                  <c:v>5474.6351826332448</c:v>
                </c:pt>
                <c:pt idx="12049" formatCode="0.00">
                  <c:v>5526.5976730557777</c:v>
                </c:pt>
                <c:pt idx="12050" formatCode="0.00">
                  <c:v>5578.4131087440401</c:v>
                </c:pt>
                <c:pt idx="12051" formatCode="0.00">
                  <c:v>5630.0867373430819</c:v>
                </c:pt>
                <c:pt idx="12052" formatCode="0.00">
                  <c:v>5681.6236021455998</c:v>
                </c:pt>
                <c:pt idx="12053" formatCode="0.00">
                  <c:v>5733.0285526589432</c:v>
                </c:pt>
                <c:pt idx="12054" formatCode="0.00">
                  <c:v>5784.3062544865616</c:v>
                </c:pt>
                <c:pt idx="12055" formatCode="0.00">
                  <c:v>5835.4611985778674</c:v>
                </c:pt>
                <c:pt idx="12056" formatCode="0.00">
                  <c:v>5886.4977098943391</c:v>
                </c:pt>
                <c:pt idx="12057" formatCode="0.00">
                  <c:v>5937.4199555366504</c:v>
                </c:pt>
                <c:pt idx="12058" formatCode="0.00">
                  <c:v>5988.2319523724736</c:v>
                </c:pt>
                <c:pt idx="12059" formatCode="0.00">
                  <c:v>6038.9375742023594</c:v>
                </c:pt>
                <c:pt idx="12060" formatCode="0.00">
                  <c:v>6089.5405584966556</c:v>
                </c:pt>
                <c:pt idx="12061" formatCode="0.00">
                  <c:v>6140.044512734923</c:v>
                </c:pt>
                <c:pt idx="12062" formatCode="0.00">
                  <c:v>6190.4529203753509</c:v>
                </c:pt>
                <c:pt idx="12063" formatCode="0.00">
                  <c:v>6240.7691464807613</c:v>
                </c:pt>
                <c:pt idx="12064" formatCode="0.00">
                  <c:v>6290.9964430242544</c:v>
                </c:pt>
                <c:pt idx="12065" formatCode="0.00">
                  <c:v>6341.1379538970632</c:v>
                </c:pt>
                <c:pt idx="12066" formatCode="0.00">
                  <c:v>6391.1967196380419</c:v>
                </c:pt>
                <c:pt idx="12067" formatCode="0.00">
                  <c:v>6441.1756819039947</c:v>
                </c:pt>
                <c:pt idx="12068" formatCode="0.00">
                  <c:v>6491.0776876972977</c:v>
                </c:pt>
                <c:pt idx="12069" formatCode="0.00">
                  <c:v>6540.9054933672314</c:v>
                </c:pt>
                <c:pt idx="12070" formatCode="0.00">
                  <c:v>6590.6617683989853</c:v>
                </c:pt>
                <c:pt idx="12071" formatCode="0.00">
                  <c:v>6640.3490990044666</c:v>
                </c:pt>
                <c:pt idx="12072" formatCode="0.00">
                  <c:v>6689.9699915267647</c:v>
                </c:pt>
                <c:pt idx="12073" formatCode="0.00">
                  <c:v>6739.5268756704854</c:v>
                </c:pt>
                <c:pt idx="12074" formatCode="0.00">
                  <c:v>6789.0221075680702</c:v>
                </c:pt>
                <c:pt idx="12075" formatCode="0.00">
                  <c:v>6838.4579726926941</c:v>
                </c:pt>
                <c:pt idx="12076" formatCode="0.00">
                  <c:v>6887.8366886263675</c:v>
                </c:pt>
                <c:pt idx="12077" formatCode="0.00">
                  <c:v>6937.1604076924968</c:v>
                </c:pt>
                <c:pt idx="12078" formatCode="0.00">
                  <c:v>6986.431219460268</c:v>
                </c:pt>
                <c:pt idx="12079" formatCode="0.00">
                  <c:v>7035.6511531289807</c:v>
                </c:pt>
                <c:pt idx="12080" formatCode="0.00">
                  <c:v>7084.8221797985971</c:v>
                </c:pt>
                <c:pt idx="12081" formatCode="0.00">
                  <c:v>7133.9462146337</c:v>
                </c:pt>
                <c:pt idx="12082" formatCode="0.00">
                  <c:v>7183.0251189262008</c:v>
                </c:pt>
                <c:pt idx="12083" formatCode="0.00">
                  <c:v>7232.0607020631633</c:v>
                </c:pt>
                <c:pt idx="12084" formatCode="0.00">
                  <c:v>7281.0547234043206</c:v>
                </c:pt>
                <c:pt idx="12085" formatCode="0.00">
                  <c:v>7330.008894074932</c:v>
                </c:pt>
                <c:pt idx="12086" formatCode="0.00">
                  <c:v>7378.9248786779062</c:v>
                </c:pt>
                <c:pt idx="12087" formatCode="0.00">
                  <c:v>7427.804296930216</c:v>
                </c:pt>
                <c:pt idx="12088" formatCode="0.00">
                  <c:v>7476.6487252269853</c:v>
                </c:pt>
                <c:pt idx="12089" formatCode="0.00">
                  <c:v>7525.4596981377217</c:v>
                </c:pt>
                <c:pt idx="12090" formatCode="0.00">
                  <c:v>7574.2387098376057</c:v>
                </c:pt>
                <c:pt idx="12091" formatCode="0.00">
                  <c:v>7622.987215477865</c:v>
                </c:pt>
                <c:pt idx="12092" formatCode="0.00">
                  <c:v>7671.7066324976895</c:v>
                </c:pt>
                <c:pt idx="12093" formatCode="0.00">
                  <c:v>7720.398341881355</c:v>
                </c:pt>
                <c:pt idx="12094" formatCode="0.00">
                  <c:v>7769.0636893626488</c:v>
                </c:pt>
                <c:pt idx="12095" formatCode="0.00">
                  <c:v>7817.7039865798852</c:v>
                </c:pt>
                <c:pt idx="12096" formatCode="0.00">
                  <c:v>7866.3205121833334</c:v>
                </c:pt>
                <c:pt idx="12097" formatCode="0.00">
                  <c:v>7914.9145128980281</c:v>
                </c:pt>
                <c:pt idx="12098" formatCode="0.00">
                  <c:v>7963.487204543494</c:v>
                </c:pt>
                <c:pt idx="12099" formatCode="0.00">
                  <c:v>8012.039773013129</c:v>
                </c:pt>
                <c:pt idx="12100" formatCode="0.00">
                  <c:v>8060.5733752145197</c:v>
                </c:pt>
                <c:pt idx="12101" formatCode="0.00">
                  <c:v>8109.0891399731963</c:v>
                </c:pt>
                <c:pt idx="12102" formatCode="0.00">
                  <c:v>8157.5881689009093</c:v>
                </c:pt>
                <c:pt idx="12103" formatCode="0.00">
                  <c:v>8206.0715372307259</c:v>
                </c:pt>
                <c:pt idx="12104" formatCode="0.00">
                  <c:v>8254.5402946198483</c:v>
                </c:pt>
                <c:pt idx="12105" formatCode="0.00">
                  <c:v>8302.9954659222658</c:v>
                </c:pt>
                <c:pt idx="12106" formatCode="0.00">
                  <c:v>8351.4380519320057</c:v>
                </c:pt>
                <c:pt idx="12107" formatCode="0.00">
                  <c:v>8399.8690300989183</c:v>
                </c:pt>
                <c:pt idx="12108" formatCode="0.00">
                  <c:v>8448.2893552176211</c:v>
                </c:pt>
                <c:pt idx="12109" formatCode="0.00">
                  <c:v>8496.699960091406</c:v>
                </c:pt>
                <c:pt idx="12110" formatCode="0.00">
                  <c:v>8545.1017561716126</c:v>
                </c:pt>
                <c:pt idx="12111" formatCode="0.00">
                  <c:v>8593.4956341741527</c:v>
                </c:pt>
                <c:pt idx="12112" formatCode="0.00">
                  <c:v>8641.8824646735575</c:v>
                </c:pt>
                <c:pt idx="12113" formatCode="0.00">
                  <c:v>8690.2630986761633</c:v>
                </c:pt>
                <c:pt idx="12114" formatCode="0.00">
                  <c:v>8738.6383681726456</c:v>
                </c:pt>
                <c:pt idx="12115" formatCode="0.00">
                  <c:v>8787.0090866715145</c:v>
                </c:pt>
                <c:pt idx="12116" formatCode="0.00">
                  <c:v>8835.3760497136154</c:v>
                </c:pt>
                <c:pt idx="12117" formatCode="0.00">
                  <c:v>8883.7400353691719</c:v>
                </c:pt>
                <c:pt idx="12118" formatCode="0.00">
                  <c:v>8932.1018047173984</c:v>
                </c:pt>
                <c:pt idx="12119" formatCode="0.00">
                  <c:v>8980.4621023100808</c:v>
                </c:pt>
                <c:pt idx="12120" formatCode="0.00">
                  <c:v>9028.8216566190877</c:v>
                </c:pt>
                <c:pt idx="12121" formatCode="0.00">
                  <c:v>9077.1811804691952</c:v>
                </c:pt>
                <c:pt idx="12122" formatCode="0.00">
                  <c:v>9125.5413714560673</c:v>
                </c:pt>
                <c:pt idx="12123" formatCode="0.00">
                  <c:v>9173.9029123507462</c:v>
                </c:pt>
                <c:pt idx="12124" formatCode="0.00">
                  <c:v>9222.2664714904276</c:v>
                </c:pt>
                <c:pt idx="12125" formatCode="0.00">
                  <c:v>9270.6327031568344</c:v>
                </c:pt>
                <c:pt idx="12126" formatCode="0.00">
                  <c:v>9319.0022479419022</c:v>
                </c:pt>
                <c:pt idx="12127" formatCode="0.00">
                  <c:v>9367.3757331020443</c:v>
                </c:pt>
                <c:pt idx="12128" formatCode="0.00">
                  <c:v>9415.753772900669</c:v>
                </c:pt>
                <c:pt idx="12129" formatCode="0.00">
                  <c:v>9464.1369689401654</c:v>
                </c:pt>
                <c:pt idx="12130" formatCode="0.00">
                  <c:v>9512.5259104830166</c:v>
                </c:pt>
                <c:pt idx="12131" formatCode="0.00">
                  <c:v>9560.921174763158</c:v>
                </c:pt>
                <c:pt idx="12132" formatCode="0.00">
                  <c:v>9609.3233272872967</c:v>
                </c:pt>
                <c:pt idx="12133" formatCode="0.00">
                  <c:v>9657.7329221271812</c:v>
                </c:pt>
                <c:pt idx="12134" formatCode="0.00">
                  <c:v>9706.1505022025522</c:v>
                </c:pt>
                <c:pt idx="12135" formatCode="0.00">
                  <c:v>9754.5765995557394</c:v>
                </c:pt>
                <c:pt idx="12136" formatCode="0.00">
                  <c:v>9803.0117356175833</c:v>
                </c:pt>
                <c:pt idx="12137" formatCode="0.00">
                  <c:v>9851.4564214656239</c:v>
                </c:pt>
                <c:pt idx="12138" formatCode="0.00">
                  <c:v>9899.9111580742247</c:v>
                </c:pt>
                <c:pt idx="12139" formatCode="0.00">
                  <c:v>9948.3764365575171</c:v>
                </c:pt>
                <c:pt idx="12140" formatCode="0.00">
                  <c:v>9996.8527384048321</c:v>
                </c:pt>
                <c:pt idx="12141" formatCode="0.00">
                  <c:v>10045.340535709503</c:v>
                </c:pt>
                <c:pt idx="12142" formatCode="0.00">
                  <c:v>10093.840291390632</c:v>
                </c:pt>
                <c:pt idx="12143" formatCode="0.00">
                  <c:v>10142.352459408701</c:v>
                </c:pt>
                <c:pt idx="12144" formatCode="0.00">
                  <c:v>10190.877484974635</c:v>
                </c:pt>
                <c:pt idx="12145" formatCode="0.00">
                  <c:v>10239.415804753145</c:v>
                </c:pt>
                <c:pt idx="12146" formatCode="0.00">
                  <c:v>10287.967847059947</c:v>
                </c:pt>
                <c:pt idx="12147" formatCode="0.00">
                  <c:v>10336.534032053658</c:v>
                </c:pt>
                <c:pt idx="12148" formatCode="0.00">
                  <c:v>10385.114771921973</c:v>
                </c:pt>
                <c:pt idx="12149" formatCode="0.00">
                  <c:v>10433.710471062899</c:v>
                </c:pt>
                <c:pt idx="12150" formatCode="0.00">
                  <c:v>10482.321526260612</c:v>
                </c:pt>
                <c:pt idx="12151" formatCode="0.00">
                  <c:v>10530.948326856735</c:v>
                </c:pt>
                <c:pt idx="12152" formatCode="0.00">
                  <c:v>10579.591254916564</c:v>
                </c:pt>
                <c:pt idx="12153" formatCode="0.00">
                  <c:v>10628.250685391042</c:v>
                </c:pt>
                <c:pt idx="12154" formatCode="0.00">
                  <c:v>10676.926986273975</c:v>
                </c:pt>
                <c:pt idx="12155" formatCode="0.00">
                  <c:v>10725.620518755308</c:v>
                </c:pt>
                <c:pt idx="12156" formatCode="0.00">
                  <c:v>10774.331637369929</c:v>
                </c:pt>
                <c:pt idx="12157" formatCode="0.00">
                  <c:v>10823.060690142776</c:v>
                </c:pt>
                <c:pt idx="12158" formatCode="0.00">
                  <c:v>10871.808018729775</c:v>
                </c:pt>
                <c:pt idx="12159" formatCode="0.00">
                  <c:v>10920.573958555315</c:v>
                </c:pt>
                <c:pt idx="12160" formatCode="0.00">
                  <c:v>10969.35883894578</c:v>
                </c:pt>
                <c:pt idx="12161" formatCode="0.00">
                  <c:v>11018.162983259912</c:v>
                </c:pt>
                <c:pt idx="12162" formatCode="0.00">
                  <c:v>11066.986709015386</c:v>
                </c:pt>
                <c:pt idx="12163" formatCode="0.00">
                  <c:v>11115.830328012455</c:v>
                </c:pt>
                <c:pt idx="12164" formatCode="0.00">
                  <c:v>11164.694146454067</c:v>
                </c:pt>
                <c:pt idx="12165" formatCode="0.00">
                  <c:v>11213.57846506319</c:v>
                </c:pt>
                <c:pt idx="12166" formatCode="0.00">
                  <c:v>11262.483579196814</c:v>
                </c:pt>
                <c:pt idx="12167" formatCode="0.00">
                  <c:v>11311.40977895739</c:v>
                </c:pt>
                <c:pt idx="12168" formatCode="0.00">
                  <c:v>11360.357349301081</c:v>
                </c:pt>
                <c:pt idx="12169" formatCode="0.00">
                  <c:v>11409.326570143645</c:v>
                </c:pt>
                <c:pt idx="12170" formatCode="0.00">
                  <c:v>11458.317716463307</c:v>
                </c:pt>
                <c:pt idx="12171" formatCode="0.00">
                  <c:v>11507.331058401407</c:v>
                </c:pt>
                <c:pt idx="12172" formatCode="0.00">
                  <c:v>11556.366861360188</c:v>
                </c:pt>
                <c:pt idx="12173" formatCode="0.00">
                  <c:v>11605.425386098541</c:v>
                </c:pt>
                <c:pt idx="12174" formatCode="0.00">
                  <c:v>11654.506888825021</c:v>
                </c:pt>
                <c:pt idx="12175" formatCode="0.00">
                  <c:v>11703.611621288948</c:v>
                </c:pt>
                <c:pt idx="12176" formatCode="0.00">
                  <c:v>11752.739830868928</c:v>
                </c:pt>
                <c:pt idx="12177" formatCode="0.00">
                  <c:v>11801.891760659582</c:v>
                </c:pt>
                <c:pt idx="12178" formatCode="0.00">
                  <c:v>11851.067649555849</c:v>
                </c:pt>
                <c:pt idx="12179" formatCode="0.00">
                  <c:v>11900.267732335582</c:v>
                </c:pt>
                <c:pt idx="12180" formatCode="0.00">
                  <c:v>11949.49223973985</c:v>
                </c:pt>
                <c:pt idx="12181" formatCode="0.00">
                  <c:v>11998.741398551661</c:v>
                </c:pt>
                <c:pt idx="12182" formatCode="0.00">
                  <c:v>12048.015431672484</c:v>
                </c:pt>
                <c:pt idx="12183" formatCode="0.00">
                  <c:v>12097.314558197315</c:v>
                </c:pt>
                <c:pt idx="12184" formatCode="0.00">
                  <c:v>12146.638993487622</c:v>
                </c:pt>
                <c:pt idx="12185" formatCode="0.00">
                  <c:v>12195.988949242957</c:v>
                </c:pt>
                <c:pt idx="12186" formatCode="0.00">
                  <c:v>12245.364633570545</c:v>
                </c:pt>
                <c:pt idx="12187" formatCode="0.00">
                  <c:v>12294.766251053597</c:v>
                </c:pt>
                <c:pt idx="12188" formatCode="0.00">
                  <c:v>12344.194002817745</c:v>
                </c:pt>
                <c:pt idx="12189" formatCode="0.00">
                  <c:v>12393.648086596253</c:v>
                </c:pt>
                <c:pt idx="12190" formatCode="0.00">
                  <c:v>12443.128696793423</c:v>
                </c:pt>
                <c:pt idx="12191" formatCode="0.00">
                  <c:v>12492.636024546913</c:v>
                </c:pt>
                <c:pt idx="12192" formatCode="0.00">
                  <c:v>12542.170257788268</c:v>
                </c:pt>
                <c:pt idx="12193" formatCode="0.00">
                  <c:v>12591.731581302476</c:v>
                </c:pt>
                <c:pt idx="12194" formatCode="0.00">
                  <c:v>12641.32017678581</c:v>
                </c:pt>
                <c:pt idx="12195" formatCode="0.00">
                  <c:v>12690.936222902743</c:v>
                </c:pt>
                <c:pt idx="12196" formatCode="0.00">
                  <c:v>12740.579895341254</c:v>
                </c:pt>
                <c:pt idx="12197" formatCode="0.00">
                  <c:v>12790.251366867253</c:v>
                </c:pt>
                <c:pt idx="12198" formatCode="0.00">
                  <c:v>12839.950807377456</c:v>
                </c:pt>
                <c:pt idx="12199" formatCode="0.00">
                  <c:v>12889.678383951457</c:v>
                </c:pt>
                <c:pt idx="12200" formatCode="0.00">
                  <c:v>12939.434260902319</c:v>
                </c:pt>
                <c:pt idx="12201" formatCode="0.00">
                  <c:v>12989.218599826403</c:v>
                </c:pt>
                <c:pt idx="12202" formatCode="0.00">
                  <c:v>13039.031559651772</c:v>
                </c:pt>
                <c:pt idx="12203" formatCode="0.00">
                  <c:v>13088.873296685901</c:v>
                </c:pt>
                <c:pt idx="12204" formatCode="0.00">
                  <c:v>13138.743964662044</c:v>
                </c:pt>
                <c:pt idx="12205" formatCode="0.00">
                  <c:v>13188.643714784897</c:v>
                </c:pt>
                <c:pt idx="12206" formatCode="0.00">
                  <c:v>13238.572695775001</c:v>
                </c:pt>
                <c:pt idx="12207" formatCode="0.00">
                  <c:v>13288.53105391252</c:v>
                </c:pt>
                <c:pt idx="12208" formatCode="0.00">
                  <c:v>13338.518933079757</c:v>
                </c:pt>
                <c:pt idx="12209" formatCode="0.00">
                  <c:v>13388.536474803126</c:v>
                </c:pt>
                <c:pt idx="12210" formatCode="0.00">
                  <c:v>13438.583818293886</c:v>
                </c:pt>
                <c:pt idx="12211" formatCode="0.00">
                  <c:v>13488.661100488396</c:v>
                </c:pt>
                <c:pt idx="12212" formatCode="0.00">
                  <c:v>13538.768456087166</c:v>
                </c:pt>
                <c:pt idx="12213" formatCode="0.00">
                  <c:v>13588.906017593448</c:v>
                </c:pt>
                <c:pt idx="12214" formatCode="0.00">
                  <c:v>13639.073915350707</c:v>
                </c:pt>
                <c:pt idx="12215" formatCode="0.00">
                  <c:v>13689.272277579652</c:v>
                </c:pt>
                <c:pt idx="12216" formatCode="0.00">
                  <c:v>13739.501230414162</c:v>
                </c:pt>
                <c:pt idx="12217" formatCode="0.00">
                  <c:v>13789.760897936831</c:v>
                </c:pt>
                <c:pt idx="12218" formatCode="0.00">
                  <c:v>13840.051402213461</c:v>
                </c:pt>
                <c:pt idx="12219" formatCode="0.00">
                  <c:v>13890.372863327182</c:v>
                </c:pt>
                <c:pt idx="12220" formatCode="0.00">
                  <c:v>13940.725399411554</c:v>
                </c:pt>
                <c:pt idx="12221" formatCode="0.00">
                  <c:v>13991.109126683339</c:v>
                </c:pt>
                <c:pt idx="12222" formatCode="0.00">
                  <c:v>14041.524159474297</c:v>
                </c:pt>
                <c:pt idx="12223" formatCode="0.00">
                  <c:v>14091.970610262657</c:v>
                </c:pt>
                <c:pt idx="12224" formatCode="0.00">
                  <c:v>14142.448589703672</c:v>
                </c:pt>
                <c:pt idx="12225" formatCode="0.00">
                  <c:v>14192.95820665986</c:v>
                </c:pt>
                <c:pt idx="12226" formatCode="0.00">
                  <c:v>14243.499568230349</c:v>
                </c:pt>
                <c:pt idx="12227" formatCode="0.00">
                  <c:v>14294.072779779957</c:v>
                </c:pt>
                <c:pt idx="12228" formatCode="0.00">
                  <c:v>14344.677944967398</c:v>
                </c:pt>
                <c:pt idx="12229" formatCode="0.00">
                  <c:v>14395.315165773254</c:v>
                </c:pt>
                <c:pt idx="12230" formatCode="0.00">
                  <c:v>14445.984542527069</c:v>
                </c:pt>
                <c:pt idx="12231" formatCode="0.00">
                  <c:v>14496.686173934275</c:v>
                </c:pt>
                <c:pt idx="12232" formatCode="0.00">
                  <c:v>14547.420157102229</c:v>
                </c:pt>
                <c:pt idx="12233" formatCode="0.00">
                  <c:v>14598.186587566146</c:v>
                </c:pt>
                <c:pt idx="12234" formatCode="0.00">
                  <c:v>14648.985559314129</c:v>
                </c:pt>
                <c:pt idx="12235" formatCode="0.00">
                  <c:v>14699.81716481211</c:v>
                </c:pt>
                <c:pt idx="12236" formatCode="0.00">
                  <c:v>14750.681495027966</c:v>
                </c:pt>
                <c:pt idx="12237" formatCode="0.00">
                  <c:v>14801.578639455527</c:v>
                </c:pt>
                <c:pt idx="12238" formatCode="0.00">
                  <c:v>14852.508686137768</c:v>
                </c:pt>
                <c:pt idx="12239" formatCode="0.00">
                  <c:v>14903.471721689924</c:v>
                </c:pt>
                <c:pt idx="12240" formatCode="0.00">
                  <c:v>14954.467831321843</c:v>
                </c:pt>
                <c:pt idx="12241" formatCode="0.00">
                  <c:v>15005.49709886024</c:v>
                </c:pt>
                <c:pt idx="12242" formatCode="0.00">
                  <c:v>15056.559606770217</c:v>
                </c:pt>
                <c:pt idx="12243" formatCode="0.00">
                  <c:v>15107.65543617671</c:v>
                </c:pt>
                <c:pt idx="12244" formatCode="0.00">
                  <c:v>15158.784666885211</c:v>
                </c:pt>
                <c:pt idx="12245" formatCode="0.00">
                  <c:v>15209.947377402446</c:v>
                </c:pt>
                <c:pt idx="12246" formatCode="0.00">
                  <c:v>15261.143644956337</c:v>
                </c:pt>
                <c:pt idx="12247" formatCode="0.00">
                  <c:v>15312.373545515935</c:v>
                </c:pt>
                <c:pt idx="12248" formatCode="0.00">
                  <c:v>15363.63715381065</c:v>
                </c:pt>
                <c:pt idx="12249" formatCode="0.00">
                  <c:v>15414.934543349487</c:v>
                </c:pt>
                <c:pt idx="12250" formatCode="0.00">
                  <c:v>15466.265786439571</c:v>
                </c:pt>
                <c:pt idx="12251" formatCode="0.00">
                  <c:v>15517.630954204706</c:v>
                </c:pt>
                <c:pt idx="12252" formatCode="0.00">
                  <c:v>15569.030116603228</c:v>
                </c:pt>
                <c:pt idx="12253" formatCode="0.00">
                  <c:v>15620.463342445912</c:v>
                </c:pt>
                <c:pt idx="12254" formatCode="0.00">
                  <c:v>15671.930699413197</c:v>
                </c:pt>
                <c:pt idx="12255" formatCode="0.00">
                  <c:v>15723.432254072464</c:v>
                </c:pt>
                <c:pt idx="12256" formatCode="0.00">
                  <c:v>15774.968071894644</c:v>
                </c:pt>
                <c:pt idx="12257" formatCode="0.00">
                  <c:v>15826.538217270887</c:v>
                </c:pt>
                <c:pt idx="12258" formatCode="0.00">
                  <c:v>15878.14275352862</c:v>
                </c:pt>
                <c:pt idx="12259" formatCode="0.00">
                  <c:v>15929.781742947604</c:v>
                </c:pt>
                <c:pt idx="12260" formatCode="0.00">
                  <c:v>15981.455246775435</c:v>
                </c:pt>
                <c:pt idx="12261" formatCode="0.00">
                  <c:v>16033.163325243077</c:v>
                </c:pt>
                <c:pt idx="12262" formatCode="0.00">
                  <c:v>16084.906037579802</c:v>
                </c:pt>
                <c:pt idx="12263" formatCode="0.00">
                  <c:v>16136.683442028185</c:v>
                </c:pt>
                <c:pt idx="12264" formatCode="0.00">
                  <c:v>16188.495595858543</c:v>
                </c:pt>
                <c:pt idx="12265" formatCode="0.00">
                  <c:v>16240.342555383437</c:v>
                </c:pt>
                <c:pt idx="12266" formatCode="0.00">
                  <c:v>16292.224375971578</c:v>
                </c:pt>
                <c:pt idx="12267" formatCode="0.00">
                  <c:v>16344.141112061856</c:v>
                </c:pt>
                <c:pt idx="12268" formatCode="0.00">
                  <c:v>16396.092817176785</c:v>
                </c:pt>
                <c:pt idx="12269" formatCode="0.00">
                  <c:v>16448.079543936063</c:v>
                </c:pt>
                <c:pt idx="12270" formatCode="0.00">
                  <c:v>16500.101344069531</c:v>
                </c:pt>
                <c:pt idx="12271" formatCode="0.00">
                  <c:v>16552.158268430296</c:v>
                </c:pt>
                <c:pt idx="12272" formatCode="0.00">
                  <c:v>16604.25036700728</c:v>
                </c:pt>
                <c:pt idx="12273" formatCode="0.00">
                  <c:v>16656.377688937882</c:v>
                </c:pt>
                <c:pt idx="12274" formatCode="0.00">
                  <c:v>16708.540282520091</c:v>
                </c:pt>
                <c:pt idx="12275" formatCode="0.00">
                  <c:v>16760.738195224774</c:v>
                </c:pt>
                <c:pt idx="12276" formatCode="0.00">
                  <c:v>16812.971473707355</c:v>
                </c:pt>
                <c:pt idx="12277" formatCode="0.00">
                  <c:v>16865.240163819701</c:v>
                </c:pt>
                <c:pt idx="12278" formatCode="0.00">
                  <c:v>16917.544310621448</c:v>
                </c:pt>
                <c:pt idx="12279" formatCode="0.00">
                  <c:v>16969.883958391452</c:v>
                </c:pt>
                <c:pt idx="12280" formatCode="0.00">
                  <c:v>17022.259150638758</c:v>
                </c:pt>
                <c:pt idx="12281" formatCode="0.00">
                  <c:v>17074.669930113716</c:v>
                </c:pt>
                <c:pt idx="12282" formatCode="0.00">
                  <c:v>17127.116338818549</c:v>
                </c:pt>
                <c:pt idx="12283" formatCode="0.00">
                  <c:v>17179.598418018126</c:v>
                </c:pt>
                <c:pt idx="12284" formatCode="0.00">
                  <c:v>17232.116208250187</c:v>
                </c:pt>
                <c:pt idx="12285" formatCode="0.00">
                  <c:v>17284.669749335764</c:v>
                </c:pt>
                <c:pt idx="12286" formatCode="0.00">
                  <c:v>17337.2590803891</c:v>
                </c:pt>
                <c:pt idx="12287" formatCode="0.00">
                  <c:v>17389.884239827697</c:v>
                </c:pt>
                <c:pt idx="12288" formatCode="0.00">
                  <c:v>17442.545265381945</c:v>
                </c:pt>
                <c:pt idx="12289" formatCode="0.00">
                  <c:v>17495.242194104867</c:v>
                </c:pt>
                <c:pt idx="12290" formatCode="0.00">
                  <c:v>17547.975062381403</c:v>
                </c:pt>
                <c:pt idx="12291" formatCode="0.00">
                  <c:v>17600.74390593787</c:v>
                </c:pt>
                <c:pt idx="12292" formatCode="0.00">
                  <c:v>17653.548759850935</c:v>
                </c:pt>
                <c:pt idx="12293" formatCode="0.00">
                  <c:v>17706.389658556807</c:v>
                </c:pt>
                <c:pt idx="12294" formatCode="0.00">
                  <c:v>17759.266635859891</c:v>
                </c:pt>
                <c:pt idx="12295" formatCode="0.00">
                  <c:v>17812.179724941725</c:v>
                </c:pt>
                <c:pt idx="12296" formatCode="0.00">
                  <c:v>17865.128958369361</c:v>
                </c:pt>
                <c:pt idx="12297" formatCode="0.00">
                  <c:v>17918.114368103976</c:v>
                </c:pt>
                <c:pt idx="12298" formatCode="0.00">
                  <c:v>17971.135985509063</c:v>
                </c:pt>
                <c:pt idx="12299" formatCode="0.00">
                  <c:v>18024.19384135873</c:v>
                </c:pt>
                <c:pt idx="12300" formatCode="0.00">
                  <c:v>18077.28796584564</c:v>
                </c:pt>
                <c:pt idx="12301" formatCode="0.00">
                  <c:v>18130.418388589085</c:v>
                </c:pt>
                <c:pt idx="12302" formatCode="0.00">
                  <c:v>18183.585138642629</c:v>
                </c:pt>
                <c:pt idx="12303" formatCode="0.00">
                  <c:v>18236.788244501997</c:v>
                </c:pt>
                <c:pt idx="12304" formatCode="0.00">
                  <c:v>18290.027734112438</c:v>
                </c:pt>
                <c:pt idx="12305" formatCode="0.00">
                  <c:v>18343.303634876367</c:v>
                </c:pt>
                <c:pt idx="12306" formatCode="0.00">
                  <c:v>18396.615973660566</c:v>
                </c:pt>
                <c:pt idx="12307" formatCode="0.00">
                  <c:v>18449.964776803532</c:v>
                </c:pt>
                <c:pt idx="12308" formatCode="0.00">
                  <c:v>18503.350070122469</c:v>
                </c:pt>
                <c:pt idx="12309" formatCode="0.00">
                  <c:v>18556.771878920459</c:v>
                </c:pt>
                <c:pt idx="12310" formatCode="0.00">
                  <c:v>18610.230227993165</c:v>
                </c:pt>
                <c:pt idx="12311" formatCode="0.00">
                  <c:v>18663.72514163587</c:v>
                </c:pt>
                <c:pt idx="12312" formatCode="0.00">
                  <c:v>18717.256643649929</c:v>
                </c:pt>
                <c:pt idx="12313" formatCode="0.00">
                  <c:v>18770.824757349594</c:v>
                </c:pt>
                <c:pt idx="12314" formatCode="0.00">
                  <c:v>18824.429505568325</c:v>
                </c:pt>
                <c:pt idx="12315" formatCode="0.00">
                  <c:v>18878.070910665338</c:v>
                </c:pt>
                <c:pt idx="12316" formatCode="0.00">
                  <c:v>18931.748994531779</c:v>
                </c:pt>
                <c:pt idx="12317" formatCode="0.00">
                  <c:v>18985.463778597084</c:v>
                </c:pt>
                <c:pt idx="12318" formatCode="0.00">
                  <c:v>19039.215283834925</c:v>
                </c:pt>
                <c:pt idx="12319" formatCode="0.00">
                  <c:v>19093.003530769438</c:v>
                </c:pt>
                <c:pt idx="12320" formatCode="0.00">
                  <c:v>19146.828539480946</c:v>
                </c:pt>
                <c:pt idx="12321" formatCode="0.00">
                  <c:v>19200.690329612025</c:v>
                </c:pt>
                <c:pt idx="12322" formatCode="0.00">
                  <c:v>19254.588920373073</c:v>
                </c:pt>
                <c:pt idx="12323" formatCode="0.00">
                  <c:v>19308.524330548174</c:v>
                </c:pt>
                <c:pt idx="12324" formatCode="0.00">
                  <c:v>19362.496578500519</c:v>
                </c:pt>
                <c:pt idx="12325" formatCode="0.00">
                  <c:v>19416.505682178104</c:v>
                </c:pt>
                <c:pt idx="12326" formatCode="0.00">
                  <c:v>19470.551659118984</c:v>
                </c:pt>
                <c:pt idx="12327" formatCode="0.00">
                  <c:v>19524.634526456804</c:v>
                </c:pt>
                <c:pt idx="12328" formatCode="0.00">
                  <c:v>19578.754300925906</c:v>
                </c:pt>
                <c:pt idx="12329" formatCode="0.00">
                  <c:v>19632.910998866715</c:v>
                </c:pt>
                <c:pt idx="12330" formatCode="0.00">
                  <c:v>19687.104636230677</c:v>
                </c:pt>
                <c:pt idx="12331" formatCode="0.00">
                  <c:v>19741.335228585496</c:v>
                </c:pt>
                <c:pt idx="12332" formatCode="0.00">
                  <c:v>19795.602791119949</c:v>
                </c:pt>
                <c:pt idx="12333" formatCode="0.00">
                  <c:v>19849.907338648936</c:v>
                </c:pt>
                <c:pt idx="12334" formatCode="0.00">
                  <c:v>19904.248885618206</c:v>
                </c:pt>
                <c:pt idx="12335" formatCode="0.00">
                  <c:v>19958.627446109236</c:v>
                </c:pt>
                <c:pt idx="12336" formatCode="0.00">
                  <c:v>20013.043033843809</c:v>
                </c:pt>
                <c:pt idx="12337" formatCode="0.00">
                  <c:v>20067.49566218879</c:v>
                </c:pt>
                <c:pt idx="12338" formatCode="0.00">
                  <c:v>20121.985344160552</c:v>
                </c:pt>
                <c:pt idx="12339" formatCode="0.00">
                  <c:v>20176.512092429624</c:v>
                </c:pt>
                <c:pt idx="12340" formatCode="0.00">
                  <c:v>20231.075919324998</c:v>
                </c:pt>
                <c:pt idx="12341" formatCode="0.00">
                  <c:v>20285.676836838637</c:v>
                </c:pt>
                <c:pt idx="12342" formatCode="0.00">
                  <c:v>20340.314856629651</c:v>
                </c:pt>
                <c:pt idx="12343" formatCode="0.00">
                  <c:v>20394.989990028716</c:v>
                </c:pt>
                <c:pt idx="12344" formatCode="0.00">
                  <c:v>20449.702248042111</c:v>
                </c:pt>
                <c:pt idx="12345" formatCode="0.00">
                  <c:v>20504.451641356001</c:v>
                </c:pt>
                <c:pt idx="12346" formatCode="0.00">
                  <c:v>20559.238180340384</c:v>
                </c:pt>
                <c:pt idx="12347" formatCode="0.00">
                  <c:v>20614.061875053259</c:v>
                </c:pt>
                <c:pt idx="12348" formatCode="0.00">
                  <c:v>20668.922735244432</c:v>
                </c:pt>
                <c:pt idx="12349" formatCode="0.00">
                  <c:v>20723.820770359605</c:v>
                </c:pt>
                <c:pt idx="12350" formatCode="0.00">
                  <c:v>20778.755989544065</c:v>
                </c:pt>
                <c:pt idx="12351" formatCode="0.00">
                  <c:v>20833.728401646658</c:v>
                </c:pt>
                <c:pt idx="12352" formatCode="0.00">
                  <c:v>20888.738015223364</c:v>
                </c:pt>
                <c:pt idx="12353" formatCode="0.00">
                  <c:v>20943.784838541193</c:v>
                </c:pt>
                <c:pt idx="12354" formatCode="0.00">
                  <c:v>20998.868879581649</c:v>
                </c:pt>
                <c:pt idx="12355" formatCode="0.00">
                  <c:v>21053.990146044503</c:v>
                </c:pt>
                <c:pt idx="12356" formatCode="0.00">
                  <c:v>21109.14864535119</c:v>
                </c:pt>
                <c:pt idx="12357" formatCode="0.00">
                  <c:v>21164.344384648462</c:v>
                </c:pt>
                <c:pt idx="12358" formatCode="0.00">
                  <c:v>21219.577370811705</c:v>
                </c:pt>
                <c:pt idx="12359" formatCode="0.00">
                  <c:v>21274.847610448476</c:v>
                </c:pt>
                <c:pt idx="12360" formatCode="0.00">
                  <c:v>21330.155109901742</c:v>
                </c:pt>
                <c:pt idx="12361" formatCode="0.00">
                  <c:v>21385.499875253354</c:v>
                </c:pt>
                <c:pt idx="12362" formatCode="0.00">
                  <c:v>21440.881912327128</c:v>
                </c:pt>
                <c:pt idx="12363" formatCode="0.00">
                  <c:v>21496.301226692274</c:v>
                </c:pt>
                <c:pt idx="12364" formatCode="0.00">
                  <c:v>21551.757823666416</c:v>
                </c:pt>
                <c:pt idx="12365" formatCode="0.00">
                  <c:v>21607.251708318869</c:v>
                </c:pt>
                <c:pt idx="12366" formatCode="0.00">
                  <c:v>21662.782885473607</c:v>
                </c:pt>
                <c:pt idx="12367" formatCode="0.00">
                  <c:v>21718.351359712487</c:v>
                </c:pt>
                <c:pt idx="12368" formatCode="0.00">
                  <c:v>21773.957135378081</c:v>
                </c:pt>
                <c:pt idx="12369" formatCode="0.00">
                  <c:v>21829.600216576844</c:v>
                </c:pt>
                <c:pt idx="12370" formatCode="0.00">
                  <c:v>21885.280607181878</c:v>
                </c:pt>
                <c:pt idx="12371" formatCode="0.00">
                  <c:v>21940.99831083601</c:v>
                </c:pt>
                <c:pt idx="12372" formatCode="0.00">
                  <c:v>21996.753330954471</c:v>
                </c:pt>
                <c:pt idx="12373" formatCode="0.00">
                  <c:v>22052.545670727912</c:v>
                </c:pt>
                <c:pt idx="12374" formatCode="0.00">
                  <c:v>22108.375333124986</c:v>
                </c:pt>
                <c:pt idx="12375" formatCode="0.00">
                  <c:v>22164.242320895319</c:v>
                </c:pt>
                <c:pt idx="12376" formatCode="0.00">
                  <c:v>22220.146636572023</c:v>
                </c:pt>
                <c:pt idx="12377" formatCode="0.00">
                  <c:v>22276.088282474535</c:v>
                </c:pt>
                <c:pt idx="12378" formatCode="0.00">
                  <c:v>22332.067260711134</c:v>
                </c:pt>
                <c:pt idx="12379" formatCode="0.00">
                  <c:v>22388.083573181681</c:v>
                </c:pt>
                <c:pt idx="12380" formatCode="0.00">
                  <c:v>22444.137221580055</c:v>
                </c:pt>
                <c:pt idx="12381" formatCode="0.00">
                  <c:v>22500.228207396838</c:v>
                </c:pt>
                <c:pt idx="12382" formatCode="0.00">
                  <c:v>22556.356531921683</c:v>
                </c:pt>
                <c:pt idx="12383" formatCode="0.00">
                  <c:v>22612.522196245944</c:v>
                </c:pt>
                <c:pt idx="12384" formatCode="0.00">
                  <c:v>22668.725201264951</c:v>
                </c:pt>
                <c:pt idx="12385" formatCode="0.00">
                  <c:v>22724.965547680615</c:v>
                </c:pt>
                <c:pt idx="12386" formatCode="0.00">
                  <c:v>22781.243236003604</c:v>
                </c:pt>
                <c:pt idx="12387" formatCode="0.00">
                  <c:v>22837.558266555905</c:v>
                </c:pt>
                <c:pt idx="12388" formatCode="0.00">
                  <c:v>22893.910639472942</c:v>
                </c:pt>
                <c:pt idx="12389" formatCode="0.00">
                  <c:v>22950.300354706069</c:v>
                </c:pt>
                <c:pt idx="12390" formatCode="0.00">
                  <c:v>23006.727412024651</c:v>
                </c:pt>
                <c:pt idx="12391" formatCode="0.00">
                  <c:v>23063.191811018456</c:v>
                </c:pt>
                <c:pt idx="12392" formatCode="0.00">
                  <c:v>23119.693551099703</c:v>
                </c:pt>
                <c:pt idx="12393" formatCode="0.00">
                  <c:v>23176.232631505409</c:v>
                </c:pt>
                <c:pt idx="12394" formatCode="0.00">
                  <c:v>23232.80905129938</c:v>
                </c:pt>
                <c:pt idx="12395" formatCode="0.00">
                  <c:v>23289.422809374479</c:v>
                </c:pt>
                <c:pt idx="12396" formatCode="0.00">
                  <c:v>23346.07390445457</c:v>
                </c:pt>
                <c:pt idx="12397" formatCode="0.00">
                  <c:v>23402.762335096755</c:v>
                </c:pt>
                <c:pt idx="12398" formatCode="0.00">
                  <c:v>23459.488099693252</c:v>
                </c:pt>
                <c:pt idx="12399" formatCode="0.00">
                  <c:v>23516.251196473568</c:v>
                </c:pt>
                <c:pt idx="12400" formatCode="0.00">
                  <c:v>23573.051623506333</c:v>
                </c:pt>
                <c:pt idx="12401" formatCode="0.00">
                  <c:v>23629.889378701446</c:v>
                </c:pt>
                <c:pt idx="12402" formatCode="0.00">
                  <c:v>23686.764459811831</c:v>
                </c:pt>
                <c:pt idx="12403" formatCode="0.00">
                  <c:v>23743.676864435529</c:v>
                </c:pt>
                <c:pt idx="12404" formatCode="0.00">
                  <c:v>23800.626590017437</c:v>
                </c:pt>
                <c:pt idx="12405" formatCode="0.00">
                  <c:v>23857.613633851328</c:v>
                </c:pt>
                <c:pt idx="12406" formatCode="0.00">
                  <c:v>23914.637993081549</c:v>
                </c:pt>
                <c:pt idx="12407" formatCode="0.00">
                  <c:v>23971.699664705</c:v>
                </c:pt>
                <c:pt idx="12408" formatCode="0.00">
                  <c:v>24028.798645572781</c:v>
                </c:pt>
                <c:pt idx="12409" formatCode="0.00">
                  <c:v>24085.934932392134</c:v>
                </c:pt>
                <c:pt idx="12410" formatCode="0.00">
                  <c:v>24143.10852172802</c:v>
                </c:pt>
                <c:pt idx="12411" formatCode="0.00">
                  <c:v>24200.319410005057</c:v>
                </c:pt>
                <c:pt idx="12412" formatCode="0.00">
                  <c:v>24257.567593509033</c:v>
                </c:pt>
                <c:pt idx="12413" formatCode="0.00">
                  <c:v>24314.85306838878</c:v>
                </c:pt>
                <c:pt idx="12414" formatCode="0.00">
                  <c:v>24372.175830657692</c:v>
                </c:pt>
                <c:pt idx="12415" formatCode="0.00">
                  <c:v>24429.535876195529</c:v>
                </c:pt>
                <c:pt idx="12416" formatCode="0.00">
                  <c:v>24486.933200749882</c:v>
                </c:pt>
                <c:pt idx="12417" formatCode="0.00">
                  <c:v>24544.367799937972</c:v>
                </c:pt>
                <c:pt idx="12418" formatCode="0.00">
                  <c:v>24601.839669248038</c:v>
                </c:pt>
                <c:pt idx="12419" formatCode="0.00">
                  <c:v>24659.348804041139</c:v>
                </c:pt>
                <c:pt idx="12420" formatCode="0.00">
                  <c:v>24716.895199552473</c:v>
                </c:pt>
                <c:pt idx="12421" formatCode="0.00">
                  <c:v>24774.47885089312</c:v>
                </c:pt>
                <c:pt idx="12422" formatCode="0.00">
                  <c:v>24832.099753051389</c:v>
                </c:pt>
                <c:pt idx="12423" formatCode="0.00">
                  <c:v>24889.757900894463</c:v>
                </c:pt>
                <c:pt idx="12424" formatCode="0.00">
                  <c:v>24947.453289169749</c:v>
                </c:pt>
                <c:pt idx="12425" formatCode="0.00">
                  <c:v>25005.185912506462</c:v>
                </c:pt>
                <c:pt idx="12426" formatCode="0.00">
                  <c:v>25062.95576541694</c:v>
                </c:pt>
                <c:pt idx="12427" formatCode="0.00">
                  <c:v>25120.762842298227</c:v>
                </c:pt>
                <c:pt idx="12428" formatCode="0.00">
                  <c:v>25178.607137433304</c:v>
                </c:pt>
                <c:pt idx="12429" formatCode="0.00">
                  <c:v>25236.488644992674</c:v>
                </c:pt>
                <c:pt idx="12430" formatCode="0.00">
                  <c:v>25294.407359035529</c:v>
                </c:pt>
                <c:pt idx="12431" formatCode="0.00">
                  <c:v>25352.363273511357</c:v>
                </c:pt>
                <c:pt idx="12432" formatCode="0.00">
                  <c:v>25410.356382261016</c:v>
                </c:pt>
                <c:pt idx="12433" formatCode="0.00">
                  <c:v>25468.386679018302</c:v>
                </c:pt>
                <c:pt idx="12434" formatCode="0.00">
                  <c:v>25526.454157411084</c:v>
                </c:pt>
                <c:pt idx="12435" formatCode="0.00">
                  <c:v>25584.558810962753</c:v>
                </c:pt>
                <c:pt idx="12436" formatCode="0.00">
                  <c:v>25642.700633093322</c:v>
                </c:pt>
                <c:pt idx="12437" formatCode="0.00">
                  <c:v>25700.879617120903</c:v>
                </c:pt>
                <c:pt idx="12438" formatCode="0.00">
                  <c:v>25759.095756262752</c:v>
                </c:pt>
                <c:pt idx="12439" formatCode="0.00">
                  <c:v>25817.349043636692</c:v>
                </c:pt>
                <c:pt idx="12440" formatCode="0.00">
                  <c:v>25875.639472262155</c:v>
                </c:pt>
                <c:pt idx="12441" formatCode="0.00">
                  <c:v>25933.967035061567</c:v>
                </c:pt>
                <c:pt idx="12442" formatCode="0.00">
                  <c:v>25992.331724861375</c:v>
                </c:pt>
                <c:pt idx="12443" formatCode="0.00">
                  <c:v>26050.733534393381</c:v>
                </c:pt>
                <c:pt idx="12444" formatCode="0.00">
                  <c:v>26109.17245629575</c:v>
                </c:pt>
                <c:pt idx="12445" formatCode="0.00">
                  <c:v>26167.648483114328</c:v>
                </c:pt>
                <c:pt idx="12446" formatCode="0.00">
                  <c:v>26226.161607303609</c:v>
                </c:pt>
                <c:pt idx="12447" formatCode="0.00">
                  <c:v>26284.711821228033</c:v>
                </c:pt>
                <c:pt idx="12448" formatCode="0.00">
                  <c:v>26343.299117162918</c:v>
                </c:pt>
                <c:pt idx="12449" formatCode="0.00">
                  <c:v>26401.92348729575</c:v>
                </c:pt>
                <c:pt idx="12450" formatCode="0.00">
                  <c:v>26460.584923727067</c:v>
                </c:pt>
                <c:pt idx="12451" formatCode="0.00">
                  <c:v>26519.283418471725</c:v>
                </c:pt>
                <c:pt idx="12452" formatCode="0.00">
                  <c:v>26578.018963459788</c:v>
                </c:pt>
                <c:pt idx="12453" formatCode="0.00">
                  <c:v>26636.791550537746</c:v>
                </c:pt>
                <c:pt idx="12454" formatCode="0.00">
                  <c:v>26695.601171469367</c:v>
                </c:pt>
                <c:pt idx="12455" formatCode="0.00">
                  <c:v>26754.447817936903</c:v>
                </c:pt>
                <c:pt idx="12456" formatCode="0.00">
                  <c:v>26813.331481541944</c:v>
                </c:pt>
                <c:pt idx="12457" formatCode="0.00">
                  <c:v>26872.252153806545</c:v>
                </c:pt>
                <c:pt idx="12458" formatCode="0.00">
                  <c:v>26931.209826174123</c:v>
                </c:pt>
                <c:pt idx="12459" formatCode="0.00">
                  <c:v>26990.20449001051</c:v>
                </c:pt>
                <c:pt idx="12460" formatCode="0.00">
                  <c:v>27049.236136604824</c:v>
                </c:pt>
                <c:pt idx="12461" formatCode="0.00">
                  <c:v>27108.304757170561</c:v>
                </c:pt>
                <c:pt idx="12462" formatCode="0.00">
                  <c:v>27167.410342846382</c:v>
                </c:pt>
                <c:pt idx="12463" formatCode="0.00">
                  <c:v>27226.552884697197</c:v>
                </c:pt>
                <c:pt idx="12464" formatCode="0.00">
                  <c:v>27285.732373714949</c:v>
                </c:pt>
                <c:pt idx="12465" formatCode="0.00">
                  <c:v>27344.948800819668</c:v>
                </c:pt>
                <c:pt idx="12466" formatCode="0.00">
                  <c:v>27404.20215686021</c:v>
                </c:pt>
                <c:pt idx="12467" formatCode="0.00">
                  <c:v>27463.492432615338</c:v>
                </c:pt>
                <c:pt idx="12468" formatCode="0.00">
                  <c:v>27522.819618794416</c:v>
                </c:pt>
                <c:pt idx="12469" formatCode="0.00">
                  <c:v>27582.183706038435</c:v>
                </c:pt>
                <c:pt idx="12470" formatCode="0.00">
                  <c:v>27641.584684920745</c:v>
                </c:pt>
                <c:pt idx="12471" formatCode="0.00">
                  <c:v>27701.022545948039</c:v>
                </c:pt>
                <c:pt idx="12472" formatCode="0.00">
                  <c:v>27760.497279561056</c:v>
                </c:pt>
                <c:pt idx="12473" formatCode="0.00">
                  <c:v>27820.008876135547</c:v>
                </c:pt>
                <c:pt idx="12474" formatCode="0.00">
                  <c:v>27879.557325982973</c:v>
                </c:pt>
                <c:pt idx="12475" formatCode="0.00">
                  <c:v>27939.142619351449</c:v>
                </c:pt>
                <c:pt idx="12476" formatCode="0.00">
                  <c:v>27998.764746426405</c:v>
                </c:pt>
                <c:pt idx="12477" formatCode="0.00">
                  <c:v>28058.423697331531</c:v>
                </c:pt>
                <c:pt idx="12478" formatCode="0.00">
                  <c:v>28118.119462129423</c:v>
                </c:pt>
                <c:pt idx="12479" formatCode="0.00">
                  <c:v>28177.852030822491</c:v>
                </c:pt>
                <c:pt idx="12480" formatCode="0.00">
                  <c:v>28237.621393353595</c:v>
                </c:pt>
                <c:pt idx="12481" formatCode="0.00">
                  <c:v>28297.427539606957</c:v>
                </c:pt>
                <c:pt idx="12482" formatCode="0.00">
                  <c:v>28357.270459408734</c:v>
                </c:pt>
                <c:pt idx="12483" formatCode="0.00">
                  <c:v>28417.15014252796</c:v>
                </c:pt>
                <c:pt idx="12484" formatCode="0.00">
                  <c:v>28477.066578677091</c:v>
                </c:pt>
                <c:pt idx="12485" formatCode="0.00">
                  <c:v>28537.019757512895</c:v>
                </c:pt>
                <c:pt idx="12486" formatCode="0.00">
                  <c:v>28597.009668637034</c:v>
                </c:pt>
                <c:pt idx="12487" formatCode="0.00">
                  <c:v>28657.036301596891</c:v>
                </c:pt>
                <c:pt idx="12488" formatCode="0.00">
                  <c:v>28717.099645886155</c:v>
                </c:pt>
                <c:pt idx="12489" formatCode="0.00">
                  <c:v>28777.199690945676</c:v>
                </c:pt>
                <c:pt idx="12490" formatCode="0.00">
                  <c:v>28837.336426163936</c:v>
                </c:pt>
                <c:pt idx="12491" formatCode="0.00">
                  <c:v>28897.50984087797</c:v>
                </c:pt>
                <c:pt idx="12492" formatCode="0.00">
                  <c:v>28957.71992437381</c:v>
                </c:pt>
                <c:pt idx="12493" formatCode="0.00">
                  <c:v>29017.966665887365</c:v>
                </c:pt>
                <c:pt idx="12494" formatCode="0.00">
                  <c:v>29078.250054604854</c:v>
                </c:pt>
                <c:pt idx="12495" formatCode="0.00">
                  <c:v>29138.570079663688</c:v>
                </c:pt>
                <c:pt idx="12496" formatCode="0.00">
                  <c:v>29198.926730152889</c:v>
                </c:pt>
                <c:pt idx="12497" formatCode="0.00">
                  <c:v>29259.319995113943</c:v>
                </c:pt>
                <c:pt idx="12498" formatCode="0.00">
                  <c:v>29319.749863541212</c:v>
                </c:pt>
                <c:pt idx="12499" formatCode="0.00">
                  <c:v>29380.216324382771</c:v>
                </c:pt>
                <c:pt idx="12500" formatCode="0.00">
                  <c:v>29440.719366540809</c:v>
                </c:pt>
                <c:pt idx="12501" formatCode="0.00">
                  <c:v>29501.258978872444</c:v>
                </c:pt>
                <c:pt idx="12502" formatCode="0.00">
                  <c:v>29561.835150190149</c:v>
                </c:pt>
                <c:pt idx="12503" formatCode="0.00">
                  <c:v>29622.447869262476</c:v>
                </c:pt>
                <c:pt idx="12504" formatCode="0.00">
                  <c:v>29683.097124814543</c:v>
                </c:pt>
                <c:pt idx="12505" formatCode="0.00">
                  <c:v>29743.782905528722</c:v>
                </c:pt>
                <c:pt idx="12506" formatCode="0.00">
                  <c:v>29804.505200045081</c:v>
                </c:pt>
                <c:pt idx="12507" formatCode="0.00">
                  <c:v>29865.26399696212</c:v>
                </c:pt>
                <c:pt idx="12508" formatCode="0.00">
                  <c:v>29926.059284837153</c:v>
                </c:pt>
                <c:pt idx="12509" formatCode="0.00">
                  <c:v>29986.891052187042</c:v>
                </c:pt>
                <c:pt idx="12510" formatCode="0.00">
                  <c:v>30047.759287488567</c:v>
                </c:pt>
                <c:pt idx="12511" formatCode="0.00">
                  <c:v>30108.663979179168</c:v>
                </c:pt>
                <c:pt idx="12512" formatCode="0.00">
                  <c:v>30169.605115657276</c:v>
                </c:pt>
                <c:pt idx="12513" formatCode="0.00">
                  <c:v>30230.582685283043</c:v>
                </c:pt>
                <c:pt idx="12514" formatCode="0.00">
                  <c:v>30291.5966763787</c:v>
                </c:pt>
                <c:pt idx="12515" formatCode="0.00">
                  <c:v>30352.647077229238</c:v>
                </c:pt>
                <c:pt idx="12516" formatCode="0.00">
                  <c:v>30413.733876082741</c:v>
                </c:pt>
                <c:pt idx="12517" formatCode="0.00">
                  <c:v>30474.857061151106</c:v>
                </c:pt>
                <c:pt idx="12518" formatCode="0.00">
                  <c:v>30536.016620610317</c:v>
                </c:pt>
                <c:pt idx="12519" formatCode="0.00">
                  <c:v>30597.212542601203</c:v>
                </c:pt>
                <c:pt idx="12520" formatCode="0.00">
                  <c:v>30658.444815229661</c:v>
                </c:pt>
                <c:pt idx="12521" formatCode="0.00">
                  <c:v>30719.713426567385</c:v>
                </c:pt>
                <c:pt idx="12522" formatCode="0.00">
                  <c:v>30781.018364652158</c:v>
                </c:pt>
                <c:pt idx="12523" formatCode="0.00">
                  <c:v>30842.359617488491</c:v>
                </c:pt>
                <c:pt idx="12524" formatCode="0.00">
                  <c:v>30903.737173047932</c:v>
                </c:pt>
                <c:pt idx="12525" formatCode="0.00">
                  <c:v>30965.151019269721</c:v>
                </c:pt>
                <c:pt idx="12526" formatCode="0.00">
                  <c:v>31026.601144061053</c:v>
                </c:pt>
                <c:pt idx="12527" formatCode="0.00">
                  <c:v>31088.087535297724</c:v>
                </c:pt>
                <c:pt idx="12528" formatCode="0.00">
                  <c:v>31149.610180824409</c:v>
                </c:pt>
                <c:pt idx="12529" formatCode="0.00">
                  <c:v>31211.169068455278</c:v>
                </c:pt>
                <c:pt idx="12530" formatCode="0.00">
                  <c:v>31272.764185974298</c:v>
                </c:pt>
                <c:pt idx="12531" formatCode="0.00">
                  <c:v>31334.395521135761</c:v>
                </c:pt>
                <c:pt idx="12532" formatCode="0.00">
                  <c:v>31396.063061664649</c:v>
                </c:pt>
                <c:pt idx="12533" formatCode="0.00">
                  <c:v>31457.766795257172</c:v>
                </c:pt>
                <c:pt idx="12534" formatCode="0.00">
                  <c:v>31519.50670958103</c:v>
                </c:pt>
                <c:pt idx="12535" formatCode="0.00">
                  <c:v>31581.282792276019</c:v>
                </c:pt>
                <c:pt idx="12536" formatCode="0.00">
                  <c:v>31643.095030954257</c:v>
                </c:pt>
                <c:pt idx="12537" formatCode="0.00">
                  <c:v>31704.943413200777</c:v>
                </c:pt>
                <c:pt idx="12538" formatCode="0.00">
                  <c:v>31766.827926573773</c:v>
                </c:pt>
                <c:pt idx="12539" formatCode="0.00">
                  <c:v>31828.748558605141</c:v>
                </c:pt>
                <c:pt idx="12540" formatCode="0.00">
                  <c:v>31890.705296800741</c:v>
                </c:pt>
                <c:pt idx="12541" formatCode="0.00">
                  <c:v>31952.698128640935</c:v>
                </c:pt>
                <c:pt idx="12542" formatCode="0.00">
                  <c:v>32014.727041580813</c:v>
                </c:pt>
                <c:pt idx="12543" formatCode="0.00">
                  <c:v>32076.792023050788</c:v>
                </c:pt>
                <c:pt idx="12544" formatCode="0.00">
                  <c:v>32138.893060456721</c:v>
                </c:pt>
                <c:pt idx="12545" formatCode="0.00">
                  <c:v>32201.030141180552</c:v>
                </c:pt>
                <c:pt idx="12546" formatCode="0.00">
                  <c:v>32263.203252580457</c:v>
                </c:pt>
                <c:pt idx="12547" formatCode="0.00">
                  <c:v>32325.412381991417</c:v>
                </c:pt>
                <c:pt idx="12548" formatCode="0.00">
                  <c:v>32387.65751672538</c:v>
                </c:pt>
                <c:pt idx="12549" formatCode="0.00">
                  <c:v>32449.938644071797</c:v>
                </c:pt>
                <c:pt idx="12550" formatCode="0.00">
                  <c:v>32512.25575129786</c:v>
                </c:pt>
                <c:pt idx="12551" formatCode="0.00">
                  <c:v>32574.608825648953</c:v>
                </c:pt>
                <c:pt idx="12552" formatCode="0.00">
                  <c:v>32636.99785434888</c:v>
                </c:pt>
                <c:pt idx="12553" formatCode="0.00">
                  <c:v>32699.422824600373</c:v>
                </c:pt>
                <c:pt idx="12554" formatCode="0.00">
                  <c:v>32761.883723585244</c:v>
                </c:pt>
                <c:pt idx="12555" formatCode="0.00">
                  <c:v>32824.380538464917</c:v>
                </c:pt>
                <c:pt idx="12556" formatCode="0.00">
                  <c:v>32886.913256380598</c:v>
                </c:pt>
                <c:pt idx="12557" formatCode="0.00">
                  <c:v>32949.481864453737</c:v>
                </c:pt>
                <c:pt idx="12558" formatCode="0.00">
                  <c:v>33012.086349786245</c:v>
                </c:pt>
                <c:pt idx="12559" formatCode="0.00">
                  <c:v>33074.726699460938</c:v>
                </c:pt>
                <c:pt idx="12560" formatCode="0.00">
                  <c:v>33137.402900541711</c:v>
                </c:pt>
                <c:pt idx="12561" formatCode="0.00">
                  <c:v>33200.114940074025</c:v>
                </c:pt>
                <c:pt idx="12562" formatCode="0.00">
                  <c:v>33262.86280508506</c:v>
                </c:pt>
                <c:pt idx="12563" formatCode="0.00">
                  <c:v>33325.646482584169</c:v>
                </c:pt>
                <c:pt idx="12564" formatCode="0.00">
                  <c:v>33388.465959563051</c:v>
                </c:pt>
                <c:pt idx="12565" formatCode="0.00">
                  <c:v>33451.321222996194</c:v>
                </c:pt>
                <c:pt idx="12566" formatCode="0.00">
                  <c:v>33514.212259841042</c:v>
                </c:pt>
                <c:pt idx="12567" formatCode="0.00">
                  <c:v>33577.13905703841</c:v>
                </c:pt>
                <c:pt idx="12568" formatCode="0.00">
                  <c:v>33640.101601512673</c:v>
                </c:pt>
                <c:pt idx="12569" formatCode="0.00">
                  <c:v>33703.099880172202</c:v>
                </c:pt>
                <c:pt idx="12570" formatCode="0.00">
                  <c:v>33766.133879909437</c:v>
                </c:pt>
                <c:pt idx="12571" formatCode="0.00">
                  <c:v>33829.20358760142</c:v>
                </c:pt>
                <c:pt idx="12572" formatCode="0.00">
                  <c:v>33892.308990109894</c:v>
                </c:pt>
                <c:pt idx="12573" formatCode="0.00">
                  <c:v>33955.45007428166</c:v>
                </c:pt>
                <c:pt idx="12574" formatCode="0.00">
                  <c:v>34018.626826948821</c:v>
                </c:pt>
                <c:pt idx="12575" formatCode="0.00">
                  <c:v>34081.839234929139</c:v>
                </c:pt>
                <c:pt idx="12576" formatCode="0.00">
                  <c:v>34145.08728502618</c:v>
                </c:pt>
                <c:pt idx="12577" formatCode="0.00">
                  <c:v>34208.370964029687</c:v>
                </c:pt>
                <c:pt idx="12578" formatCode="0.00">
                  <c:v>34271.690258715767</c:v>
                </c:pt>
                <c:pt idx="12579" formatCode="0.00">
                  <c:v>34335.045155847256</c:v>
                </c:pt>
                <c:pt idx="12580" formatCode="0.00">
                  <c:v>34398.435642173834</c:v>
                </c:pt>
                <c:pt idx="12581" formatCode="0.00">
                  <c:v>34461.861704432456</c:v>
                </c:pt>
                <c:pt idx="12582" formatCode="0.00">
                  <c:v>34525.323329347433</c:v>
                </c:pt>
                <c:pt idx="12583" formatCode="0.00">
                  <c:v>34588.820503630821</c:v>
                </c:pt>
                <c:pt idx="12584" formatCode="0.00">
                  <c:v>34652.353213982569</c:v>
                </c:pt>
                <c:pt idx="12585" formatCode="0.00">
                  <c:v>34715.921447090892</c:v>
                </c:pt>
                <c:pt idx="12586" formatCode="0.00">
                  <c:v>34779.525189632339</c:v>
                </c:pt>
                <c:pt idx="12587" formatCode="0.00">
                  <c:v>34843.164428272226</c:v>
                </c:pt>
                <c:pt idx="12588" formatCode="0.00">
                  <c:v>34906.839149664695</c:v>
                </c:pt>
                <c:pt idx="12589" formatCode="0.00">
                  <c:v>34970.549340453123</c:v>
                </c:pt>
                <c:pt idx="12590" formatCode="0.00">
                  <c:v>35034.294987270187</c:v>
                </c:pt>
                <c:pt idx="12591" formatCode="0.00">
                  <c:v>35098.076076738267</c:v>
                </c:pt>
                <c:pt idx="12592" formatCode="0.00">
                  <c:v>35161.892595469479</c:v>
                </c:pt>
                <c:pt idx="12593" formatCode="0.00">
                  <c:v>35225.744530066149</c:v>
                </c:pt>
                <c:pt idx="12594" formatCode="0.00">
                  <c:v>35289.631867120763</c:v>
                </c:pt>
                <c:pt idx="12595" formatCode="0.00">
                  <c:v>35353.554593216439</c:v>
                </c:pt>
                <c:pt idx="12596" formatCode="0.00">
                  <c:v>35417.512694926947</c:v>
                </c:pt>
                <c:pt idx="12597" formatCode="0.00">
                  <c:v>35481.506158817087</c:v>
                </c:pt>
                <c:pt idx="12598" formatCode="0.00">
                  <c:v>35545.534971442765</c:v>
                </c:pt>
                <c:pt idx="12599" formatCode="0.00">
                  <c:v>35609.59911935134</c:v>
                </c:pt>
                <c:pt idx="12600" formatCode="0.00">
                  <c:v>35673.698589081694</c:v>
                </c:pt>
                <c:pt idx="12601" formatCode="0.00">
                  <c:v>35737.833367164603</c:v>
                </c:pt>
                <c:pt idx="12602" formatCode="0.00">
                  <c:v>35802.00344012276</c:v>
                </c:pt>
                <c:pt idx="12603" formatCode="0.00">
                  <c:v>35866.208794471167</c:v>
                </c:pt>
                <c:pt idx="12604" formatCode="0.00">
                  <c:v>35930.449416717151</c:v>
                </c:pt>
                <c:pt idx="12605" formatCode="0.00">
                  <c:v>35994.725293360745</c:v>
                </c:pt>
                <c:pt idx="12606" formatCode="0.00">
                  <c:v>36059.036410894725</c:v>
                </c:pt>
                <c:pt idx="12607" formatCode="0.00">
                  <c:v>36123.382755804982</c:v>
                </c:pt>
                <c:pt idx="12608" formatCode="0.00">
                  <c:v>36187.764314570486</c:v>
                </c:pt>
                <c:pt idx="12609" formatCode="0.00">
                  <c:v>36252.181073663705</c:v>
                </c:pt>
                <c:pt idx="12610" formatCode="0.00">
                  <c:v>36316.633019550631</c:v>
                </c:pt>
                <c:pt idx="12611" formatCode="0.00">
                  <c:v>36381.120138691113</c:v>
                </c:pt>
                <c:pt idx="12612" formatCode="0.00">
                  <c:v>36445.64241753886</c:v>
                </c:pt>
                <c:pt idx="12613" formatCode="0.00">
                  <c:v>36510.199842541835</c:v>
                </c:pt>
                <c:pt idx="12614" formatCode="0.00">
                  <c:v>36574.792400142243</c:v>
                </c:pt>
                <c:pt idx="12615" formatCode="0.00">
                  <c:v>36639.420076776878</c:v>
                </c:pt>
                <c:pt idx="12616" formatCode="0.00">
                  <c:v>36704.082858877133</c:v>
                </c:pt>
                <c:pt idx="12617" formatCode="0.00">
                  <c:v>36768.780732869367</c:v>
                </c:pt>
                <c:pt idx="12618" formatCode="0.00">
                  <c:v>36833.513685174883</c:v>
                </c:pt>
                <c:pt idx="12619" formatCode="0.00">
                  <c:v>36898.281702210283</c:v>
                </c:pt>
                <c:pt idx="12620" formatCode="0.00">
                  <c:v>36963.084770387461</c:v>
                </c:pt>
                <c:pt idx="12621" formatCode="0.00">
                  <c:v>37027.922876113975</c:v>
                </c:pt>
                <c:pt idx="12622" formatCode="0.00">
                  <c:v>37092.796005792996</c:v>
                </c:pt>
                <c:pt idx="12623" formatCode="0.00">
                  <c:v>37157.704145823671</c:v>
                </c:pt>
                <c:pt idx="12624" formatCode="0.00">
                  <c:v>37222.647282601123</c:v>
                </c:pt>
                <c:pt idx="12625" formatCode="0.00">
                  <c:v>37287.625402516765</c:v>
                </c:pt>
                <c:pt idx="12626" formatCode="0.00">
                  <c:v>37352.6384919583</c:v>
                </c:pt>
                <c:pt idx="12627" formatCode="0.00">
                  <c:v>37417.68653731003</c:v>
                </c:pt>
                <c:pt idx="12628" formatCode="0.00">
                  <c:v>37482.769524952921</c:v>
                </c:pt>
                <c:pt idx="12629" formatCode="0.00">
                  <c:v>37547.8874412648</c:v>
                </c:pt>
                <c:pt idx="12630" formatCode="0.00">
                  <c:v>37613.040272620448</c:v>
                </c:pt>
                <c:pt idx="12631" formatCode="0.00">
                  <c:v>37678.228005391888</c:v>
                </c:pt>
                <c:pt idx="12632" formatCode="0.00">
                  <c:v>37743.450625948339</c:v>
                </c:pt>
                <c:pt idx="12633" formatCode="0.00">
                  <c:v>37808.708120656571</c:v>
                </c:pt>
                <c:pt idx="12634" formatCode="0.00">
                  <c:v>37874.000475880879</c:v>
                </c:pt>
                <c:pt idx="12635" formatCode="0.00">
                  <c:v>37939.327677983361</c:v>
                </c:pt>
                <c:pt idx="12636" formatCode="0.00">
                  <c:v>38004.689713323962</c:v>
                </c:pt>
                <c:pt idx="12637" formatCode="0.00">
                  <c:v>38070.086568260711</c:v>
                </c:pt>
                <c:pt idx="12638" formatCode="0.00">
                  <c:v>38135.518229149748</c:v>
                </c:pt>
                <c:pt idx="12639" formatCode="0.00">
                  <c:v>38200.984682345596</c:v>
                </c:pt>
                <c:pt idx="12640" formatCode="0.00">
                  <c:v>38266.485914201177</c:v>
                </c:pt>
                <c:pt idx="12641" formatCode="0.00">
                  <c:v>38332.021911068085</c:v>
                </c:pt>
                <c:pt idx="12642" formatCode="0.00">
                  <c:v>38397.592659296526</c:v>
                </c:pt>
                <c:pt idx="12643" formatCode="0.00">
                  <c:v>38463.198145235692</c:v>
                </c:pt>
                <c:pt idx="12644" formatCode="0.00">
                  <c:v>38528.838355233667</c:v>
                </c:pt>
                <c:pt idx="12645" formatCode="0.00">
                  <c:v>38594.51327563775</c:v>
                </c:pt>
                <c:pt idx="12646" formatCode="0.00">
                  <c:v>38660.222892794409</c:v>
                </c:pt>
                <c:pt idx="12647" formatCode="0.00">
                  <c:v>38725.967193049597</c:v>
                </c:pt>
                <c:pt idx="12648" formatCode="0.00">
                  <c:v>38791.746162748677</c:v>
                </c:pt>
                <c:pt idx="12649" formatCode="0.00">
                  <c:v>38857.559788236766</c:v>
                </c:pt>
                <c:pt idx="12650" formatCode="0.00">
                  <c:v>38923.408055858636</c:v>
                </c:pt>
                <c:pt idx="12651" formatCode="0.00">
                  <c:v>38989.290951959047</c:v>
                </c:pt>
                <c:pt idx="12652" formatCode="0.00">
                  <c:v>39055.208462882663</c:v>
                </c:pt>
                <c:pt idx="12653" formatCode="0.00">
                  <c:v>39121.160574974398</c:v>
                </c:pt>
                <c:pt idx="12654" formatCode="0.00">
                  <c:v>39187.147274579314</c:v>
                </c:pt>
                <c:pt idx="12655" formatCode="0.00">
                  <c:v>39253.16854804293</c:v>
                </c:pt>
                <c:pt idx="12656" formatCode="0.00">
                  <c:v>39319.224381711167</c:v>
                </c:pt>
                <c:pt idx="12657" formatCode="0.00">
                  <c:v>39385.314761930626</c:v>
                </c:pt>
                <c:pt idx="12658" formatCode="0.00">
                  <c:v>39451.439675048561</c:v>
                </c:pt>
                <c:pt idx="12659" formatCode="0.00">
                  <c:v>39517.599107413138</c:v>
                </c:pt>
                <c:pt idx="12660" formatCode="0.00">
                  <c:v>39583.793045373364</c:v>
                </c:pt>
                <c:pt idx="12661" formatCode="0.00">
                  <c:v>39650.02147527942</c:v>
                </c:pt>
                <c:pt idx="12662" formatCode="0.00">
                  <c:v>39716.284383482518</c:v>
                </c:pt>
                <c:pt idx="12663" formatCode="0.00">
                  <c:v>39782.581756335268</c:v>
                </c:pt>
                <c:pt idx="12664" formatCode="0.00">
                  <c:v>39848.913580191569</c:v>
                </c:pt>
                <c:pt idx="12665" formatCode="0.00">
                  <c:v>39915.279841406889</c:v>
                </c:pt>
                <c:pt idx="12666" formatCode="0.00">
                  <c:v>39981.680526338198</c:v>
                </c:pt>
                <c:pt idx="12667" formatCode="0.00">
                  <c:v>40048.115621344266</c:v>
                </c:pt>
                <c:pt idx="12668" formatCode="0.00">
                  <c:v>40114.585112785557</c:v>
                </c:pt>
                <c:pt idx="12669" formatCode="0.00">
                  <c:v>40181.088987024537</c:v>
                </c:pt>
                <c:pt idx="12670" formatCode="0.00">
                  <c:v>40247.627230425598</c:v>
                </c:pt>
                <c:pt idx="12671" formatCode="0.00">
                  <c:v>40314.199829355312</c:v>
                </c:pt>
                <c:pt idx="12672" formatCode="0.00">
                  <c:v>40380.806770182338</c:v>
                </c:pt>
                <c:pt idx="12673" formatCode="0.00">
                  <c:v>40447.448039277784</c:v>
                </c:pt>
                <c:pt idx="12674" formatCode="0.00">
                  <c:v>40514.123623015032</c:v>
                </c:pt>
                <c:pt idx="12675" formatCode="0.00">
                  <c:v>40580.833507770025</c:v>
                </c:pt>
                <c:pt idx="12676" formatCode="0.00">
                  <c:v>40647.577679921254</c:v>
                </c:pt>
                <c:pt idx="12677" formatCode="0.00">
                  <c:v>40714.356125849939</c:v>
                </c:pt>
                <c:pt idx="12678" formatCode="0.00">
                  <c:v>40781.168831940005</c:v>
                </c:pt>
                <c:pt idx="12679" formatCode="0.00">
                  <c:v>40848.015784578332</c:v>
                </c:pt>
                <c:pt idx="12680" formatCode="0.00">
                  <c:v>40914.896970154659</c:v>
                </c:pt>
                <c:pt idx="12681" formatCode="0.00">
                  <c:v>40981.812375061862</c:v>
                </c:pt>
                <c:pt idx="12682" formatCode="0.00">
                  <c:v>41048.76198569587</c:v>
                </c:pt>
                <c:pt idx="12683" formatCode="0.00">
                  <c:v>41115.745788455912</c:v>
                </c:pt>
                <c:pt idx="12684" formatCode="0.00">
                  <c:v>41182.763769744452</c:v>
                </c:pt>
                <c:pt idx="12685" formatCode="0.00">
                  <c:v>41249.815915967425</c:v>
                </c:pt>
                <c:pt idx="12686" formatCode="0.00">
                  <c:v>41316.902213534173</c:v>
                </c:pt>
                <c:pt idx="12687" formatCode="0.00">
                  <c:v>41384.022648857666</c:v>
                </c:pt>
                <c:pt idx="12688" formatCode="0.00">
                  <c:v>41451.177208354478</c:v>
                </c:pt>
                <c:pt idx="12689" formatCode="0.00">
                  <c:v>41518.365878444951</c:v>
                </c:pt>
                <c:pt idx="12690" formatCode="0.00">
                  <c:v>41585.58864555318</c:v>
                </c:pt>
                <c:pt idx="12691" formatCode="0.00">
                  <c:v>41652.845496107235</c:v>
                </c:pt>
                <c:pt idx="12692" formatCode="0.00">
                  <c:v>41720.136416539077</c:v>
                </c:pt>
                <c:pt idx="12693" formatCode="0.00">
                  <c:v>41787.461393284779</c:v>
                </c:pt>
                <c:pt idx="12694" formatCode="0.00">
                  <c:v>41854.820412784495</c:v>
                </c:pt>
                <c:pt idx="12695" formatCode="0.00">
                  <c:v>41922.213461482643</c:v>
                </c:pt>
                <c:pt idx="12696" formatCode="0.00">
                  <c:v>41989.640525827839</c:v>
                </c:pt>
                <c:pt idx="12697" formatCode="0.00">
                  <c:v>42057.101592273153</c:v>
                </c:pt>
                <c:pt idx="12698" formatCode="0.00">
                  <c:v>42124.596647276005</c:v>
                </c:pt>
                <c:pt idx="12699" formatCode="0.00">
                  <c:v>42192.125677298383</c:v>
                </c:pt>
                <c:pt idx="12700" formatCode="0.00">
                  <c:v>42259.68866880679</c:v>
                </c:pt>
                <c:pt idx="12701" formatCode="0.00">
                  <c:v>42327.285608272468</c:v>
                </c:pt>
                <c:pt idx="12702" formatCode="0.00">
                  <c:v>42394.916482171262</c:v>
                </c:pt>
                <c:pt idx="12703" formatCode="0.00">
                  <c:v>42462.581276983954</c:v>
                </c:pt>
                <c:pt idx="12704" formatCode="0.00">
                  <c:v>42530.279979196057</c:v>
                </c:pt>
                <c:pt idx="12705" formatCode="0.00">
                  <c:v>42598.012575298111</c:v>
                </c:pt>
                <c:pt idx="12706" formatCode="0.00">
                  <c:v>42665.779051785583</c:v>
                </c:pt>
                <c:pt idx="12707" formatCode="0.00">
                  <c:v>42733.579395159075</c:v>
                </c:pt>
                <c:pt idx="12708" formatCode="0.00">
                  <c:v>42801.413591924262</c:v>
                </c:pt>
                <c:pt idx="12709" formatCode="0.00">
                  <c:v>42869.2816285921</c:v>
                </c:pt>
                <c:pt idx="12710" formatCode="0.00">
                  <c:v>42937.18349167869</c:v>
                </c:pt>
                <c:pt idx="12711" formatCode="0.00">
                  <c:v>43005.119167705598</c:v>
                </c:pt>
                <c:pt idx="12712" formatCode="0.00">
                  <c:v>43073.088643199684</c:v>
                </c:pt>
                <c:pt idx="12713" formatCode="0.00">
                  <c:v>43141.091904693334</c:v>
                </c:pt>
                <c:pt idx="12714" formatCode="0.00">
                  <c:v>43209.128938724389</c:v>
                </c:pt>
                <c:pt idx="12715" formatCode="0.00">
                  <c:v>43277.199731836343</c:v>
                </c:pt>
                <c:pt idx="12716" formatCode="0.00">
                  <c:v>43345.304270578279</c:v>
                </c:pt>
                <c:pt idx="12717" formatCode="0.00">
                  <c:v>43413.442541505021</c:v>
                </c:pt>
                <c:pt idx="12718" formatCode="0.00">
                  <c:v>43481.614531177103</c:v>
                </c:pt>
                <c:pt idx="12719" formatCode="0.00">
                  <c:v>43549.820226160955</c:v>
                </c:pt>
                <c:pt idx="12720" formatCode="0.00">
                  <c:v>43618.059613028832</c:v>
                </c:pt>
                <c:pt idx="12721" formatCode="0.00">
                  <c:v>43686.332678358958</c:v>
                </c:pt>
                <c:pt idx="12722" formatCode="0.00">
                  <c:v>43754.639408735515</c:v>
                </c:pt>
                <c:pt idx="12723" formatCode="0.00">
                  <c:v>43822.979790748803</c:v>
                </c:pt>
                <c:pt idx="12724" formatCode="0.00">
                  <c:v>43891.353810995155</c:v>
                </c:pt>
                <c:pt idx="12725" formatCode="0.00">
                  <c:v>43959.761456077147</c:v>
                </c:pt>
                <c:pt idx="12726" formatCode="0.00">
                  <c:v>44028.202712603474</c:v>
                </c:pt>
                <c:pt idx="12727" formatCode="0.00">
                  <c:v>44096.67756718921</c:v>
                </c:pt>
                <c:pt idx="12728" formatCode="0.00">
                  <c:v>44165.186006455668</c:v>
                </c:pt>
                <c:pt idx="12729" formatCode="0.00">
                  <c:v>44233.728017030597</c:v>
                </c:pt>
                <c:pt idx="12730" formatCode="0.00">
                  <c:v>44302.303585548128</c:v>
                </c:pt>
                <c:pt idx="12731" formatCode="0.00">
                  <c:v>44370.912698648935</c:v>
                </c:pt>
                <c:pt idx="12732" formatCode="0.00">
                  <c:v>44439.555342980151</c:v>
                </c:pt>
                <c:pt idx="12733" formatCode="0.00">
                  <c:v>44508.231505195559</c:v>
                </c:pt>
                <c:pt idx="12734" formatCode="0.00">
                  <c:v>44576.941171955514</c:v>
                </c:pt>
                <c:pt idx="12735" formatCode="0.00">
                  <c:v>44645.68432992712</c:v>
                </c:pt>
                <c:pt idx="12736" formatCode="0.00">
                  <c:v>44714.460965784143</c:v>
                </c:pt>
                <c:pt idx="12737" formatCode="0.00">
                  <c:v>44783.271066207177</c:v>
                </c:pt>
                <c:pt idx="12738" formatCode="0.00">
                  <c:v>44852.114617883613</c:v>
                </c:pt>
                <c:pt idx="12739" formatCode="0.00">
                  <c:v>44920.991607507742</c:v>
                </c:pt>
                <c:pt idx="12740" formatCode="0.00">
                  <c:v>44989.902021780741</c:v>
                </c:pt>
                <c:pt idx="12741" formatCode="0.00">
                  <c:v>45058.845847410797</c:v>
                </c:pt>
                <c:pt idx="12742" formatCode="0.00">
                  <c:v>45127.823071113038</c:v>
                </c:pt>
                <c:pt idx="12743" formatCode="0.00">
                  <c:v>45196.833679609743</c:v>
                </c:pt>
                <c:pt idx="12744" formatCode="0.00">
                  <c:v>45265.877659630183</c:v>
                </c:pt>
                <c:pt idx="12745" formatCode="0.00">
                  <c:v>45334.954997910878</c:v>
                </c:pt>
                <c:pt idx="12746" formatCode="0.00">
                  <c:v>45404.06568119544</c:v>
                </c:pt>
                <c:pt idx="12747" formatCode="0.00">
                  <c:v>45473.209696234801</c:v>
                </c:pt>
                <c:pt idx="12748" formatCode="0.00">
                  <c:v>45542.387029787053</c:v>
                </c:pt>
                <c:pt idx="12749" formatCode="0.00">
                  <c:v>45611.597668617731</c:v>
                </c:pt>
                <c:pt idx="12750" formatCode="0.00">
                  <c:v>45680.84159949961</c:v>
                </c:pt>
                <c:pt idx="12751" formatCode="0.00">
                  <c:v>45750.118809212945</c:v>
                </c:pt>
                <c:pt idx="12752" formatCode="0.00">
                  <c:v>45819.42928454536</c:v>
                </c:pt>
                <c:pt idx="12753" formatCode="0.00">
                  <c:v>45888.773012292004</c:v>
                </c:pt>
                <c:pt idx="12754" formatCode="0.00">
                  <c:v>45958.149979255497</c:v>
                </c:pt>
                <c:pt idx="12755" formatCode="0.00">
                  <c:v>46027.560172246063</c:v>
                </c:pt>
                <c:pt idx="12756" formatCode="0.00">
                  <c:v>46097.003578081465</c:v>
                </c:pt>
                <c:pt idx="12757" formatCode="0.00">
                  <c:v>46166.480183587133</c:v>
                </c:pt>
                <c:pt idx="12758" formatCode="0.00">
                  <c:v>46235.989975596145</c:v>
                </c:pt>
                <c:pt idx="12759" formatCode="0.00">
                  <c:v>46305.532940949299</c:v>
                </c:pt>
                <c:pt idx="12760" formatCode="0.00">
                  <c:v>46375.109066495083</c:v>
                </c:pt>
                <c:pt idx="12761" formatCode="0.00">
                  <c:v>46444.718339089872</c:v>
                </c:pt>
                <c:pt idx="12762" formatCode="0.00">
                  <c:v>46514.360745597689</c:v>
                </c:pt>
                <c:pt idx="12763" formatCode="0.00">
                  <c:v>46584.036272890575</c:v>
                </c:pt>
                <c:pt idx="12764" formatCode="0.00">
                  <c:v>46653.744907848304</c:v>
                </c:pt>
                <c:pt idx="12765" formatCode="0.00">
                  <c:v>46723.486637358692</c:v>
                </c:pt>
                <c:pt idx="12766" formatCode="0.00">
                  <c:v>46793.261448317389</c:v>
                </c:pt>
                <c:pt idx="12767" formatCode="0.00">
                  <c:v>46863.069327628153</c:v>
                </c:pt>
                <c:pt idx="12768" formatCode="0.00">
                  <c:v>46932.910262202611</c:v>
                </c:pt>
                <c:pt idx="12769" formatCode="0.00">
                  <c:v>47002.784238960587</c:v>
                </c:pt>
                <c:pt idx="12770" formatCode="0.00">
                  <c:v>47072.691244829861</c:v>
                </c:pt>
                <c:pt idx="12771" formatCode="0.00">
                  <c:v>47142.631266746423</c:v>
                </c:pt>
                <c:pt idx="12772" formatCode="0.00">
                  <c:v>47212.604291654316</c:v>
                </c:pt>
                <c:pt idx="12773" formatCode="0.00">
                  <c:v>47282.610306505863</c:v>
                </c:pt>
                <c:pt idx="12774" formatCode="0.00">
                  <c:v>47352.64929826148</c:v>
                </c:pt>
                <c:pt idx="12775" formatCode="0.00">
                  <c:v>47422.721253889911</c:v>
                </c:pt>
                <c:pt idx="12776" formatCode="0.00">
                  <c:v>47492.826160368095</c:v>
                </c:pt>
                <c:pt idx="12777" formatCode="0.00">
                  <c:v>47562.964004681337</c:v>
                </c:pt>
                <c:pt idx="12778" formatCode="0.00">
                  <c:v>47633.134773823185</c:v>
                </c:pt>
                <c:pt idx="12779" formatCode="0.00">
                  <c:v>47703.338454795616</c:v>
                </c:pt>
                <c:pt idx="12780" formatCode="0.00">
                  <c:v>47773.575034608926</c:v>
                </c:pt>
                <c:pt idx="12781" formatCode="0.00">
                  <c:v>47843.844500281863</c:v>
                </c:pt>
                <c:pt idx="12782" formatCode="0.00">
                  <c:v>47914.146838841567</c:v>
                </c:pt>
                <c:pt idx="12783" formatCode="0.00">
                  <c:v>47984.482037323716</c:v>
                </c:pt>
                <c:pt idx="12784" formatCode="0.00">
                  <c:v>48054.850082772369</c:v>
                </c:pt>
                <c:pt idx="12785" formatCode="0.00">
                  <c:v>48125.250962240214</c:v>
                </c:pt>
                <c:pt idx="12786" formatCode="0.00">
                  <c:v>48195.684662788393</c:v>
                </c:pt>
                <c:pt idx="12787" formatCode="0.00">
                  <c:v>48266.151171486679</c:v>
                </c:pt>
                <c:pt idx="12788" formatCode="0.00">
                  <c:v>48336.650475413386</c:v>
                </c:pt>
                <c:pt idx="12789" formatCode="0.00">
                  <c:v>48407.182561655507</c:v>
                </c:pt>
                <c:pt idx="12790" formatCode="0.00">
                  <c:v>48477.747417308594</c:v>
                </c:pt>
                <c:pt idx="12791" formatCode="0.00">
                  <c:v>48548.345029476957</c:v>
                </c:pt>
                <c:pt idx="12792" formatCode="0.00">
                  <c:v>48618.97538527353</c:v>
                </c:pt>
                <c:pt idx="12793" formatCode="0.00">
                  <c:v>48689.638471820028</c:v>
                </c:pt>
                <c:pt idx="12794" formatCode="0.00">
                  <c:v>48760.334276246831</c:v>
                </c:pt>
                <c:pt idx="12795" formatCode="0.00">
                  <c:v>48831.062785693124</c:v>
                </c:pt>
                <c:pt idx="12796" formatCode="0.00">
                  <c:v>48901.823987306867</c:v>
                </c:pt>
                <c:pt idx="12797" formatCode="0.00">
                  <c:v>48972.617868244837</c:v>
                </c:pt>
                <c:pt idx="12798" formatCode="0.00">
                  <c:v>49043.444415672624</c:v>
                </c:pt>
                <c:pt idx="12799" formatCode="0.00">
                  <c:v>49114.303616764693</c:v>
                </c:pt>
                <c:pt idx="12800" formatCode="0.00">
                  <c:v>49185.195458704322</c:v>
                </c:pt>
                <c:pt idx="12801" formatCode="0.00">
                  <c:v>49256.11992868378</c:v>
                </c:pt>
                <c:pt idx="12802" formatCode="0.00">
                  <c:v>49327.077013904141</c:v>
                </c:pt>
                <c:pt idx="12803" formatCode="0.00">
                  <c:v>49398.06670157551</c:v>
                </c:pt>
                <c:pt idx="12804" formatCode="0.00">
                  <c:v>49469.088978916887</c:v>
                </c:pt>
                <c:pt idx="12805" formatCode="0.00">
                  <c:v>49540.143833156268</c:v>
                </c:pt>
                <c:pt idx="12806" formatCode="0.00">
                  <c:v>49611.231251530633</c:v>
                </c:pt>
                <c:pt idx="12807" formatCode="0.00">
                  <c:v>49682.351221286008</c:v>
                </c:pt>
                <c:pt idx="12808" formatCode="0.00">
                  <c:v>49753.503729677395</c:v>
                </c:pt>
                <c:pt idx="12809" formatCode="0.00">
                  <c:v>49824.688763968908</c:v>
                </c:pt>
                <c:pt idx="12810" formatCode="0.00">
                  <c:v>49895.906311433668</c:v>
                </c:pt>
                <c:pt idx="12811" formatCode="0.00">
                  <c:v>49967.156359353983</c:v>
                </c:pt>
                <c:pt idx="12812" formatCode="0.00">
                  <c:v>50038.438895021129</c:v>
                </c:pt>
                <c:pt idx="12813" formatCode="0.00">
                  <c:v>50109.753905735655</c:v>
                </c:pt>
                <c:pt idx="12814" formatCode="0.00">
                  <c:v>50181.101378807121</c:v>
                </c:pt>
                <c:pt idx="12815" formatCode="0.00">
                  <c:v>50252.481301554355</c:v>
                </c:pt>
                <c:pt idx="12816" formatCode="0.00">
                  <c:v>50323.893661305265</c:v>
                </c:pt>
                <c:pt idx="12817" formatCode="0.00">
                  <c:v>50395.338445397043</c:v>
                </c:pt>
                <c:pt idx="12818" formatCode="0.00">
                  <c:v>50466.815641175999</c:v>
                </c:pt>
                <c:pt idx="12819" formatCode="0.00">
                  <c:v>50538.325235997749</c:v>
                </c:pt>
                <c:pt idx="12820" formatCode="0.00">
                  <c:v>50609.867217227082</c:v>
                </c:pt>
                <c:pt idx="12821" formatCode="0.00">
                  <c:v>50681.441572238109</c:v>
                </c:pt>
                <c:pt idx="12822" formatCode="0.00">
                  <c:v>50753.048288414138</c:v>
                </c:pt>
                <c:pt idx="12823" formatCode="0.00">
                  <c:v>50824.687353147856</c:v>
                </c:pt>
                <c:pt idx="12824" formatCode="0.00">
                  <c:v>50896.358753841152</c:v>
                </c:pt>
                <c:pt idx="12825" formatCode="0.00">
                  <c:v>50968.062477905303</c:v>
                </c:pt>
                <c:pt idx="12826" formatCode="0.00">
                  <c:v>51039.798512760884</c:v>
                </c:pt>
                <c:pt idx="12827" formatCode="0.00">
                  <c:v>51111.566845837835</c:v>
                </c:pt>
                <c:pt idx="12828" formatCode="0.00">
                  <c:v>51183.367464575422</c:v>
                </c:pt>
                <c:pt idx="12829" formatCode="0.00">
                  <c:v>51255.200356422327</c:v>
                </c:pt>
                <c:pt idx="12830" formatCode="0.00">
                  <c:v>51327.065508836553</c:v>
                </c:pt>
                <c:pt idx="12831" formatCode="0.00">
                  <c:v>51398.962909285612</c:v>
                </c:pt>
                <c:pt idx="12832" formatCode="0.00">
                  <c:v>51470.892545246279</c:v>
                </c:pt>
                <c:pt idx="12833" formatCode="0.00">
                  <c:v>51542.854404204896</c:v>
                </c:pt>
                <c:pt idx="12834" formatCode="0.00">
                  <c:v>51614.848473657134</c:v>
                </c:pt>
                <c:pt idx="12835" formatCode="0.00">
                  <c:v>51686.8747411082</c:v>
                </c:pt>
                <c:pt idx="12836" formatCode="0.00">
                  <c:v>51758.933194072677</c:v>
                </c:pt>
                <c:pt idx="12837" formatCode="0.00">
                  <c:v>51831.023820074697</c:v>
                </c:pt>
                <c:pt idx="12838" formatCode="0.00">
                  <c:v>51903.14660664781</c:v>
                </c:pt>
                <c:pt idx="12839" formatCode="0.00">
                  <c:v>51975.301541335139</c:v>
                </c:pt>
                <c:pt idx="12840" formatCode="0.00">
                  <c:v>52047.488611689216</c:v>
                </c:pt>
                <c:pt idx="12841" formatCode="0.00">
                  <c:v>52119.707805272199</c:v>
                </c:pt>
                <c:pt idx="12842" formatCode="0.00">
                  <c:v>52191.959109655661</c:v>
                </c:pt>
                <c:pt idx="12843" formatCode="0.00">
                  <c:v>52264.242512420846</c:v>
                </c:pt>
                <c:pt idx="12844" formatCode="0.00">
                  <c:v>52336.558001158417</c:v>
                </c:pt>
                <c:pt idx="12845" formatCode="0.00">
                  <c:v>52408.905563468688</c:v>
                </c:pt>
                <c:pt idx="12846" formatCode="0.00">
                  <c:v>52481.285186961468</c:v>
                </c:pt>
                <c:pt idx="12847" formatCode="0.00">
                  <c:v>52553.696859256248</c:v>
                </c:pt>
                <c:pt idx="12848" formatCode="0.00">
                  <c:v>52626.140567982002</c:v>
                </c:pt>
                <c:pt idx="12849" formatCode="0.00">
                  <c:v>52698.616300777379</c:v>
                </c:pt>
                <c:pt idx="12850" formatCode="0.00">
                  <c:v>52771.124045290569</c:v>
                </c:pt>
                <c:pt idx="12851" formatCode="0.00">
                  <c:v>52843.663789179453</c:v>
                </c:pt>
                <c:pt idx="12852" formatCode="0.00">
                  <c:v>52916.235520111462</c:v>
                </c:pt>
                <c:pt idx="12853" formatCode="0.00">
                  <c:v>52988.839225763746</c:v>
                </c:pt>
                <c:pt idx="12854" formatCode="0.00">
                  <c:v>53061.474893822997</c:v>
                </c:pt>
                <c:pt idx="12855" formatCode="0.00">
                  <c:v>53134.142511985643</c:v>
                </c:pt>
                <c:pt idx="12856" formatCode="0.00">
                  <c:v>53206.84206795771</c:v>
                </c:pt>
                <c:pt idx="12857" formatCode="0.00">
                  <c:v>53279.573549454959</c:v>
                </c:pt>
                <c:pt idx="12858" formatCode="0.00">
                  <c:v>53352.336944202725</c:v>
                </c:pt>
                <c:pt idx="12859" formatCode="0.00">
                  <c:v>53425.132239936138</c:v>
                </c:pt>
                <c:pt idx="12860" formatCode="0.00">
                  <c:v>53497.959424399931</c:v>
                </c:pt>
                <c:pt idx="12861" formatCode="0.00">
                  <c:v>53570.818485348573</c:v>
                </c:pt>
                <c:pt idx="12862" formatCode="0.00">
                  <c:v>53643.709410546224</c:v>
                </c:pt>
                <c:pt idx="12863" formatCode="0.00">
                  <c:v>53716.632187766772</c:v>
                </c:pt>
                <c:pt idx="12864" formatCode="0.00">
                  <c:v>53789.586804793769</c:v>
                </c:pt>
                <c:pt idx="12865" formatCode="0.00">
                  <c:v>53862.573249420573</c:v>
                </c:pt>
                <c:pt idx="12866" formatCode="0.00">
                  <c:v>53935.591509450176</c:v>
                </c:pt>
                <c:pt idx="12867" formatCode="0.00">
                  <c:v>54008.6415726954</c:v>
                </c:pt>
                <c:pt idx="12868" formatCode="0.00">
                  <c:v>54081.723426978722</c:v>
                </c:pt>
                <c:pt idx="12869" formatCode="0.00">
                  <c:v>54154.83706013245</c:v>
                </c:pt>
                <c:pt idx="12870" formatCode="0.00">
                  <c:v>54227.982459998551</c:v>
                </c:pt>
                <c:pt idx="12871" formatCode="0.00">
                  <c:v>54301.159614428849</c:v>
                </c:pt>
                <c:pt idx="12872" formatCode="0.00">
                  <c:v>54374.36851128484</c:v>
                </c:pt>
                <c:pt idx="12873" formatCode="0.00">
                  <c:v>54447.609138437881</c:v>
                </c:pt>
                <c:pt idx="12874" formatCode="0.00">
                  <c:v>54520.881483768986</c:v>
                </c:pt>
                <c:pt idx="12875" formatCode="0.00">
                  <c:v>54594.18553516909</c:v>
                </c:pt>
                <c:pt idx="12876" formatCode="0.00">
                  <c:v>54667.521280538778</c:v>
                </c:pt>
                <c:pt idx="12877" formatCode="0.00">
                  <c:v>54740.888707788516</c:v>
                </c:pt>
                <c:pt idx="12878" formatCode="0.00">
                  <c:v>54814.287804838496</c:v>
                </c:pt>
                <c:pt idx="12879" formatCode="0.00">
                  <c:v>54887.718559618763</c:v>
                </c:pt>
                <c:pt idx="12880" formatCode="0.00">
                  <c:v>54961.180960069141</c:v>
                </c:pt>
                <c:pt idx="12881" formatCode="0.00">
                  <c:v>55034.674994139234</c:v>
                </c:pt>
                <c:pt idx="12882" formatCode="0.00">
                  <c:v>55108.200649788472</c:v>
                </c:pt>
                <c:pt idx="12883" formatCode="0.00">
                  <c:v>55181.757914986141</c:v>
                </c:pt>
                <c:pt idx="12884" formatCode="0.00">
                  <c:v>55255.346777711246</c:v>
                </c:pt>
                <c:pt idx="12885" formatCode="0.00">
                  <c:v>55328.967225952721</c:v>
                </c:pt>
                <c:pt idx="12886" formatCode="0.00">
                  <c:v>55402.619247709212</c:v>
                </c:pt>
                <c:pt idx="12887" formatCode="0.00">
                  <c:v>55476.30283098932</c:v>
                </c:pt>
                <c:pt idx="12888" formatCode="0.00">
                  <c:v>55550.017963811326</c:v>
                </c:pt>
                <c:pt idx="12889" formatCode="0.00">
                  <c:v>55623.764634203479</c:v>
                </c:pt>
                <c:pt idx="12890" formatCode="0.00">
                  <c:v>55697.542830203762</c:v>
                </c:pt>
                <c:pt idx="12891" formatCode="0.00">
                  <c:v>55771.352539860069</c:v>
                </c:pt>
                <c:pt idx="12892" formatCode="0.00">
                  <c:v>55845.19375123005</c:v>
                </c:pt>
                <c:pt idx="12893" formatCode="0.00">
                  <c:v>55919.066452381303</c:v>
                </c:pt>
                <c:pt idx="12894" formatCode="0.00">
                  <c:v>55992.970631391167</c:v>
                </c:pt>
                <c:pt idx="12895" formatCode="0.00">
                  <c:v>56066.906276346897</c:v>
                </c:pt>
                <c:pt idx="12896" formatCode="0.00">
                  <c:v>56140.873375345545</c:v>
                </c:pt>
                <c:pt idx="12897" formatCode="0.00">
                  <c:v>56214.871916494085</c:v>
                </c:pt>
                <c:pt idx="12898" formatCode="0.00">
                  <c:v>56288.901887909262</c:v>
                </c:pt>
                <c:pt idx="12899" formatCode="0.00">
                  <c:v>56362.96327771771</c:v>
                </c:pt>
                <c:pt idx="12900" formatCode="0.00">
                  <c:v>56437.056074055916</c:v>
                </c:pt>
                <c:pt idx="12901" formatCode="0.00">
                  <c:v>56511.180265070238</c:v>
                </c:pt>
                <c:pt idx="12902" formatCode="0.00">
                  <c:v>56585.335838916842</c:v>
                </c:pt>
                <c:pt idx="12903" formatCode="0.00">
                  <c:v>56659.522783761851</c:v>
                </c:pt>
                <c:pt idx="12904" formatCode="0.00">
                  <c:v>56733.741087781113</c:v>
                </c:pt>
                <c:pt idx="12905" formatCode="0.00">
                  <c:v>56807.990739160457</c:v>
                </c:pt>
                <c:pt idx="12906" formatCode="0.00">
                  <c:v>56882.271726095481</c:v>
                </c:pt>
                <c:pt idx="12907" formatCode="0.00">
                  <c:v>56956.584036791726</c:v>
                </c:pt>
                <c:pt idx="12908" formatCode="0.00">
                  <c:v>57030.92765946452</c:v>
                </c:pt>
                <c:pt idx="12909" formatCode="0.00">
                  <c:v>57105.302582339136</c:v>
                </c:pt>
                <c:pt idx="12910" formatCode="0.00">
                  <c:v>57179.7087936506</c:v>
                </c:pt>
                <c:pt idx="12911" formatCode="0.00">
                  <c:v>57254.146281643931</c:v>
                </c:pt>
                <c:pt idx="12912" formatCode="0.00">
                  <c:v>57328.615034573879</c:v>
                </c:pt>
                <c:pt idx="12913" formatCode="0.00">
                  <c:v>57403.115040705175</c:v>
                </c:pt>
                <c:pt idx="12914" formatCode="0.00">
                  <c:v>57477.646288312346</c:v>
                </c:pt>
                <c:pt idx="12915" formatCode="0.00">
                  <c:v>57552.20876567981</c:v>
                </c:pt>
                <c:pt idx="12916" formatCode="0.00">
                  <c:v>57626.802461101805</c:v>
                </c:pt>
                <c:pt idx="12917" formatCode="0.00">
                  <c:v>57701.427362882489</c:v>
                </c:pt>
                <c:pt idx="12918" formatCode="0.00">
                  <c:v>57776.083459335845</c:v>
                </c:pt>
                <c:pt idx="12919" formatCode="0.00">
                  <c:v>57850.770738785744</c:v>
                </c:pt>
                <c:pt idx="12920" formatCode="0.00">
                  <c:v>57925.489189565858</c:v>
                </c:pt>
                <c:pt idx="12921" formatCode="0.00">
                  <c:v>58000.238800019841</c:v>
                </c:pt>
                <c:pt idx="12922" formatCode="0.00">
                  <c:v>58075.019558501052</c:v>
                </c:pt>
                <c:pt idx="12923" formatCode="0.00">
                  <c:v>58149.831453372841</c:v>
                </c:pt>
                <c:pt idx="12924" formatCode="0.00">
                  <c:v>58224.674473008316</c:v>
                </c:pt>
                <c:pt idx="12925" formatCode="0.00">
                  <c:v>58299.548605790529</c:v>
                </c:pt>
                <c:pt idx="12926" formatCode="0.00">
                  <c:v>58374.453840112285</c:v>
                </c:pt>
                <c:pt idx="12927" formatCode="0.00">
                  <c:v>58449.39016437636</c:v>
                </c:pt>
                <c:pt idx="12928" formatCode="0.00">
                  <c:v>58524.357566995262</c:v>
                </c:pt>
                <c:pt idx="12929" formatCode="0.00">
                  <c:v>58599.356036391473</c:v>
                </c:pt>
                <c:pt idx="12930" formatCode="0.00">
                  <c:v>58674.385560997194</c:v>
                </c:pt>
                <c:pt idx="12931" formatCode="0.00">
                  <c:v>58749.446129254589</c:v>
                </c:pt>
                <c:pt idx="12932" formatCode="0.00">
                  <c:v>58824.537729615586</c:v>
                </c:pt>
                <c:pt idx="12933" formatCode="0.00">
                  <c:v>58899.660350542013</c:v>
                </c:pt>
                <c:pt idx="12934" formatCode="0.00">
                  <c:v>58974.813980505482</c:v>
                </c:pt>
                <c:pt idx="12935" formatCode="0.00">
                  <c:v>59049.998607987509</c:v>
                </c:pt>
                <c:pt idx="12936" formatCode="0.00">
                  <c:v>59125.214221479378</c:v>
                </c:pt>
                <c:pt idx="12937" formatCode="0.00">
                  <c:v>59200.460809482276</c:v>
                </c:pt>
                <c:pt idx="12938" formatCode="0.00">
                  <c:v>59275.738360507159</c:v>
                </c:pt>
                <c:pt idx="12939" formatCode="0.00">
                  <c:v>59351.046863074895</c:v>
                </c:pt>
                <c:pt idx="12940" formatCode="0.00">
                  <c:v>59426.386305716056</c:v>
                </c:pt>
                <c:pt idx="12941" formatCode="0.00">
                  <c:v>59501.756676971185</c:v>
                </c:pt>
                <c:pt idx="12942" formatCode="0.00">
                  <c:v>59577.157965390528</c:v>
                </c:pt>
                <c:pt idx="12943" formatCode="0.00">
                  <c:v>59652.590159534237</c:v>
                </c:pt>
                <c:pt idx="12944" formatCode="0.00">
                  <c:v>59728.053247972195</c:v>
                </c:pt>
                <c:pt idx="12945" formatCode="0.00">
                  <c:v>59803.547219284199</c:v>
                </c:pt>
                <c:pt idx="12946" formatCode="0.00">
                  <c:v>59879.072062059757</c:v>
                </c:pt>
                <c:pt idx="12947" formatCode="0.00">
                  <c:v>59954.627764898272</c:v>
                </c:pt>
                <c:pt idx="12948" formatCode="0.00">
                  <c:v>60030.214316408885</c:v>
                </c:pt>
                <c:pt idx="12949" formatCode="0.00">
                  <c:v>60105.831705210599</c:v>
                </c:pt>
                <c:pt idx="12950" formatCode="0.00">
                  <c:v>60181.479919932164</c:v>
                </c:pt>
                <c:pt idx="12951" formatCode="0.00">
                  <c:v>60257.158949212142</c:v>
                </c:pt>
                <c:pt idx="12952" formatCode="0.00">
                  <c:v>60332.868781698904</c:v>
                </c:pt>
                <c:pt idx="12953" formatCode="0.00">
                  <c:v>60408.6094060506</c:v>
                </c:pt>
                <c:pt idx="12954" formatCode="0.00">
                  <c:v>60484.380810935138</c:v>
                </c:pt>
                <c:pt idx="12955" formatCode="0.00">
                  <c:v>60560.182985030275</c:v>
                </c:pt>
                <c:pt idx="12956" formatCode="0.00">
                  <c:v>60636.015917023455</c:v>
                </c:pt>
                <c:pt idx="12957" formatCode="0.00">
                  <c:v>60711.879595611987</c:v>
                </c:pt>
                <c:pt idx="12958" formatCode="0.00">
                  <c:v>60787.774009502864</c:v>
                </c:pt>
                <c:pt idx="12959" formatCode="0.00">
                  <c:v>60863.699147412939</c:v>
                </c:pt>
                <c:pt idx="12960" formatCode="0.00">
                  <c:v>60939.654998068734</c:v>
                </c:pt>
                <c:pt idx="12961" formatCode="0.00">
                  <c:v>61015.641550206608</c:v>
                </c:pt>
                <c:pt idx="12962" formatCode="0.00">
                  <c:v>61091.65879257262</c:v>
                </c:pt>
                <c:pt idx="12963" formatCode="0.00">
                  <c:v>61167.706713922606</c:v>
                </c:pt>
                <c:pt idx="12964" formatCode="0.00">
                  <c:v>61243.78530302213</c:v>
                </c:pt>
                <c:pt idx="12965" formatCode="0.00">
                  <c:v>61319.894548646545</c:v>
                </c:pt>
                <c:pt idx="12966" formatCode="0.00">
                  <c:v>61396.034439580857</c:v>
                </c:pt>
                <c:pt idx="12967" formatCode="0.00">
                  <c:v>61472.204964619908</c:v>
                </c:pt>
                <c:pt idx="12968" formatCode="0.00">
                  <c:v>61548.406112568176</c:v>
                </c:pt>
                <c:pt idx="12969" formatCode="0.00">
                  <c:v>61624.637872239931</c:v>
                </c:pt>
                <c:pt idx="12970" formatCode="0.00">
                  <c:v>61700.900232459106</c:v>
                </c:pt>
                <c:pt idx="12971" formatCode="0.00">
                  <c:v>61777.193182059411</c:v>
                </c:pt>
                <c:pt idx="12972" formatCode="0.00">
                  <c:v>61853.516709884214</c:v>
                </c:pt>
                <c:pt idx="12973" formatCode="0.00">
                  <c:v>61929.870804786617</c:v>
                </c:pt>
                <c:pt idx="12974" formatCode="0.00">
                  <c:v>62006.255455629398</c:v>
                </c:pt>
                <c:pt idx="12975" formatCode="0.00">
                  <c:v>62082.670651285087</c:v>
                </c:pt>
                <c:pt idx="12976" formatCode="0.00">
                  <c:v>62159.116380635824</c:v>
                </c:pt>
                <c:pt idx="12977" formatCode="0.00">
                  <c:v>62235.59263257352</c:v>
                </c:pt>
                <c:pt idx="12978" formatCode="0.00">
                  <c:v>62312.099395999685</c:v>
                </c:pt>
                <c:pt idx="12979" formatCode="0.00">
                  <c:v>62388.636659825592</c:v>
                </c:pt>
                <c:pt idx="12980" formatCode="0.00">
                  <c:v>62465.204412972089</c:v>
                </c:pt>
                <c:pt idx="12981" formatCode="0.00">
                  <c:v>62541.802644369774</c:v>
                </c:pt>
                <c:pt idx="12982" formatCode="0.00">
                  <c:v>62618.431342958866</c:v>
                </c:pt>
                <c:pt idx="12983" formatCode="0.00">
                  <c:v>62695.090497689263</c:v>
                </c:pt>
                <c:pt idx="12984" formatCode="0.00">
                  <c:v>62771.780097520452</c:v>
                </c:pt>
                <c:pt idx="12985" formatCode="0.00">
                  <c:v>62848.50013142165</c:v>
                </c:pt>
                <c:pt idx="12986" formatCode="0.00">
                  <c:v>62925.250588371651</c:v>
                </c:pt>
                <c:pt idx="12987" formatCode="0.00">
                  <c:v>63002.031457358935</c:v>
                </c:pt>
                <c:pt idx="12988" formatCode="0.00">
                  <c:v>63078.842727381547</c:v>
                </c:pt>
                <c:pt idx="12989" formatCode="0.00">
                  <c:v>63155.684387447225</c:v>
                </c:pt>
                <c:pt idx="12990" formatCode="0.00">
                  <c:v>63232.556426573225</c:v>
                </c:pt>
                <c:pt idx="12991" formatCode="0.00">
                  <c:v>63309.458833786543</c:v>
                </c:pt>
                <c:pt idx="12992" formatCode="0.00">
                  <c:v>63386.391598123671</c:v>
                </c:pt>
                <c:pt idx="12993" formatCode="0.00">
                  <c:v>63463.354708630795</c:v>
                </c:pt>
                <c:pt idx="12994" formatCode="0.00">
                  <c:v>63540.348154363572</c:v>
                </c:pt>
                <c:pt idx="12995" formatCode="0.00">
                  <c:v>63617.371924387407</c:v>
                </c:pt>
                <c:pt idx="12996" formatCode="0.00">
                  <c:v>63694.426007777125</c:v>
                </c:pt>
                <c:pt idx="12997" formatCode="0.00">
                  <c:v>63771.510393617267</c:v>
                </c:pt>
                <c:pt idx="12998" formatCode="0.00">
                  <c:v>63848.625071001843</c:v>
                </c:pt>
                <c:pt idx="12999" formatCode="0.00">
                  <c:v>63925.770029034487</c:v>
                </c:pt>
                <c:pt idx="13000" formatCode="0.00">
                  <c:v>64002.945256828352</c:v>
                </c:pt>
                <c:pt idx="13001" formatCode="0.00">
                  <c:v>64080.150743506209</c:v>
                </c:pt>
                <c:pt idx="13002" formatCode="0.00">
                  <c:v>64157.386478200271</c:v>
                </c:pt>
                <c:pt idx="13003" formatCode="0.00">
                  <c:v>64234.652450052388</c:v>
                </c:pt>
                <c:pt idx="13004" formatCode="0.00">
                  <c:v>64311.948648213889</c:v>
                </c:pt>
                <c:pt idx="13005" formatCode="0.00">
                  <c:v>64389.275061845663</c:v>
                </c:pt>
                <c:pt idx="13006" formatCode="0.00">
                  <c:v>64466.631680118087</c:v>
                </c:pt>
                <c:pt idx="13007" formatCode="0.00">
                  <c:v>64544.018492211093</c:v>
                </c:pt>
                <c:pt idx="13008" formatCode="0.00">
                  <c:v>64621.435487314076</c:v>
                </c:pt>
                <c:pt idx="13009" formatCode="0.00">
                  <c:v>64698.882654625973</c:v>
                </c:pt>
                <c:pt idx="13010" formatCode="0.00">
                  <c:v>64776.359983355185</c:v>
                </c:pt>
                <c:pt idx="13011" formatCode="0.00">
                  <c:v>64853.86746271966</c:v>
                </c:pt>
                <c:pt idx="13012" formatCode="0.00">
                  <c:v>64931.405081946716</c:v>
                </c:pt>
                <c:pt idx="13013" formatCode="0.00">
                  <c:v>65008.972830273291</c:v>
                </c:pt>
                <c:pt idx="13014" formatCode="0.00">
                  <c:v>65086.570696945659</c:v>
                </c:pt>
                <c:pt idx="13015" formatCode="0.00">
                  <c:v>65164.198671219667</c:v>
                </c:pt>
                <c:pt idx="13016" formatCode="0.00">
                  <c:v>65241.85674236052</c:v>
                </c:pt>
                <c:pt idx="13017" formatCode="0.00">
                  <c:v>65319.544899642962</c:v>
                </c:pt>
                <c:pt idx="13018" formatCode="0.00">
                  <c:v>65397.263132351109</c:v>
                </c:pt>
                <c:pt idx="13019" formatCode="0.00">
                  <c:v>65475.011429778562</c:v>
                </c:pt>
                <c:pt idx="13020" formatCode="0.00">
                  <c:v>65552.789781228304</c:v>
                </c:pt>
                <c:pt idx="13021" formatCode="0.00">
                  <c:v>65630.598176012791</c:v>
                </c:pt>
                <c:pt idx="13022" formatCode="0.00">
                  <c:v>65708.436603453854</c:v>
                </c:pt>
                <c:pt idx="13023" formatCode="0.00">
                  <c:v>65786.305052882788</c:v>
                </c:pt>
                <c:pt idx="13024" formatCode="0.00">
                  <c:v>65864.203513640183</c:v>
                </c:pt>
                <c:pt idx="13025" formatCode="0.00">
                  <c:v>65942.131975076132</c:v>
                </c:pt>
                <c:pt idx="13026" formatCode="0.00">
                  <c:v>66020.090426550058</c:v>
                </c:pt>
                <c:pt idx="13027" formatCode="0.00">
                  <c:v>66098.078857430824</c:v>
                </c:pt>
                <c:pt idx="13028" formatCode="0.00">
                  <c:v>66176.097257096553</c:v>
                </c:pt>
                <c:pt idx="13029" formatCode="0.00">
                  <c:v>66254.145614934838</c:v>
                </c:pt>
                <c:pt idx="13030" formatCode="0.00">
                  <c:v>66332.223920342571</c:v>
                </c:pt>
                <c:pt idx="13031" formatCode="0.00">
                  <c:v>66410.332162726088</c:v>
                </c:pt>
                <c:pt idx="13032" formatCode="0.00">
                  <c:v>66488.47033150091</c:v>
                </c:pt>
                <c:pt idx="13033" formatCode="0.00">
                  <c:v>66566.638416092057</c:v>
                </c:pt>
                <c:pt idx="13034" formatCode="0.00">
                  <c:v>66644.836405933747</c:v>
                </c:pt>
                <c:pt idx="13035" formatCode="0.00">
                  <c:v>66723.064290469643</c:v>
                </c:pt>
                <c:pt idx="13036" formatCode="0.00">
                  <c:v>66801.322059152619</c:v>
                </c:pt>
                <c:pt idx="13037" formatCode="0.00">
                  <c:v>66879.609701444948</c:v>
                </c:pt>
                <c:pt idx="13038" formatCode="0.00">
                  <c:v>66957.927206818087</c:v>
                </c:pt>
                <c:pt idx="13039" formatCode="0.00">
                  <c:v>67036.274564752908</c:v>
                </c:pt>
                <c:pt idx="13040" formatCode="0.00">
                  <c:v>67114.651764739494</c:v>
                </c:pt>
                <c:pt idx="13041" formatCode="0.00">
                  <c:v>67193.058796277255</c:v>
                </c:pt>
                <c:pt idx="13042" formatCode="0.00">
                  <c:v>67271.495648874799</c:v>
                </c:pt>
                <c:pt idx="13043" formatCode="0.00">
                  <c:v>67349.962312050091</c:v>
                </c:pt>
                <c:pt idx="13044" formatCode="0.00">
                  <c:v>67428.458775330277</c:v>
                </c:pt>
                <c:pt idx="13045" formatCode="0.00">
                  <c:v>67506.985028251787</c:v>
                </c:pt>
                <c:pt idx="13046" formatCode="0.00">
                  <c:v>67585.541060360265</c:v>
                </c:pt>
                <c:pt idx="13047" formatCode="0.00">
                  <c:v>67664.126861210651</c:v>
                </c:pt>
                <c:pt idx="13048" formatCode="0.00">
                  <c:v>67742.742420366994</c:v>
                </c:pt>
                <c:pt idx="13049" formatCode="0.00">
                  <c:v>67821.387727402718</c:v>
                </c:pt>
                <c:pt idx="13050" formatCode="0.00">
                  <c:v>67900.06277190031</c:v>
                </c:pt>
                <c:pt idx="13051" formatCode="0.00">
                  <c:v>67978.767543451526</c:v>
                </c:pt>
                <c:pt idx="13052" formatCode="0.00">
                  <c:v>68057.502031657335</c:v>
                </c:pt>
                <c:pt idx="13053" formatCode="0.00">
                  <c:v>68136.26622612786</c:v>
                </c:pt>
                <c:pt idx="13054" formatCode="0.00">
                  <c:v>68215.060116482375</c:v>
                </c:pt>
                <c:pt idx="13055" formatCode="0.00">
                  <c:v>68293.883692349438</c:v>
                </c:pt>
                <c:pt idx="13056" formatCode="0.00">
                  <c:v>68372.736943366617</c:v>
                </c:pt>
                <c:pt idx="13057" formatCode="0.00">
                  <c:v>68451.619859180762</c:v>
                </c:pt>
                <c:pt idx="13058" formatCode="0.00">
                  <c:v>68530.532429447805</c:v>
                </c:pt>
                <c:pt idx="13059" formatCode="0.00">
                  <c:v>68609.474643832844</c:v>
                </c:pt>
                <c:pt idx="13060" formatCode="0.00">
                  <c:v>68688.446492010087</c:v>
                </c:pt>
                <c:pt idx="13061" formatCode="0.00">
                  <c:v>68767.447963662897</c:v>
                </c:pt>
                <c:pt idx="13062" formatCode="0.00">
                  <c:v>68846.479048483685</c:v>
                </c:pt>
                <c:pt idx="13063" formatCode="0.00">
                  <c:v>68925.539736174105</c:v>
                </c:pt>
                <c:pt idx="13064" formatCode="0.00">
                  <c:v>69004.630016444731</c:v>
                </c:pt>
                <c:pt idx="13065" formatCode="0.00">
                  <c:v>69083.749879015406</c:v>
                </c:pt>
                <c:pt idx="13066" formatCode="0.00">
                  <c:v>69162.899313614922</c:v>
                </c:pt>
                <c:pt idx="13067" formatCode="0.00">
                  <c:v>69242.078309981254</c:v>
                </c:pt>
                <c:pt idx="13068" formatCode="0.00">
                  <c:v>69321.286857861298</c:v>
                </c:pt>
                <c:pt idx="13069" formatCode="0.00">
                  <c:v>69400.524947011218</c:v>
                </c:pt>
                <c:pt idx="13070" formatCode="0.00">
                  <c:v>69479.792567196026</c:v>
                </c:pt>
                <c:pt idx="13071" formatCode="0.00">
                  <c:v>69559.089708189931</c:v>
                </c:pt>
                <c:pt idx="13072" formatCode="0.00">
                  <c:v>69638.416359776049</c:v>
                </c:pt>
                <c:pt idx="13073" formatCode="0.00">
                  <c:v>69717.772511746662</c:v>
                </c:pt>
                <c:pt idx="13074" formatCode="0.00">
                  <c:v>69797.158153902928</c:v>
                </c:pt>
                <c:pt idx="13075" formatCode="0.00">
                  <c:v>69876.573276055133</c:v>
                </c:pt>
                <c:pt idx="13076" formatCode="0.00">
                  <c:v>69956.017868022493</c:v>
                </c:pt>
                <c:pt idx="13077" formatCode="0.00">
                  <c:v>70035.491919633278</c:v>
                </c:pt>
                <c:pt idx="13078" formatCode="0.00">
                  <c:v>70114.995420724648</c:v>
                </c:pt>
                <c:pt idx="13079" formatCode="0.00">
                  <c:v>70194.528361142875</c:v>
                </c:pt>
                <c:pt idx="13080" formatCode="0.00">
                  <c:v>70274.09073074309</c:v>
                </c:pt>
                <c:pt idx="13081" formatCode="0.00">
                  <c:v>70353.682519389447</c:v>
                </c:pt>
                <c:pt idx="13082" formatCode="0.00">
                  <c:v>70433.303716955008</c:v>
                </c:pt>
                <c:pt idx="13083" formatCode="0.00">
                  <c:v>70512.954313321825</c:v>
                </c:pt>
                <c:pt idx="13084" formatCode="0.00">
                  <c:v>70592.634298380857</c:v>
                </c:pt>
                <c:pt idx="13085" formatCode="0.00">
                  <c:v>70672.343662032043</c:v>
                </c:pt>
                <c:pt idx="13086" formatCode="0.00">
                  <c:v>70752.082394184123</c:v>
                </c:pt>
                <c:pt idx="13087" formatCode="0.00">
                  <c:v>70831.850484754876</c:v>
                </c:pt>
                <c:pt idx="13088" formatCode="0.00">
                  <c:v>70911.647923670942</c:v>
                </c:pt>
                <c:pt idx="13089" formatCode="0.00">
                  <c:v>70991.474700867824</c:v>
                </c:pt>
                <c:pt idx="13090" formatCode="0.00">
                  <c:v>71071.330806289945</c:v>
                </c:pt>
                <c:pt idx="13091" formatCode="0.00">
                  <c:v>71151.216229890633</c:v>
                </c:pt>
                <c:pt idx="13092" formatCode="0.00">
                  <c:v>71231.130961631992</c:v>
                </c:pt>
                <c:pt idx="13093" formatCode="0.00">
                  <c:v>71311.074991485089</c:v>
                </c:pt>
                <c:pt idx="13094" formatCode="0.00">
                  <c:v>71391.048309429752</c:v>
                </c:pt>
                <c:pt idx="13095" formatCode="0.00">
                  <c:v>71471.050905454787</c:v>
                </c:pt>
                <c:pt idx="13096" formatCode="0.00">
                  <c:v>71551.082769557688</c:v>
                </c:pt>
                <c:pt idx="13097" formatCode="0.00">
                  <c:v>71631.143891744854</c:v>
                </c:pt>
                <c:pt idx="13098" formatCode="0.00">
                  <c:v>71711.234262031503</c:v>
                </c:pt>
                <c:pt idx="13099" formatCode="0.00">
                  <c:v>71791.353870441657</c:v>
                </c:pt>
                <c:pt idx="13100" formatCode="0.00">
                  <c:v>71871.502707008083</c:v>
                </c:pt>
                <c:pt idx="13101" formatCode="0.00">
                  <c:v>71951.68076177247</c:v>
                </c:pt>
                <c:pt idx="13102" formatCode="0.00">
                  <c:v>72031.888024785134</c:v>
                </c:pt>
                <c:pt idx="13103" formatCode="0.00">
                  <c:v>72112.124486105342</c:v>
                </c:pt>
                <c:pt idx="13104" formatCode="0.00">
                  <c:v>72192.390135800946</c:v>
                </c:pt>
                <c:pt idx="13105" formatCode="0.00">
                  <c:v>72272.684963948705</c:v>
                </c:pt>
                <c:pt idx="13106" formatCode="0.00">
                  <c:v>72353.008960634048</c:v>
                </c:pt>
                <c:pt idx="13107" formatCode="0.00">
                  <c:v>72433.362115951182</c:v>
                </c:pt>
                <c:pt idx="13108" formatCode="0.00">
                  <c:v>72513.744420002986</c:v>
                </c:pt>
                <c:pt idx="13109" formatCode="0.00">
                  <c:v>72594.1558629012</c:v>
                </c:pt>
                <c:pt idx="13110" formatCode="0.00">
                  <c:v>72674.596434766121</c:v>
                </c:pt>
                <c:pt idx="13111" formatCode="0.00">
                  <c:v>72755.066125726851</c:v>
                </c:pt>
                <c:pt idx="13112" formatCode="0.00">
                  <c:v>72835.564925921164</c:v>
                </c:pt>
                <c:pt idx="13113" formatCode="0.00">
                  <c:v>72916.092825495551</c:v>
                </c:pt>
                <c:pt idx="13114" formatCode="0.00">
                  <c:v>72996.649814605116</c:v>
                </c:pt>
                <c:pt idx="13115" formatCode="0.00">
                  <c:v>73077.235883413727</c:v>
                </c:pt>
                <c:pt idx="13116" formatCode="0.00">
                  <c:v>73157.851022093833</c:v>
                </c:pt>
                <c:pt idx="13117" formatCode="0.00">
                  <c:v>73238.495220826619</c:v>
                </c:pt>
                <c:pt idx="13118" formatCode="0.00">
                  <c:v>73319.168469801822</c:v>
                </c:pt>
                <c:pt idx="13119" formatCode="0.00">
                  <c:v>73399.870759217927</c:v>
                </c:pt>
                <c:pt idx="13120" formatCode="0.00">
                  <c:v>73480.602079281918</c:v>
                </c:pt>
                <c:pt idx="13121" formatCode="0.00">
                  <c:v>73561.362420209596</c:v>
                </c:pt>
                <c:pt idx="13122" formatCode="0.00">
                  <c:v>73642.15177222513</c:v>
                </c:pt>
                <c:pt idx="13123" formatCode="0.00">
                  <c:v>73722.970125561478</c:v>
                </c:pt>
                <c:pt idx="13124" formatCode="0.00">
                  <c:v>73803.817470460126</c:v>
                </c:pt>
                <c:pt idx="13125" formatCode="0.00">
                  <c:v>73884.693797171145</c:v>
                </c:pt>
                <c:pt idx="13126" formatCode="0.00">
                  <c:v>73965.599095953177</c:v>
                </c:pt>
                <c:pt idx="13127" formatCode="0.00">
                  <c:v>74046.533357073524</c:v>
                </c:pt>
                <c:pt idx="13128" formatCode="0.00">
                  <c:v>74127.496570807853</c:v>
                </c:pt>
                <c:pt idx="13129" formatCode="0.00">
                  <c:v>74208.488727440577</c:v>
                </c:pt>
                <c:pt idx="13130" formatCode="0.00">
                  <c:v>74289.509817264567</c:v>
                </c:pt>
                <c:pt idx="13131" formatCode="0.00">
                  <c:v>74370.559830581231</c:v>
                </c:pt>
                <c:pt idx="13132" formatCode="0.00">
                  <c:v>74451.638757700479</c:v>
                </c:pt>
                <c:pt idx="13133" formatCode="0.00">
                  <c:v>74532.746588940805</c:v>
                </c:pt>
                <c:pt idx="13134" formatCode="0.00">
                  <c:v>74613.883314629158</c:v>
                </c:pt>
                <c:pt idx="13135" formatCode="0.00">
                  <c:v>74695.048925101029</c:v>
                </c:pt>
                <c:pt idx="13136" formatCode="0.00">
                  <c:v>74776.243410700292</c:v>
                </c:pt>
                <c:pt idx="13137" formatCode="0.00">
                  <c:v>74857.466761779448</c:v>
                </c:pt>
                <c:pt idx="13138" formatCode="0.00">
                  <c:v>74938.718968699381</c:v>
                </c:pt>
                <c:pt idx="13139" formatCode="0.00">
                  <c:v>75020.000021829488</c:v>
                </c:pt>
                <c:pt idx="13140" formatCode="0.00">
                  <c:v>75101.30991154752</c:v>
                </c:pt>
                <c:pt idx="13141" formatCode="0.00">
                  <c:v>75182.648628239825</c:v>
                </c:pt>
                <c:pt idx="13142" formatCode="0.00">
                  <c:v>75264.016162301094</c:v>
                </c:pt>
                <c:pt idx="13143" formatCode="0.00">
                  <c:v>75345.412504134423</c:v>
                </c:pt>
                <c:pt idx="13144" formatCode="0.00">
                  <c:v>75426.837644151397</c:v>
                </c:pt>
                <c:pt idx="13145" formatCode="0.00">
                  <c:v>75508.29157277201</c:v>
                </c:pt>
                <c:pt idx="13146" formatCode="0.00">
                  <c:v>75589.774280424579</c:v>
                </c:pt>
                <c:pt idx="13147" formatCode="0.00">
                  <c:v>75671.285757545891</c:v>
                </c:pt>
                <c:pt idx="13148" formatCode="0.00">
                  <c:v>75752.825994581086</c:v>
                </c:pt>
                <c:pt idx="13149" formatCode="0.00">
                  <c:v>75834.394981983714</c:v>
                </c:pt>
                <c:pt idx="13150" formatCode="0.00">
                  <c:v>75915.992710215622</c:v>
                </c:pt>
                <c:pt idx="13151" formatCode="0.00">
                  <c:v>75997.619169747093</c:v>
                </c:pt>
                <c:pt idx="13152" formatCode="0.00">
                  <c:v>76079.27435105668</c:v>
                </c:pt>
                <c:pt idx="13153" formatCode="0.00">
                  <c:v>76160.958244631387</c:v>
                </c:pt>
                <c:pt idx="13154" formatCode="0.00">
                  <c:v>76242.670840966413</c:v>
                </c:pt>
                <c:pt idx="13155" formatCode="0.00">
                  <c:v>76324.412130565397</c:v>
                </c:pt>
                <c:pt idx="13156" formatCode="0.00">
                  <c:v>76406.182103940213</c:v>
                </c:pt>
                <c:pt idx="13157" formatCode="0.00">
                  <c:v>76487.980751611089</c:v>
                </c:pt>
                <c:pt idx="13158" formatCode="0.00">
                  <c:v>76569.808064106517</c:v>
                </c:pt>
                <c:pt idx="13159" formatCode="0.00">
                  <c:v>76651.664031963301</c:v>
                </c:pt>
                <c:pt idx="13160" formatCode="0.00">
                  <c:v>76733.548645726507</c:v>
                </c:pt>
                <c:pt idx="13161" formatCode="0.00">
                  <c:v>76815.461895949484</c:v>
                </c:pt>
                <c:pt idx="13162" formatCode="0.00">
                  <c:v>76897.403773193786</c:v>
                </c:pt>
                <c:pt idx="13163" formatCode="0.00">
                  <c:v>76979.374268029351</c:v>
                </c:pt>
                <c:pt idx="13164" formatCode="0.00">
                  <c:v>77061.373371034191</c:v>
                </c:pt>
                <c:pt idx="13165" formatCode="0.00">
                  <c:v>77143.401072794717</c:v>
                </c:pt>
                <c:pt idx="13166" formatCode="0.00">
                  <c:v>77225.457363905385</c:v>
                </c:pt>
                <c:pt idx="13167" formatCode="0.00">
                  <c:v>77307.542234969078</c:v>
                </c:pt>
                <c:pt idx="13168" formatCode="0.00">
                  <c:v>77389.655676596667</c:v>
                </c:pt>
                <c:pt idx="13169" formatCode="0.00">
                  <c:v>77471.797679407391</c:v>
                </c:pt>
                <c:pt idx="13170" formatCode="0.00">
                  <c:v>77553.968234028624</c:v>
                </c:pt>
                <c:pt idx="13171" formatCode="0.00">
                  <c:v>77636.167331095916</c:v>
                </c:pt>
                <c:pt idx="13172" formatCode="0.00">
                  <c:v>77718.394961252925</c:v>
                </c:pt>
                <c:pt idx="13173" formatCode="0.00">
                  <c:v>77800.651115151617</c:v>
                </c:pt>
                <c:pt idx="13174" formatCode="0.00">
                  <c:v>77882.935783451961</c:v>
                </c:pt>
                <c:pt idx="13175" formatCode="0.00">
                  <c:v>77965.248956822194</c:v>
                </c:pt>
                <c:pt idx="13176" formatCode="0.00">
                  <c:v>78047.590625938596</c:v>
                </c:pt>
                <c:pt idx="13177" formatCode="0.00">
                  <c:v>78129.960781485643</c:v>
                </c:pt>
                <c:pt idx="13178" formatCode="0.00">
                  <c:v>78212.359414155901</c:v>
                </c:pt>
                <c:pt idx="13179" formatCode="0.00">
                  <c:v>78294.786514650026</c:v>
                </c:pt>
                <c:pt idx="13180" formatCode="0.00">
                  <c:v>78377.242073676796</c:v>
                </c:pt>
                <c:pt idx="13181" formatCode="0.00">
                  <c:v>78459.726081953122</c:v>
                </c:pt>
                <c:pt idx="13182" formatCode="0.00">
                  <c:v>78542.238530203904</c:v>
                </c:pt>
                <c:pt idx="13183" formatCode="0.00">
                  <c:v>78624.779409162205</c:v>
                </c:pt>
                <c:pt idx="13184" formatCode="0.00">
                  <c:v>78707.348709569094</c:v>
                </c:pt>
                <c:pt idx="13185" formatCode="0.00">
                  <c:v>78789.946422173773</c:v>
                </c:pt>
                <c:pt idx="13186" formatCode="0.00">
                  <c:v>78872.572537733373</c:v>
                </c:pt>
                <c:pt idx="13187" formatCode="0.00">
                  <c:v>78955.227047013163</c:v>
                </c:pt>
                <c:pt idx="13188" formatCode="0.00">
                  <c:v>79037.909940786427</c:v>
                </c:pt>
                <c:pt idx="13189" formatCode="0.00">
                  <c:v>79120.621209834455</c:v>
                </c:pt>
                <c:pt idx="13190" formatCode="0.00">
                  <c:v>79203.360844946525</c:v>
                </c:pt>
                <c:pt idx="13191" formatCode="0.00">
                  <c:v>79286.128836919961</c:v>
                </c:pt>
                <c:pt idx="13192" formatCode="0.00">
                  <c:v>79368.925176560049</c:v>
                </c:pt>
                <c:pt idx="13193" formatCode="0.00">
                  <c:v>79451.749854680107</c:v>
                </c:pt>
                <c:pt idx="13194" formatCode="0.00">
                  <c:v>79534.602862101368</c:v>
                </c:pt>
                <c:pt idx="13195" formatCode="0.00">
                  <c:v>79617.484189653085</c:v>
                </c:pt>
                <c:pt idx="13196" formatCode="0.00">
                  <c:v>79700.39382817244</c:v>
                </c:pt>
                <c:pt idx="13197" formatCode="0.00">
                  <c:v>79783.331768504591</c:v>
                </c:pt>
                <c:pt idx="13198" formatCode="0.00">
                  <c:v>79866.298001502597</c:v>
                </c:pt>
                <c:pt idx="13199" formatCode="0.00">
                  <c:v>79949.292518027534</c:v>
                </c:pt>
                <c:pt idx="13200" formatCode="0.00">
                  <c:v>80032.31530894828</c:v>
                </c:pt>
                <c:pt idx="13201" formatCode="0.00">
                  <c:v>80115.366365141716</c:v>
                </c:pt>
                <c:pt idx="13202" formatCode="0.00">
                  <c:v>80198.445677492637</c:v>
                </c:pt>
                <c:pt idx="13203" formatCode="0.00">
                  <c:v>80281.553236893684</c:v>
                </c:pt>
                <c:pt idx="13204" formatCode="0.00">
                  <c:v>80364.689034245384</c:v>
                </c:pt>
                <c:pt idx="13205" formatCode="0.00">
                  <c:v>80447.853060456211</c:v>
                </c:pt>
                <c:pt idx="13206" formatCode="0.00">
                  <c:v>80531.045306442436</c:v>
                </c:pt>
                <c:pt idx="13207" formatCode="0.00">
                  <c:v>80614.265763128278</c:v>
                </c:pt>
                <c:pt idx="13208" formatCode="0.00">
                  <c:v>80697.514421445696</c:v>
                </c:pt>
                <c:pt idx="13209" formatCode="0.00">
                  <c:v>80780.791272334594</c:v>
                </c:pt>
                <c:pt idx="13210" formatCode="0.00">
                  <c:v>80864.096306742649</c:v>
                </c:pt>
                <c:pt idx="13211" formatCode="0.00">
                  <c:v>80947.429515625423</c:v>
                </c:pt>
                <c:pt idx="13212" formatCode="0.00">
                  <c:v>81030.790889946235</c:v>
                </c:pt>
                <c:pt idx="13213" formatCode="0.00">
                  <c:v>81114.180420676261</c:v>
                </c:pt>
                <c:pt idx="13214" formatCode="0.00">
                  <c:v>81197.598098794449</c:v>
                </c:pt>
                <c:pt idx="13215" formatCode="0.00">
                  <c:v>81281.043915287562</c:v>
                </c:pt>
                <c:pt idx="13216" formatCode="0.00">
                  <c:v>81364.517861150089</c:v>
                </c:pt>
                <c:pt idx="13217" formatCode="0.00">
                  <c:v>81448.019927384405</c:v>
                </c:pt>
                <c:pt idx="13218" formatCode="0.00">
                  <c:v>81531.55010500054</c:v>
                </c:pt>
                <c:pt idx="13219" formatCode="0.00">
                  <c:v>81615.108385016341</c:v>
                </c:pt>
                <c:pt idx="13220" formatCode="0.00">
                  <c:v>81698.694758457379</c:v>
                </c:pt>
                <c:pt idx="13221" formatCode="0.00">
                  <c:v>81782.309216357025</c:v>
                </c:pt>
                <c:pt idx="13222" formatCode="0.00">
                  <c:v>81865.951749756248</c:v>
                </c:pt>
                <c:pt idx="13223" formatCode="0.00">
                  <c:v>81949.622349703874</c:v>
                </c:pt>
                <c:pt idx="13224" formatCode="0.00">
                  <c:v>82033.321007256367</c:v>
                </c:pt>
                <c:pt idx="13225" formatCode="0.00">
                  <c:v>82117.047713477979</c:v>
                </c:pt>
                <c:pt idx="13226" formatCode="0.00">
                  <c:v>82200.802459440485</c:v>
                </c:pt>
                <c:pt idx="13227" formatCode="0.00">
                  <c:v>82284.58523622356</c:v>
                </c:pt>
                <c:pt idx="13228" formatCode="0.00">
                  <c:v>82368.396034914404</c:v>
                </c:pt>
                <c:pt idx="13229" formatCode="0.00">
                  <c:v>82452.234846607971</c:v>
                </c:pt>
                <c:pt idx="13230" formatCode="0.00">
                  <c:v>82536.1016624068</c:v>
                </c:pt>
                <c:pt idx="13231" formatCode="0.00">
                  <c:v>82619.996473421183</c:v>
                </c:pt>
                <c:pt idx="13232" formatCode="0.00">
                  <c:v>82703.919270768965</c:v>
                </c:pt>
                <c:pt idx="13233" formatCode="0.00">
                  <c:v>82787.870045575663</c:v>
                </c:pt>
                <c:pt idx="13234" formatCode="0.00">
                  <c:v>82871.848788974414</c:v>
                </c:pt>
                <c:pt idx="13235" formatCode="0.00">
                  <c:v>82955.855492105999</c:v>
                </c:pt>
                <c:pt idx="13236" formatCode="0.00">
                  <c:v>83039.890146118778</c:v>
                </c:pt>
                <c:pt idx="13237" formatCode="0.00">
                  <c:v>83123.952742168694</c:v>
                </c:pt>
                <c:pt idx="13238" formatCode="0.00">
                  <c:v>83208.043271419301</c:v>
                </c:pt>
                <c:pt idx="13239" formatCode="0.00">
                  <c:v>83292.16172504182</c:v>
                </c:pt>
                <c:pt idx="13240" formatCode="0.00">
                  <c:v>83376.308094214837</c:v>
                </c:pt>
                <c:pt idx="13241" formatCode="0.00">
                  <c:v>83460.482370124751</c:v>
                </c:pt>
                <c:pt idx="13242" formatCode="0.00">
                  <c:v>83544.684543965297</c:v>
                </c:pt>
                <c:pt idx="13243" formatCode="0.00">
                  <c:v>83628.914606937979</c:v>
                </c:pt>
                <c:pt idx="13244" formatCode="0.00">
                  <c:v>83713.172550251635</c:v>
                </c:pt>
                <c:pt idx="13245" formatCode="0.00">
                  <c:v>83797.458365122715</c:v>
                </c:pt>
                <c:pt idx="13246" formatCode="0.00">
                  <c:v>83881.772042775236</c:v>
                </c:pt>
                <c:pt idx="13247" formatCode="0.00">
                  <c:v>83966.113574440693</c:v>
                </c:pt>
                <c:pt idx="13248" formatCode="0.00">
                  <c:v>84050.482951358048</c:v>
                </c:pt>
                <c:pt idx="13249" formatCode="0.00">
                  <c:v>84134.880164773829</c:v>
                </c:pt>
                <c:pt idx="13250" formatCode="0.00">
                  <c:v>84219.305205941957</c:v>
                </c:pt>
                <c:pt idx="13251" formatCode="0.00">
                  <c:v>84303.758066123977</c:v>
                </c:pt>
                <c:pt idx="13252" formatCode="0.00">
                  <c:v>84388.238736588741</c:v>
                </c:pt>
                <c:pt idx="13253" formatCode="0.00">
                  <c:v>84472.747208612709</c:v>
                </c:pt>
                <c:pt idx="13254" formatCode="0.00">
                  <c:v>84557.283473479649</c:v>
                </c:pt>
                <c:pt idx="13255" formatCode="0.00">
                  <c:v>84641.847522480908</c:v>
                </c:pt>
                <c:pt idx="13256" formatCode="0.00">
                  <c:v>84726.439346915169</c:v>
                </c:pt>
                <c:pt idx="13257" formatCode="0.00">
                  <c:v>84811.058938088652</c:v>
                </c:pt>
                <c:pt idx="13258" formatCode="0.00">
                  <c:v>84895.706287314839</c:v>
                </c:pt>
                <c:pt idx="13259" formatCode="0.00">
                  <c:v>84980.381385914778</c:v>
                </c:pt>
                <c:pt idx="13260" formatCode="0.00">
                  <c:v>85065.084225216808</c:v>
                </c:pt>
                <c:pt idx="13261" formatCode="0.00">
                  <c:v>85149.814796556762</c:v>
                </c:pt>
                <c:pt idx="13262" formatCode="0.00">
                  <c:v>85234.573091277736</c:v>
                </c:pt>
                <c:pt idx="13263" formatCode="0.00">
                  <c:v>85319.359100730304</c:v>
                </c:pt>
                <c:pt idx="13264" formatCode="0.00">
                  <c:v>85404.172816272359</c:v>
                </c:pt>
                <c:pt idx="13265" formatCode="0.00">
                  <c:v>85489.014229269189</c:v>
                </c:pt>
                <c:pt idx="13266" formatCode="0.00">
                  <c:v>85573.88333109337</c:v>
                </c:pt>
                <c:pt idx="13267" formatCode="0.00">
                  <c:v>85658.7801131249</c:v>
                </c:pt>
                <c:pt idx="13268" formatCode="0.00">
                  <c:v>85743.704566751025</c:v>
                </c:pt>
                <c:pt idx="13269" formatCode="0.00">
                  <c:v>85828.656683366396</c:v>
                </c:pt>
                <c:pt idx="13270" formatCode="0.00">
                  <c:v>85913.636454372914</c:v>
                </c:pt>
                <c:pt idx="13271" formatCode="0.00">
                  <c:v>85998.643871179855</c:v>
                </c:pt>
                <c:pt idx="13272" formatCode="0.00">
                  <c:v>86083.678925203727</c:v>
                </c:pt>
                <c:pt idx="13273" formatCode="0.00">
                  <c:v>86168.74160786836</c:v>
                </c:pt>
                <c:pt idx="13274" formatCode="0.00">
                  <c:v>86253.831910604873</c:v>
                </c:pt>
                <c:pt idx="13275" formatCode="0.00">
                  <c:v>86338.94982485169</c:v>
                </c:pt>
                <c:pt idx="13276" formatCode="0.00">
                  <c:v>86424.095342054381</c:v>
                </c:pt>
                <c:pt idx="13277" formatCode="0.00">
                  <c:v>86509.268453665907</c:v>
                </c:pt>
                <c:pt idx="13278" formatCode="0.00">
                  <c:v>86594.469151146448</c:v>
                </c:pt>
                <c:pt idx="13279" formatCode="0.00">
                  <c:v>86679.697425963357</c:v>
                </c:pt>
                <c:pt idx="13280" formatCode="0.00">
                  <c:v>86764.953269591279</c:v>
                </c:pt>
                <c:pt idx="13281" formatCode="0.00">
                  <c:v>86850.236673512059</c:v>
                </c:pt>
                <c:pt idx="13282" formatCode="0.00">
                  <c:v>86935.54762921478</c:v>
                </c:pt>
                <c:pt idx="13283" formatCode="0.00">
                  <c:v>87020.886128195751</c:v>
                </c:pt>
                <c:pt idx="13284" formatCode="0.00">
                  <c:v>87106.252161958357</c:v>
                </c:pt>
                <c:pt idx="13285" formatCode="0.00">
                  <c:v>87191.645722013345</c:v>
                </c:pt>
                <c:pt idx="13286" formatCode="0.00">
                  <c:v>87277.066799878492</c:v>
                </c:pt>
                <c:pt idx="13287" formatCode="0.00">
                  <c:v>87362.515387078893</c:v>
                </c:pt>
                <c:pt idx="13288" formatCode="0.00">
                  <c:v>87447.991475146657</c:v>
                </c:pt>
                <c:pt idx="13289" formatCode="0.00">
                  <c:v>87533.495055621155</c:v>
                </c:pt>
                <c:pt idx="13290" formatCode="0.00">
                  <c:v>87619.02612004886</c:v>
                </c:pt>
                <c:pt idx="13291" formatCode="0.00">
                  <c:v>87704.584659983419</c:v>
                </c:pt>
                <c:pt idx="13292" formatCode="0.00">
                  <c:v>87790.170666985563</c:v>
                </c:pt>
                <c:pt idx="13293" formatCode="0.00">
                  <c:v>87875.784132623216</c:v>
                </c:pt>
                <c:pt idx="13294" formatCode="0.00">
                  <c:v>87961.425048471297</c:v>
                </c:pt>
                <c:pt idx="13295" formatCode="0.00">
                  <c:v>88047.093406111962</c:v>
                </c:pt>
                <c:pt idx="13296" formatCode="0.00">
                  <c:v>88132.789197134422</c:v>
                </c:pt>
                <c:pt idx="13297" formatCode="0.00">
                  <c:v>88218.512413134929</c:v>
                </c:pt>
                <c:pt idx="13298" formatCode="0.00">
                  <c:v>88304.263045716856</c:v>
                </c:pt>
                <c:pt idx="13299" formatCode="0.00">
                  <c:v>88390.041086490659</c:v>
                </c:pt>
                <c:pt idx="13300" formatCode="0.00">
                  <c:v>88475.846527073838</c:v>
                </c:pt>
                <c:pt idx="13301" formatCode="0.00">
                  <c:v>88561.67935909098</c:v>
                </c:pt>
                <c:pt idx="13302" formatCode="0.00">
                  <c:v>88647.539574173643</c:v>
                </c:pt>
                <c:pt idx="13303" formatCode="0.00">
                  <c:v>88733.427163960514</c:v>
                </c:pt>
                <c:pt idx="13304" formatCode="0.00">
                  <c:v>88819.342120097266</c:v>
                </c:pt>
                <c:pt idx="13305" formatCode="0.00">
                  <c:v>88905.284434236644</c:v>
                </c:pt>
                <c:pt idx="13306" formatCode="0.00">
                  <c:v>88991.254098038291</c:v>
                </c:pt>
                <c:pt idx="13307" formatCode="0.00">
                  <c:v>89077.251103169023</c:v>
                </c:pt>
                <c:pt idx="13308" formatCode="0.00">
                  <c:v>89163.275441302481</c:v>
                </c:pt>
                <c:pt idx="13309" formatCode="0.00">
                  <c:v>89249.327104119438</c:v>
                </c:pt>
                <c:pt idx="13310" formatCode="0.00">
                  <c:v>89335.406083307593</c:v>
                </c:pt>
                <c:pt idx="13311" formatCode="0.00">
                  <c:v>89421.512370561613</c:v>
                </c:pt>
                <c:pt idx="13312" formatCode="0.00">
                  <c:v>89507.645957583081</c:v>
                </c:pt>
                <c:pt idx="13313" formatCode="0.00">
                  <c:v>89593.806836080694</c:v>
                </c:pt>
                <c:pt idx="13314" formatCode="0.00">
                  <c:v>89679.9949977699</c:v>
                </c:pt>
                <c:pt idx="13315" formatCode="0.00">
                  <c:v>89766.210434373279</c:v>
                </c:pt>
                <c:pt idx="13316" formatCode="0.00">
                  <c:v>89852.453137620178</c:v>
                </c:pt>
                <c:pt idx="13317" formatCode="0.00">
                  <c:v>89938.723099246985</c:v>
                </c:pt>
                <c:pt idx="13318" formatCode="0.00">
                  <c:v>90025.02031099693</c:v>
                </c:pt>
                <c:pt idx="13319" formatCode="0.00">
                  <c:v>90111.344764620211</c:v>
                </c:pt>
                <c:pt idx="13320" formatCode="0.00">
                  <c:v>90197.696451873868</c:v>
                </c:pt>
                <c:pt idx="13321" formatCode="0.00">
                  <c:v>90284.075364521937</c:v>
                </c:pt>
                <c:pt idx="13322" formatCode="0.00">
                  <c:v>90370.481494335138</c:v>
                </c:pt>
                <c:pt idx="13323" formatCode="0.00">
                  <c:v>90456.91483309133</c:v>
                </c:pt>
                <c:pt idx="13324" formatCode="0.00">
                  <c:v>90543.375372575014</c:v>
                </c:pt>
                <c:pt idx="13325" formatCode="0.00">
                  <c:v>90629.863104577715</c:v>
                </c:pt>
                <c:pt idx="13326" formatCode="0.00">
                  <c:v>90716.378020897653</c:v>
                </c:pt>
                <c:pt idx="13327" formatCode="0.00">
                  <c:v>90802.920113340006</c:v>
                </c:pt>
                <c:pt idx="13328" formatCode="0.00">
                  <c:v>90889.489373716773</c:v>
                </c:pt>
                <c:pt idx="13329" formatCode="0.00">
                  <c:v>90976.085793846811</c:v>
                </c:pt>
                <c:pt idx="13330" formatCode="0.00">
                  <c:v>91062.709365555638</c:v>
                </c:pt>
                <c:pt idx="13331" formatCode="0.00">
                  <c:v>91149.360080675775</c:v>
                </c:pt>
                <c:pt idx="13332" formatCode="0.00">
                  <c:v>91236.037931046449</c:v>
                </c:pt>
                <c:pt idx="13333" formatCode="0.00">
                  <c:v>91322.742908513726</c:v>
                </c:pt>
                <c:pt idx="13334" formatCode="0.00">
                  <c:v>91409.475004930369</c:v>
                </c:pt>
                <c:pt idx="13335" formatCode="0.00">
                  <c:v>91496.234212156036</c:v>
                </c:pt>
                <c:pt idx="13336" formatCode="0.00">
                  <c:v>91583.020522057108</c:v>
                </c:pt>
                <c:pt idx="13337" formatCode="0.00">
                  <c:v>91669.833926506704</c:v>
                </c:pt>
                <c:pt idx="13338" formatCode="0.00">
                  <c:v>91756.674417384726</c:v>
                </c:pt>
                <c:pt idx="13339" formatCode="0.00">
                  <c:v>91843.541986577839</c:v>
                </c:pt>
                <c:pt idx="13340" formatCode="0.00">
                  <c:v>91930.436625979375</c:v>
                </c:pt>
                <c:pt idx="13341" formatCode="0.00">
                  <c:v>92017.358327489521</c:v>
                </c:pt>
                <c:pt idx="13342" formatCode="0.00">
                  <c:v>92104.307083015054</c:v>
                </c:pt>
                <c:pt idx="13343" formatCode="0.00">
                  <c:v>92191.28288446959</c:v>
                </c:pt>
                <c:pt idx="13344" formatCode="0.00">
                  <c:v>92278.285723773326</c:v>
                </c:pt>
                <c:pt idx="13345" formatCode="0.00">
                  <c:v>92365.31559285328</c:v>
                </c:pt>
                <c:pt idx="13346" formatCode="0.00">
                  <c:v>92452.372483643063</c:v>
                </c:pt>
                <c:pt idx="13347" formatCode="0.00">
                  <c:v>92539.456388083083</c:v>
                </c:pt>
                <c:pt idx="13348" formatCode="0.00">
                  <c:v>92626.567298120237</c:v>
                </c:pt>
                <c:pt idx="13349" formatCode="0.00">
                  <c:v>92713.705205708291</c:v>
                </c:pt>
                <c:pt idx="13350" formatCode="0.00">
                  <c:v>92800.870102807574</c:v>
                </c:pt>
                <c:pt idx="13351" formatCode="0.00">
                  <c:v>92888.061981385094</c:v>
                </c:pt>
                <c:pt idx="13352" formatCode="0.00">
                  <c:v>92975.280833414436</c:v>
                </c:pt>
                <c:pt idx="13353" formatCode="0.00">
                  <c:v>93062.526650875952</c:v>
                </c:pt>
                <c:pt idx="13354" formatCode="0.00">
                  <c:v>93149.799425756457</c:v>
                </c:pt>
                <c:pt idx="13355" formatCode="0.00">
                  <c:v>93237.099150049558</c:v>
                </c:pt>
                <c:pt idx="13356" formatCode="0.00">
                  <c:v>93324.425815755327</c:v>
                </c:pt>
                <c:pt idx="13357" formatCode="0.00">
                  <c:v>93411.779414880584</c:v>
                </c:pt>
                <c:pt idx="13358" formatCode="0.00">
                  <c:v>93499.159939438585</c:v>
                </c:pt>
                <c:pt idx="13359" formatCode="0.00">
                  <c:v>93586.567381449306</c:v>
                </c:pt>
                <c:pt idx="13360" formatCode="0.00">
                  <c:v>93674.001732939243</c:v>
                </c:pt>
                <c:pt idx="13361" formatCode="0.00">
                  <c:v>93761.4629859415</c:v>
                </c:pt>
                <c:pt idx="13362" formatCode="0.00">
                  <c:v>93848.951132495698</c:v>
                </c:pt>
                <c:pt idx="13363" formatCode="0.00">
                  <c:v>93936.466164648067</c:v>
                </c:pt>
                <c:pt idx="13364" formatCode="0.00">
                  <c:v>94024.008074451354</c:v>
                </c:pt>
                <c:pt idx="13365" formatCode="0.00">
                  <c:v>94111.576853964914</c:v>
                </c:pt>
                <c:pt idx="13366" formatCode="0.00">
                  <c:v>94199.17249525449</c:v>
                </c:pt>
                <c:pt idx="13367" formatCode="0.00">
                  <c:v>94286.794990392547</c:v>
                </c:pt>
                <c:pt idx="13368" formatCode="0.00">
                  <c:v>94374.444331457897</c:v>
                </c:pt>
                <c:pt idx="13369" formatCode="0.00">
                  <c:v>94462.12051053597</c:v>
                </c:pt>
                <c:pt idx="13370" formatCode="0.00">
                  <c:v>94549.823519718659</c:v>
                </c:pt>
                <c:pt idx="13371" formatCode="0.00">
                  <c:v>94637.553351104361</c:v>
                </c:pt>
                <c:pt idx="13372" formatCode="0.00">
                  <c:v>94725.309996797965</c:v>
                </c:pt>
                <c:pt idx="13373" formatCode="0.00">
                  <c:v>94813.093448910848</c:v>
                </c:pt>
                <c:pt idx="13374" formatCode="0.00">
                  <c:v>94900.903699560818</c:v>
                </c:pt>
                <c:pt idx="13375" formatCode="0.00">
                  <c:v>94988.740740872221</c:v>
                </c:pt>
                <c:pt idx="13376" formatCode="0.00">
                  <c:v>95076.604564975787</c:v>
                </c:pt>
                <c:pt idx="13377" formatCode="0.00">
                  <c:v>95164.495164008753</c:v>
                </c:pt>
                <c:pt idx="13378" formatCode="0.00">
                  <c:v>95252.412530114758</c:v>
                </c:pt>
                <c:pt idx="13379" formatCode="0.00">
                  <c:v>95340.356655443946</c:v>
                </c:pt>
                <c:pt idx="13380" formatCode="0.00">
                  <c:v>95428.327532152733</c:v>
                </c:pt>
                <c:pt idx="13381" formatCode="0.00">
                  <c:v>95516.325152404155</c:v>
                </c:pt>
                <c:pt idx="13382" formatCode="0.00">
                  <c:v>95604.349508367523</c:v>
                </c:pt>
                <c:pt idx="13383" formatCode="0.00">
                  <c:v>95692.400592218604</c:v>
                </c:pt>
                <c:pt idx="13384" formatCode="0.00">
                  <c:v>95780.478396139544</c:v>
                </c:pt>
                <c:pt idx="13385" formatCode="0.00">
                  <c:v>95868.58291231886</c:v>
                </c:pt>
                <c:pt idx="13386" formatCode="0.00">
                  <c:v>95956.7141329515</c:v>
                </c:pt>
                <c:pt idx="13387" formatCode="0.00">
                  <c:v>96044.872050238817</c:v>
                </c:pt>
                <c:pt idx="13388" formatCode="0.00">
                  <c:v>96133.056656388362</c:v>
                </c:pt>
                <c:pt idx="13389" formatCode="0.00">
                  <c:v>96221.267943614235</c:v>
                </c:pt>
                <c:pt idx="13390" formatCode="0.00">
                  <c:v>96309.505904136793</c:v>
                </c:pt>
                <c:pt idx="13391" formatCode="0.00">
                  <c:v>96397.770530182781</c:v>
                </c:pt>
                <c:pt idx="13392" formatCode="0.00">
                  <c:v>96486.061813985201</c:v>
                </c:pt>
                <c:pt idx="13393" formatCode="0.00">
                  <c:v>96574.379747783474</c:v>
                </c:pt>
                <c:pt idx="13394" formatCode="0.00">
                  <c:v>96662.724323823291</c:v>
                </c:pt>
                <c:pt idx="13395" formatCode="0.00">
                  <c:v>96751.095534356718</c:v>
                </c:pt>
                <c:pt idx="13396" formatCode="0.00">
                  <c:v>96839.493371641991</c:v>
                </c:pt>
                <c:pt idx="13397" formatCode="0.00">
                  <c:v>96927.917827943835</c:v>
                </c:pt>
                <c:pt idx="13398" formatCode="0.00">
                  <c:v>97016.368895533087</c:v>
                </c:pt>
                <c:pt idx="13399" formatCode="0.00">
                  <c:v>97104.846566686974</c:v>
                </c:pt>
                <c:pt idx="13400" formatCode="0.00">
                  <c:v>97193.350833688994</c:v>
                </c:pt>
                <c:pt idx="13401" formatCode="0.00">
                  <c:v>97281.881688828871</c:v>
                </c:pt>
                <c:pt idx="13402" formatCode="0.00">
                  <c:v>97370.439124402634</c:v>
                </c:pt>
                <c:pt idx="13403" formatCode="0.00">
                  <c:v>97459.023132712537</c:v>
                </c:pt>
                <c:pt idx="13404" formatCode="0.00">
                  <c:v>97547.633706067063</c:v>
                </c:pt>
                <c:pt idx="13405" formatCode="0.00">
                  <c:v>97636.270836780997</c:v>
                </c:pt>
                <c:pt idx="13406" formatCode="0.00">
                  <c:v>97724.934517175279</c:v>
                </c:pt>
                <c:pt idx="13407" formatCode="0.00">
                  <c:v>97813.624739577164</c:v>
                </c:pt>
                <c:pt idx="13408" formatCode="0.00">
                  <c:v>97902.341496320048</c:v>
                </c:pt>
                <c:pt idx="13409" formatCode="0.00">
                  <c:v>97991.084779743571</c:v>
                </c:pt>
                <c:pt idx="13410" formatCode="0.00">
                  <c:v>98079.85458219354</c:v>
                </c:pt>
                <c:pt idx="13411" formatCode="0.00">
                  <c:v>98168.650896022024</c:v>
                </c:pt>
                <c:pt idx="13412" formatCode="0.00">
                  <c:v>98257.473713587213</c:v>
                </c:pt>
                <c:pt idx="13413" formatCode="0.00">
                  <c:v>98346.323027253515</c:v>
                </c:pt>
                <c:pt idx="13414" formatCode="0.00">
                  <c:v>98435.198829391506</c:v>
                </c:pt>
                <c:pt idx="13415" formatCode="0.00">
                  <c:v>98524.101112377917</c:v>
                </c:pt>
                <c:pt idx="13416" formatCode="0.00">
                  <c:v>98613.029868595637</c:v>
                </c:pt>
                <c:pt idx="13417" formatCode="0.00">
                  <c:v>98701.985090433722</c:v>
                </c:pt>
                <c:pt idx="13418" formatCode="0.00">
                  <c:v>98790.966770287356</c:v>
                </c:pt>
                <c:pt idx="13419" formatCode="0.00">
                  <c:v>98879.974900557878</c:v>
                </c:pt>
                <c:pt idx="13420" formatCode="0.00">
                  <c:v>98969.009473652695</c:v>
                </c:pt>
                <c:pt idx="13421" formatCode="0.00">
                  <c:v>99058.070481985473</c:v>
                </c:pt>
                <c:pt idx="13422" formatCode="0.00">
                  <c:v>99147.157917975812</c:v>
                </c:pt>
                <c:pt idx="13423" formatCode="0.00">
                  <c:v>99236.271774049572</c:v>
                </c:pt>
                <c:pt idx="13424" formatCode="0.00">
                  <c:v>99325.412042638636</c:v>
                </c:pt>
                <c:pt idx="13425" formatCode="0.00">
                  <c:v>99414.578716181</c:v>
                </c:pt>
                <c:pt idx="13426" formatCode="0.00">
                  <c:v>99503.771787120728</c:v>
                </c:pt>
                <c:pt idx="13427" formatCode="0.00">
                  <c:v>99592.991247907994</c:v>
                </c:pt>
                <c:pt idx="13428" formatCode="0.00">
                  <c:v>99682.237090998999</c:v>
                </c:pt>
                <c:pt idx="13429" formatCode="0.00">
                  <c:v>99771.509308856082</c:v>
                </c:pt>
                <c:pt idx="13430" formatCode="0.00">
                  <c:v>99860.807893947553</c:v>
                </c:pt>
                <c:pt idx="13431" formatCode="0.00">
                  <c:v>99950.132838747857</c:v>
                </c:pt>
                <c:pt idx="13432" formatCode="0.00">
                  <c:v>100039.48413573737</c:v>
                </c:pt>
                <c:pt idx="13433" formatCode="0.00">
                  <c:v>100128.86177740264</c:v>
                </c:pt>
                <c:pt idx="13434" formatCode="0.00">
                  <c:v>100218.2657562361</c:v>
                </c:pt>
                <c:pt idx="13435" formatCode="0.00">
                  <c:v>100307.69606473632</c:v>
                </c:pt>
                <c:pt idx="13436" formatCode="0.00">
                  <c:v>100397.15269540781</c:v>
                </c:pt>
                <c:pt idx="13437" formatCode="0.00">
                  <c:v>100486.6356407612</c:v>
                </c:pt>
                <c:pt idx="13438" formatCode="0.00">
                  <c:v>100576.14489331293</c:v>
                </c:pt>
                <c:pt idx="13439" formatCode="0.00">
                  <c:v>100665.6804455856</c:v>
                </c:pt>
                <c:pt idx="13440" formatCode="0.00">
                  <c:v>100755.24229010774</c:v>
                </c:pt>
                <c:pt idx="13441" formatCode="0.00">
                  <c:v>100844.83041941382</c:v>
                </c:pt>
                <c:pt idx="13442" formatCode="0.00">
                  <c:v>100934.44482604433</c:v>
                </c:pt>
                <c:pt idx="13443" formatCode="0.00">
                  <c:v>101024.08550254573</c:v>
                </c:pt>
                <c:pt idx="13444" formatCode="0.00">
                  <c:v>101113.75244147035</c:v>
                </c:pt>
                <c:pt idx="13445" formatCode="0.00">
                  <c:v>101203.44563537663</c:v>
                </c:pt>
                <c:pt idx="13446" formatCode="0.00">
                  <c:v>101293.16507682879</c:v>
                </c:pt>
                <c:pt idx="13447" formatCode="0.00">
                  <c:v>101382.91075839708</c:v>
                </c:pt>
                <c:pt idx="13448" formatCode="0.00">
                  <c:v>101472.68267265764</c:v>
                </c:pt>
                <c:pt idx="13449" formatCode="0.00">
                  <c:v>101562.48081219259</c:v>
                </c:pt>
                <c:pt idx="13450" formatCode="0.00">
                  <c:v>101652.30516958986</c:v>
                </c:pt>
                <c:pt idx="13451" formatCode="0.00">
                  <c:v>101742.15573744342</c:v>
                </c:pt>
                <c:pt idx="13452" formatCode="0.00">
                  <c:v>101832.032508353</c:v>
                </c:pt>
                <c:pt idx="13453" formatCode="0.00">
                  <c:v>101921.93547492431</c:v>
                </c:pt>
                <c:pt idx="13454" formatCode="0.00">
                  <c:v>102011.86462976894</c:v>
                </c:pt>
                <c:pt idx="13455" formatCode="0.00">
                  <c:v>102101.8199655044</c:v>
                </c:pt>
                <c:pt idx="13456" formatCode="0.00">
                  <c:v>102191.80147475393</c:v>
                </c:pt>
                <c:pt idx="13457" formatCode="0.00">
                  <c:v>102281.80915014682</c:v>
                </c:pt>
                <c:pt idx="13458" formatCode="0.00">
                  <c:v>102371.84298431803</c:v>
                </c:pt>
                <c:pt idx="13459" formatCode="0.00">
                  <c:v>102461.90296990859</c:v>
                </c:pt>
                <c:pt idx="13460" formatCode="0.00">
                  <c:v>102551.98909956517</c:v>
                </c:pt>
                <c:pt idx="13461" formatCode="0.00">
                  <c:v>102642.10136594041</c:v>
                </c:pt>
                <c:pt idx="13462" formatCode="0.00">
                  <c:v>102732.23976169269</c:v>
                </c:pt>
                <c:pt idx="13463" formatCode="0.00">
                  <c:v>102822.40427948632</c:v>
                </c:pt>
                <c:pt idx="13464" formatCode="0.00">
                  <c:v>102912.59491199131</c:v>
                </c:pt>
                <c:pt idx="13465" formatCode="0.00">
                  <c:v>103002.81165188359</c:v>
                </c:pt>
                <c:pt idx="13466" formatCode="0.00">
                  <c:v>103093.05449184481</c:v>
                </c:pt>
                <c:pt idx="13467" formatCode="0.00">
                  <c:v>103183.32342456249</c:v>
                </c:pt>
                <c:pt idx="13468" formatCode="0.00">
                  <c:v>103273.61844272983</c:v>
                </c:pt>
                <c:pt idx="13469" formatCode="0.00">
                  <c:v>103363.93953904597</c:v>
                </c:pt>
                <c:pt idx="13470" formatCode="0.00">
                  <c:v>103454.28670621567</c:v>
                </c:pt>
                <c:pt idx="13471" formatCode="0.00">
                  <c:v>103544.65993694957</c:v>
                </c:pt>
                <c:pt idx="13472" formatCode="0.00">
                  <c:v>103635.059223964</c:v>
                </c:pt>
                <c:pt idx="13473" formatCode="0.00">
                  <c:v>103725.48455998114</c:v>
                </c:pt>
                <c:pt idx="13474" formatCode="0.00">
                  <c:v>103815.93593772878</c:v>
                </c:pt>
                <c:pt idx="13475" formatCode="0.00">
                  <c:v>103906.4133499406</c:v>
                </c:pt>
                <c:pt idx="13476" formatCode="0.00">
                  <c:v>103996.91678935588</c:v>
                </c:pt>
                <c:pt idx="13477" formatCode="0.00">
                  <c:v>104087.44624871979</c:v>
                </c:pt>
                <c:pt idx="13478" formatCode="0.00">
                  <c:v>104178.00172078304</c:v>
                </c:pt>
                <c:pt idx="13479" formatCode="0.00">
                  <c:v>104268.58319830215</c:v>
                </c:pt>
                <c:pt idx="13480" formatCode="0.00">
                  <c:v>104359.19067403938</c:v>
                </c:pt>
                <c:pt idx="13481" formatCode="0.00">
                  <c:v>104449.82414076266</c:v>
                </c:pt>
                <c:pt idx="13482" formatCode="0.00">
                  <c:v>104540.48359124557</c:v>
                </c:pt>
                <c:pt idx="13483" formatCode="0.00">
                  <c:v>104631.16901826744</c:v>
                </c:pt>
                <c:pt idx="13484" formatCode="0.00">
                  <c:v>104721.88041461323</c:v>
                </c:pt>
                <c:pt idx="13485" formatCode="0.00">
                  <c:v>104812.61777307368</c:v>
                </c:pt>
                <c:pt idx="13486" formatCode="0.00">
                  <c:v>104903.38108644502</c:v>
                </c:pt>
                <c:pt idx="13487" formatCode="0.00">
                  <c:v>104994.17034752932</c:v>
                </c:pt>
                <c:pt idx="13488" formatCode="0.00">
                  <c:v>105084.98554913419</c:v>
                </c:pt>
                <c:pt idx="13489" formatCode="0.00">
                  <c:v>105175.82668407293</c:v>
                </c:pt>
                <c:pt idx="13490" formatCode="0.00">
                  <c:v>105266.69374516451</c:v>
                </c:pt>
                <c:pt idx="13491" formatCode="0.00">
                  <c:v>105357.58672523347</c:v>
                </c:pt>
                <c:pt idx="13492" formatCode="0.00">
                  <c:v>105448.50561711002</c:v>
                </c:pt>
                <c:pt idx="13493" formatCode="0.00">
                  <c:v>105539.45041362998</c:v>
                </c:pt>
                <c:pt idx="13494" formatCode="0.00">
                  <c:v>105630.42110763479</c:v>
                </c:pt>
                <c:pt idx="13495" formatCode="0.00">
                  <c:v>105721.41769197152</c:v>
                </c:pt>
                <c:pt idx="13496" formatCode="0.00">
                  <c:v>105812.44015949279</c:v>
                </c:pt>
                <c:pt idx="13497" formatCode="0.00">
                  <c:v>105903.48850305687</c:v>
                </c:pt>
                <c:pt idx="13498" formatCode="0.00">
                  <c:v>105994.56271552753</c:v>
                </c:pt>
                <c:pt idx="13499" formatCode="0.00">
                  <c:v>106085.6627897743</c:v>
                </c:pt>
                <c:pt idx="13500" formatCode="0.00">
                  <c:v>106176.78871867206</c:v>
                </c:pt>
                <c:pt idx="13501" formatCode="0.00">
                  <c:v>106267.94049510141</c:v>
                </c:pt>
                <c:pt idx="13502" formatCode="0.00">
                  <c:v>106359.11811194847</c:v>
                </c:pt>
                <c:pt idx="13503" formatCode="0.00">
                  <c:v>106450.32156210493</c:v>
                </c:pt>
                <c:pt idx="13504" formatCode="0.00">
                  <c:v>106541.55083846801</c:v>
                </c:pt>
                <c:pt idx="13505" formatCode="0.00">
                  <c:v>106632.80593394049</c:v>
                </c:pt>
                <c:pt idx="13506" formatCode="0.00">
                  <c:v>106724.08684143063</c:v>
                </c:pt>
                <c:pt idx="13507" formatCode="0.00">
                  <c:v>106815.39355385231</c:v>
                </c:pt>
                <c:pt idx="13508" formatCode="0.00">
                  <c:v>106906.72606412484</c:v>
                </c:pt>
                <c:pt idx="13509" formatCode="0.00">
                  <c:v>106998.08436517318</c:v>
                </c:pt>
                <c:pt idx="13510" formatCode="0.00">
                  <c:v>107089.46844992763</c:v>
                </c:pt>
                <c:pt idx="13511" formatCode="0.00">
                  <c:v>107180.87831132414</c:v>
                </c:pt>
                <c:pt idx="13512" formatCode="0.00">
                  <c:v>107272.31394230404</c:v>
                </c:pt>
                <c:pt idx="13513" formatCode="0.00">
                  <c:v>107363.77533581425</c:v>
                </c:pt>
                <c:pt idx="13514" formatCode="0.00">
                  <c:v>107455.26248480713</c:v>
                </c:pt>
                <c:pt idx="13515" formatCode="0.00">
                  <c:v>107546.77538224051</c:v>
                </c:pt>
                <c:pt idx="13516" formatCode="0.00">
                  <c:v>107638.31402107763</c:v>
                </c:pt>
                <c:pt idx="13517" formatCode="0.00">
                  <c:v>107729.87839428743</c:v>
                </c:pt>
                <c:pt idx="13518" formatCode="0.00">
                  <c:v>107821.46849484398</c:v>
                </c:pt>
                <c:pt idx="13519" formatCode="0.00">
                  <c:v>107913.08431572706</c:v>
                </c:pt>
                <c:pt idx="13520" formatCode="0.00">
                  <c:v>108004.72584992176</c:v>
                </c:pt>
                <c:pt idx="13521" formatCode="0.00">
                  <c:v>108096.3930904187</c:v>
                </c:pt>
                <c:pt idx="13522" formatCode="0.00">
                  <c:v>108188.0860302138</c:v>
                </c:pt>
                <c:pt idx="13523" formatCode="0.00">
                  <c:v>108279.80466230858</c:v>
                </c:pt>
                <c:pt idx="13524" formatCode="0.00">
                  <c:v>108371.54897970984</c:v>
                </c:pt>
                <c:pt idx="13525" formatCode="0.00">
                  <c:v>108463.31897542988</c:v>
                </c:pt>
                <c:pt idx="13526" formatCode="0.00">
                  <c:v>108555.11464248633</c:v>
                </c:pt>
                <c:pt idx="13527" formatCode="0.00">
                  <c:v>108646.93597390231</c:v>
                </c:pt>
                <c:pt idx="13528" formatCode="0.00">
                  <c:v>108738.78296270623</c:v>
                </c:pt>
                <c:pt idx="13529" formatCode="0.00">
                  <c:v>108830.65560193201</c:v>
                </c:pt>
                <c:pt idx="13530" formatCode="0.00">
                  <c:v>108922.55388461884</c:v>
                </c:pt>
                <c:pt idx="13531" formatCode="0.00">
                  <c:v>109014.4778038114</c:v>
                </c:pt>
                <c:pt idx="13532" formatCode="0.00">
                  <c:v>109106.42735255961</c:v>
                </c:pt>
                <c:pt idx="13533" formatCode="0.00">
                  <c:v>109198.40252391885</c:v>
                </c:pt>
                <c:pt idx="13534" formatCode="0.00">
                  <c:v>109290.40331094983</c:v>
                </c:pt>
                <c:pt idx="13535" formatCode="0.00">
                  <c:v>109382.4297067186</c:v>
                </c:pt>
                <c:pt idx="13536" formatCode="0.00">
                  <c:v>109474.48170429652</c:v>
                </c:pt>
                <c:pt idx="13537" formatCode="0.00">
                  <c:v>109566.55929676039</c:v>
                </c:pt>
                <c:pt idx="13538" formatCode="0.00">
                  <c:v>109658.66247719225</c:v>
                </c:pt>
                <c:pt idx="13539" formatCode="0.00">
                  <c:v>109750.79123867952</c:v>
                </c:pt>
                <c:pt idx="13540" formatCode="0.00">
                  <c:v>109842.94557431489</c:v>
                </c:pt>
                <c:pt idx="13541" formatCode="0.00">
                  <c:v>109935.12547719642</c:v>
                </c:pt>
                <c:pt idx="13542" formatCode="0.00">
                  <c:v>110027.33094042742</c:v>
                </c:pt>
                <c:pt idx="13543" formatCode="0.00">
                  <c:v>110119.56195711654</c:v>
                </c:pt>
                <c:pt idx="13544" formatCode="0.00">
                  <c:v>110211.8185203777</c:v>
                </c:pt>
                <c:pt idx="13545" formatCode="0.00">
                  <c:v>110304.10062333015</c:v>
                </c:pt>
                <c:pt idx="13546" formatCode="0.00">
                  <c:v>110396.40825909836</c:v>
                </c:pt>
                <c:pt idx="13547" formatCode="0.00">
                  <c:v>110488.74142081215</c:v>
                </c:pt>
                <c:pt idx="13548" formatCode="0.00">
                  <c:v>110581.1001016065</c:v>
                </c:pt>
                <c:pt idx="13549" formatCode="0.00">
                  <c:v>110673.48429462183</c:v>
                </c:pt>
                <c:pt idx="13550" formatCode="0.00">
                  <c:v>110765.89399300358</c:v>
                </c:pt>
                <c:pt idx="13551" formatCode="0.00">
                  <c:v>110858.3291899027</c:v>
                </c:pt>
                <c:pt idx="13552" formatCode="0.00">
                  <c:v>110950.78987847517</c:v>
                </c:pt>
                <c:pt idx="13553" formatCode="0.00">
                  <c:v>111043.27605188235</c:v>
                </c:pt>
                <c:pt idx="13554" formatCode="0.00">
                  <c:v>111135.78770329074</c:v>
                </c:pt>
                <c:pt idx="13555" formatCode="0.00">
                  <c:v>111228.32482587213</c:v>
                </c:pt>
                <c:pt idx="13556" formatCode="0.00">
                  <c:v>111320.88741280352</c:v>
                </c:pt>
                <c:pt idx="13557" formatCode="0.00">
                  <c:v>111413.47545726711</c:v>
                </c:pt>
                <c:pt idx="13558" formatCode="0.00">
                  <c:v>111506.08895245027</c:v>
                </c:pt>
                <c:pt idx="13559" formatCode="0.00">
                  <c:v>111598.72789154567</c:v>
                </c:pt>
                <c:pt idx="13560" formatCode="0.00">
                  <c:v>111691.3922677511</c:v>
                </c:pt>
                <c:pt idx="13561" formatCode="0.00">
                  <c:v>111784.08207426955</c:v>
                </c:pt>
                <c:pt idx="13562" formatCode="0.00">
                  <c:v>111876.79730430921</c:v>
                </c:pt>
                <c:pt idx="13563" formatCode="0.00">
                  <c:v>111969.53795108348</c:v>
                </c:pt>
                <c:pt idx="13564" formatCode="0.00">
                  <c:v>112062.30400781083</c:v>
                </c:pt>
                <c:pt idx="13565" formatCode="0.00">
                  <c:v>112155.09546771504</c:v>
                </c:pt>
                <c:pt idx="13566" formatCode="0.00">
                  <c:v>112247.91232402493</c:v>
                </c:pt>
                <c:pt idx="13567" formatCode="0.00">
                  <c:v>112340.75456997455</c:v>
                </c:pt>
                <c:pt idx="13568" formatCode="0.00">
                  <c:v>112433.62219880304</c:v>
                </c:pt>
                <c:pt idx="13569" formatCode="0.00">
                  <c:v>112526.51520375472</c:v>
                </c:pt>
                <c:pt idx="13570" formatCode="0.00">
                  <c:v>112619.433578079</c:v>
                </c:pt>
                <c:pt idx="13571" formatCode="0.00">
                  <c:v>112712.37731503055</c:v>
                </c:pt>
                <c:pt idx="13572" formatCode="0.00">
                  <c:v>112805.34640786896</c:v>
                </c:pt>
                <c:pt idx="13573" formatCode="0.00">
                  <c:v>112898.34084985915</c:v>
                </c:pt>
                <c:pt idx="13574" formatCode="0.00">
                  <c:v>112991.36063427097</c:v>
                </c:pt>
                <c:pt idx="13575" formatCode="0.00">
                  <c:v>113084.40575437951</c:v>
                </c:pt>
                <c:pt idx="13576" formatCode="0.00">
                  <c:v>113177.4762034649</c:v>
                </c:pt>
                <c:pt idx="13577" formatCode="0.00">
                  <c:v>113270.57197481238</c:v>
                </c:pt>
                <c:pt idx="13578" formatCode="0.00">
                  <c:v>113363.69306171226</c:v>
                </c:pt>
                <c:pt idx="13579" formatCode="0.00">
                  <c:v>113456.83945745994</c:v>
                </c:pt>
                <c:pt idx="13580" formatCode="0.00">
                  <c:v>113550.01115535593</c:v>
                </c:pt>
                <c:pt idx="13581" formatCode="0.00">
                  <c:v>113643.20814870579</c:v>
                </c:pt>
                <c:pt idx="13582" formatCode="0.00">
                  <c:v>113736.43043082007</c:v>
                </c:pt>
                <c:pt idx="13583" formatCode="0.00">
                  <c:v>113829.67799501456</c:v>
                </c:pt>
                <c:pt idx="13584" formatCode="0.00">
                  <c:v>113922.95083460989</c:v>
                </c:pt>
                <c:pt idx="13585" formatCode="0.00">
                  <c:v>114016.24894293192</c:v>
                </c:pt>
                <c:pt idx="13586" formatCode="0.00">
                  <c:v>114109.57231331142</c:v>
                </c:pt>
                <c:pt idx="13587" formatCode="0.00">
                  <c:v>114202.92093908429</c:v>
                </c:pt>
                <c:pt idx="13588" formatCode="0.00">
                  <c:v>114296.29481359136</c:v>
                </c:pt>
                <c:pt idx="13589" formatCode="0.00">
                  <c:v>114389.69393017865</c:v>
                </c:pt>
                <c:pt idx="13590" formatCode="0.00">
                  <c:v>114483.11828219697</c:v>
                </c:pt>
                <c:pt idx="13591" formatCode="0.00">
                  <c:v>114576.56786300235</c:v>
                </c:pt>
                <c:pt idx="13592" formatCode="0.00">
                  <c:v>114670.04266595567</c:v>
                </c:pt>
                <c:pt idx="13593" formatCode="0.00">
                  <c:v>114763.542684423</c:v>
                </c:pt>
                <c:pt idx="13594" formatCode="0.00">
                  <c:v>114857.06791177514</c:v>
                </c:pt>
                <c:pt idx="13595" formatCode="0.00">
                  <c:v>114950.61834138814</c:v>
                </c:pt>
                <c:pt idx="13596" formatCode="0.00">
                  <c:v>115044.19396664285</c:v>
                </c:pt>
                <c:pt idx="13597" formatCode="0.00">
                  <c:v>115137.79478092524</c:v>
                </c:pt>
                <c:pt idx="13598" formatCode="0.00">
                  <c:v>115231.42077762609</c:v>
                </c:pt>
                <c:pt idx="13599" formatCode="0.00">
                  <c:v>115325.07195014137</c:v>
                </c:pt>
                <c:pt idx="13600" formatCode="0.00">
                  <c:v>115418.74829187176</c:v>
                </c:pt>
                <c:pt idx="13601" formatCode="0.00">
                  <c:v>115512.44979622304</c:v>
                </c:pt>
                <c:pt idx="13602" formatCode="0.00">
                  <c:v>115606.17645660593</c:v>
                </c:pt>
                <c:pt idx="13603" formatCode="0.00">
                  <c:v>115699.92826643611</c:v>
                </c:pt>
                <c:pt idx="13604" formatCode="0.00">
                  <c:v>115793.70521913408</c:v>
                </c:pt>
                <c:pt idx="13605" formatCode="0.00">
                  <c:v>115887.50730812545</c:v>
                </c:pt>
                <c:pt idx="13606" formatCode="0.00">
                  <c:v>115981.33452684058</c:v>
                </c:pt>
                <c:pt idx="13607" formatCode="0.00">
                  <c:v>116075.18686871493</c:v>
                </c:pt>
                <c:pt idx="13608" formatCode="0.00">
                  <c:v>116169.06432718868</c:v>
                </c:pt>
                <c:pt idx="13609" formatCode="0.00">
                  <c:v>116262.96689570707</c:v>
                </c:pt>
                <c:pt idx="13610" formatCode="0.00">
                  <c:v>116356.89456772018</c:v>
                </c:pt>
                <c:pt idx="13611" formatCode="0.00">
                  <c:v>116450.84733668304</c:v>
                </c:pt>
                <c:pt idx="13612" formatCode="0.00">
                  <c:v>116544.82519605546</c:v>
                </c:pt>
                <c:pt idx="13613" formatCode="0.00">
                  <c:v>116638.82813930229</c:v>
                </c:pt>
                <c:pt idx="13614" formatCode="0.00">
                  <c:v>116732.85615989313</c:v>
                </c:pt>
                <c:pt idx="13615" formatCode="0.00">
                  <c:v>116826.90925130251</c:v>
                </c:pt>
                <c:pt idx="13616" formatCode="0.00">
                  <c:v>116920.98740700982</c:v>
                </c:pt>
                <c:pt idx="13617" formatCode="0.00">
                  <c:v>117015.09062049937</c:v>
                </c:pt>
                <c:pt idx="13618" formatCode="0.00">
                  <c:v>117109.21888526021</c:v>
                </c:pt>
                <c:pt idx="13619" formatCode="0.00">
                  <c:v>117203.3721947864</c:v>
                </c:pt>
                <c:pt idx="13620" formatCode="0.00">
                  <c:v>117297.55054257668</c:v>
                </c:pt>
                <c:pt idx="13621" formatCode="0.00">
                  <c:v>117391.75392213474</c:v>
                </c:pt>
                <c:pt idx="13622" formatCode="0.00">
                  <c:v>117485.98232696908</c:v>
                </c:pt>
                <c:pt idx="13623" formatCode="0.00">
                  <c:v>117580.23575059304</c:v>
                </c:pt>
                <c:pt idx="13624" formatCode="0.00">
                  <c:v>117674.51418652477</c:v>
                </c:pt>
                <c:pt idx="13625" formatCode="0.00">
                  <c:v>117768.81762828727</c:v>
                </c:pt>
                <c:pt idx="13626" formatCode="0.00">
                  <c:v>117863.14606940826</c:v>
                </c:pt>
                <c:pt idx="13627" formatCode="0.00">
                  <c:v>117957.49950342042</c:v>
                </c:pt>
                <c:pt idx="13628" formatCode="0.00">
                  <c:v>118051.8779238611</c:v>
                </c:pt>
                <c:pt idx="13629" formatCode="0.00">
                  <c:v>118146.28132427252</c:v>
                </c:pt>
                <c:pt idx="13630" formatCode="0.00">
                  <c:v>118240.70969820165</c:v>
                </c:pt>
                <c:pt idx="13631" formatCode="0.00">
                  <c:v>118335.1630392003</c:v>
                </c:pt>
                <c:pt idx="13632" formatCode="0.00">
                  <c:v>118429.64134082501</c:v>
                </c:pt>
                <c:pt idx="13633" formatCode="0.00">
                  <c:v>118524.14459663712</c:v>
                </c:pt>
                <c:pt idx="13634" formatCode="0.00">
                  <c:v>118618.67280020272</c:v>
                </c:pt>
                <c:pt idx="13635" formatCode="0.00">
                  <c:v>118713.22594509272</c:v>
                </c:pt>
                <c:pt idx="13636" formatCode="0.00">
                  <c:v>118807.8040248827</c:v>
                </c:pt>
                <c:pt idx="13637" formatCode="0.00">
                  <c:v>118902.4070331531</c:v>
                </c:pt>
                <c:pt idx="13638" formatCode="0.00">
                  <c:v>118997.03496348899</c:v>
                </c:pt>
                <c:pt idx="13639" formatCode="0.00">
                  <c:v>119091.68780948028</c:v>
                </c:pt>
                <c:pt idx="13640" formatCode="0.00">
                  <c:v>119186.36556472156</c:v>
                </c:pt>
                <c:pt idx="13641" formatCode="0.00">
                  <c:v>119281.06822281222</c:v>
                </c:pt>
                <c:pt idx="13642" formatCode="0.00">
                  <c:v>119375.79577735628</c:v>
                </c:pt>
                <c:pt idx="13643" formatCode="0.00">
                  <c:v>119470.5482219626</c:v>
                </c:pt>
                <c:pt idx="13644" formatCode="0.00">
                  <c:v>119565.3255502446</c:v>
                </c:pt>
                <c:pt idx="13645" formatCode="0.00">
                  <c:v>119660.12775582053</c:v>
                </c:pt>
                <c:pt idx="13646" formatCode="0.00">
                  <c:v>119754.95483231335</c:v>
                </c:pt>
                <c:pt idx="13647" formatCode="0.00">
                  <c:v>119849.80677335066</c:v>
                </c:pt>
                <c:pt idx="13648" formatCode="0.00">
                  <c:v>119944.68357256477</c:v>
                </c:pt>
                <c:pt idx="13649" formatCode="0.00">
                  <c:v>120039.58522359272</c:v>
                </c:pt>
                <c:pt idx="13650" formatCode="0.00">
                  <c:v>120134.51172007615</c:v>
                </c:pt>
                <c:pt idx="13651" formatCode="0.00">
                  <c:v>120229.46305566147</c:v>
                </c:pt>
                <c:pt idx="13652" formatCode="0.00">
                  <c:v>120324.43922399968</c:v>
                </c:pt>
                <c:pt idx="13653" formatCode="0.00">
                  <c:v>120419.44021874656</c:v>
                </c:pt>
                <c:pt idx="13654" formatCode="0.00">
                  <c:v>120514.46603356241</c:v>
                </c:pt>
                <c:pt idx="13655" formatCode="0.00">
                  <c:v>120609.51666211232</c:v>
                </c:pt>
                <c:pt idx="13656" formatCode="0.00">
                  <c:v>120704.5920980659</c:v>
                </c:pt>
                <c:pt idx="13657" formatCode="0.00">
                  <c:v>120799.69233509756</c:v>
                </c:pt>
                <c:pt idx="13658" formatCode="0.00">
                  <c:v>120894.81736688617</c:v>
                </c:pt>
                <c:pt idx="13659" formatCode="0.00">
                  <c:v>120989.96718711543</c:v>
                </c:pt>
                <c:pt idx="13660" formatCode="0.00">
                  <c:v>121085.14178947351</c:v>
                </c:pt>
                <c:pt idx="13661" formatCode="0.00">
                  <c:v>121180.34116765331</c:v>
                </c:pt>
                <c:pt idx="13662" formatCode="0.00">
                  <c:v>121275.56531535227</c:v>
                </c:pt>
                <c:pt idx="13663" formatCode="0.00">
                  <c:v>121370.81422627256</c:v>
                </c:pt>
                <c:pt idx="13664" formatCode="0.00">
                  <c:v>121466.08789412079</c:v>
                </c:pt>
                <c:pt idx="13665" formatCode="0.00">
                  <c:v>121561.38631260833</c:v>
                </c:pt>
                <c:pt idx="13666" formatCode="0.00">
                  <c:v>121656.70947545106</c:v>
                </c:pt>
                <c:pt idx="13667" formatCode="0.00">
                  <c:v>121752.0573763695</c:v>
                </c:pt>
                <c:pt idx="13668" formatCode="0.00">
                  <c:v>121847.43000908871</c:v>
                </c:pt>
                <c:pt idx="13669" formatCode="0.00">
                  <c:v>121942.82736733841</c:v>
                </c:pt>
                <c:pt idx="13670" formatCode="0.00">
                  <c:v>122038.24944485279</c:v>
                </c:pt>
                <c:pt idx="13671" formatCode="0.00">
                  <c:v>122133.69623537075</c:v>
                </c:pt>
                <c:pt idx="13672" formatCode="0.00">
                  <c:v>122229.1677326356</c:v>
                </c:pt>
                <c:pt idx="13673" formatCode="0.00">
                  <c:v>122324.66393039534</c:v>
                </c:pt>
                <c:pt idx="13674" formatCode="0.00">
                  <c:v>122420.18482240247</c:v>
                </c:pt>
                <c:pt idx="13675" formatCode="0.00">
                  <c:v>122515.73040241409</c:v>
                </c:pt>
                <c:pt idx="13676" formatCode="0.00">
                  <c:v>122611.30066419176</c:v>
                </c:pt>
                <c:pt idx="13677" formatCode="0.00">
                  <c:v>122706.89560150167</c:v>
                </c:pt>
                <c:pt idx="13678" formatCode="0.00">
                  <c:v>122802.51520811445</c:v>
                </c:pt>
                <c:pt idx="13679" formatCode="0.00">
                  <c:v>122898.15947780541</c:v>
                </c:pt>
                <c:pt idx="13680" formatCode="0.00">
                  <c:v>122993.82840435422</c:v>
                </c:pt>
                <c:pt idx="13681" formatCode="0.00">
                  <c:v>123089.5219815452</c:v>
                </c:pt>
                <c:pt idx="13682" formatCode="0.00">
                  <c:v>123185.24020316712</c:v>
                </c:pt>
                <c:pt idx="13683" formatCode="0.00">
                  <c:v>123280.98306301328</c:v>
                </c:pt>
                <c:pt idx="13684" formatCode="0.00">
                  <c:v>123376.75055488144</c:v>
                </c:pt>
                <c:pt idx="13685" formatCode="0.00">
                  <c:v>123472.54267257395</c:v>
                </c:pt>
                <c:pt idx="13686" formatCode="0.00">
                  <c:v>123568.3594098976</c:v>
                </c:pt>
                <c:pt idx="13687" formatCode="0.00">
                  <c:v>123664.20076066368</c:v>
                </c:pt>
                <c:pt idx="13688" formatCode="0.00">
                  <c:v>123760.06671868794</c:v>
                </c:pt>
                <c:pt idx="13689" formatCode="0.00">
                  <c:v>123855.95727779072</c:v>
                </c:pt>
                <c:pt idx="13690" formatCode="0.00">
                  <c:v>123951.87243179661</c:v>
                </c:pt>
                <c:pt idx="13691" formatCode="0.00">
                  <c:v>124047.81217453493</c:v>
                </c:pt>
                <c:pt idx="13692" formatCode="0.00">
                  <c:v>124143.7764998393</c:v>
                </c:pt>
                <c:pt idx="13693" formatCode="0.00">
                  <c:v>124239.76540154785</c:v>
                </c:pt>
                <c:pt idx="13694" formatCode="0.00">
                  <c:v>124335.77887350316</c:v>
                </c:pt>
                <c:pt idx="13695" formatCode="0.00">
                  <c:v>124431.81690955229</c:v>
                </c:pt>
                <c:pt idx="13696" formatCode="0.00">
                  <c:v>124527.87950354668</c:v>
                </c:pt>
                <c:pt idx="13697" formatCode="0.00">
                  <c:v>124623.96664934228</c:v>
                </c:pt>
                <c:pt idx="13698" formatCode="0.00">
                  <c:v>124720.07834079943</c:v>
                </c:pt>
                <c:pt idx="13699" formatCode="0.00">
                  <c:v>124816.2145717829</c:v>
                </c:pt>
                <c:pt idx="13700" formatCode="0.00">
                  <c:v>124912.37533616193</c:v>
                </c:pt>
                <c:pt idx="13701" formatCode="0.00">
                  <c:v>125008.56062781013</c:v>
                </c:pt>
                <c:pt idx="13702" formatCode="0.00">
                  <c:v>125104.77044060556</c:v>
                </c:pt>
                <c:pt idx="13703" formatCode="0.00">
                  <c:v>125201.00476843065</c:v>
                </c:pt>
                <c:pt idx="13704" formatCode="0.00">
                  <c:v>125297.26360517229</c:v>
                </c:pt>
                <c:pt idx="13705" formatCode="0.00">
                  <c:v>125393.54694472172</c:v>
                </c:pt>
                <c:pt idx="13706" formatCode="0.00">
                  <c:v>125489.85478097459</c:v>
                </c:pt>
                <c:pt idx="13707" formatCode="0.00">
                  <c:v>125586.18710783099</c:v>
                </c:pt>
                <c:pt idx="13708" formatCode="0.00">
                  <c:v>125682.5439191953</c:v>
                </c:pt>
                <c:pt idx="13709" formatCode="0.00">
                  <c:v>125778.92520897635</c:v>
                </c:pt>
                <c:pt idx="13710" formatCode="0.00">
                  <c:v>125875.33097108734</c:v>
                </c:pt>
                <c:pt idx="13711" formatCode="0.00">
                  <c:v>125971.76119944586</c:v>
                </c:pt>
                <c:pt idx="13712" formatCode="0.00">
                  <c:v>126068.21588797375</c:v>
                </c:pt>
                <c:pt idx="13713" formatCode="0.00">
                  <c:v>126164.69503059736</c:v>
                </c:pt>
                <c:pt idx="13714" formatCode="0.00">
                  <c:v>126261.19862124731</c:v>
                </c:pt>
                <c:pt idx="13715" formatCode="0.00">
                  <c:v>126357.72665385864</c:v>
                </c:pt>
                <c:pt idx="13716" formatCode="0.00">
                  <c:v>126454.27912237063</c:v>
                </c:pt>
                <c:pt idx="13717" formatCode="0.00">
                  <c:v>126550.85602072698</c:v>
                </c:pt>
                <c:pt idx="13718" formatCode="0.00">
                  <c:v>126647.4573428757</c:v>
                </c:pt>
                <c:pt idx="13719" formatCode="0.00">
                  <c:v>126744.0830827692</c:v>
                </c:pt>
                <c:pt idx="13720" formatCode="0.00">
                  <c:v>126840.73323436407</c:v>
                </c:pt>
                <c:pt idx="13721" formatCode="0.00">
                  <c:v>126937.40779162136</c:v>
                </c:pt>
                <c:pt idx="13722" formatCode="0.00">
                  <c:v>127034.10674850637</c:v>
                </c:pt>
                <c:pt idx="13723" formatCode="0.00">
                  <c:v>127130.83009898874</c:v>
                </c:pt>
                <c:pt idx="13724" formatCode="0.00">
                  <c:v>127227.57783704238</c:v>
                </c:pt>
                <c:pt idx="13725" formatCode="0.00">
                  <c:v>127324.34995664559</c:v>
                </c:pt>
                <c:pt idx="13726" formatCode="0.00">
                  <c:v>127421.14645178082</c:v>
                </c:pt>
                <c:pt idx="13727" formatCode="0.00">
                  <c:v>127517.96731643495</c:v>
                </c:pt>
                <c:pt idx="13728" formatCode="0.00">
                  <c:v>127614.8125445991</c:v>
                </c:pt>
                <c:pt idx="13729" formatCode="0.00">
                  <c:v>127711.68213026869</c:v>
                </c:pt>
                <c:pt idx="13730" formatCode="0.00">
                  <c:v>127808.57606744333</c:v>
                </c:pt>
                <c:pt idx="13731" formatCode="0.00">
                  <c:v>127905.49435012702</c:v>
                </c:pt>
                <c:pt idx="13732" formatCode="0.00">
                  <c:v>128002.43697232797</c:v>
                </c:pt>
                <c:pt idx="13733" formatCode="0.00">
                  <c:v>128099.40392805872</c:v>
                </c:pt>
                <c:pt idx="13734" formatCode="0.00">
                  <c:v>128196.39521133593</c:v>
                </c:pt>
                <c:pt idx="13735" formatCode="0.00">
                  <c:v>128293.41081618067</c:v>
                </c:pt>
                <c:pt idx="13736" formatCode="0.00">
                  <c:v>128390.45073661815</c:v>
                </c:pt>
                <c:pt idx="13737" formatCode="0.00">
                  <c:v>128487.51496667789</c:v>
                </c:pt>
                <c:pt idx="13738" formatCode="0.00">
                  <c:v>128584.60350039361</c:v>
                </c:pt>
                <c:pt idx="13739" formatCode="0.00">
                  <c:v>128681.71633180333</c:v>
                </c:pt>
                <c:pt idx="13740" formatCode="0.00">
                  <c:v>128778.85345494919</c:v>
                </c:pt>
                <c:pt idx="13741" formatCode="0.00">
                  <c:v>128876.01486387764</c:v>
                </c:pt>
                <c:pt idx="13742" formatCode="0.00">
                  <c:v>128973.20055263933</c:v>
                </c:pt>
                <c:pt idx="13743" formatCode="0.00">
                  <c:v>129070.41051528924</c:v>
                </c:pt>
                <c:pt idx="13744" formatCode="0.00">
                  <c:v>129167.64474588625</c:v>
                </c:pt>
                <c:pt idx="13745" formatCode="0.00">
                  <c:v>129264.9032384938</c:v>
                </c:pt>
                <c:pt idx="13746" formatCode="0.00">
                  <c:v>129362.18598717934</c:v>
                </c:pt>
                <c:pt idx="13747" formatCode="0.00">
                  <c:v>129459.49298601459</c:v>
                </c:pt>
                <c:pt idx="13748" formatCode="0.00">
                  <c:v>129556.82422907536</c:v>
                </c:pt>
                <c:pt idx="13749" formatCode="0.00">
                  <c:v>129654.17971044179</c:v>
                </c:pt>
                <c:pt idx="13750" formatCode="0.00">
                  <c:v>129751.55942419813</c:v>
                </c:pt>
                <c:pt idx="13751" formatCode="0.00">
                  <c:v>129848.96336443283</c:v>
                </c:pt>
                <c:pt idx="13752" formatCode="0.00">
                  <c:v>129946.39152523846</c:v>
                </c:pt>
                <c:pt idx="13753" formatCode="0.00">
                  <c:v>130043.84390071181</c:v>
                </c:pt>
                <c:pt idx="13754" formatCode="0.00">
                  <c:v>130141.32048495385</c:v>
                </c:pt>
                <c:pt idx="13755" formatCode="0.00">
                  <c:v>130238.82127206972</c:v>
                </c:pt>
                <c:pt idx="13756" formatCode="0.00">
                  <c:v>130336.34625616862</c:v>
                </c:pt>
                <c:pt idx="13757" formatCode="0.00">
                  <c:v>130433.895431364</c:v>
                </c:pt>
                <c:pt idx="13758" formatCode="0.00">
                  <c:v>130531.46879177346</c:v>
                </c:pt>
                <c:pt idx="13759" formatCode="0.00">
                  <c:v>130629.06633151867</c:v>
                </c:pt>
                <c:pt idx="13760" formatCode="0.00">
                  <c:v>130726.68804472547</c:v>
                </c:pt>
                <c:pt idx="13761" formatCode="0.00">
                  <c:v>130824.33392552387</c:v>
                </c:pt>
                <c:pt idx="13762" formatCode="0.00">
                  <c:v>130922.00396804798</c:v>
                </c:pt>
                <c:pt idx="13763" formatCode="0.00">
                  <c:v>131019.69816643601</c:v>
                </c:pt>
                <c:pt idx="13764" formatCode="0.00">
                  <c:v>131117.41651483031</c:v>
                </c:pt>
                <c:pt idx="13765" formatCode="0.00">
                  <c:v>131215.1590073774</c:v>
                </c:pt>
                <c:pt idx="13766" formatCode="0.00">
                  <c:v>131312.92563822781</c:v>
                </c:pt>
                <c:pt idx="13767" formatCode="0.00">
                  <c:v>131410.71640153628</c:v>
                </c:pt>
                <c:pt idx="13768" formatCode="0.00">
                  <c:v>131508.53129146152</c:v>
                </c:pt>
                <c:pt idx="13769" formatCode="0.00">
                  <c:v>131606.3703021665</c:v>
                </c:pt>
                <c:pt idx="13770" formatCode="0.00">
                  <c:v>131704.23342781811</c:v>
                </c:pt>
                <c:pt idx="13771" formatCode="0.00">
                  <c:v>131802.12066258749</c:v>
                </c:pt>
                <c:pt idx="13772" formatCode="0.00">
                  <c:v>131900.03200064978</c:v>
                </c:pt>
                <c:pt idx="13773" formatCode="0.00">
                  <c:v>131997.96743618412</c:v>
                </c:pt>
                <c:pt idx="13774" formatCode="0.00">
                  <c:v>132095.92696337393</c:v>
                </c:pt>
                <c:pt idx="13775" formatCode="0.00">
                  <c:v>132193.91057640655</c:v>
                </c:pt>
                <c:pt idx="13776" formatCode="0.00">
                  <c:v>132291.91826947342</c:v>
                </c:pt>
                <c:pt idx="13777" formatCode="0.00">
                  <c:v>132389.95003676999</c:v>
                </c:pt>
                <c:pt idx="13778" formatCode="0.00">
                  <c:v>132488.00587249588</c:v>
                </c:pt>
                <c:pt idx="13779" formatCode="0.00">
                  <c:v>132586.0857708547</c:v>
                </c:pt>
                <c:pt idx="13780" formatCode="0.00">
                  <c:v>132684.18972605406</c:v>
                </c:pt>
                <c:pt idx="13781" formatCode="0.00">
                  <c:v>132782.31773230567</c:v>
                </c:pt>
                <c:pt idx="13782" formatCode="0.00">
                  <c:v>132880.46978382528</c:v>
                </c:pt>
                <c:pt idx="13783" formatCode="0.00">
                  <c:v>132978.64587483267</c:v>
                </c:pt>
                <c:pt idx="13784" formatCode="0.00">
                  <c:v>133076.84599955162</c:v>
                </c:pt>
                <c:pt idx="13785" formatCode="0.00">
                  <c:v>133175.07015220998</c:v>
                </c:pt>
                <c:pt idx="13786" formatCode="0.00">
                  <c:v>133273.3183270396</c:v>
                </c:pt>
                <c:pt idx="13787" formatCode="0.00">
                  <c:v>133371.59051827638</c:v>
                </c:pt>
                <c:pt idx="13788" formatCode="0.00">
                  <c:v>133469.88672016014</c:v>
                </c:pt>
                <c:pt idx="13789" formatCode="0.00">
                  <c:v>133568.20692693477</c:v>
                </c:pt>
                <c:pt idx="13790" formatCode="0.00">
                  <c:v>133666.5511328482</c:v>
                </c:pt>
                <c:pt idx="13791" formatCode="0.00">
                  <c:v>133764.91933215223</c:v>
                </c:pt>
                <c:pt idx="13792" formatCode="0.00">
                  <c:v>133863.31151910286</c:v>
                </c:pt>
                <c:pt idx="13793" formatCode="0.00">
                  <c:v>133961.72768795991</c:v>
                </c:pt>
                <c:pt idx="13794" formatCode="0.00">
                  <c:v>134060.16783298727</c:v>
                </c:pt>
                <c:pt idx="13795" formatCode="0.00">
                  <c:v>134158.63194845273</c:v>
                </c:pt>
                <c:pt idx="13796" formatCode="0.00">
                  <c:v>134257.12002862812</c:v>
                </c:pt>
                <c:pt idx="13797" formatCode="0.00">
                  <c:v>134355.63206778929</c:v>
                </c:pt>
                <c:pt idx="13798" formatCode="0.00">
                  <c:v>134454.16806021589</c:v>
                </c:pt>
                <c:pt idx="13799" formatCode="0.00">
                  <c:v>134552.72800019177</c:v>
                </c:pt>
                <c:pt idx="13800" formatCode="0.00">
                  <c:v>134651.31188200449</c:v>
                </c:pt>
                <c:pt idx="13801" formatCode="0.00">
                  <c:v>134749.91969994578</c:v>
                </c:pt>
                <c:pt idx="13802" formatCode="0.00">
                  <c:v>134848.55144831119</c:v>
                </c:pt>
                <c:pt idx="13803" formatCode="0.00">
                  <c:v>134947.20712140028</c:v>
                </c:pt>
                <c:pt idx="13804" formatCode="0.00">
                  <c:v>135045.88671351649</c:v>
                </c:pt>
                <c:pt idx="13805" formatCode="0.00">
                  <c:v>135144.59021896729</c:v>
                </c:pt>
                <c:pt idx="13806" formatCode="0.00">
                  <c:v>135243.31763206399</c:v>
                </c:pt>
                <c:pt idx="13807" formatCode="0.00">
                  <c:v>135342.06894712191</c:v>
                </c:pt>
                <c:pt idx="13808" formatCode="0.00">
                  <c:v>135440.84415846018</c:v>
                </c:pt>
                <c:pt idx="13809" formatCode="0.00">
                  <c:v>135539.64326040202</c:v>
                </c:pt>
                <c:pt idx="13810" formatCode="0.00">
                  <c:v>135638.46624727439</c:v>
                </c:pt>
                <c:pt idx="13811" formatCode="0.00">
                  <c:v>135737.31311340834</c:v>
                </c:pt>
                <c:pt idx="13812" formatCode="0.00">
                  <c:v>135836.18385313862</c:v>
                </c:pt>
                <c:pt idx="13813" formatCode="0.00">
                  <c:v>135935.07846080413</c:v>
                </c:pt>
                <c:pt idx="13814" formatCode="0.00">
                  <c:v>136033.99693074738</c:v>
                </c:pt>
                <c:pt idx="13815" formatCode="0.00">
                  <c:v>136132.93925731513</c:v>
                </c:pt>
                <c:pt idx="13816" formatCode="0.00">
                  <c:v>136231.90543485765</c:v>
                </c:pt>
                <c:pt idx="13817" formatCode="0.00">
                  <c:v>136330.89545772938</c:v>
                </c:pt>
                <c:pt idx="13818" formatCode="0.00">
                  <c:v>136429.90932028851</c:v>
                </c:pt>
                <c:pt idx="13819" formatCode="0.00">
                  <c:v>136528.94701689715</c:v>
                </c:pt>
                <c:pt idx="13820" formatCode="0.00">
                  <c:v>136628.00854192127</c:v>
                </c:pt>
                <c:pt idx="13821" formatCode="0.00">
                  <c:v>136727.09388973075</c:v>
                </c:pt>
                <c:pt idx="13822" formatCode="0.00">
                  <c:v>136826.20305469926</c:v>
                </c:pt>
                <c:pt idx="13823" formatCode="0.00">
                  <c:v>136925.33603120444</c:v>
                </c:pt>
                <c:pt idx="13824" formatCode="0.00">
                  <c:v>137024.49281362758</c:v>
                </c:pt>
                <c:pt idx="13825" formatCode="0.00">
                  <c:v>137123.67339635416</c:v>
                </c:pt>
                <c:pt idx="13826" formatCode="0.00">
                  <c:v>137222.87777377316</c:v>
                </c:pt>
                <c:pt idx="13827" formatCode="0.00">
                  <c:v>137322.1059402776</c:v>
                </c:pt>
                <c:pt idx="13828" formatCode="0.00">
                  <c:v>137421.35789026431</c:v>
                </c:pt>
                <c:pt idx="13829" formatCode="0.00">
                  <c:v>137520.63361813399</c:v>
                </c:pt>
                <c:pt idx="13830" formatCode="0.00">
                  <c:v>137619.93311829105</c:v>
                </c:pt>
                <c:pt idx="13831" formatCode="0.00">
                  <c:v>137719.25638514385</c:v>
                </c:pt>
                <c:pt idx="13832" formatCode="0.00">
                  <c:v>137818.60341310449</c:v>
                </c:pt>
                <c:pt idx="13833" formatCode="0.00">
                  <c:v>137917.97419658897</c:v>
                </c:pt>
                <c:pt idx="13834" formatCode="0.00">
                  <c:v>138017.36873001707</c:v>
                </c:pt>
                <c:pt idx="13835" formatCode="0.00">
                  <c:v>138116.78700781241</c:v>
                </c:pt>
                <c:pt idx="13836" formatCode="0.00">
                  <c:v>138216.22902440227</c:v>
                </c:pt>
                <c:pt idx="13837" formatCode="0.00">
                  <c:v>138315.69477421793</c:v>
                </c:pt>
                <c:pt idx="13838" formatCode="0.00">
                  <c:v>138415.18425169436</c:v>
                </c:pt>
                <c:pt idx="13839" formatCode="0.00">
                  <c:v>138514.69745127042</c:v>
                </c:pt>
                <c:pt idx="13840" formatCode="0.00">
                  <c:v>138614.23436738862</c:v>
                </c:pt>
                <c:pt idx="13841" formatCode="0.00">
                  <c:v>138713.79499449537</c:v>
                </c:pt>
                <c:pt idx="13842" formatCode="0.00">
                  <c:v>138813.37932704078</c:v>
                </c:pt>
                <c:pt idx="13843" formatCode="0.00">
                  <c:v>138912.98735947884</c:v>
                </c:pt>
                <c:pt idx="13844" formatCode="0.00">
                  <c:v>139012.61908626716</c:v>
                </c:pt>
                <c:pt idx="13845" formatCode="0.00">
                  <c:v>139112.27450186733</c:v>
                </c:pt>
                <c:pt idx="13846" formatCode="0.00">
                  <c:v>139211.95360074457</c:v>
                </c:pt>
                <c:pt idx="13847" formatCode="0.00">
                  <c:v>139311.65637736788</c:v>
                </c:pt>
                <c:pt idx="13848" formatCode="0.00">
                  <c:v>139411.38282620994</c:v>
                </c:pt>
                <c:pt idx="13849" formatCode="0.00">
                  <c:v>139511.1329417474</c:v>
                </c:pt>
                <c:pt idx="13850" formatCode="0.00">
                  <c:v>139610.90671846046</c:v>
                </c:pt>
                <c:pt idx="13851" formatCode="0.00">
                  <c:v>139710.70415083316</c:v>
                </c:pt>
                <c:pt idx="13852" formatCode="0.00">
                  <c:v>139810.52523335323</c:v>
                </c:pt>
                <c:pt idx="13853" formatCode="0.00">
                  <c:v>139910.36996051224</c:v>
                </c:pt>
                <c:pt idx="13854" formatCode="0.00">
                  <c:v>140010.23832680527</c:v>
                </c:pt>
                <c:pt idx="13855" formatCode="0.00">
                  <c:v>140110.13032673145</c:v>
                </c:pt>
                <c:pt idx="13856" formatCode="0.00">
                  <c:v>140210.04595479331</c:v>
                </c:pt>
                <c:pt idx="13857" formatCode="0.00">
                  <c:v>140309.98520549742</c:v>
                </c:pt>
                <c:pt idx="13858" formatCode="0.00">
                  <c:v>140409.94807335385</c:v>
                </c:pt>
                <c:pt idx="13859" formatCode="0.00">
                  <c:v>140509.9345528764</c:v>
                </c:pt>
                <c:pt idx="13860" formatCode="0.00">
                  <c:v>140609.94463858262</c:v>
                </c:pt>
                <c:pt idx="13861" formatCode="0.00">
                  <c:v>140709.97832499383</c:v>
                </c:pt>
                <c:pt idx="13862" formatCode="0.00">
                  <c:v>140810.03560663492</c:v>
                </c:pt>
                <c:pt idx="13863" formatCode="0.00">
                  <c:v>140910.11647803462</c:v>
                </c:pt>
                <c:pt idx="13864" formatCode="0.00">
                  <c:v>141010.22093372521</c:v>
                </c:pt>
                <c:pt idx="13865" formatCode="0.00">
                  <c:v>141110.34896824282</c:v>
                </c:pt>
                <c:pt idx="13866" formatCode="0.00">
                  <c:v>141210.50057612712</c:v>
                </c:pt>
                <c:pt idx="13867" formatCode="0.00">
                  <c:v>141310.67575192155</c:v>
                </c:pt>
                <c:pt idx="13868" formatCode="0.00">
                  <c:v>141410.8744901731</c:v>
                </c:pt>
                <c:pt idx="13869" formatCode="0.00">
                  <c:v>141511.09678543269</c:v>
                </c:pt>
                <c:pt idx="13870" formatCode="0.00">
                  <c:v>141611.34263225464</c:v>
                </c:pt>
                <c:pt idx="13871" formatCode="0.00">
                  <c:v>141711.61202519716</c:v>
                </c:pt>
                <c:pt idx="13872" formatCode="0.00">
                  <c:v>141811.90495882192</c:v>
                </c:pt>
                <c:pt idx="13873" formatCode="0.00">
                  <c:v>141912.22142769434</c:v>
                </c:pt>
                <c:pt idx="13874" formatCode="0.00">
                  <c:v>142012.56142638356</c:v>
                </c:pt>
                <c:pt idx="13875" formatCode="0.00">
                  <c:v>142112.92494946232</c:v>
                </c:pt>
                <c:pt idx="13876" formatCode="0.00">
                  <c:v>142213.31199150693</c:v>
                </c:pt>
                <c:pt idx="13877" formatCode="0.00">
                  <c:v>142313.72254709745</c:v>
                </c:pt>
                <c:pt idx="13878" formatCode="0.00">
                  <c:v>142414.1566108175</c:v>
                </c:pt>
                <c:pt idx="13879" formatCode="0.00">
                  <c:v>142514.61417725444</c:v>
                </c:pt>
                <c:pt idx="13880" formatCode="0.00">
                  <c:v>142615.09524099913</c:v>
                </c:pt>
                <c:pt idx="13881" formatCode="0.00">
                  <c:v>142715.59979664616</c:v>
                </c:pt>
                <c:pt idx="13882" formatCode="0.00">
                  <c:v>142816.12783879371</c:v>
                </c:pt>
                <c:pt idx="13883" formatCode="0.00">
                  <c:v>142916.67936204356</c:v>
                </c:pt>
                <c:pt idx="13884" formatCode="0.00">
                  <c:v>143017.25436100116</c:v>
                </c:pt>
                <c:pt idx="13885" formatCode="0.00">
                  <c:v>143117.85283027549</c:v>
                </c:pt>
                <c:pt idx="13886" formatCode="0.00">
                  <c:v>143218.47476447918</c:v>
                </c:pt>
                <c:pt idx="13887" formatCode="0.00">
                  <c:v>143319.12015822853</c:v>
                </c:pt>
                <c:pt idx="13888" formatCode="0.00">
                  <c:v>143419.78900614331</c:v>
                </c:pt>
                <c:pt idx="13889" formatCode="0.00">
                  <c:v>143520.48130284701</c:v>
                </c:pt>
                <c:pt idx="13890" formatCode="0.00">
                  <c:v>143621.19704296658</c:v>
                </c:pt>
                <c:pt idx="13891" formatCode="0.00">
                  <c:v>143721.93622113272</c:v>
                </c:pt>
                <c:pt idx="13892" formatCode="0.00">
                  <c:v>143822.69883197959</c:v>
                </c:pt>
                <c:pt idx="13893" formatCode="0.00">
                  <c:v>143923.48487014504</c:v>
                </c:pt>
                <c:pt idx="13894" formatCode="0.00">
                  <c:v>144024.29433027032</c:v>
                </c:pt>
                <c:pt idx="13895" formatCode="0.00">
                  <c:v>144125.12720700048</c:v>
                </c:pt>
                <c:pt idx="13896" formatCode="0.00">
                  <c:v>144225.98349498393</c:v>
                </c:pt>
                <c:pt idx="13897" formatCode="0.00">
                  <c:v>144326.86318887284</c:v>
                </c:pt>
                <c:pt idx="13898" formatCode="0.00">
                  <c:v>144427.76628332277</c:v>
                </c:pt>
                <c:pt idx="13899" formatCode="0.00">
                  <c:v>144528.69277299289</c:v>
                </c:pt>
                <c:pt idx="13900" formatCode="0.00">
                  <c:v>144629.64265254603</c:v>
                </c:pt>
                <c:pt idx="13901" formatCode="0.00">
                  <c:v>144730.61591664844</c:v>
                </c:pt>
                <c:pt idx="13902" formatCode="0.00">
                  <c:v>144831.61255997</c:v>
                </c:pt>
                <c:pt idx="13903" formatCode="0.00">
                  <c:v>144932.63257718409</c:v>
                </c:pt>
                <c:pt idx="13904" formatCode="0.00">
                  <c:v>145033.67596296765</c:v>
                </c:pt>
                <c:pt idx="13905" formatCode="0.00">
                  <c:v>145134.74271200114</c:v>
                </c:pt>
                <c:pt idx="13906" formatCode="0.00">
                  <c:v>145235.83281896851</c:v>
                </c:pt>
                <c:pt idx="13907" formatCode="0.00">
                  <c:v>145336.94627855736</c:v>
                </c:pt>
                <c:pt idx="13908" formatCode="0.00">
                  <c:v>145438.0830854587</c:v>
                </c:pt>
                <c:pt idx="13909" formatCode="0.00">
                  <c:v>145539.24323436711</c:v>
                </c:pt>
                <c:pt idx="13910" formatCode="0.00">
                  <c:v>145640.42671998072</c:v>
                </c:pt>
                <c:pt idx="13911" formatCode="0.00">
                  <c:v>145741.63353700112</c:v>
                </c:pt>
                <c:pt idx="13912" formatCode="0.00">
                  <c:v>145842.86368013339</c:v>
                </c:pt>
                <c:pt idx="13913" formatCode="0.00">
                  <c:v>145944.11714408619</c:v>
                </c:pt>
                <c:pt idx="13914" formatCode="0.00">
                  <c:v>146045.39392357162</c:v>
                </c:pt>
                <c:pt idx="13915" formatCode="0.00">
                  <c:v>146146.69401330539</c:v>
                </c:pt>
                <c:pt idx="13916" formatCode="0.00">
                  <c:v>146248.01740800645</c:v>
                </c:pt>
                <c:pt idx="13917" formatCode="0.00">
                  <c:v>146349.36410239755</c:v>
                </c:pt>
                <c:pt idx="13918" formatCode="0.00">
                  <c:v>146450.73409120474</c:v>
                </c:pt>
                <c:pt idx="13919" formatCode="0.00">
                  <c:v>146552.12736915762</c:v>
                </c:pt>
                <c:pt idx="13920" formatCode="0.00">
                  <c:v>146653.54393098922</c:v>
                </c:pt>
                <c:pt idx="13921" formatCode="0.00">
                  <c:v>146754.98377143618</c:v>
                </c:pt>
                <c:pt idx="13922" formatCode="0.00">
                  <c:v>146856.44688523837</c:v>
                </c:pt>
                <c:pt idx="13923" formatCode="0.00">
                  <c:v>146957.93326713939</c:v>
                </c:pt>
                <c:pt idx="13924" formatCode="0.00">
                  <c:v>147059.44291188612</c:v>
                </c:pt>
                <c:pt idx="13925" formatCode="0.00">
                  <c:v>147160.97581422899</c:v>
                </c:pt>
                <c:pt idx="13926" formatCode="0.00">
                  <c:v>147262.53196892189</c:v>
                </c:pt>
                <c:pt idx="13927" formatCode="0.00">
                  <c:v>147364.11137072212</c:v>
                </c:pt>
                <c:pt idx="13928" formatCode="0.00">
                  <c:v>147465.71401439043</c:v>
                </c:pt>
                <c:pt idx="13929" formatCode="0.00">
                  <c:v>147567.33989469113</c:v>
                </c:pt>
                <c:pt idx="13930" formatCode="0.00">
                  <c:v>147668.98900639184</c:v>
                </c:pt>
                <c:pt idx="13931" formatCode="0.00">
                  <c:v>147770.66134426367</c:v>
                </c:pt>
                <c:pt idx="13932" formatCode="0.00">
                  <c:v>147872.35690308115</c:v>
                </c:pt>
                <c:pt idx="13933" formatCode="0.00">
                  <c:v>147974.07567762228</c:v>
                </c:pt>
                <c:pt idx="13934" formatCode="0.00">
                  <c:v>148075.81766266844</c:v>
                </c:pt>
                <c:pt idx="13935" formatCode="0.00">
                  <c:v>148177.58285300448</c:v>
                </c:pt>
                <c:pt idx="13936" formatCode="0.00">
                  <c:v>148279.37124341866</c:v>
                </c:pt>
                <c:pt idx="13937" formatCode="0.00">
                  <c:v>148381.1828287027</c:v>
                </c:pt>
                <c:pt idx="13938" formatCode="0.00">
                  <c:v>148483.01760365162</c:v>
                </c:pt>
                <c:pt idx="13939" formatCode="0.00">
                  <c:v>148584.87556306401</c:v>
                </c:pt>
                <c:pt idx="13940" formatCode="0.00">
                  <c:v>148686.75670174163</c:v>
                </c:pt>
                <c:pt idx="13941" formatCode="0.00">
                  <c:v>148788.66101448998</c:v>
                </c:pt>
                <c:pt idx="13942" formatCode="0.00">
                  <c:v>148890.58849611765</c:v>
                </c:pt>
                <c:pt idx="13943" formatCode="0.00">
                  <c:v>148992.53914143681</c:v>
                </c:pt>
                <c:pt idx="13944" formatCode="0.00">
                  <c:v>149094.51294526292</c:v>
                </c:pt>
                <c:pt idx="13945" formatCode="0.00">
                  <c:v>149196.50990241489</c:v>
                </c:pt>
                <c:pt idx="13946" formatCode="0.00">
                  <c:v>149298.53000771502</c:v>
                </c:pt>
                <c:pt idx="13947" formatCode="0.00">
                  <c:v>149400.57325598906</c:v>
                </c:pt>
                <c:pt idx="13948" formatCode="0.00">
                  <c:v>149502.63964206591</c:v>
                </c:pt>
                <c:pt idx="13949" formatCode="0.00">
                  <c:v>149604.72916077808</c:v>
                </c:pt>
                <c:pt idx="13950" formatCode="0.00">
                  <c:v>149706.84180696137</c:v>
                </c:pt>
                <c:pt idx="13951" formatCode="0.00">
                  <c:v>149808.97757545489</c:v>
                </c:pt>
                <c:pt idx="13952" formatCode="0.00">
                  <c:v>149911.13646110124</c:v>
                </c:pt>
                <c:pt idx="13953" formatCode="0.00">
                  <c:v>150013.31845874625</c:v>
                </c:pt>
                <c:pt idx="13954" formatCode="0.00">
                  <c:v>150115.5235632392</c:v>
                </c:pt>
                <c:pt idx="13955" formatCode="0.00">
                  <c:v>150217.75176943277</c:v>
                </c:pt>
                <c:pt idx="13956" formatCode="0.00">
                  <c:v>150320.00307218279</c:v>
                </c:pt>
                <c:pt idx="13957" formatCode="0.00">
                  <c:v>150422.27746634866</c:v>
                </c:pt>
                <c:pt idx="13958" formatCode="0.00">
                  <c:v>150524.57494679297</c:v>
                </c:pt>
                <c:pt idx="13959" formatCode="0.00">
                  <c:v>150626.89550838177</c:v>
                </c:pt>
                <c:pt idx="13960" formatCode="0.00">
                  <c:v>150729.23914598438</c:v>
                </c:pt>
                <c:pt idx="13961" formatCode="0.00">
                  <c:v>150831.60585447343</c:v>
                </c:pt>
                <c:pt idx="13962" formatCode="0.00">
                  <c:v>150933.99562872489</c:v>
                </c:pt>
                <c:pt idx="13963" formatCode="0.00">
                  <c:v>151036.40846361817</c:v>
                </c:pt>
                <c:pt idx="13964" formatCode="0.00">
                  <c:v>151138.84435403586</c:v>
                </c:pt>
                <c:pt idx="13965" formatCode="0.00">
                  <c:v>151241.30329486399</c:v>
                </c:pt>
                <c:pt idx="13966" formatCode="0.00">
                  <c:v>151343.78528099175</c:v>
                </c:pt>
                <c:pt idx="13967" formatCode="0.00">
                  <c:v>151446.29030731178</c:v>
                </c:pt>
                <c:pt idx="13968" formatCode="0.00">
                  <c:v>151548.81836872001</c:v>
                </c:pt>
                <c:pt idx="13969" formatCode="0.00">
                  <c:v>151651.36946011565</c:v>
                </c:pt>
                <c:pt idx="13970" formatCode="0.00">
                  <c:v>151753.94357640119</c:v>
                </c:pt>
                <c:pt idx="13971" formatCode="0.00">
                  <c:v>151856.54071248241</c:v>
                </c:pt>
                <c:pt idx="13972" formatCode="0.00">
                  <c:v>151959.16086326854</c:v>
                </c:pt>
                <c:pt idx="13973" formatCode="0.00">
                  <c:v>152061.80402367192</c:v>
                </c:pt>
                <c:pt idx="13974" formatCode="0.00">
                  <c:v>152164.47018860819</c:v>
                </c:pt>
                <c:pt idx="13975" formatCode="0.00">
                  <c:v>152267.15935299647</c:v>
                </c:pt>
                <c:pt idx="13976" formatCode="0.00">
                  <c:v>152369.87151175889</c:v>
                </c:pt>
                <c:pt idx="13977" formatCode="0.00">
                  <c:v>152472.60665982103</c:v>
                </c:pt>
                <c:pt idx="13978" formatCode="0.00">
                  <c:v>152575.36479211177</c:v>
                </c:pt>
                <c:pt idx="13979" formatCode="0.00">
                  <c:v>152678.14590356316</c:v>
                </c:pt>
                <c:pt idx="13980" formatCode="0.00">
                  <c:v>152780.94998911049</c:v>
                </c:pt>
                <c:pt idx="13981" formatCode="0.00">
                  <c:v>152883.77704369251</c:v>
                </c:pt>
                <c:pt idx="13982" formatCode="0.00">
                  <c:v>152986.62706225103</c:v>
                </c:pt>
                <c:pt idx="13983" formatCode="0.00">
                  <c:v>153089.5000397313</c:v>
                </c:pt>
                <c:pt idx="13984" formatCode="0.00">
                  <c:v>153192.39597108157</c:v>
                </c:pt>
                <c:pt idx="13985" formatCode="0.00">
                  <c:v>153295.31485125358</c:v>
                </c:pt>
                <c:pt idx="13986" formatCode="0.00">
                  <c:v>153398.25667520228</c:v>
                </c:pt>
                <c:pt idx="13987" formatCode="0.00">
                  <c:v>153501.22143788575</c:v>
                </c:pt>
                <c:pt idx="13988" formatCode="0.00">
                  <c:v>153604.20913426537</c:v>
                </c:pt>
                <c:pt idx="13989" formatCode="0.00">
                  <c:v>153707.21975930582</c:v>
                </c:pt>
                <c:pt idx="13990" formatCode="0.00">
                  <c:v>153810.25330797493</c:v>
                </c:pt>
                <c:pt idx="13991" formatCode="0.00">
                  <c:v>153913.30977524389</c:v>
                </c:pt>
                <c:pt idx="13992" formatCode="0.00">
                  <c:v>154016.38915608695</c:v>
                </c:pt>
                <c:pt idx="13993" formatCode="0.00">
                  <c:v>154119.49144548163</c:v>
                </c:pt>
                <c:pt idx="13994" formatCode="0.00">
                  <c:v>154222.61663840877</c:v>
                </c:pt>
                <c:pt idx="13995" formatCode="0.00">
                  <c:v>154325.76472985238</c:v>
                </c:pt>
                <c:pt idx="13996" formatCode="0.00">
                  <c:v>154428.93571479959</c:v>
                </c:pt>
                <c:pt idx="13997" formatCode="0.00">
                  <c:v>154532.12958824093</c:v>
                </c:pt>
                <c:pt idx="13998" formatCode="0.00">
                  <c:v>154635.34634516994</c:v>
                </c:pt>
                <c:pt idx="13999" formatCode="0.00">
                  <c:v>154738.58598058348</c:v>
                </c:pt>
                <c:pt idx="14000" formatCode="0.00">
                  <c:v>154841.84848948161</c:v>
                </c:pt>
                <c:pt idx="14001" formatCode="0.00">
                  <c:v>154945.13386686757</c:v>
                </c:pt>
                <c:pt idx="14002" formatCode="0.00">
                  <c:v>155048.44210774777</c:v>
                </c:pt>
                <c:pt idx="14003" formatCode="0.00">
                  <c:v>155151.77320713189</c:v>
                </c:pt>
                <c:pt idx="14004" formatCode="0.00">
                  <c:v>155255.12716003266</c:v>
                </c:pt>
                <c:pt idx="14005" formatCode="0.00">
                  <c:v>155358.50396146617</c:v>
                </c:pt>
                <c:pt idx="14006" formatCode="0.00">
                  <c:v>155461.90360645155</c:v>
                </c:pt>
                <c:pt idx="14007" formatCode="0.00">
                  <c:v>155565.32609001122</c:v>
                </c:pt>
                <c:pt idx="14008" formatCode="0.00">
                  <c:v>155668.77140717063</c:v>
                </c:pt>
                <c:pt idx="14009" formatCode="0.00">
                  <c:v>155772.23955295864</c:v>
                </c:pt>
                <c:pt idx="14010" formatCode="0.00">
                  <c:v>155875.73052240696</c:v>
                </c:pt>
                <c:pt idx="14011" formatCode="0.00">
                  <c:v>155979.24431055077</c:v>
                </c:pt>
                <c:pt idx="14012" formatCode="0.00">
                  <c:v>156082.78091242819</c:v>
                </c:pt>
                <c:pt idx="14013" formatCode="0.00">
                  <c:v>156186.34032308072</c:v>
                </c:pt>
                <c:pt idx="14014" formatCode="0.00">
                  <c:v>156289.92253755272</c:v>
                </c:pt>
                <c:pt idx="14015" formatCode="0.00">
                  <c:v>156393.52755089203</c:v>
                </c:pt>
                <c:pt idx="14016" formatCode="0.00">
                  <c:v>156497.15535814947</c:v>
                </c:pt>
                <c:pt idx="14017" formatCode="0.00">
                  <c:v>156600.80595437885</c:v>
                </c:pt>
                <c:pt idx="14018" formatCode="0.00">
                  <c:v>156704.47933463749</c:v>
                </c:pt>
                <c:pt idx="14019" formatCode="0.00">
                  <c:v>156808.17549398562</c:v>
                </c:pt>
                <c:pt idx="14020" formatCode="0.00">
                  <c:v>156911.89442748652</c:v>
                </c:pt>
                <c:pt idx="14021" formatCode="0.00">
                  <c:v>157015.6361302069</c:v>
                </c:pt>
                <c:pt idx="14022" formatCode="0.00">
                  <c:v>157119.40059721633</c:v>
                </c:pt>
                <c:pt idx="14023" formatCode="0.00">
                  <c:v>157223.18782358759</c:v>
                </c:pt>
                <c:pt idx="14024" formatCode="0.00">
                  <c:v>157326.99780439664</c:v>
                </c:pt>
                <c:pt idx="14025" formatCode="0.00">
                  <c:v>157430.83053472254</c:v>
                </c:pt>
                <c:pt idx="14026" formatCode="0.00">
                  <c:v>157534.68600964741</c:v>
                </c:pt>
                <c:pt idx="14027" formatCode="0.00">
                  <c:v>157638.56422425658</c:v>
                </c:pt>
                <c:pt idx="14028" formatCode="0.00">
                  <c:v>157742.46517363834</c:v>
                </c:pt>
                <c:pt idx="14029" formatCode="0.00">
                  <c:v>157846.38885288429</c:v>
                </c:pt>
                <c:pt idx="14030" formatCode="0.00">
                  <c:v>157950.33525708897</c:v>
                </c:pt>
                <c:pt idx="14031" formatCode="0.00">
                  <c:v>158054.30438135017</c:v>
                </c:pt>
                <c:pt idx="14032" formatCode="0.00">
                  <c:v>158158.29622076859</c:v>
                </c:pt>
                <c:pt idx="14033" formatCode="0.00">
                  <c:v>158262.31077044818</c:v>
                </c:pt>
                <c:pt idx="14034" formatCode="0.00">
                  <c:v>158366.34802549594</c:v>
                </c:pt>
                <c:pt idx="14035" formatCode="0.00">
                  <c:v>158470.40798102191</c:v>
                </c:pt>
                <c:pt idx="14036" formatCode="0.00">
                  <c:v>158574.49063213929</c:v>
                </c:pt>
                <c:pt idx="14037" formatCode="0.00">
                  <c:v>158678.5959739644</c:v>
                </c:pt>
                <c:pt idx="14038" formatCode="0.00">
                  <c:v>158782.72400161644</c:v>
                </c:pt>
                <c:pt idx="14039" formatCode="0.00">
                  <c:v>158886.87471021796</c:v>
                </c:pt>
                <c:pt idx="14040" formatCode="0.00">
                  <c:v>158991.04809489433</c:v>
                </c:pt>
                <c:pt idx="14041" formatCode="0.00">
                  <c:v>159095.24415077418</c:v>
                </c:pt>
                <c:pt idx="14042" formatCode="0.00">
                  <c:v>159199.46287298913</c:v>
                </c:pt>
                <c:pt idx="14043" formatCode="0.00">
                  <c:v>159303.70425667381</c:v>
                </c:pt>
                <c:pt idx="14044" formatCode="0.00">
                  <c:v>159407.96829696605</c:v>
                </c:pt>
                <c:pt idx="14045" formatCode="0.00">
                  <c:v>159512.25498900664</c:v>
                </c:pt>
                <c:pt idx="14046" formatCode="0.00">
                  <c:v>159616.56432793941</c:v>
                </c:pt>
                <c:pt idx="14047" formatCode="0.00">
                  <c:v>159720.89630891132</c:v>
                </c:pt>
                <c:pt idx="14048" formatCode="0.00">
                  <c:v>159825.25092707231</c:v>
                </c:pt>
                <c:pt idx="14049" formatCode="0.00">
                  <c:v>159929.62817757542</c:v>
                </c:pt>
                <c:pt idx="14050" formatCode="0.00">
                  <c:v>160034.02805557669</c:v>
                </c:pt>
                <c:pt idx="14051" formatCode="0.00">
                  <c:v>160138.45055623527</c:v>
                </c:pt>
                <c:pt idx="14052" formatCode="0.00">
                  <c:v>160242.89567471319</c:v>
                </c:pt>
                <c:pt idx="14053" formatCode="0.00">
                  <c:v>160347.36340617569</c:v>
                </c:pt>
                <c:pt idx="14054" formatCode="0.00">
                  <c:v>160451.85374579098</c:v>
                </c:pt>
                <c:pt idx="14055" formatCode="0.00">
                  <c:v>160556.36668873028</c:v>
                </c:pt>
                <c:pt idx="14056" formatCode="0.00">
                  <c:v>160660.90223016782</c:v>
                </c:pt>
                <c:pt idx="14057" formatCode="0.00">
                  <c:v>160765.46036528089</c:v>
                </c:pt>
                <c:pt idx="14058" formatCode="0.00">
                  <c:v>160870.0410892498</c:v>
                </c:pt>
                <c:pt idx="14059" formatCode="0.00">
                  <c:v>160974.64439725783</c:v>
                </c:pt>
                <c:pt idx="14060" formatCode="0.00">
                  <c:v>161079.2702844913</c:v>
                </c:pt>
                <c:pt idx="14061" formatCode="0.00">
                  <c:v>161183.91874613956</c:v>
                </c:pt>
                <c:pt idx="14062" formatCode="0.00">
                  <c:v>161288.58977739498</c:v>
                </c:pt>
                <c:pt idx="14063" formatCode="0.00">
                  <c:v>161393.28337345293</c:v>
                </c:pt>
                <c:pt idx="14064" formatCode="0.00">
                  <c:v>161497.99952951161</c:v>
                </c:pt>
                <c:pt idx="14065" formatCode="0.00">
                  <c:v>161602.73824077248</c:v>
                </c:pt>
                <c:pt idx="14066" formatCode="0.00">
                  <c:v>161707.49950243981</c:v>
                </c:pt>
                <c:pt idx="14067" formatCode="0.00">
                  <c:v>161812.28330972101</c:v>
                </c:pt>
                <c:pt idx="14068" formatCode="0.00">
                  <c:v>161917.08965782629</c:v>
                </c:pt>
                <c:pt idx="14069" formatCode="0.00">
                  <c:v>162021.91854196906</c:v>
                </c:pt>
                <c:pt idx="14070" formatCode="0.00">
                  <c:v>162126.76995736556</c:v>
                </c:pt>
                <c:pt idx="14071" formatCode="0.00">
                  <c:v>162231.643899235</c:v>
                </c:pt>
                <c:pt idx="14072" formatCode="0.00">
                  <c:v>162336.54036279966</c:v>
                </c:pt>
                <c:pt idx="14073" formatCode="0.00">
                  <c:v>162441.45934328481</c:v>
                </c:pt>
                <c:pt idx="14074" formatCode="0.00">
                  <c:v>162546.40083591852</c:v>
                </c:pt>
                <c:pt idx="14075" formatCode="0.00">
                  <c:v>162651.36483593209</c:v>
                </c:pt>
                <c:pt idx="14076" formatCode="0.00">
                  <c:v>162756.35133855953</c:v>
                </c:pt>
                <c:pt idx="14077" formatCode="0.00">
                  <c:v>162861.36033903793</c:v>
                </c:pt>
                <c:pt idx="14078" formatCode="0.00">
                  <c:v>162966.39183260733</c:v>
                </c:pt>
                <c:pt idx="14079" formatCode="0.00">
                  <c:v>163071.44581451072</c:v>
                </c:pt>
                <c:pt idx="14080" formatCode="0.00">
                  <c:v>163176.5222799941</c:v>
                </c:pt>
                <c:pt idx="14081" formatCode="0.00">
                  <c:v>163281.62122430629</c:v>
                </c:pt>
                <c:pt idx="14082" formatCode="0.00">
                  <c:v>163386.74264269916</c:v>
                </c:pt>
                <c:pt idx="14083" formatCode="0.00">
                  <c:v>163491.88653042752</c:v>
                </c:pt>
                <c:pt idx="14084" formatCode="0.00">
                  <c:v>163597.05288274912</c:v>
                </c:pt>
                <c:pt idx="14085" formatCode="0.00">
                  <c:v>163702.2416949246</c:v>
                </c:pt>
                <c:pt idx="14086" formatCode="0.00">
                  <c:v>163807.45296221747</c:v>
                </c:pt>
                <c:pt idx="14087" formatCode="0.00">
                  <c:v>163912.6866798944</c:v>
                </c:pt>
                <c:pt idx="14088" formatCode="0.00">
                  <c:v>164017.9428432248</c:v>
                </c:pt>
                <c:pt idx="14089" formatCode="0.00">
                  <c:v>164123.22144748099</c:v>
                </c:pt>
                <c:pt idx="14090" formatCode="0.00">
                  <c:v>164228.52248793835</c:v>
                </c:pt>
                <c:pt idx="14091" formatCode="0.00">
                  <c:v>164333.84595987518</c:v>
                </c:pt>
                <c:pt idx="14092" formatCode="0.00">
                  <c:v>164439.19185857251</c:v>
                </c:pt>
                <c:pt idx="14093" formatCode="0.00">
                  <c:v>164544.56017931449</c:v>
                </c:pt>
                <c:pt idx="14094" formatCode="0.00">
                  <c:v>164649.95091738802</c:v>
                </c:pt>
                <c:pt idx="14095" formatCode="0.00">
                  <c:v>164755.36406808309</c:v>
                </c:pt>
                <c:pt idx="14096" formatCode="0.00">
                  <c:v>164860.79962669237</c:v>
                </c:pt>
                <c:pt idx="14097" formatCode="0.00">
                  <c:v>164966.25758851162</c:v>
                </c:pt>
                <c:pt idx="14098" formatCode="0.00">
                  <c:v>165071.73794883944</c:v>
                </c:pt>
                <c:pt idx="14099" formatCode="0.00">
                  <c:v>165177.24070297737</c:v>
                </c:pt>
                <c:pt idx="14100" formatCode="0.00">
                  <c:v>165282.76584622968</c:v>
                </c:pt>
                <c:pt idx="14101" formatCode="0.00">
                  <c:v>165388.31337390371</c:v>
                </c:pt>
                <c:pt idx="14102" formatCode="0.00">
                  <c:v>165493.88328130965</c:v>
                </c:pt>
                <c:pt idx="14103" formatCode="0.00">
                  <c:v>165599.47556376056</c:v>
                </c:pt>
                <c:pt idx="14104" formatCode="0.00">
                  <c:v>165705.09021657228</c:v>
                </c:pt>
                <c:pt idx="14105" formatCode="0.00">
                  <c:v>165810.72723506376</c:v>
                </c:pt>
                <c:pt idx="14106" formatCode="0.00">
                  <c:v>165916.3866145566</c:v>
                </c:pt>
                <c:pt idx="14107" formatCode="0.00">
                  <c:v>166022.0683503754</c:v>
                </c:pt>
                <c:pt idx="14108" formatCode="0.00">
                  <c:v>166127.7724378476</c:v>
                </c:pt>
                <c:pt idx="14109" formatCode="0.00">
                  <c:v>166233.49887230349</c:v>
                </c:pt>
                <c:pt idx="14110" formatCode="0.00">
                  <c:v>166339.24764907628</c:v>
                </c:pt>
                <c:pt idx="14111" formatCode="0.00">
                  <c:v>166445.01876350204</c:v>
                </c:pt>
                <c:pt idx="14112" formatCode="0.00">
                  <c:v>166550.81221091954</c:v>
                </c:pt>
                <c:pt idx="14113" formatCode="0.00">
                  <c:v>166656.62798667065</c:v>
                </c:pt>
                <c:pt idx="14114" formatCode="0.00">
                  <c:v>166762.46608609991</c:v>
                </c:pt>
                <c:pt idx="14115" formatCode="0.00">
                  <c:v>166868.32650455486</c:v>
                </c:pt>
                <c:pt idx="14116" formatCode="0.00">
                  <c:v>166974.20923738572</c:v>
                </c:pt>
                <c:pt idx="14117" formatCode="0.00">
                  <c:v>167080.11427994576</c:v>
                </c:pt>
                <c:pt idx="14118" formatCode="0.00">
                  <c:v>167186.04162759084</c:v>
                </c:pt>
                <c:pt idx="14119" formatCode="0.00">
                  <c:v>167291.99127567996</c:v>
                </c:pt>
                <c:pt idx="14120" formatCode="0.00">
                  <c:v>167397.96321957459</c:v>
                </c:pt>
                <c:pt idx="14121" formatCode="0.00">
                  <c:v>167503.95745463955</c:v>
                </c:pt>
                <c:pt idx="14122" formatCode="0.00">
                  <c:v>167609.9739762418</c:v>
                </c:pt>
                <c:pt idx="14123" formatCode="0.00">
                  <c:v>167716.01277975182</c:v>
                </c:pt>
                <c:pt idx="14124" formatCode="0.00">
                  <c:v>167822.0738605425</c:v>
                </c:pt>
                <c:pt idx="14125" formatCode="0.00">
                  <c:v>167928.15721398965</c:v>
                </c:pt>
                <c:pt idx="14126" formatCode="0.00">
                  <c:v>168034.26283547192</c:v>
                </c:pt>
                <c:pt idx="14127" formatCode="0.00">
                  <c:v>168140.39072037084</c:v>
                </c:pt>
                <c:pt idx="14128" formatCode="0.00">
                  <c:v>168246.54086407062</c:v>
                </c:pt>
                <c:pt idx="14129" formatCode="0.00">
                  <c:v>168352.71326195836</c:v>
                </c:pt>
                <c:pt idx="14130" formatCode="0.00">
                  <c:v>168458.90790942399</c:v>
                </c:pt>
                <c:pt idx="14131" formatCode="0.00">
                  <c:v>168565.12480186019</c:v>
                </c:pt>
                <c:pt idx="14132" formatCode="0.00">
                  <c:v>168671.36393466245</c:v>
                </c:pt>
                <c:pt idx="14133" formatCode="0.00">
                  <c:v>168777.6253032292</c:v>
                </c:pt>
                <c:pt idx="14134" formatCode="0.00">
                  <c:v>168883.90890296138</c:v>
                </c:pt>
                <c:pt idx="14135" formatCode="0.00">
                  <c:v>168990.2147292631</c:v>
                </c:pt>
                <c:pt idx="14136" formatCode="0.00">
                  <c:v>169096.54277754086</c:v>
                </c:pt>
                <c:pt idx="14137" formatCode="0.00">
                  <c:v>169202.89304320433</c:v>
                </c:pt>
                <c:pt idx="14138" formatCode="0.00">
                  <c:v>169309.26552166566</c:v>
                </c:pt>
                <c:pt idx="14139" formatCode="0.00">
                  <c:v>169415.66020833995</c:v>
                </c:pt>
                <c:pt idx="14140" formatCode="0.00">
                  <c:v>169522.0770986451</c:v>
                </c:pt>
                <c:pt idx="14141" formatCode="0.00">
                  <c:v>169628.5161880017</c:v>
                </c:pt>
                <c:pt idx="14142" formatCode="0.00">
                  <c:v>169734.97747183315</c:v>
                </c:pt>
                <c:pt idx="14143" formatCode="0.00">
                  <c:v>169841.46094556563</c:v>
                </c:pt>
                <c:pt idx="14144" formatCode="0.00">
                  <c:v>169947.96660462808</c:v>
                </c:pt>
                <c:pt idx="14145" formatCode="0.00">
                  <c:v>170054.49444445228</c:v>
                </c:pt>
                <c:pt idx="14146" formatCode="0.00">
                  <c:v>170161.04446047268</c:v>
                </c:pt>
                <c:pt idx="14147" formatCode="0.00">
                  <c:v>170267.61664812645</c:v>
                </c:pt>
                <c:pt idx="14148" formatCode="0.00">
                  <c:v>170374.21100285373</c:v>
                </c:pt>
                <c:pt idx="14149" formatCode="0.00">
                  <c:v>170480.82752009723</c:v>
                </c:pt>
                <c:pt idx="14150" formatCode="0.00">
                  <c:v>170587.46619530249</c:v>
                </c:pt>
                <c:pt idx="14151" formatCode="0.00">
                  <c:v>170694.12702391771</c:v>
                </c:pt>
                <c:pt idx="14152" formatCode="0.00">
                  <c:v>170800.81000139395</c:v>
                </c:pt>
                <c:pt idx="14153" formatCode="0.00">
                  <c:v>170907.51512318509</c:v>
                </c:pt>
                <c:pt idx="14154" formatCode="0.00">
                  <c:v>171014.24238474751</c:v>
                </c:pt>
                <c:pt idx="14155" formatCode="0.00">
                  <c:v>171120.99178154054</c:v>
                </c:pt>
                <c:pt idx="14156" formatCode="0.00">
                  <c:v>171227.76330902611</c:v>
                </c:pt>
                <c:pt idx="14157" formatCode="0.00">
                  <c:v>171334.55696266907</c:v>
                </c:pt>
                <c:pt idx="14158" formatCode="0.00">
                  <c:v>171441.37273793676</c:v>
                </c:pt>
                <c:pt idx="14159" formatCode="0.00">
                  <c:v>171548.21063029952</c:v>
                </c:pt>
                <c:pt idx="14160" formatCode="0.00">
                  <c:v>171655.07063523011</c:v>
                </c:pt>
                <c:pt idx="14161" formatCode="0.00">
                  <c:v>171761.95274820426</c:v>
                </c:pt>
                <c:pt idx="14162" formatCode="0.00">
                  <c:v>171868.85696470039</c:v>
                </c:pt>
                <c:pt idx="14163" formatCode="0.00">
                  <c:v>171975.7832801996</c:v>
                </c:pt>
                <c:pt idx="14164" formatCode="0.00">
                  <c:v>172082.73169018558</c:v>
                </c:pt>
                <c:pt idx="14165" formatCode="0.00">
                  <c:v>172189.70219014501</c:v>
                </c:pt>
                <c:pt idx="14166" formatCode="0.00">
                  <c:v>172296.69477556704</c:v>
                </c:pt>
                <c:pt idx="14167" formatCode="0.00">
                  <c:v>172403.70944194368</c:v>
                </c:pt>
                <c:pt idx="14168" formatCode="0.00">
                  <c:v>172510.74618476952</c:v>
                </c:pt>
                <c:pt idx="14169" formatCode="0.00">
                  <c:v>172617.80499954199</c:v>
                </c:pt>
                <c:pt idx="14170" formatCode="0.00">
                  <c:v>172724.88588176109</c:v>
                </c:pt>
                <c:pt idx="14171" formatCode="0.00">
                  <c:v>172831.98882692965</c:v>
                </c:pt>
                <c:pt idx="14172" formatCode="0.00">
                  <c:v>172939.11383055311</c:v>
                </c:pt>
                <c:pt idx="14173" formatCode="0.00">
                  <c:v>173046.26088813966</c:v>
                </c:pt>
                <c:pt idx="14174" formatCode="0.00">
                  <c:v>173153.42999520004</c:v>
                </c:pt>
                <c:pt idx="14175" formatCode="0.00">
                  <c:v>173260.62114724793</c:v>
                </c:pt>
                <c:pt idx="14176" formatCode="0.00">
                  <c:v>173367.83433979945</c:v>
                </c:pt>
                <c:pt idx="14177" formatCode="0.00">
                  <c:v>173475.06956837358</c:v>
                </c:pt>
                <c:pt idx="14178" formatCode="0.00">
                  <c:v>173582.32682849182</c:v>
                </c:pt>
                <c:pt idx="14179" formatCode="0.00">
                  <c:v>173689.6061156785</c:v>
                </c:pt>
                <c:pt idx="14180" formatCode="0.00">
                  <c:v>173796.90742546049</c:v>
                </c:pt>
                <c:pt idx="14181" formatCode="0.00">
                  <c:v>173904.23075336756</c:v>
                </c:pt>
                <c:pt idx="14182" formatCode="0.00">
                  <c:v>174011.57609493189</c:v>
                </c:pt>
                <c:pt idx="14183" formatCode="0.00">
                  <c:v>174118.9434456884</c:v>
                </c:pt>
                <c:pt idx="14184" formatCode="0.00">
                  <c:v>174226.33280117478</c:v>
                </c:pt>
                <c:pt idx="14185" formatCode="0.00">
                  <c:v>174333.74415693127</c:v>
                </c:pt>
                <c:pt idx="14186" formatCode="0.00">
                  <c:v>174441.17750850087</c:v>
                </c:pt>
                <c:pt idx="14187" formatCode="0.00">
                  <c:v>174548.63285142914</c:v>
                </c:pt>
                <c:pt idx="14188" formatCode="0.00">
                  <c:v>174656.11018126432</c:v>
                </c:pt>
                <c:pt idx="14189" formatCode="0.00">
                  <c:v>174763.60949355742</c:v>
                </c:pt>
                <c:pt idx="14190" formatCode="0.00">
                  <c:v>174871.13078386182</c:v>
                </c:pt>
                <c:pt idx="14191" formatCode="0.00">
                  <c:v>174978.67404773392</c:v>
                </c:pt>
                <c:pt idx="14192" formatCode="0.00">
                  <c:v>175086.23928073241</c:v>
                </c:pt>
                <c:pt idx="14193" formatCode="0.00">
                  <c:v>175193.82647841892</c:v>
                </c:pt>
                <c:pt idx="14194" formatCode="0.00">
                  <c:v>175301.43563635752</c:v>
                </c:pt>
                <c:pt idx="14195" formatCode="0.00">
                  <c:v>175409.06675011499</c:v>
                </c:pt>
                <c:pt idx="14196" formatCode="0.00">
                  <c:v>175516.71981526073</c:v>
                </c:pt>
                <c:pt idx="14197" formatCode="0.00">
                  <c:v>175624.39482736675</c:v>
                </c:pt>
                <c:pt idx="14198" formatCode="0.00">
                  <c:v>175732.09178200777</c:v>
                </c:pt>
                <c:pt idx="14199" formatCode="0.00">
                  <c:v>175839.81067476113</c:v>
                </c:pt>
                <c:pt idx="14200" formatCode="0.00">
                  <c:v>175947.5515012067</c:v>
                </c:pt>
                <c:pt idx="14201" formatCode="0.00">
                  <c:v>176055.314256927</c:v>
                </c:pt>
                <c:pt idx="14202" formatCode="0.00">
                  <c:v>176163.09893750719</c:v>
                </c:pt>
                <c:pt idx="14203" formatCode="0.00">
                  <c:v>176270.90553853515</c:v>
                </c:pt>
                <c:pt idx="14204" formatCode="0.00">
                  <c:v>176378.73405560112</c:v>
                </c:pt>
                <c:pt idx="14205" formatCode="0.00">
                  <c:v>176486.58448429822</c:v>
                </c:pt>
                <c:pt idx="14206" formatCode="0.00">
                  <c:v>176594.45682022205</c:v>
                </c:pt>
                <c:pt idx="14207" formatCode="0.00">
                  <c:v>176702.35105897085</c:v>
                </c:pt>
                <c:pt idx="14208" formatCode="0.00">
                  <c:v>176810.2671961454</c:v>
                </c:pt>
                <c:pt idx="14209" formatCode="0.00">
                  <c:v>176918.20522734916</c:v>
                </c:pt>
                <c:pt idx="14210" formatCode="0.00">
                  <c:v>177026.16514818816</c:v>
                </c:pt>
                <c:pt idx="14211" formatCode="0.00">
                  <c:v>177134.14695427107</c:v>
                </c:pt>
                <c:pt idx="14212" formatCode="0.00">
                  <c:v>177242.15064120901</c:v>
                </c:pt>
                <c:pt idx="14213" formatCode="0.00">
                  <c:v>177350.17620461591</c:v>
                </c:pt>
                <c:pt idx="14214" formatCode="0.00">
                  <c:v>177458.2236401081</c:v>
                </c:pt>
                <c:pt idx="14215" formatCode="0.00">
                  <c:v>177566.29294330455</c:v>
                </c:pt>
                <c:pt idx="14216" formatCode="0.00">
                  <c:v>177674.38410982693</c:v>
                </c:pt>
                <c:pt idx="14217" formatCode="0.00">
                  <c:v>177782.49713529937</c:v>
                </c:pt>
                <c:pt idx="14218" formatCode="0.00">
                  <c:v>177890.63201534856</c:v>
                </c:pt>
                <c:pt idx="14219" formatCode="0.00">
                  <c:v>177998.7887456039</c:v>
                </c:pt>
                <c:pt idx="14220" formatCode="0.00">
                  <c:v>178106.96732169716</c:v>
                </c:pt>
                <c:pt idx="14221" formatCode="0.00">
                  <c:v>178215.16773926295</c:v>
                </c:pt>
                <c:pt idx="14222" formatCode="0.00">
                  <c:v>178323.38999393818</c:v>
                </c:pt>
                <c:pt idx="14223" formatCode="0.00">
                  <c:v>178431.63408136254</c:v>
                </c:pt>
                <c:pt idx="14224" formatCode="0.00">
                  <c:v>178539.89999717814</c:v>
                </c:pt>
                <c:pt idx="14225" formatCode="0.00">
                  <c:v>178648.18773702977</c:v>
                </c:pt>
                <c:pt idx="14226" formatCode="0.00">
                  <c:v>178756.49729656466</c:v>
                </c:pt>
                <c:pt idx="14227" formatCode="0.00">
                  <c:v>178864.82867143265</c:v>
                </c:pt>
                <c:pt idx="14228" formatCode="0.00">
                  <c:v>178973.1818572862</c:v>
                </c:pt>
                <c:pt idx="14229" formatCode="0.00">
                  <c:v>179081.55684978026</c:v>
                </c:pt>
                <c:pt idx="14230" formatCode="0.00">
                  <c:v>179189.95364457226</c:v>
                </c:pt>
                <c:pt idx="14231" formatCode="0.00">
                  <c:v>179298.37223732239</c:v>
                </c:pt>
                <c:pt idx="14232" formatCode="0.00">
                  <c:v>179406.81262369311</c:v>
                </c:pt>
                <c:pt idx="14233" formatCode="0.00">
                  <c:v>179515.27479934963</c:v>
                </c:pt>
                <c:pt idx="14234" formatCode="0.00">
                  <c:v>179623.75875995963</c:v>
                </c:pt>
                <c:pt idx="14235" formatCode="0.00">
                  <c:v>179732.26450119333</c:v>
                </c:pt>
                <c:pt idx="14236" formatCode="0.00">
                  <c:v>179840.7920187235</c:v>
                </c:pt>
                <c:pt idx="14237" formatCode="0.00">
                  <c:v>179949.34130822541</c:v>
                </c:pt>
                <c:pt idx="14238" formatCode="0.00">
                  <c:v>180057.91236537689</c:v>
                </c:pt>
                <c:pt idx="14239" formatCode="0.00">
                  <c:v>180166.50518585832</c:v>
                </c:pt>
                <c:pt idx="14240" formatCode="0.00">
                  <c:v>180275.11976535252</c:v>
                </c:pt>
                <c:pt idx="14241" formatCode="0.00">
                  <c:v>180383.75609954493</c:v>
                </c:pt>
                <c:pt idx="14242" formatCode="0.00">
                  <c:v>180492.41418412345</c:v>
                </c:pt>
                <c:pt idx="14243" formatCode="0.00">
                  <c:v>180601.09401477859</c:v>
                </c:pt>
                <c:pt idx="14244" formatCode="0.00">
                  <c:v>180709.79558720323</c:v>
                </c:pt>
                <c:pt idx="14245" formatCode="0.00">
                  <c:v>180818.5188970929</c:v>
                </c:pt>
                <c:pt idx="14246" formatCode="0.00">
                  <c:v>180927.26394014552</c:v>
                </c:pt>
                <c:pt idx="14247" formatCode="0.00">
                  <c:v>181036.03071206168</c:v>
                </c:pt>
                <c:pt idx="14248" formatCode="0.00">
                  <c:v>181144.8192085443</c:v>
                </c:pt>
                <c:pt idx="14249" formatCode="0.00">
                  <c:v>181253.62942529892</c:v>
                </c:pt>
                <c:pt idx="14250" formatCode="0.00">
                  <c:v>181362.46135803353</c:v>
                </c:pt>
                <c:pt idx="14251" formatCode="0.00">
                  <c:v>181471.31500245864</c:v>
                </c:pt>
                <c:pt idx="14252" formatCode="0.00">
                  <c:v>181580.19035428728</c:v>
                </c:pt>
                <c:pt idx="14253" formatCode="0.00">
                  <c:v>181689.08740923498</c:v>
                </c:pt>
                <c:pt idx="14254" formatCode="0.00">
                  <c:v>181798.00616301966</c:v>
                </c:pt>
                <c:pt idx="14255" formatCode="0.00">
                  <c:v>181906.94661136193</c:v>
                </c:pt>
                <c:pt idx="14256" formatCode="0.00">
                  <c:v>182015.90874998464</c:v>
                </c:pt>
                <c:pt idx="14257" formatCode="0.00">
                  <c:v>182124.8925746133</c:v>
                </c:pt>
                <c:pt idx="14258" formatCode="0.00">
                  <c:v>182233.89808097581</c:v>
                </c:pt>
                <c:pt idx="14259" formatCode="0.00">
                  <c:v>182342.92526480267</c:v>
                </c:pt>
                <c:pt idx="14260" formatCode="0.00">
                  <c:v>182451.97412182673</c:v>
                </c:pt>
                <c:pt idx="14261" formatCode="0.00">
                  <c:v>182561.04464778342</c:v>
                </c:pt>
                <c:pt idx="14262" formatCode="0.00">
                  <c:v>182670.13683841054</c:v>
                </c:pt>
                <c:pt idx="14263" formatCode="0.00">
                  <c:v>182779.2506894485</c:v>
                </c:pt>
                <c:pt idx="14264" formatCode="0.00">
                  <c:v>182888.38619664003</c:v>
                </c:pt>
                <c:pt idx="14265" formatCode="0.00">
                  <c:v>182997.54335573042</c:v>
                </c:pt>
                <c:pt idx="14266" formatCode="0.00">
                  <c:v>183106.72216246734</c:v>
                </c:pt>
                <c:pt idx="14267" formatCode="0.00">
                  <c:v>183215.92261260108</c:v>
                </c:pt>
                <c:pt idx="14268" formatCode="0.00">
                  <c:v>183325.14470188419</c:v>
                </c:pt>
                <c:pt idx="14269" formatCode="0.00">
                  <c:v>183434.38842607188</c:v>
                </c:pt>
                <c:pt idx="14270" formatCode="0.00">
                  <c:v>183543.65378092165</c:v>
                </c:pt>
                <c:pt idx="14271" formatCode="0.00">
                  <c:v>183652.94076219355</c:v>
                </c:pt>
                <c:pt idx="14272" formatCode="0.00">
                  <c:v>183762.24936565006</c:v>
                </c:pt>
                <c:pt idx="14273" formatCode="0.00">
                  <c:v>183871.5795870561</c:v>
                </c:pt>
                <c:pt idx="14274" formatCode="0.00">
                  <c:v>183980.93142217895</c:v>
                </c:pt>
                <c:pt idx="14275" formatCode="0.00">
                  <c:v>184090.30486678859</c:v>
                </c:pt>
                <c:pt idx="14276" formatCode="0.00">
                  <c:v>184199.69991665706</c:v>
                </c:pt>
                <c:pt idx="14277" formatCode="0.00">
                  <c:v>184309.11656755925</c:v>
                </c:pt>
                <c:pt idx="14278" formatCode="0.00">
                  <c:v>184418.55481527213</c:v>
                </c:pt>
                <c:pt idx="14279" formatCode="0.00">
                  <c:v>184528.01465557542</c:v>
                </c:pt>
                <c:pt idx="14280" formatCode="0.00">
                  <c:v>184637.49608425098</c:v>
                </c:pt>
                <c:pt idx="14281" formatCode="0.00">
                  <c:v>184746.99909708335</c:v>
                </c:pt>
                <c:pt idx="14282" formatCode="0.00">
                  <c:v>184856.52368985926</c:v>
                </c:pt>
                <c:pt idx="14283" formatCode="0.00">
                  <c:v>184966.06985836811</c:v>
                </c:pt>
                <c:pt idx="14284" formatCode="0.00">
                  <c:v>185075.63759840155</c:v>
                </c:pt>
                <c:pt idx="14285" formatCode="0.00">
                  <c:v>185185.22690575372</c:v>
                </c:pt>
                <c:pt idx="14286" formatCode="0.00">
                  <c:v>185294.83777622113</c:v>
                </c:pt>
                <c:pt idx="14287" formatCode="0.00">
                  <c:v>185404.47020560279</c:v>
                </c:pt>
                <c:pt idx="14288" formatCode="0.00">
                  <c:v>185514.12418970006</c:v>
                </c:pt>
                <c:pt idx="14289" formatCode="0.00">
                  <c:v>185623.79972431672</c:v>
                </c:pt>
                <c:pt idx="14290" formatCode="0.00">
                  <c:v>185733.49680525897</c:v>
                </c:pt>
                <c:pt idx="14291" formatCode="0.00">
                  <c:v>185843.21542833545</c:v>
                </c:pt>
                <c:pt idx="14292" formatCode="0.00">
                  <c:v>185952.95558935715</c:v>
                </c:pt>
                <c:pt idx="14293" formatCode="0.00">
                  <c:v>186062.7172841375</c:v>
                </c:pt>
                <c:pt idx="14294" formatCode="0.00">
                  <c:v>186172.50050849229</c:v>
                </c:pt>
                <c:pt idx="14295" formatCode="0.00">
                  <c:v>186282.30525823976</c:v>
                </c:pt>
                <c:pt idx="14296" formatCode="0.00">
                  <c:v>186392.1315292005</c:v>
                </c:pt>
                <c:pt idx="14297" formatCode="0.00">
                  <c:v>186501.97931719755</c:v>
                </c:pt>
                <c:pt idx="14298" formatCode="0.00">
                  <c:v>186611.8486180563</c:v>
                </c:pt>
                <c:pt idx="14299" formatCode="0.00">
                  <c:v>186721.73942760454</c:v>
                </c:pt>
                <c:pt idx="14300" formatCode="0.00">
                  <c:v>186831.65174167242</c:v>
                </c:pt>
                <c:pt idx="14301" formatCode="0.00">
                  <c:v>186941.58555609258</c:v>
                </c:pt>
                <c:pt idx="14302" formatCode="0.00">
                  <c:v>187051.54086669986</c:v>
                </c:pt>
                <c:pt idx="14303" formatCode="0.00">
                  <c:v>187161.51766933169</c:v>
                </c:pt>
                <c:pt idx="14304" formatCode="0.00">
                  <c:v>187271.51595982767</c:v>
                </c:pt>
                <c:pt idx="14305" formatCode="0.00">
                  <c:v>187381.53573402995</c:v>
                </c:pt>
                <c:pt idx="14306" formatCode="0.00">
                  <c:v>187491.57698778302</c:v>
                </c:pt>
                <c:pt idx="14307" formatCode="0.00">
                  <c:v>187601.63971693363</c:v>
                </c:pt>
                <c:pt idx="14308" formatCode="0.00">
                  <c:v>187711.72391733102</c:v>
                </c:pt>
                <c:pt idx="14309" formatCode="0.00">
                  <c:v>187821.8295848268</c:v>
                </c:pt>
                <c:pt idx="14310" formatCode="0.00">
                  <c:v>187931.95671527481</c:v>
                </c:pt>
                <c:pt idx="14311" formatCode="0.00">
                  <c:v>188042.10530453143</c:v>
                </c:pt>
                <c:pt idx="14312" formatCode="0.00">
                  <c:v>188152.2753484553</c:v>
                </c:pt>
                <c:pt idx="14313" formatCode="0.00">
                  <c:v>188262.46684290739</c:v>
                </c:pt>
                <c:pt idx="14314" formatCode="0.00">
                  <c:v>188372.67978375111</c:v>
                </c:pt>
                <c:pt idx="14315" formatCode="0.00">
                  <c:v>188482.91416685222</c:v>
                </c:pt>
                <c:pt idx="14316" formatCode="0.00">
                  <c:v>188593.16998807873</c:v>
                </c:pt>
                <c:pt idx="14317" formatCode="0.00">
                  <c:v>188703.44724330111</c:v>
                </c:pt>
                <c:pt idx="14318" formatCode="0.00">
                  <c:v>188813.74592839211</c:v>
                </c:pt>
                <c:pt idx="14319" formatCode="0.00">
                  <c:v>188924.06603922698</c:v>
                </c:pt>
                <c:pt idx="14320" formatCode="0.00">
                  <c:v>189034.40757168306</c:v>
                </c:pt>
                <c:pt idx="14321" formatCode="0.00">
                  <c:v>189144.77052164014</c:v>
                </c:pt>
                <c:pt idx="14322" formatCode="0.00">
                  <c:v>189255.15488498047</c:v>
                </c:pt>
                <c:pt idx="14323" formatCode="0.00">
                  <c:v>189365.56065758847</c:v>
                </c:pt>
                <c:pt idx="14324" formatCode="0.00">
                  <c:v>189475.98783535103</c:v>
                </c:pt>
                <c:pt idx="14325" formatCode="0.00">
                  <c:v>189586.43641415724</c:v>
                </c:pt>
                <c:pt idx="14326" formatCode="0.00">
                  <c:v>189696.90638989862</c:v>
                </c:pt>
                <c:pt idx="14327" formatCode="0.00">
                  <c:v>189807.39775846899</c:v>
                </c:pt>
                <c:pt idx="14328" formatCode="0.00">
                  <c:v>189917.9105157645</c:v>
                </c:pt>
                <c:pt idx="14329" formatCode="0.00">
                  <c:v>190028.44465768358</c:v>
                </c:pt>
                <c:pt idx="14330" formatCode="0.00">
                  <c:v>190139.00018012701</c:v>
                </c:pt>
                <c:pt idx="14331" formatCode="0.00">
                  <c:v>190249.57707899794</c:v>
                </c:pt>
                <c:pt idx="14332" formatCode="0.00">
                  <c:v>190360.17535020175</c:v>
                </c:pt>
                <c:pt idx="14333" formatCode="0.00">
                  <c:v>190470.79498964633</c:v>
                </c:pt>
                <c:pt idx="14334" formatCode="0.00">
                  <c:v>190581.4359932415</c:v>
                </c:pt>
                <c:pt idx="14335" formatCode="0.00">
                  <c:v>190692.09835689983</c:v>
                </c:pt>
                <c:pt idx="14336" formatCode="0.00">
                  <c:v>190802.78207653589</c:v>
                </c:pt>
                <c:pt idx="14337" formatCode="0.00">
                  <c:v>190913.48714806672</c:v>
                </c:pt>
                <c:pt idx="14338" formatCode="0.00">
                  <c:v>191024.21356741159</c:v>
                </c:pt>
                <c:pt idx="14339" formatCode="0.00">
                  <c:v>191134.96133049214</c:v>
                </c:pt>
                <c:pt idx="14340" formatCode="0.00">
                  <c:v>191245.73043323212</c:v>
                </c:pt>
                <c:pt idx="14341" formatCode="0.00">
                  <c:v>191356.52087155782</c:v>
                </c:pt>
                <c:pt idx="14342" formatCode="0.00">
                  <c:v>191467.33264139778</c:v>
                </c:pt>
                <c:pt idx="14343" formatCode="0.00">
                  <c:v>191578.16573868276</c:v>
                </c:pt>
                <c:pt idx="14344" formatCode="0.00">
                  <c:v>191689.02015934579</c:v>
                </c:pt>
                <c:pt idx="14345" formatCode="0.00">
                  <c:v>191799.89589932229</c:v>
                </c:pt>
                <c:pt idx="14346" formatCode="0.00">
                  <c:v>191910.79295454983</c:v>
                </c:pt>
                <c:pt idx="14347" formatCode="0.00">
                  <c:v>192021.71132096849</c:v>
                </c:pt>
                <c:pt idx="14348" formatCode="0.00">
                  <c:v>192132.65099452037</c:v>
                </c:pt>
                <c:pt idx="14349" formatCode="0.00">
                  <c:v>192243.61197115001</c:v>
                </c:pt>
                <c:pt idx="14350" formatCode="0.00">
                  <c:v>192354.59424680422</c:v>
                </c:pt>
                <c:pt idx="14351" formatCode="0.00">
                  <c:v>192465.59781743211</c:v>
                </c:pt>
                <c:pt idx="14352" formatCode="0.00">
                  <c:v>192576.62267898495</c:v>
                </c:pt>
                <c:pt idx="14353" formatCode="0.00">
                  <c:v>192687.6688274164</c:v>
                </c:pt>
                <c:pt idx="14354" formatCode="0.00">
                  <c:v>192798.73625868233</c:v>
                </c:pt>
                <c:pt idx="14355" formatCode="0.00">
                  <c:v>192909.8249687409</c:v>
                </c:pt>
                <c:pt idx="14356" formatCode="0.00">
                  <c:v>193020.93495355253</c:v>
                </c:pt>
                <c:pt idx="14357" formatCode="0.00">
                  <c:v>193132.06620907996</c:v>
                </c:pt>
                <c:pt idx="14358" formatCode="0.00">
                  <c:v>193243.21873128804</c:v>
                </c:pt>
                <c:pt idx="14359" formatCode="0.00">
                  <c:v>193354.39251614409</c:v>
                </c:pt>
                <c:pt idx="14360" formatCode="0.00">
                  <c:v>193465.58755961747</c:v>
                </c:pt>
                <c:pt idx="14361" formatCode="0.00">
                  <c:v>193576.80385768006</c:v>
                </c:pt>
                <c:pt idx="14362" formatCode="0.00">
                  <c:v>193688.04140630574</c:v>
                </c:pt>
                <c:pt idx="14363" formatCode="0.00">
                  <c:v>193799.30020147079</c:v>
                </c:pt>
                <c:pt idx="14364" formatCode="0.00">
                  <c:v>193910.58023915367</c:v>
                </c:pt>
                <c:pt idx="14365" formatCode="0.00">
                  <c:v>194021.88151533518</c:v>
                </c:pt>
                <c:pt idx="14366" formatCode="0.00">
                  <c:v>194133.20402599825</c:v>
                </c:pt>
                <c:pt idx="14367" formatCode="0.00">
                  <c:v>194244.54776712807</c:v>
                </c:pt>
                <c:pt idx="14368" formatCode="0.00">
                  <c:v>194355.91273471221</c:v>
                </c:pt>
                <c:pt idx="14369" formatCode="0.00">
                  <c:v>194467.2989247404</c:v>
                </c:pt>
                <c:pt idx="14370" formatCode="0.00">
                  <c:v>194578.70633320449</c:v>
                </c:pt>
                <c:pt idx="14371" formatCode="0.00">
                  <c:v>194690.13495609877</c:v>
                </c:pt>
                <c:pt idx="14372" formatCode="0.00">
                  <c:v>194801.58478941958</c:v>
                </c:pt>
                <c:pt idx="14373" formatCode="0.00">
                  <c:v>194913.05582916568</c:v>
                </c:pt>
                <c:pt idx="14374" formatCode="0.00">
                  <c:v>195024.54807133775</c:v>
                </c:pt>
                <c:pt idx="14375" formatCode="0.00">
                  <c:v>195136.06151193922</c:v>
                </c:pt>
                <c:pt idx="14376" formatCode="0.00">
                  <c:v>195247.59614697512</c:v>
                </c:pt>
                <c:pt idx="14377" formatCode="0.00">
                  <c:v>195359.15197245328</c:v>
                </c:pt>
                <c:pt idx="14378" formatCode="0.00">
                  <c:v>195470.72898438328</c:v>
                </c:pt>
                <c:pt idx="14379" formatCode="0.00">
                  <c:v>195582.32717877728</c:v>
                </c:pt>
                <c:pt idx="14380" formatCode="0.00">
                  <c:v>195693.94655164948</c:v>
                </c:pt>
                <c:pt idx="14381" formatCode="0.00">
                  <c:v>195805.58709901624</c:v>
                </c:pt>
                <c:pt idx="14382" formatCode="0.00">
                  <c:v>195917.24881689632</c:v>
                </c:pt>
                <c:pt idx="14383" formatCode="0.00">
                  <c:v>196028.93170131056</c:v>
                </c:pt>
                <c:pt idx="14384" formatCode="0.00">
                  <c:v>196140.63574828202</c:v>
                </c:pt>
                <c:pt idx="14385" formatCode="0.00">
                  <c:v>196252.360953836</c:v>
                </c:pt>
                <c:pt idx="14386" formatCode="0.00">
                  <c:v>196364.10731399999</c:v>
                </c:pt>
                <c:pt idx="14387" formatCode="0.00">
                  <c:v>196475.87482480376</c:v>
                </c:pt>
                <c:pt idx="14388" formatCode="0.00">
                  <c:v>196587.66348227917</c:v>
                </c:pt>
                <c:pt idx="14389" formatCode="0.00">
                  <c:v>196699.4732824603</c:v>
                </c:pt>
                <c:pt idx="14390" formatCode="0.00">
                  <c:v>196811.30422138347</c:v>
                </c:pt>
                <c:pt idx="14391" formatCode="0.00">
                  <c:v>196923.15629508722</c:v>
                </c:pt>
                <c:pt idx="14392" formatCode="0.00">
                  <c:v>197035.02949961217</c:v>
                </c:pt>
                <c:pt idx="14393" formatCode="0.00">
                  <c:v>197146.92383100127</c:v>
                </c:pt>
                <c:pt idx="14394" formatCode="0.00">
                  <c:v>197258.83928529959</c:v>
                </c:pt>
                <c:pt idx="14395" formatCode="0.00">
                  <c:v>197370.77585855435</c:v>
                </c:pt>
                <c:pt idx="14396" formatCode="0.00">
                  <c:v>197482.73354681506</c:v>
                </c:pt>
                <c:pt idx="14397" formatCode="0.00">
                  <c:v>197594.71234613334</c:v>
                </c:pt>
                <c:pt idx="14398" formatCode="0.00">
                  <c:v>197706.71225256298</c:v>
                </c:pt>
                <c:pt idx="14399" formatCode="0.00">
                  <c:v>197818.73326216007</c:v>
                </c:pt>
                <c:pt idx="14400" formatCode="0.00">
                  <c:v>197930.77537098268</c:v>
                </c:pt>
                <c:pt idx="14401" formatCode="0.00">
                  <c:v>198042.83857509121</c:v>
                </c:pt>
                <c:pt idx="14402" formatCode="0.00">
                  <c:v>198154.92287054821</c:v>
                </c:pt>
                <c:pt idx="14403" formatCode="0.00">
                  <c:v>198267.02825341834</c:v>
                </c:pt>
                <c:pt idx="14404" formatCode="0.00">
                  <c:v>198379.15471976853</c:v>
                </c:pt>
                <c:pt idx="14405" formatCode="0.00">
                  <c:v>198491.30226566785</c:v>
                </c:pt>
                <c:pt idx="14406" formatCode="0.00">
                  <c:v>198603.4708871874</c:v>
                </c:pt>
                <c:pt idx="14407" formatCode="0.00">
                  <c:v>198715.66058040067</c:v>
                </c:pt>
                <c:pt idx="14408" formatCode="0.00">
                  <c:v>198827.87134138308</c:v>
                </c:pt>
                <c:pt idx="14409" formatCode="0.00">
                  <c:v>198940.10316621244</c:v>
                </c:pt>
                <c:pt idx="14410" formatCode="0.00">
                  <c:v>199052.35605096858</c:v>
                </c:pt>
                <c:pt idx="14411" formatCode="0.00">
                  <c:v>199164.62999173347</c:v>
                </c:pt>
                <c:pt idx="14412" formatCode="0.00">
                  <c:v>199276.92498459134</c:v>
                </c:pt>
                <c:pt idx="14413" formatCode="0.00">
                  <c:v>199389.24102562843</c:v>
                </c:pt>
                <c:pt idx="14414" formatCode="0.00">
                  <c:v>199501.57811093333</c:v>
                </c:pt>
                <c:pt idx="14415" formatCode="0.00">
                  <c:v>199613.93623659661</c:v>
                </c:pt>
                <c:pt idx="14416" formatCode="0.00">
                  <c:v>199726.31539871107</c:v>
                </c:pt>
                <c:pt idx="14417" formatCode="0.00">
                  <c:v>199838.7155933716</c:v>
                </c:pt>
                <c:pt idx="14418" formatCode="0.00">
                  <c:v>199951.13681667525</c:v>
                </c:pt>
                <c:pt idx="14419" formatCode="0.00">
                  <c:v>200063.57906472127</c:v>
                </c:pt>
                <c:pt idx="14420" formatCode="0.00">
                  <c:v>200176.04233361094</c:v>
                </c:pt>
                <c:pt idx="14421" formatCode="0.00">
                  <c:v>200288.52661944783</c:v>
                </c:pt>
                <c:pt idx="14422" formatCode="0.00">
                  <c:v>200401.03191833748</c:v>
                </c:pt>
                <c:pt idx="14423" formatCode="0.00">
                  <c:v>200513.55822638771</c:v>
                </c:pt>
                <c:pt idx="14424" formatCode="0.00">
                  <c:v>200626.10553970837</c:v>
                </c:pt>
                <c:pt idx="14425" formatCode="0.00">
                  <c:v>200738.67385441149</c:v>
                </c:pt>
                <c:pt idx="14426" formatCode="0.00">
                  <c:v>200851.26316661117</c:v>
                </c:pt>
                <c:pt idx="14427" formatCode="0.00">
                  <c:v>200963.87347242376</c:v>
                </c:pt>
                <c:pt idx="14428" formatCode="0.00">
                  <c:v>201076.50476796756</c:v>
                </c:pt>
                <c:pt idx="14429" formatCode="0.00">
                  <c:v>201189.15704936322</c:v>
                </c:pt>
                <c:pt idx="14430" formatCode="0.00">
                  <c:v>201301.83031273319</c:v>
                </c:pt>
                <c:pt idx="14431" formatCode="0.00">
                  <c:v>201414.52455420239</c:v>
                </c:pt>
                <c:pt idx="14432" formatCode="0.00">
                  <c:v>201527.23976989766</c:v>
                </c:pt>
                <c:pt idx="14433" formatCode="0.00">
                  <c:v>201639.975955948</c:v>
                </c:pt>
                <c:pt idx="14434" formatCode="0.00">
                  <c:v>201752.73310848439</c:v>
                </c:pt>
                <c:pt idx="14435" formatCode="0.00">
                  <c:v>201865.51122364026</c:v>
                </c:pt>
                <c:pt idx="14436" formatCode="0.00">
                  <c:v>201978.31029755075</c:v>
                </c:pt>
                <c:pt idx="14437" formatCode="0.00">
                  <c:v>202091.13032635342</c:v>
                </c:pt>
                <c:pt idx="14438" formatCode="0.00">
                  <c:v>202203.97130618768</c:v>
                </c:pt>
                <c:pt idx="14439" formatCode="0.00">
                  <c:v>202316.83323319527</c:v>
                </c:pt>
                <c:pt idx="14440" formatCode="0.00">
                  <c:v>202429.7161035199</c:v>
                </c:pt>
                <c:pt idx="14441" formatCode="0.00">
                  <c:v>202542.61991330743</c:v>
                </c:pt>
                <c:pt idx="14442" formatCode="0.00">
                  <c:v>202655.54465870577</c:v>
                </c:pt>
                <c:pt idx="14443" formatCode="0.00">
                  <c:v>202768.49033586503</c:v>
                </c:pt>
                <c:pt idx="14444" formatCode="0.00">
                  <c:v>202881.45694093723</c:v>
                </c:pt>
                <c:pt idx="14445" formatCode="0.00">
                  <c:v>202994.44447007673</c:v>
                </c:pt>
                <c:pt idx="14446" formatCode="0.00">
                  <c:v>203107.45291943976</c:v>
                </c:pt>
                <c:pt idx="14447" formatCode="0.00">
                  <c:v>203220.48228518476</c:v>
                </c:pt>
                <c:pt idx="14448" formatCode="0.00">
                  <c:v>203333.53256347217</c:v>
                </c:pt>
                <c:pt idx="14449" formatCode="0.00">
                  <c:v>203446.60375046465</c:v>
                </c:pt>
                <c:pt idx="14450" formatCode="0.00">
                  <c:v>203559.69584232676</c:v>
                </c:pt>
                <c:pt idx="14451" formatCode="0.00">
                  <c:v>203672.80883522538</c:v>
                </c:pt>
                <c:pt idx="14452" formatCode="0.00">
                  <c:v>203785.94272532919</c:v>
                </c:pt>
                <c:pt idx="14453" formatCode="0.00">
                  <c:v>203899.09750880924</c:v>
                </c:pt>
                <c:pt idx="14454" formatCode="0.00">
                  <c:v>204012.27318183839</c:v>
                </c:pt>
                <c:pt idx="14455" formatCode="0.00">
                  <c:v>204125.46974059171</c:v>
                </c:pt>
                <c:pt idx="14456" formatCode="0.00">
                  <c:v>204238.68718124638</c:v>
                </c:pt>
                <c:pt idx="14457" formatCode="0.00">
                  <c:v>204351.9254999815</c:v>
                </c:pt>
                <c:pt idx="14458" formatCode="0.00">
                  <c:v>204465.18469297845</c:v>
                </c:pt>
                <c:pt idx="14459" formatCode="0.00">
                  <c:v>204578.46475642046</c:v>
                </c:pt>
                <c:pt idx="14460" formatCode="0.00">
                  <c:v>204691.76568649302</c:v>
                </c:pt>
                <c:pt idx="14461" formatCode="0.00">
                  <c:v>204805.08747938351</c:v>
                </c:pt>
                <c:pt idx="14462" formatCode="0.00">
                  <c:v>204918.43013128146</c:v>
                </c:pt>
                <c:pt idx="14463" formatCode="0.00">
                  <c:v>205031.79363837853</c:v>
                </c:pt>
                <c:pt idx="14464" formatCode="0.00">
                  <c:v>205145.17799686824</c:v>
                </c:pt>
                <c:pt idx="14465" formatCode="0.00">
                  <c:v>205258.58320294635</c:v>
                </c:pt>
                <c:pt idx="14466" formatCode="0.00">
                  <c:v>205372.00925281062</c:v>
                </c:pt>
                <c:pt idx="14467" formatCode="0.00">
                  <c:v>205485.45614266075</c:v>
                </c:pt>
                <c:pt idx="14468" formatCode="0.00">
                  <c:v>205598.92386869874</c:v>
                </c:pt>
                <c:pt idx="14469" formatCode="0.00">
                  <c:v>205712.41242712841</c:v>
                </c:pt>
                <c:pt idx="14470" formatCode="0.00">
                  <c:v>205825.92181415571</c:v>
                </c:pt>
                <c:pt idx="14471" formatCode="0.00">
                  <c:v>205939.45202598863</c:v>
                </c:pt>
                <c:pt idx="14472" formatCode="0.00">
                  <c:v>206053.00305883717</c:v>
                </c:pt>
                <c:pt idx="14473" formatCode="0.00">
                  <c:v>206166.57490891349</c:v>
                </c:pt>
                <c:pt idx="14474" formatCode="0.00">
                  <c:v>206280.16757243167</c:v>
                </c:pt>
                <c:pt idx="14475" formatCode="0.00">
                  <c:v>206393.78104560782</c:v>
                </c:pt>
                <c:pt idx="14476" formatCode="0.00">
                  <c:v>206507.41532466016</c:v>
                </c:pt>
                <c:pt idx="14477" formatCode="0.00">
                  <c:v>206621.07040580895</c:v>
                </c:pt>
                <c:pt idx="14478" formatCode="0.00">
                  <c:v>206734.7462852764</c:v>
                </c:pt>
                <c:pt idx="14479" formatCode="0.00">
                  <c:v>206848.44295928685</c:v>
                </c:pt>
                <c:pt idx="14480" formatCode="0.00">
                  <c:v>206962.1604240665</c:v>
                </c:pt>
                <c:pt idx="14481" formatCode="0.00">
                  <c:v>207075.89867584384</c:v>
                </c:pt>
                <c:pt idx="14482" formatCode="0.00">
                  <c:v>207189.65771084919</c:v>
                </c:pt>
                <c:pt idx="14483" formatCode="0.00">
                  <c:v>207303.43752531486</c:v>
                </c:pt>
                <c:pt idx="14484" formatCode="0.00">
                  <c:v>207417.2381154754</c:v>
                </c:pt>
                <c:pt idx="14485" formatCode="0.00">
                  <c:v>207531.05947756712</c:v>
                </c:pt>
                <c:pt idx="14486" formatCode="0.00">
                  <c:v>207644.90160782856</c:v>
                </c:pt>
                <c:pt idx="14487" formatCode="0.00">
                  <c:v>207758.76450250015</c:v>
                </c:pt>
                <c:pt idx="14488" formatCode="0.00">
                  <c:v>207872.64815782441</c:v>
                </c:pt>
                <c:pt idx="14489" formatCode="0.00">
                  <c:v>207986.55257004581</c:v>
                </c:pt>
                <c:pt idx="14490" formatCode="0.00">
                  <c:v>208100.47773541082</c:v>
                </c:pt>
                <c:pt idx="14491" formatCode="0.00">
                  <c:v>208214.42365016803</c:v>
                </c:pt>
                <c:pt idx="14492" formatCode="0.00">
                  <c:v>208328.39031056795</c:v>
                </c:pt>
                <c:pt idx="14493" formatCode="0.00">
                  <c:v>208442.37771286306</c:v>
                </c:pt>
                <c:pt idx="14494" formatCode="0.00">
                  <c:v>208556.38585330793</c:v>
                </c:pt>
                <c:pt idx="14495" formatCode="0.00">
                  <c:v>208670.4147281592</c:v>
                </c:pt>
                <c:pt idx="14496" formatCode="0.00">
                  <c:v>208784.46433367519</c:v>
                </c:pt>
                <c:pt idx="14497" formatCode="0.00">
                  <c:v>208898.53466611664</c:v>
                </c:pt>
                <c:pt idx="14498" formatCode="0.00">
                  <c:v>209012.62572174598</c:v>
                </c:pt>
                <c:pt idx="14499" formatCode="0.00">
                  <c:v>209126.73749682779</c:v>
                </c:pt>
                <c:pt idx="14500" formatCode="0.00">
                  <c:v>209240.86998762857</c:v>
                </c:pt>
                <c:pt idx="14501" formatCode="0.00">
                  <c:v>209355.0231904168</c:v>
                </c:pt>
                <c:pt idx="14502" formatCode="0.00">
                  <c:v>209469.19710146307</c:v>
                </c:pt>
                <c:pt idx="14503" formatCode="0.00">
                  <c:v>209583.39171703983</c:v>
                </c:pt>
                <c:pt idx="14504" formatCode="0.00">
                  <c:v>209697.60703342155</c:v>
                </c:pt>
                <c:pt idx="14505" formatCode="0.00">
                  <c:v>209811.84304688478</c:v>
                </c:pt>
                <c:pt idx="14506" formatCode="0.00">
                  <c:v>209926.09975370782</c:v>
                </c:pt>
                <c:pt idx="14507" formatCode="0.00">
                  <c:v>210040.37715017126</c:v>
                </c:pt>
                <c:pt idx="14508" formatCode="0.00">
                  <c:v>210154.67523255741</c:v>
                </c:pt>
                <c:pt idx="14509" formatCode="0.00">
                  <c:v>210268.99399715068</c:v>
                </c:pt>
                <c:pt idx="14510" formatCode="0.00">
                  <c:v>210383.33344023745</c:v>
                </c:pt>
                <c:pt idx="14511" formatCode="0.00">
                  <c:v>210497.69355810611</c:v>
                </c:pt>
                <c:pt idx="14512" formatCode="0.00">
                  <c:v>210612.0743470469</c:v>
                </c:pt>
                <c:pt idx="14513" formatCode="0.00">
                  <c:v>210726.47580335216</c:v>
                </c:pt>
                <c:pt idx="14514" formatCode="0.00">
                  <c:v>210840.89792331608</c:v>
                </c:pt>
                <c:pt idx="14515" formatCode="0.00">
                  <c:v>210955.34070323498</c:v>
                </c:pt>
                <c:pt idx="14516" formatCode="0.00">
                  <c:v>211069.80413940694</c:v>
                </c:pt>
                <c:pt idx="14517" formatCode="0.00">
                  <c:v>211184.28822813224</c:v>
                </c:pt>
                <c:pt idx="14518" formatCode="0.00">
                  <c:v>211298.79296571287</c:v>
                </c:pt>
                <c:pt idx="14519" formatCode="0.00">
                  <c:v>211413.31834845294</c:v>
                </c:pt>
                <c:pt idx="14520" formatCode="0.00">
                  <c:v>211527.8643726586</c:v>
                </c:pt>
                <c:pt idx="14521" formatCode="0.00">
                  <c:v>211642.43103463767</c:v>
                </c:pt>
                <c:pt idx="14522" formatCode="0.00">
                  <c:v>211757.01833070026</c:v>
                </c:pt>
                <c:pt idx="14523" formatCode="0.00">
                  <c:v>211871.6262571582</c:v>
                </c:pt>
                <c:pt idx="14524" formatCode="0.00">
                  <c:v>211986.25481032534</c:v>
                </c:pt>
                <c:pt idx="14525" formatCode="0.00">
                  <c:v>212100.90398651751</c:v>
                </c:pt>
                <c:pt idx="14526" formatCode="0.00">
                  <c:v>212215.57378205247</c:v>
                </c:pt>
                <c:pt idx="14527" formatCode="0.00">
                  <c:v>212330.2641932499</c:v>
                </c:pt>
                <c:pt idx="14528" formatCode="0.00">
                  <c:v>212444.97521643146</c:v>
                </c:pt>
                <c:pt idx="14529" formatCode="0.00">
                  <c:v>212559.70684792075</c:v>
                </c:pt>
                <c:pt idx="14530" formatCode="0.00">
                  <c:v>212674.45908404334</c:v>
                </c:pt>
                <c:pt idx="14531" formatCode="0.00">
                  <c:v>212789.23192112669</c:v>
                </c:pt>
                <c:pt idx="14532" formatCode="0.00">
                  <c:v>212904.02535550017</c:v>
                </c:pt>
                <c:pt idx="14533" formatCode="0.00">
                  <c:v>213018.83938349524</c:v>
                </c:pt>
                <c:pt idx="14534" formatCode="0.00">
                  <c:v>213133.67400144509</c:v>
                </c:pt>
                <c:pt idx="14535" formatCode="0.00">
                  <c:v>213248.52920568496</c:v>
                </c:pt>
                <c:pt idx="14536" formatCode="0.00">
                  <c:v>213363.40499255207</c:v>
                </c:pt>
                <c:pt idx="14537" formatCode="0.00">
                  <c:v>213478.30135838542</c:v>
                </c:pt>
                <c:pt idx="14538" formatCode="0.00">
                  <c:v>213593.21829952614</c:v>
                </c:pt>
                <c:pt idx="14539" formatCode="0.00">
                  <c:v>213708.1558123171</c:v>
                </c:pt>
                <c:pt idx="14540" formatCode="0.00">
                  <c:v>213823.11389310312</c:v>
                </c:pt>
                <c:pt idx="14541" formatCode="0.00">
                  <c:v>213938.09253823111</c:v>
                </c:pt>
                <c:pt idx="14542" formatCode="0.00">
                  <c:v>214053.09174404971</c:v>
                </c:pt>
                <c:pt idx="14543" formatCode="0.00">
                  <c:v>214168.1115069096</c:v>
                </c:pt>
                <c:pt idx="14544" formatCode="0.00">
                  <c:v>214283.15182316332</c:v>
                </c:pt>
                <c:pt idx="14545" formatCode="0.00">
                  <c:v>214398.21268916535</c:v>
                </c:pt>
                <c:pt idx="14546" formatCode="0.00">
                  <c:v>214513.29410127207</c:v>
                </c:pt>
                <c:pt idx="14547" formatCode="0.00">
                  <c:v>214628.39605584176</c:v>
                </c:pt>
                <c:pt idx="14548" formatCode="0.00">
                  <c:v>214743.51854923466</c:v>
                </c:pt>
                <c:pt idx="14549" formatCode="0.00">
                  <c:v>214858.66157781301</c:v>
                </c:pt>
                <c:pt idx="14550" formatCode="0.00">
                  <c:v>214973.82513794058</c:v>
                </c:pt>
                <c:pt idx="14551" formatCode="0.00">
                  <c:v>215089.00922598364</c:v>
                </c:pt>
                <c:pt idx="14552" formatCode="0.00">
                  <c:v>215204.21383830978</c:v>
                </c:pt>
                <c:pt idx="14553" formatCode="0.00">
                  <c:v>215319.43897128885</c:v>
                </c:pt>
                <c:pt idx="14554" formatCode="0.00">
                  <c:v>215434.68462129254</c:v>
                </c:pt>
                <c:pt idx="14555" formatCode="0.00">
                  <c:v>215549.95078469437</c:v>
                </c:pt>
                <c:pt idx="14556" formatCode="0.00">
                  <c:v>215665.23745786984</c:v>
                </c:pt>
                <c:pt idx="14557" formatCode="0.00">
                  <c:v>215780.54463719623</c:v>
                </c:pt>
                <c:pt idx="14558" formatCode="0.00">
                  <c:v>215895.87231905287</c:v>
                </c:pt>
                <c:pt idx="14559" formatCode="0.00">
                  <c:v>216011.22049982083</c:v>
                </c:pt>
                <c:pt idx="14560" formatCode="0.00">
                  <c:v>216126.58917588324</c:v>
                </c:pt>
                <c:pt idx="14561" formatCode="0.00">
                  <c:v>216241.97834362497</c:v>
                </c:pt>
                <c:pt idx="14562" formatCode="0.00">
                  <c:v>216357.38799943283</c:v>
                </c:pt>
                <c:pt idx="14563" formatCode="0.00">
                  <c:v>216472.81813969562</c:v>
                </c:pt>
                <c:pt idx="14564" formatCode="0.00">
                  <c:v>216588.26876080382</c:v>
                </c:pt>
                <c:pt idx="14565" formatCode="0.00">
                  <c:v>216703.73985914994</c:v>
                </c:pt>
                <c:pt idx="14566" formatCode="0.00">
                  <c:v>216819.2314311284</c:v>
                </c:pt>
                <c:pt idx="14567" formatCode="0.00">
                  <c:v>216934.74347313543</c:v>
                </c:pt>
                <c:pt idx="14568" formatCode="0.00">
                  <c:v>217050.27598156908</c:v>
                </c:pt>
                <c:pt idx="14569" formatCode="0.00">
                  <c:v>217165.82895282944</c:v>
                </c:pt>
                <c:pt idx="14570" formatCode="0.00">
                  <c:v>217281.40238331837</c:v>
                </c:pt>
                <c:pt idx="14571" formatCode="0.00">
                  <c:v>217396.99626943961</c:v>
                </c:pt>
                <c:pt idx="14572" formatCode="0.00">
                  <c:v>217512.61060759876</c:v>
                </c:pt>
                <c:pt idx="14573" formatCode="0.00">
                  <c:v>217628.24539420338</c:v>
                </c:pt>
                <c:pt idx="14574" formatCode="0.00">
                  <c:v>217743.90062566285</c:v>
                </c:pt>
                <c:pt idx="14575" formatCode="0.00">
                  <c:v>217859.57629838833</c:v>
                </c:pt>
                <c:pt idx="14576" formatCode="0.00">
                  <c:v>217975.27240879298</c:v>
                </c:pt>
                <c:pt idx="14577" formatCode="0.00">
                  <c:v>218090.98895329179</c:v>
                </c:pt>
                <c:pt idx="14578" formatCode="0.00">
                  <c:v>218206.72592830154</c:v>
                </c:pt>
                <c:pt idx="14579" formatCode="0.00">
                  <c:v>218322.48333024103</c:v>
                </c:pt>
                <c:pt idx="14580" formatCode="0.00">
                  <c:v>218438.26115553069</c:v>
                </c:pt>
                <c:pt idx="14581" formatCode="0.00">
                  <c:v>218554.05940059305</c:v>
                </c:pt>
                <c:pt idx="14582" formatCode="0.00">
                  <c:v>218669.87806185233</c:v>
                </c:pt>
                <c:pt idx="14583" formatCode="0.00">
                  <c:v>218785.71713573465</c:v>
                </c:pt>
                <c:pt idx="14584" formatCode="0.00">
                  <c:v>218901.57661866801</c:v>
                </c:pt>
                <c:pt idx="14585" formatCode="0.00">
                  <c:v>219017.45650708233</c:v>
                </c:pt>
                <c:pt idx="14586" formatCode="0.00">
                  <c:v>219133.35679740921</c:v>
                </c:pt>
                <c:pt idx="14587" formatCode="0.00">
                  <c:v>219249.27748608228</c:v>
                </c:pt>
                <c:pt idx="14588" formatCode="0.00">
                  <c:v>219365.21856953681</c:v>
                </c:pt>
                <c:pt idx="14589" formatCode="0.00">
                  <c:v>219481.18004421014</c:v>
                </c:pt>
                <c:pt idx="14590" formatCode="0.00">
                  <c:v>219597.16190654127</c:v>
                </c:pt>
                <c:pt idx="14591" formatCode="0.00">
                  <c:v>219713.16415297121</c:v>
                </c:pt>
                <c:pt idx="14592" formatCode="0.00">
                  <c:v>219829.18677994268</c:v>
                </c:pt>
                <c:pt idx="14593" formatCode="0.00">
                  <c:v>219945.22978390029</c:v>
                </c:pt>
                <c:pt idx="14594" formatCode="0.00">
                  <c:v>220061.29316129049</c:v>
                </c:pt>
                <c:pt idx="14595" formatCode="0.00">
                  <c:v>220177.37690856159</c:v>
                </c:pt>
                <c:pt idx="14596" formatCode="0.00">
                  <c:v>220293.48102216367</c:v>
                </c:pt>
                <c:pt idx="14597" formatCode="0.00">
                  <c:v>220409.60549854871</c:v>
                </c:pt>
                <c:pt idx="14598" formatCode="0.00">
                  <c:v>220525.75033417053</c:v>
                </c:pt>
                <c:pt idx="14599" formatCode="0.00">
                  <c:v>220641.91552548468</c:v>
                </c:pt>
                <c:pt idx="14600" formatCode="0.00">
                  <c:v>220758.10106894863</c:v>
                </c:pt>
                <c:pt idx="14601" formatCode="0.00">
                  <c:v>220874.30696102168</c:v>
                </c:pt>
                <c:pt idx="14602" formatCode="0.00">
                  <c:v>220990.53319816489</c:v>
                </c:pt>
                <c:pt idx="14603" formatCode="0.00">
                  <c:v>221106.77977684126</c:v>
                </c:pt>
                <c:pt idx="14604" formatCode="0.00">
                  <c:v>221223.04669351547</c:v>
                </c:pt>
                <c:pt idx="14605" formatCode="0.00">
                  <c:v>221339.33394465418</c:v>
                </c:pt>
                <c:pt idx="14606" formatCode="0.00">
                  <c:v>221455.64152672567</c:v>
                </c:pt>
                <c:pt idx="14607" formatCode="0.00">
                  <c:v>221571.96943620022</c:v>
                </c:pt>
                <c:pt idx="14608" formatCode="0.00">
                  <c:v>221688.31766954981</c:v>
                </c:pt>
                <c:pt idx="14609" formatCode="0.00">
                  <c:v>221804.68622324834</c:v>
                </c:pt>
                <c:pt idx="14610" formatCode="0.00">
                  <c:v>221921.07509377145</c:v>
                </c:pt>
                <c:pt idx="14611" formatCode="0.00">
                  <c:v>222037.48427759661</c:v>
                </c:pt>
                <c:pt idx="14612" formatCode="0.00">
                  <c:v>222153.91377120308</c:v>
                </c:pt>
                <c:pt idx="14613" formatCode="0.00">
                  <c:v>222270.36357107206</c:v>
                </c:pt>
                <c:pt idx="14614" formatCode="0.00">
                  <c:v>222386.83367368628</c:v>
                </c:pt>
                <c:pt idx="14615" formatCode="0.00">
                  <c:v>222503.32407553057</c:v>
                </c:pt>
                <c:pt idx="14616" formatCode="0.00">
                  <c:v>222619.83477309134</c:v>
                </c:pt>
                <c:pt idx="14617" formatCode="0.00">
                  <c:v>222736.36576285705</c:v>
                </c:pt>
                <c:pt idx="14618" formatCode="0.00">
                  <c:v>222852.91704131768</c:v>
                </c:pt>
                <c:pt idx="14619" formatCode="0.00">
                  <c:v>222969.48860496521</c:v>
                </c:pt>
                <c:pt idx="14620" formatCode="0.00">
                  <c:v>223086.08045029335</c:v>
                </c:pt>
                <c:pt idx="14621" formatCode="0.00">
                  <c:v>223202.69257379766</c:v>
                </c:pt>
                <c:pt idx="14622" formatCode="0.00">
                  <c:v>223319.32497197535</c:v>
                </c:pt>
                <c:pt idx="14623" formatCode="0.00">
                  <c:v>223435.97764132565</c:v>
                </c:pt>
                <c:pt idx="14624" formatCode="0.00">
                  <c:v>223552.6505783493</c:v>
                </c:pt>
                <c:pt idx="14625" formatCode="0.00">
                  <c:v>223669.34377954912</c:v>
                </c:pt>
                <c:pt idx="14626" formatCode="0.00">
                  <c:v>223786.05724142952</c:v>
                </c:pt>
                <c:pt idx="14627" formatCode="0.00">
                  <c:v>223902.79096049679</c:v>
                </c:pt>
                <c:pt idx="14628" formatCode="0.00">
                  <c:v>224019.54493325899</c:v>
                </c:pt>
                <c:pt idx="14629" formatCode="0.00">
                  <c:v>224136.31915622597</c:v>
                </c:pt>
                <c:pt idx="14630" formatCode="0.00">
                  <c:v>224253.11362590932</c:v>
                </c:pt>
                <c:pt idx="14631" formatCode="0.00">
                  <c:v>224369.9283388225</c:v>
                </c:pt>
                <c:pt idx="14632" formatCode="0.00">
                  <c:v>224486.76329148057</c:v>
                </c:pt>
                <c:pt idx="14633" formatCode="0.00">
                  <c:v>224603.61848040071</c:v>
                </c:pt>
                <c:pt idx="14634" formatCode="0.00">
                  <c:v>224720.49390210141</c:v>
                </c:pt>
                <c:pt idx="14635" formatCode="0.00">
                  <c:v>224837.38955310342</c:v>
                </c:pt>
                <c:pt idx="14636" formatCode="0.00">
                  <c:v>224954.30542992894</c:v>
                </c:pt>
                <c:pt idx="14637" formatCode="0.00">
                  <c:v>225071.24152910194</c:v>
                </c:pt>
                <c:pt idx="14638" formatCode="0.00">
                  <c:v>225188.1978471484</c:v>
                </c:pt>
                <c:pt idx="14639" formatCode="0.00">
                  <c:v>225305.17438059591</c:v>
                </c:pt>
                <c:pt idx="14640" formatCode="0.00">
                  <c:v>225422.17112597381</c:v>
                </c:pt>
                <c:pt idx="14641" formatCode="0.00">
                  <c:v>225539.18807981326</c:v>
                </c:pt>
                <c:pt idx="14642" formatCode="0.00">
                  <c:v>225656.22523864714</c:v>
                </c:pt>
                <c:pt idx="14643" formatCode="0.00">
                  <c:v>225773.28259901024</c:v>
                </c:pt>
                <c:pt idx="14644" formatCode="0.00">
                  <c:v>225890.36015743887</c:v>
                </c:pt>
                <c:pt idx="14645" formatCode="0.00">
                  <c:v>226007.45791047133</c:v>
                </c:pt>
                <c:pt idx="14646" formatCode="0.00">
                  <c:v>226124.57585464756</c:v>
                </c:pt>
                <c:pt idx="14647" formatCode="0.00">
                  <c:v>226241.71398650919</c:v>
                </c:pt>
                <c:pt idx="14648" formatCode="0.00">
                  <c:v>226358.87230259983</c:v>
                </c:pt>
                <c:pt idx="14649" formatCode="0.00">
                  <c:v>226476.05079946466</c:v>
                </c:pt>
                <c:pt idx="14650" formatCode="0.00">
                  <c:v>226593.24947365068</c:v>
                </c:pt>
                <c:pt idx="14651" formatCode="0.00">
                  <c:v>226710.46832170663</c:v>
                </c:pt>
                <c:pt idx="14652" formatCode="0.00">
                  <c:v>226827.70734018294</c:v>
                </c:pt>
                <c:pt idx="14653" formatCode="0.00">
                  <c:v>226944.96652563199</c:v>
                </c:pt>
                <c:pt idx="14654" formatCode="0.00">
                  <c:v>227062.24587460767</c:v>
                </c:pt>
                <c:pt idx="14655" formatCode="0.00">
                  <c:v>227179.54538366571</c:v>
                </c:pt>
                <c:pt idx="14656" formatCode="0.00">
                  <c:v>227296.86504936364</c:v>
                </c:pt>
                <c:pt idx="14657" formatCode="0.00">
                  <c:v>227414.20486826071</c:v>
                </c:pt>
                <c:pt idx="14658" formatCode="0.00">
                  <c:v>227531.56483691788</c:v>
                </c:pt>
                <c:pt idx="14659" formatCode="0.00">
                  <c:v>227648.94495189781</c:v>
                </c:pt>
                <c:pt idx="14660" formatCode="0.00">
                  <c:v>227766.34520976499</c:v>
                </c:pt>
                <c:pt idx="14661" formatCode="0.00">
                  <c:v>227883.7656070856</c:v>
                </c:pt>
                <c:pt idx="14662" formatCode="0.00">
                  <c:v>228001.20614042765</c:v>
                </c:pt>
                <c:pt idx="14663" formatCode="0.00">
                  <c:v>228118.66680636065</c:v>
                </c:pt>
                <c:pt idx="14664" formatCode="0.00">
                  <c:v>228236.14760145609</c:v>
                </c:pt>
                <c:pt idx="14665" formatCode="0.00">
                  <c:v>228353.64852228711</c:v>
                </c:pt>
                <c:pt idx="14666" formatCode="0.00">
                  <c:v>228471.16956542851</c:v>
                </c:pt>
                <c:pt idx="14667" formatCode="0.00">
                  <c:v>228588.71072745696</c:v>
                </c:pt>
                <c:pt idx="14668" formatCode="0.00">
                  <c:v>228706.27200495073</c:v>
                </c:pt>
                <c:pt idx="14669" formatCode="0.00">
                  <c:v>228823.85339448991</c:v>
                </c:pt>
                <c:pt idx="14670" formatCode="0.00">
                  <c:v>228941.45489265621</c:v>
                </c:pt>
                <c:pt idx="14671" formatCode="0.00">
                  <c:v>229059.0764960332</c:v>
                </c:pt>
                <c:pt idx="14672" formatCode="0.00">
                  <c:v>229176.71820120595</c:v>
                </c:pt>
                <c:pt idx="14673" formatCode="0.00">
                  <c:v>229294.3800047616</c:v>
                </c:pt>
                <c:pt idx="14674" formatCode="0.00">
                  <c:v>229412.06190328865</c:v>
                </c:pt>
                <c:pt idx="14675" formatCode="0.00">
                  <c:v>229529.76389337759</c:v>
                </c:pt>
                <c:pt idx="14676" formatCode="0.00">
                  <c:v>229647.48597162039</c:v>
                </c:pt>
                <c:pt idx="14677" formatCode="0.00">
                  <c:v>229765.22813461104</c:v>
                </c:pt>
                <c:pt idx="14678" formatCode="0.00">
                  <c:v>229882.99037894493</c:v>
                </c:pt>
                <c:pt idx="14679" formatCode="0.00">
                  <c:v>230000.77270121931</c:v>
                </c:pt>
                <c:pt idx="14680" formatCode="0.00">
                  <c:v>230118.57509803312</c:v>
                </c:pt>
                <c:pt idx="14681" formatCode="0.00">
                  <c:v>230236.39756598708</c:v>
                </c:pt>
                <c:pt idx="14682" formatCode="0.00">
                  <c:v>230354.24010168348</c:v>
                </c:pt>
                <c:pt idx="14683" formatCode="0.00">
                  <c:v>230472.10270172646</c:v>
                </c:pt>
                <c:pt idx="14684" formatCode="0.00">
                  <c:v>230589.98536272175</c:v>
                </c:pt>
                <c:pt idx="14685" formatCode="0.00">
                  <c:v>230707.88808127688</c:v>
                </c:pt>
                <c:pt idx="14686" formatCode="0.00">
                  <c:v>230825.81085400097</c:v>
                </c:pt>
                <c:pt idx="14687" formatCode="0.00">
                  <c:v>230943.75367750501</c:v>
                </c:pt>
                <c:pt idx="14688" formatCode="0.00">
                  <c:v>231061.71654840145</c:v>
                </c:pt>
                <c:pt idx="14689" formatCode="0.00">
                  <c:v>231179.69946330469</c:v>
                </c:pt>
                <c:pt idx="14690" formatCode="0.00">
                  <c:v>231297.70241883065</c:v>
                </c:pt>
                <c:pt idx="14691" formatCode="0.00">
                  <c:v>231415.72541159706</c:v>
                </c:pt>
                <c:pt idx="14692" formatCode="0.00">
                  <c:v>231533.76843822317</c:v>
                </c:pt>
                <c:pt idx="14693" formatCode="0.00">
                  <c:v>231651.83149533026</c:v>
                </c:pt>
                <c:pt idx="14694" formatCode="0.00">
                  <c:v>231769.9145795409</c:v>
                </c:pt>
                <c:pt idx="14695" formatCode="0.00">
                  <c:v>231888.01768747962</c:v>
                </c:pt>
                <c:pt idx="14696" formatCode="0.00">
                  <c:v>232006.14081577252</c:v>
                </c:pt>
                <c:pt idx="14697" formatCode="0.00">
                  <c:v>232124.28396104748</c:v>
                </c:pt>
                <c:pt idx="14698" formatCode="0.00">
                  <c:v>232242.44711993396</c:v>
                </c:pt>
                <c:pt idx="14699" formatCode="0.00">
                  <c:v>232360.63028906315</c:v>
                </c:pt>
                <c:pt idx="14700" formatCode="0.00">
                  <c:v>232478.83346506799</c:v>
                </c:pt>
                <c:pt idx="14701" formatCode="0.00">
                  <c:v>232597.05664458295</c:v>
                </c:pt>
                <c:pt idx="14702" formatCode="0.00">
                  <c:v>232715.29982424431</c:v>
                </c:pt>
                <c:pt idx="14703" formatCode="0.00">
                  <c:v>232833.56300069005</c:v>
                </c:pt>
                <c:pt idx="14704" formatCode="0.00">
                  <c:v>232951.84617055967</c:v>
                </c:pt>
                <c:pt idx="14705" formatCode="0.00">
                  <c:v>233070.14933049449</c:v>
                </c:pt>
                <c:pt idx="14706" formatCode="0.00">
                  <c:v>233188.47247713743</c:v>
                </c:pt>
                <c:pt idx="14707" formatCode="0.00">
                  <c:v>233306.81560713323</c:v>
                </c:pt>
                <c:pt idx="14708" formatCode="0.00">
                  <c:v>233425.17871712803</c:v>
                </c:pt>
                <c:pt idx="14709" formatCode="0.00">
                  <c:v>233543.56180376982</c:v>
                </c:pt>
                <c:pt idx="14710" formatCode="0.00">
                  <c:v>233661.96486370833</c:v>
                </c:pt>
                <c:pt idx="14711" formatCode="0.00">
                  <c:v>233780.3878935948</c:v>
                </c:pt>
                <c:pt idx="14712" formatCode="0.00">
                  <c:v>233898.8308900822</c:v>
                </c:pt>
                <c:pt idx="14713" formatCode="0.00">
                  <c:v>234017.29384982522</c:v>
                </c:pt>
                <c:pt idx="14714" formatCode="0.00">
                  <c:v>234135.77676948006</c:v>
                </c:pt>
                <c:pt idx="14715" formatCode="0.00">
                  <c:v>234254.27964570475</c:v>
                </c:pt>
                <c:pt idx="14716" formatCode="0.00">
                  <c:v>234372.80247515888</c:v>
                </c:pt>
                <c:pt idx="14717" formatCode="0.00">
                  <c:v>234491.34525450374</c:v>
                </c:pt>
                <c:pt idx="14718" formatCode="0.00">
                  <c:v>234609.90798040235</c:v>
                </c:pt>
                <c:pt idx="14719" formatCode="0.00">
                  <c:v>234728.49064951926</c:v>
                </c:pt>
                <c:pt idx="14720" formatCode="0.00">
                  <c:v>234847.09325852062</c:v>
                </c:pt>
                <c:pt idx="14721" formatCode="0.00">
                  <c:v>234965.71580407451</c:v>
                </c:pt>
                <c:pt idx="14722" formatCode="0.00">
                  <c:v>235084.35828285039</c:v>
                </c:pt>
                <c:pt idx="14723" formatCode="0.00">
                  <c:v>235203.02069151949</c:v>
                </c:pt>
                <c:pt idx="14724" formatCode="0.00">
                  <c:v>235321.70302675467</c:v>
                </c:pt>
                <c:pt idx="14725" formatCode="0.00">
                  <c:v>235440.40528523052</c:v>
                </c:pt>
                <c:pt idx="14726" formatCode="0.00">
                  <c:v>235559.1274636231</c:v>
                </c:pt>
                <c:pt idx="14727" formatCode="0.00">
                  <c:v>235677.86955861025</c:v>
                </c:pt>
                <c:pt idx="14728" formatCode="0.00">
                  <c:v>235796.63156687151</c:v>
                </c:pt>
                <c:pt idx="14729" formatCode="0.00">
                  <c:v>235915.41348508786</c:v>
                </c:pt>
                <c:pt idx="14730" formatCode="0.00">
                  <c:v>236034.21530994211</c:v>
                </c:pt>
                <c:pt idx="14731" formatCode="0.00">
                  <c:v>236153.03703811867</c:v>
                </c:pt>
                <c:pt idx="14732" formatCode="0.00">
                  <c:v>236271.87866630347</c:v>
                </c:pt>
                <c:pt idx="14733" formatCode="0.00">
                  <c:v>236390.74019118425</c:v>
                </c:pt>
                <c:pt idx="14734" formatCode="0.00">
                  <c:v>236509.62160945023</c:v>
                </c:pt>
                <c:pt idx="14735" formatCode="0.00">
                  <c:v>236628.52291779243</c:v>
                </c:pt>
                <c:pt idx="14736" formatCode="0.00">
                  <c:v>236747.44411290335</c:v>
                </c:pt>
                <c:pt idx="14737" formatCode="0.00">
                  <c:v>236866.38519147725</c:v>
                </c:pt>
                <c:pt idx="14738" formatCode="0.00">
                  <c:v>236985.34615020992</c:v>
                </c:pt>
                <c:pt idx="14739" formatCode="0.00">
                  <c:v>237104.32698579886</c:v>
                </c:pt>
                <c:pt idx="14740" formatCode="0.00">
                  <c:v>237223.32769494315</c:v>
                </c:pt>
                <c:pt idx="14741" formatCode="0.00">
                  <c:v>237342.3482743435</c:v>
                </c:pt>
                <c:pt idx="14742" formatCode="0.00">
                  <c:v>237461.38872070226</c:v>
                </c:pt>
                <c:pt idx="14743" formatCode="0.00">
                  <c:v>237580.44903072342</c:v>
                </c:pt>
                <c:pt idx="14744" formatCode="0.00">
                  <c:v>237699.52920111254</c:v>
                </c:pt>
                <c:pt idx="14745" formatCode="0.00">
                  <c:v>237818.6292285769</c:v>
                </c:pt>
                <c:pt idx="14746" formatCode="0.00">
                  <c:v>237937.74910982529</c:v>
                </c:pt>
                <c:pt idx="14747" formatCode="0.00">
                  <c:v>238056.8888415682</c:v>
                </c:pt>
                <c:pt idx="14748" formatCode="0.00">
                  <c:v>238176.04842051771</c:v>
                </c:pt>
                <c:pt idx="14749" formatCode="0.00">
                  <c:v>238295.22784338752</c:v>
                </c:pt>
                <c:pt idx="14750" formatCode="0.00">
                  <c:v>238414.42710689289</c:v>
                </c:pt>
                <c:pt idx="14751" formatCode="0.00">
                  <c:v>238533.64620775086</c:v>
                </c:pt>
                <c:pt idx="14752" formatCode="0.00">
                  <c:v>238652.88514267982</c:v>
                </c:pt>
                <c:pt idx="14753" formatCode="0.00">
                  <c:v>238772.14390840003</c:v>
                </c:pt>
                <c:pt idx="14754" formatCode="0.00">
                  <c:v>238891.42250163332</c:v>
                </c:pt>
                <c:pt idx="14755" formatCode="0.00">
                  <c:v>239010.72091910293</c:v>
                </c:pt>
                <c:pt idx="14756" formatCode="0.00">
                  <c:v>239130.03915753387</c:v>
                </c:pt>
                <c:pt idx="14757" formatCode="0.00">
                  <c:v>239249.3772136528</c:v>
                </c:pt>
                <c:pt idx="14758" formatCode="0.00">
                  <c:v>239368.73508418779</c:v>
                </c:pt>
                <c:pt idx="14759" formatCode="0.00">
                  <c:v>239488.11276586881</c:v>
                </c:pt>
                <c:pt idx="14760" formatCode="0.00">
                  <c:v>239607.51025542713</c:v>
                </c:pt>
                <c:pt idx="14761" formatCode="0.00">
                  <c:v>239726.92754959583</c:v>
                </c:pt>
                <c:pt idx="14762" formatCode="0.00">
                  <c:v>239846.36464510945</c:v>
                </c:pt>
                <c:pt idx="14763" formatCode="0.00">
                  <c:v>239965.82153870424</c:v>
                </c:pt>
                <c:pt idx="14764" formatCode="0.00">
                  <c:v>240085.29822711798</c:v>
                </c:pt>
                <c:pt idx="14765" formatCode="0.00">
                  <c:v>240204.79470709013</c:v>
                </c:pt>
                <c:pt idx="14766" formatCode="0.00">
                  <c:v>240324.31097536162</c:v>
                </c:pt>
                <c:pt idx="14767" formatCode="0.00">
                  <c:v>240443.84702867508</c:v>
                </c:pt>
                <c:pt idx="14768" formatCode="0.00">
                  <c:v>240563.40286377465</c:v>
                </c:pt>
                <c:pt idx="14769" formatCode="0.00">
                  <c:v>240682.97847740611</c:v>
                </c:pt>
                <c:pt idx="14770" formatCode="0.00">
                  <c:v>240802.57386631687</c:v>
                </c:pt>
                <c:pt idx="14771" formatCode="0.00">
                  <c:v>240922.18902725587</c:v>
                </c:pt>
                <c:pt idx="14772" formatCode="0.00">
                  <c:v>241041.82395697356</c:v>
                </c:pt>
                <c:pt idx="14773" formatCode="0.00">
                  <c:v>241161.47865222226</c:v>
                </c:pt>
                <c:pt idx="14774" formatCode="0.00">
                  <c:v>241281.15310975548</c:v>
                </c:pt>
                <c:pt idx="14775" formatCode="0.00">
                  <c:v>241400.84732632869</c:v>
                </c:pt>
                <c:pt idx="14776" formatCode="0.00">
                  <c:v>241520.56129869857</c:v>
                </c:pt>
                <c:pt idx="14777" formatCode="0.00">
                  <c:v>241640.2950236238</c:v>
                </c:pt>
                <c:pt idx="14778" formatCode="0.00">
                  <c:v>241760.04849786425</c:v>
                </c:pt>
                <c:pt idx="14779" formatCode="0.00">
                  <c:v>241879.82171818157</c:v>
                </c:pt>
                <c:pt idx="14780" formatCode="0.00">
                  <c:v>241999.61468133907</c:v>
                </c:pt>
                <c:pt idx="14781" formatCode="0.00">
                  <c:v>242119.42738410138</c:v>
                </c:pt>
                <c:pt idx="14782" formatCode="0.00">
                  <c:v>242239.25982323493</c:v>
                </c:pt>
                <c:pt idx="14783" formatCode="0.00">
                  <c:v>242359.1119955077</c:v>
                </c:pt>
                <c:pt idx="14784" formatCode="0.00">
                  <c:v>242478.983897689</c:v>
                </c:pt>
                <c:pt idx="14785" formatCode="0.00">
                  <c:v>242598.87552655005</c:v>
                </c:pt>
                <c:pt idx="14786" formatCode="0.00">
                  <c:v>242718.78687886344</c:v>
                </c:pt>
                <c:pt idx="14787" formatCode="0.00">
                  <c:v>242838.71795140341</c:v>
                </c:pt>
                <c:pt idx="14788" formatCode="0.00">
                  <c:v>242958.66874094566</c:v>
                </c:pt>
                <c:pt idx="14789" formatCode="0.00">
                  <c:v>243078.63924426757</c:v>
                </c:pt>
                <c:pt idx="14790" formatCode="0.00">
                  <c:v>243198.62945814806</c:v>
                </c:pt>
                <c:pt idx="14791" formatCode="0.00">
                  <c:v>243318.63937936761</c:v>
                </c:pt>
                <c:pt idx="14792" formatCode="0.00">
                  <c:v>243438.66900470815</c:v>
                </c:pt>
                <c:pt idx="14793" formatCode="0.00">
                  <c:v>243558.71833095339</c:v>
                </c:pt>
                <c:pt idx="14794" formatCode="0.00">
                  <c:v>243678.78735488842</c:v>
                </c:pt>
                <c:pt idx="14795" formatCode="0.00">
                  <c:v>243798.87607329999</c:v>
                </c:pt>
                <c:pt idx="14796" formatCode="0.00">
                  <c:v>243918.98448297629</c:v>
                </c:pt>
                <c:pt idx="14797" formatCode="0.00">
                  <c:v>244039.11258070724</c:v>
                </c:pt>
                <c:pt idx="14798" formatCode="0.00">
                  <c:v>244159.26036328415</c:v>
                </c:pt>
                <c:pt idx="14799" formatCode="0.00">
                  <c:v>244279.42782749995</c:v>
                </c:pt>
                <c:pt idx="14800" formatCode="0.00">
                  <c:v>244399.61497014918</c:v>
                </c:pt>
                <c:pt idx="14801" formatCode="0.00">
                  <c:v>244519.82178802782</c:v>
                </c:pt>
                <c:pt idx="14802" formatCode="0.00">
                  <c:v>244640.04827793356</c:v>
                </c:pt>
                <c:pt idx="14803" formatCode="0.00">
                  <c:v>244760.29443666543</c:v>
                </c:pt>
                <c:pt idx="14804" formatCode="0.00">
                  <c:v>244880.56026102416</c:v>
                </c:pt>
                <c:pt idx="14805" formatCode="0.00">
                  <c:v>245000.84574781192</c:v>
                </c:pt>
                <c:pt idx="14806" formatCode="0.00">
                  <c:v>245121.15089383259</c:v>
                </c:pt>
                <c:pt idx="14807" formatCode="0.00">
                  <c:v>245241.47569589133</c:v>
                </c:pt>
                <c:pt idx="14808" formatCode="0.00">
                  <c:v>245361.82015079513</c:v>
                </c:pt>
                <c:pt idx="14809" formatCode="0.00">
                  <c:v>245482.18425535245</c:v>
                </c:pt>
                <c:pt idx="14810" formatCode="0.00">
                  <c:v>245602.56800637307</c:v>
                </c:pt>
                <c:pt idx="14811" formatCode="0.00">
                  <c:v>245722.97140066858</c:v>
                </c:pt>
                <c:pt idx="14812" formatCode="0.00">
                  <c:v>245843.39443505197</c:v>
                </c:pt>
                <c:pt idx="14813" formatCode="0.00">
                  <c:v>245963.83710633783</c:v>
                </c:pt>
                <c:pt idx="14814" formatCode="0.00">
                  <c:v>246084.29941134213</c:v>
                </c:pt>
                <c:pt idx="14815" formatCode="0.00">
                  <c:v>246204.78134688269</c:v>
                </c:pt>
                <c:pt idx="14816" formatCode="0.00">
                  <c:v>246325.28290977853</c:v>
                </c:pt>
                <c:pt idx="14817" formatCode="0.00">
                  <c:v>246445.8040968503</c:v>
                </c:pt>
                <c:pt idx="14818" formatCode="0.00">
                  <c:v>246566.34490492035</c:v>
                </c:pt>
                <c:pt idx="14819" formatCode="0.00">
                  <c:v>246686.90533081247</c:v>
                </c:pt>
                <c:pt idx="14820" formatCode="0.00">
                  <c:v>246807.48537135177</c:v>
                </c:pt>
                <c:pt idx="14821" formatCode="0.00">
                  <c:v>246928.08502336516</c:v>
                </c:pt>
                <c:pt idx="14822" formatCode="0.00">
                  <c:v>247048.70428368094</c:v>
                </c:pt>
                <c:pt idx="14823" formatCode="0.00">
                  <c:v>247169.34314912898</c:v>
                </c:pt>
                <c:pt idx="14824" formatCode="0.00">
                  <c:v>247290.00161654069</c:v>
                </c:pt>
                <c:pt idx="14825" formatCode="0.00">
                  <c:v>247410.67968274889</c:v>
                </c:pt>
                <c:pt idx="14826" formatCode="0.00">
                  <c:v>247531.37734458802</c:v>
                </c:pt>
                <c:pt idx="14827" formatCode="0.00">
                  <c:v>247652.09459889409</c:v>
                </c:pt>
                <c:pt idx="14828" formatCode="0.00">
                  <c:v>247772.83144250457</c:v>
                </c:pt>
                <c:pt idx="14829" formatCode="0.00">
                  <c:v>247893.58787225836</c:v>
                </c:pt>
                <c:pt idx="14830" formatCode="0.00">
                  <c:v>248014.36388499598</c:v>
                </c:pt>
                <c:pt idx="14831" formatCode="0.00">
                  <c:v>248135.15947755947</c:v>
                </c:pt>
                <c:pt idx="14832" formatCode="0.00">
                  <c:v>248255.97464679231</c:v>
                </c:pt>
                <c:pt idx="14833" formatCode="0.00">
                  <c:v>248376.80938953956</c:v>
                </c:pt>
                <c:pt idx="14834" formatCode="0.00">
                  <c:v>248497.66370264781</c:v>
                </c:pt>
                <c:pt idx="14835" formatCode="0.00">
                  <c:v>248618.53758296499</c:v>
                </c:pt>
                <c:pt idx="14836" formatCode="0.00">
                  <c:v>248739.43102734079</c:v>
                </c:pt>
                <c:pt idx="14837" formatCode="0.00">
                  <c:v>248860.34403262622</c:v>
                </c:pt>
                <c:pt idx="14838" formatCode="0.00">
                  <c:v>248981.2765956739</c:v>
                </c:pt>
                <c:pt idx="14839" formatCode="0.00">
                  <c:v>249102.22871333794</c:v>
                </c:pt>
                <c:pt idx="14840" formatCode="0.00">
                  <c:v>249223.20038247382</c:v>
                </c:pt>
                <c:pt idx="14841" formatCode="0.00">
                  <c:v>249344.19159993876</c:v>
                </c:pt>
                <c:pt idx="14842" formatCode="0.00">
                  <c:v>249465.20236259128</c:v>
                </c:pt>
                <c:pt idx="14843" formatCode="0.00">
                  <c:v>249586.23266729142</c:v>
                </c:pt>
                <c:pt idx="14844" formatCode="0.00">
                  <c:v>249707.2825109009</c:v>
                </c:pt>
                <c:pt idx="14845" formatCode="0.00">
                  <c:v>249828.35189028276</c:v>
                </c:pt>
                <c:pt idx="14846" formatCode="0.00">
                  <c:v>249949.44080230157</c:v>
                </c:pt>
                <c:pt idx="14847" formatCode="0.00">
                  <c:v>250070.54924382351</c:v>
                </c:pt>
                <c:pt idx="14848" formatCode="0.00">
                  <c:v>250191.67721171596</c:v>
                </c:pt>
                <c:pt idx="14849" formatCode="0.00">
                  <c:v>250312.82470284819</c:v>
                </c:pt>
                <c:pt idx="14850" formatCode="0.00">
                  <c:v>250433.99171409072</c:v>
                </c:pt>
                <c:pt idx="14851" formatCode="0.00">
                  <c:v>250555.17824231557</c:v>
                </c:pt>
                <c:pt idx="14852" formatCode="0.00">
                  <c:v>250676.38428439625</c:v>
                </c:pt>
                <c:pt idx="14853" formatCode="0.00">
                  <c:v>250797.60983720791</c:v>
                </c:pt>
                <c:pt idx="14854" formatCode="0.00">
                  <c:v>250918.85489762702</c:v>
                </c:pt>
                <c:pt idx="14855" formatCode="0.00">
                  <c:v>251040.11946253155</c:v>
                </c:pt>
                <c:pt idx="14856" formatCode="0.00">
                  <c:v>251161.40352880108</c:v>
                </c:pt>
                <c:pt idx="14857" formatCode="0.00">
                  <c:v>251282.70709331654</c:v>
                </c:pt>
                <c:pt idx="14858" formatCode="0.00">
                  <c:v>251404.03015296039</c:v>
                </c:pt>
                <c:pt idx="14859" formatCode="0.00">
                  <c:v>251525.3727046166</c:v>
                </c:pt>
                <c:pt idx="14860" formatCode="0.00">
                  <c:v>251646.7347451706</c:v>
                </c:pt>
                <c:pt idx="14861" formatCode="0.00">
                  <c:v>251768.11627150921</c:v>
                </c:pt>
                <c:pt idx="14862" formatCode="0.00">
                  <c:v>251889.5172805209</c:v>
                </c:pt>
                <c:pt idx="14863" formatCode="0.00">
                  <c:v>252010.93776909562</c:v>
                </c:pt>
                <c:pt idx="14864" formatCode="0.00">
                  <c:v>252132.37773412454</c:v>
                </c:pt>
                <c:pt idx="14865" formatCode="0.00">
                  <c:v>252253.83717250059</c:v>
                </c:pt>
                <c:pt idx="14866" formatCode="0.00">
                  <c:v>252375.31608111793</c:v>
                </c:pt>
                <c:pt idx="14867" formatCode="0.00">
                  <c:v>252496.81445687247</c:v>
                </c:pt>
                <c:pt idx="14868" formatCode="0.00">
                  <c:v>252618.33229666136</c:v>
                </c:pt>
                <c:pt idx="14869" formatCode="0.00">
                  <c:v>252739.86959738328</c:v>
                </c:pt>
                <c:pt idx="14870" formatCode="0.00">
                  <c:v>252861.42635593849</c:v>
                </c:pt>
                <c:pt idx="14871" formatCode="0.00">
                  <c:v>252983.00256922856</c:v>
                </c:pt>
                <c:pt idx="14872" formatCode="0.00">
                  <c:v>253104.59823415661</c:v>
                </c:pt>
                <c:pt idx="14873" formatCode="0.00">
                  <c:v>253226.2133476272</c:v>
                </c:pt>
                <c:pt idx="14874" formatCode="0.00">
                  <c:v>253347.84790654641</c:v>
                </c:pt>
                <c:pt idx="14875" formatCode="0.00">
                  <c:v>253469.50190782169</c:v>
                </c:pt>
                <c:pt idx="14876" formatCode="0.00">
                  <c:v>253591.17534836207</c:v>
                </c:pt>
                <c:pt idx="14877" formatCode="0.00">
                  <c:v>253712.86822507789</c:v>
                </c:pt>
                <c:pt idx="14878" formatCode="0.00">
                  <c:v>253834.5805348811</c:v>
                </c:pt>
                <c:pt idx="14879" formatCode="0.00">
                  <c:v>253956.31227468501</c:v>
                </c:pt>
                <c:pt idx="14880" formatCode="0.00">
                  <c:v>254078.0634414044</c:v>
                </c:pt>
                <c:pt idx="14881" formatCode="0.00">
                  <c:v>254199.83403195563</c:v>
                </c:pt>
                <c:pt idx="14882" formatCode="0.00">
                  <c:v>254321.62404325628</c:v>
                </c:pt>
                <c:pt idx="14883" formatCode="0.00">
                  <c:v>254443.43347222565</c:v>
                </c:pt>
                <c:pt idx="14884" formatCode="0.00">
                  <c:v>254565.26231578423</c:v>
                </c:pt>
                <c:pt idx="14885" formatCode="0.00">
                  <c:v>254687.11057085422</c:v>
                </c:pt>
                <c:pt idx="14886" formatCode="0.00">
                  <c:v>254808.97823435901</c:v>
                </c:pt>
                <c:pt idx="14887" formatCode="0.00">
                  <c:v>254930.86530322372</c:v>
                </c:pt>
                <c:pt idx="14888" formatCode="0.00">
                  <c:v>255052.77177437465</c:v>
                </c:pt>
                <c:pt idx="14889" formatCode="0.00">
                  <c:v>255174.69764473976</c:v>
                </c:pt>
                <c:pt idx="14890" formatCode="0.00">
                  <c:v>255296.64291124826</c:v>
                </c:pt>
                <c:pt idx="14891" formatCode="0.00">
                  <c:v>255418.60757083105</c:v>
                </c:pt>
                <c:pt idx="14892" formatCode="0.00">
                  <c:v>255540.59162042025</c:v>
                </c:pt>
                <c:pt idx="14893" formatCode="0.00">
                  <c:v>255662.59505694956</c:v>
                </c:pt>
                <c:pt idx="14894" formatCode="0.00">
                  <c:v>255784.61787735403</c:v>
                </c:pt>
                <c:pt idx="14895" formatCode="0.00">
                  <c:v>255906.66007857022</c:v>
                </c:pt>
                <c:pt idx="14896" formatCode="0.00">
                  <c:v>256028.72165753608</c:v>
                </c:pt>
                <c:pt idx="14897" formatCode="0.00">
                  <c:v>256150.80261119103</c:v>
                </c:pt>
                <c:pt idx="14898" formatCode="0.00">
                  <c:v>256272.90293647588</c:v>
                </c:pt>
                <c:pt idx="14899" formatCode="0.00">
                  <c:v>256395.02263033306</c:v>
                </c:pt>
                <c:pt idx="14900" formatCode="0.00">
                  <c:v>256517.16168970618</c:v>
                </c:pt>
                <c:pt idx="14901" formatCode="0.00">
                  <c:v>256639.32011154041</c:v>
                </c:pt>
                <c:pt idx="14902" formatCode="0.00">
                  <c:v>256761.4978927823</c:v>
                </c:pt>
                <c:pt idx="14903" formatCode="0.00">
                  <c:v>256883.69503037998</c:v>
                </c:pt>
                <c:pt idx="14904" formatCode="0.00">
                  <c:v>257005.91152128277</c:v>
                </c:pt>
                <c:pt idx="14905" formatCode="0.00">
                  <c:v>257128.14736244167</c:v>
                </c:pt>
                <c:pt idx="14906" formatCode="0.00">
                  <c:v>257250.40255080891</c:v>
                </c:pt>
                <c:pt idx="14907" formatCode="0.00">
                  <c:v>257372.67708333823</c:v>
                </c:pt>
                <c:pt idx="14908" formatCode="0.00">
                  <c:v>257494.97095698497</c:v>
                </c:pt>
                <c:pt idx="14909" formatCode="0.00">
                  <c:v>257617.28416870543</c:v>
                </c:pt>
                <c:pt idx="14910" formatCode="0.00">
                  <c:v>257739.61671545784</c:v>
                </c:pt>
                <c:pt idx="14911" formatCode="0.00">
                  <c:v>257861.96859420161</c:v>
                </c:pt>
                <c:pt idx="14912" formatCode="0.00">
                  <c:v>257984.33980189747</c:v>
                </c:pt>
                <c:pt idx="14913" formatCode="0.00">
                  <c:v>258106.73033550789</c:v>
                </c:pt>
                <c:pt idx="14914" formatCode="0.00">
                  <c:v>258229.14019199644</c:v>
                </c:pt>
                <c:pt idx="14915" formatCode="0.00">
                  <c:v>258351.56936832829</c:v>
                </c:pt>
                <c:pt idx="14916" formatCode="0.00">
                  <c:v>258474.01786146994</c:v>
                </c:pt>
                <c:pt idx="14917" formatCode="0.00">
                  <c:v>258596.48566838939</c:v>
                </c:pt>
                <c:pt idx="14918" formatCode="0.00">
                  <c:v>258718.97278605611</c:v>
                </c:pt>
                <c:pt idx="14919" formatCode="0.00">
                  <c:v>258841.47921144069</c:v>
                </c:pt>
                <c:pt idx="14920" formatCode="0.00">
                  <c:v>258964.00494151542</c:v>
                </c:pt>
                <c:pt idx="14921" formatCode="0.00">
                  <c:v>259086.54997325389</c:v>
                </c:pt>
                <c:pt idx="14922" formatCode="0.00">
                  <c:v>259209.11430363113</c:v>
                </c:pt>
                <c:pt idx="14923" formatCode="0.00">
                  <c:v>259331.69792962368</c:v>
                </c:pt>
                <c:pt idx="14924" formatCode="0.00">
                  <c:v>259454.30084820915</c:v>
                </c:pt>
                <c:pt idx="14925" formatCode="0.00">
                  <c:v>259576.92305636703</c:v>
                </c:pt>
                <c:pt idx="14926" formatCode="0.00">
                  <c:v>259699.56455107778</c:v>
                </c:pt>
                <c:pt idx="14927" formatCode="0.00">
                  <c:v>259822.22532932367</c:v>
                </c:pt>
                <c:pt idx="14928" formatCode="0.00">
                  <c:v>259944.90538808799</c:v>
                </c:pt>
                <c:pt idx="14929" formatCode="0.00">
                  <c:v>260067.60472435577</c:v>
                </c:pt>
                <c:pt idx="14930" formatCode="0.00">
                  <c:v>260190.32333511306</c:v>
                </c:pt>
                <c:pt idx="14931" formatCode="0.00">
                  <c:v>260313.0612173478</c:v>
                </c:pt>
                <c:pt idx="14932" formatCode="0.00">
                  <c:v>260435.8183680489</c:v>
                </c:pt>
                <c:pt idx="14933" formatCode="0.00">
                  <c:v>260558.59478420683</c:v>
                </c:pt>
                <c:pt idx="14934" formatCode="0.00">
                  <c:v>260681.39046281349</c:v>
                </c:pt>
                <c:pt idx="14935" formatCode="0.00">
                  <c:v>260804.20540086227</c:v>
                </c:pt>
                <c:pt idx="14936" formatCode="0.00">
                  <c:v>260927.03959534765</c:v>
                </c:pt>
                <c:pt idx="14937" formatCode="0.00">
                  <c:v>261049.89304326591</c:v>
                </c:pt>
                <c:pt idx="14938" formatCode="0.00">
                  <c:v>261172.76574161422</c:v>
                </c:pt>
                <c:pt idx="14939" formatCode="0.00">
                  <c:v>261295.65768739174</c:v>
                </c:pt>
                <c:pt idx="14940" formatCode="0.00">
                  <c:v>261418.56887759847</c:v>
                </c:pt>
                <c:pt idx="14941" formatCode="0.00">
                  <c:v>261541.49930923615</c:v>
                </c:pt>
                <c:pt idx="14942" formatCode="0.00">
                  <c:v>261664.44897930781</c:v>
                </c:pt>
                <c:pt idx="14943" formatCode="0.00">
                  <c:v>261787.41788481787</c:v>
                </c:pt>
                <c:pt idx="14944" formatCode="0.00">
                  <c:v>261910.40602277205</c:v>
                </c:pt>
                <c:pt idx="14945" formatCode="0.00">
                  <c:v>262033.41339017759</c:v>
                </c:pt>
                <c:pt idx="14946" formatCode="0.00">
                  <c:v>262156.43998404313</c:v>
                </c:pt>
                <c:pt idx="14947" formatCode="0.00">
                  <c:v>262279.48580137844</c:v>
                </c:pt>
                <c:pt idx="14948" formatCode="0.00">
                  <c:v>262402.55083919509</c:v>
                </c:pt>
                <c:pt idx="14949" formatCode="0.00">
                  <c:v>262525.63509450562</c:v>
                </c:pt>
                <c:pt idx="14950" formatCode="0.00">
                  <c:v>262648.73856432422</c:v>
                </c:pt>
                <c:pt idx="14951" formatCode="0.00">
                  <c:v>262771.8612456664</c:v>
                </c:pt>
                <c:pt idx="14952" formatCode="0.00">
                  <c:v>262895.00313554896</c:v>
                </c:pt>
                <c:pt idx="14953" formatCode="0.00">
                  <c:v>263018.16423099022</c:v>
                </c:pt>
                <c:pt idx="14954" formatCode="0.00">
                  <c:v>263141.3445290096</c:v>
                </c:pt>
                <c:pt idx="14955" formatCode="0.00">
                  <c:v>263264.54402662837</c:v>
                </c:pt>
                <c:pt idx="14956" formatCode="0.00">
                  <c:v>263387.76272086875</c:v>
                </c:pt>
                <c:pt idx="14957" formatCode="0.00">
                  <c:v>263511.00060875446</c:v>
                </c:pt>
                <c:pt idx="14958" formatCode="0.00">
                  <c:v>263634.25768731069</c:v>
                </c:pt>
                <c:pt idx="14959" formatCode="0.00">
                  <c:v>263757.53395356395</c:v>
                </c:pt>
                <c:pt idx="14960" formatCode="0.00">
                  <c:v>263880.82940454193</c:v>
                </c:pt>
                <c:pt idx="14961" formatCode="0.00">
                  <c:v>264004.14403727406</c:v>
                </c:pt>
                <c:pt idx="14962" formatCode="0.00">
                  <c:v>264127.47784879088</c:v>
                </c:pt>
                <c:pt idx="14963" formatCode="0.00">
                  <c:v>264250.83083612431</c:v>
                </c:pt>
                <c:pt idx="14964" formatCode="0.00">
                  <c:v>264374.20299630763</c:v>
                </c:pt>
                <c:pt idx="14965" formatCode="0.00">
                  <c:v>264497.59432637575</c:v>
                </c:pt>
                <c:pt idx="14966" formatCode="0.00">
                  <c:v>264621.00482336443</c:v>
                </c:pt>
                <c:pt idx="14967" formatCode="0.00">
                  <c:v>264744.43448431144</c:v>
                </c:pt>
                <c:pt idx="14968" formatCode="0.00">
                  <c:v>264867.88330625539</c:v>
                </c:pt>
                <c:pt idx="14969" formatCode="0.00">
                  <c:v>264991.35128623643</c:v>
                </c:pt>
                <c:pt idx="14970" formatCode="0.00">
                  <c:v>265114.83842129598</c:v>
                </c:pt>
                <c:pt idx="14971" formatCode="0.00">
                  <c:v>265238.34470847715</c:v>
                </c:pt>
                <c:pt idx="14972" formatCode="0.00">
                  <c:v>265361.87014482397</c:v>
                </c:pt>
                <c:pt idx="14973" formatCode="0.00">
                  <c:v>265485.41472738207</c:v>
                </c:pt>
                <c:pt idx="14974" formatCode="0.00">
                  <c:v>265608.97845319845</c:v>
                </c:pt>
                <c:pt idx="14975" formatCode="0.00">
                  <c:v>265732.56131932139</c:v>
                </c:pt>
                <c:pt idx="14976" formatCode="0.00">
                  <c:v>265856.16332280048</c:v>
                </c:pt>
                <c:pt idx="14977" formatCode="0.00">
                  <c:v>265979.78446068685</c:v>
                </c:pt>
                <c:pt idx="14978" formatCode="0.00">
                  <c:v>266103.4247300328</c:v>
                </c:pt>
                <c:pt idx="14979" formatCode="0.00">
                  <c:v>266227.08412789198</c:v>
                </c:pt>
                <c:pt idx="14980" formatCode="0.00">
                  <c:v>266350.76265131944</c:v>
                </c:pt>
                <c:pt idx="14981" formatCode="0.00">
                  <c:v>266474.46029737173</c:v>
                </c:pt>
                <c:pt idx="14982" formatCode="0.00">
                  <c:v>266598.17706310656</c:v>
                </c:pt>
                <c:pt idx="14983" formatCode="0.00">
                  <c:v>266721.91294558294</c:v>
                </c:pt>
                <c:pt idx="14984" formatCode="0.00">
                  <c:v>266845.66794186144</c:v>
                </c:pt>
                <c:pt idx="14985" formatCode="0.00">
                  <c:v>266969.44204900379</c:v>
                </c:pt>
                <c:pt idx="14986" formatCode="0.00">
                  <c:v>267093.23526407313</c:v>
                </c:pt>
                <c:pt idx="14987" formatCode="0.00">
                  <c:v>267217.04758413392</c:v>
                </c:pt>
                <c:pt idx="14988" formatCode="0.00">
                  <c:v>267340.87900625216</c:v>
                </c:pt>
                <c:pt idx="14989" formatCode="0.00">
                  <c:v>267464.72952749481</c:v>
                </c:pt>
                <c:pt idx="14990" formatCode="0.00">
                  <c:v>267588.59914493043</c:v>
                </c:pt>
                <c:pt idx="14991" formatCode="0.00">
                  <c:v>267712.48785562895</c:v>
                </c:pt>
                <c:pt idx="14992" formatCode="0.00">
                  <c:v>267836.39565666154</c:v>
                </c:pt>
                <c:pt idx="14993" formatCode="0.00">
                  <c:v>267960.32254510059</c:v>
                </c:pt>
                <c:pt idx="14994" formatCode="0.00">
                  <c:v>268084.26851802005</c:v>
                </c:pt>
                <c:pt idx="14995" formatCode="0.00">
                  <c:v>268208.23357249517</c:v>
                </c:pt>
                <c:pt idx="14996" formatCode="0.00">
                  <c:v>268332.21770560241</c:v>
                </c:pt>
                <c:pt idx="14997" formatCode="0.00">
                  <c:v>268456.22091441962</c:v>
                </c:pt>
                <c:pt idx="14998" formatCode="0.00">
                  <c:v>268580.24319602613</c:v>
                </c:pt>
                <c:pt idx="14999" formatCode="0.00">
                  <c:v>268704.28454750229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11-4CC9-9D53-2A7516A54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7597032"/>
        <c:axId val="647598016"/>
      </c:lineChart>
      <c:catAx>
        <c:axId val="647597032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598016"/>
        <c:crosses val="autoZero"/>
        <c:auto val="1"/>
        <c:lblAlgn val="ctr"/>
        <c:lblOffset val="100"/>
        <c:noMultiLvlLbl val="0"/>
      </c:catAx>
      <c:valAx>
        <c:axId val="64759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597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Brand is undergoing major changes in business execution plans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Identify</a:t>
          </a:r>
          <a:r>
            <a:rPr lang="en-US" baseline="0" dirty="0"/>
            <a:t> Major Driver For sales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Predict</a:t>
          </a:r>
          <a:r>
            <a:rPr lang="en-US" baseline="0" dirty="0"/>
            <a:t> Sales forecast for next six months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Brand is undergoing major changes in business execution plans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Identify</a:t>
          </a:r>
          <a:r>
            <a:rPr lang="en-US" sz="1600" kern="1200" baseline="0" dirty="0"/>
            <a:t> Major Driver For sales</a:t>
          </a:r>
          <a:endParaRPr lang="en-US" sz="16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Predict</a:t>
          </a:r>
          <a:r>
            <a:rPr lang="en-US" sz="1600" kern="1200" baseline="0" dirty="0"/>
            <a:t> Sales forecast for next six months</a:t>
          </a:r>
          <a:endParaRPr lang="en-US" sz="16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Unilever Data Science POC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Team </a:t>
            </a:r>
            <a:r>
              <a:rPr lang="en-US" dirty="0" err="1"/>
              <a:t>MishMash</a:t>
            </a:r>
            <a:endParaRPr lang="en-US" dirty="0"/>
          </a:p>
          <a:p>
            <a:r>
              <a:rPr lang="en-US" dirty="0"/>
              <a:t>(Akanksha Deep, Shashi </a:t>
            </a:r>
            <a:r>
              <a:rPr lang="en-US" dirty="0" err="1"/>
              <a:t>Tripurari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33702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FFDA-0DA7-4761-8C6F-EE75386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 impacting sales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8AFC-4D02-429D-830D-3D21D7AE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There is 7 strongly correlated values with EQ (sales): </a:t>
            </a:r>
          </a:p>
          <a:p>
            <a:pPr lvl="2"/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Rainfall </a:t>
            </a:r>
          </a:p>
          <a:p>
            <a:pPr lvl="2"/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Social Search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Impressions </a:t>
            </a:r>
          </a:p>
          <a:p>
            <a:pPr lvl="2"/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PromoMarketDollars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</a:t>
            </a:r>
          </a:p>
          <a:p>
            <a:pPr lvl="2"/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Inflation </a:t>
            </a:r>
          </a:p>
          <a:p>
            <a:pPr lvl="2"/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 Category </a:t>
            </a:r>
          </a:p>
          <a:p>
            <a:pPr lvl="2"/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PromoMarketDollars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Subcategory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4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936E-44EA-436D-AD34-FF7C7712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5AF4-6AB6-4775-B717-4E74B328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4375-D56A-4B54-8AD6-97883E1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C62B6-68E8-49F4-BC94-FC004F3853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908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BD2807E1A3E34F94F2053BBD8864E2" ma:contentTypeVersion="7" ma:contentTypeDescription="Create a new document." ma:contentTypeScope="" ma:versionID="8f6b056ce1045fb22bda03c2a803c1aa">
  <xsd:schema xmlns:xsd="http://www.w3.org/2001/XMLSchema" xmlns:xs="http://www.w3.org/2001/XMLSchema" xmlns:p="http://schemas.microsoft.com/office/2006/metadata/properties" xmlns:ns3="1b0ac03c-6b34-42c0-85b5-36d532776b88" xmlns:ns4="846e73b8-a531-4be3-80d4-6b1f8759d9f0" targetNamespace="http://schemas.microsoft.com/office/2006/metadata/properties" ma:root="true" ma:fieldsID="cbe82b0564e4c627daec13b741f8ba78" ns3:_="" ns4:_="">
    <xsd:import namespace="1b0ac03c-6b34-42c0-85b5-36d532776b88"/>
    <xsd:import namespace="846e73b8-a531-4be3-80d4-6b1f8759d9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ac03c-6b34-42c0-85b5-36d532776b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3b8-a531-4be3-80d4-6b1f8759d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46e73b8-a531-4be3-80d4-6b1f8759d9f0"/>
    <ds:schemaRef ds:uri="http://purl.org/dc/elements/1.1/"/>
    <ds:schemaRef ds:uri="http://schemas.microsoft.com/office/2006/metadata/properties"/>
    <ds:schemaRef ds:uri="1b0ac03c-6b34-42c0-85b5-36d532776b8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4C543-406E-45F5-98B1-18856F129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0ac03c-6b34-42c0-85b5-36d532776b88"/>
    <ds:schemaRef ds:uri="846e73b8-a531-4be3-80d4-6b1f8759d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{6431EB8B-3888-4EEF-893C-3C03987D3169}tf11437505</Template>
  <TotalTime>0</TotalTime>
  <Words>70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Courier New</vt:lpstr>
      <vt:lpstr>Georgia Pro Cond Light</vt:lpstr>
      <vt:lpstr>Speak Pro</vt:lpstr>
      <vt:lpstr>RetrospectVTI</vt:lpstr>
      <vt:lpstr>Unilever Data Science POC Use Case</vt:lpstr>
      <vt:lpstr>Problem Statement</vt:lpstr>
      <vt:lpstr>Top features impacting sales</vt:lpstr>
      <vt:lpstr>PowerPoint Presentation</vt:lpstr>
      <vt:lpstr>Sales 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2020-03-31T17:04:22Z</dcterms:created>
  <dcterms:modified xsi:type="dcterms:W3CDTF">2020-03-31T17:32:37Z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0x010100CDBD2807E1A3E34F94F2053BBD8864E2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akdeep@microsoft.com</vt:lpwstr>
  </property>
  <property fmtid="{D5CDD505-2E9C-101B-9397-08002B2CF9AE}" pid="6" name="MSIP_Label_f42aa342-8706-4288-bd11-ebb85995028c_SetDate">
    <vt:lpwstr>2020-03-31T17:32:04.7762929Z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81118eb0-ea99-43b2-9e69-c8810cb4a79a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