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iYZ+XdhPq4vzN8xdmPbt3bbgQ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291605-1867-47DC-8128-42FC39DD7365}">
  <a:tblStyle styleId="{C5291605-1867-47DC-8128-42FC39DD73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6a0cb5d7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336a0cb5d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36a0cb5d7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336a0cb5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36a0cb5d7_0_92"/>
          <p:cNvSpPr txBox="1"/>
          <p:nvPr>
            <p:ph type="ctrTitle"/>
          </p:nvPr>
        </p:nvSpPr>
        <p:spPr>
          <a:xfrm>
            <a:off x="311700" y="1437349"/>
            <a:ext cx="8520600" cy="86137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AI-Driven Medical Chatbot:Transforming Physician-Patient Communication through Natural Language Understanding</a:t>
            </a:r>
            <a:endParaRPr sz="1600"/>
          </a:p>
        </p:txBody>
      </p:sp>
      <p:sp>
        <p:nvSpPr>
          <p:cNvPr id="55" name="Google Shape;55;g3336a0cb5d7_0_92"/>
          <p:cNvSpPr txBox="1"/>
          <p:nvPr>
            <p:ph idx="1" type="subTitle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</a:rPr>
              <a:t>Guided By: Dr. Suvarna Kanakaraddi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6" name="Google Shape;56;g3336a0cb5d7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450" y="69950"/>
            <a:ext cx="4171950" cy="861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g3336a0cb5d7_0_92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{C5291605-1867-47DC-8128-42FC39DD7365}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   Sl.No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     Name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      USN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     Roll Number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3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           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Srithan M.S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01FE21BCS016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503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" name="Google Shape;58;g3336a0cb5d7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g3336a0cb5d7_0_92"/>
          <p:cNvSpPr txBox="1"/>
          <p:nvPr/>
        </p:nvSpPr>
        <p:spPr>
          <a:xfrm>
            <a:off x="2718708" y="967233"/>
            <a:ext cx="38453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 Presentation on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233325" y="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System</a:t>
            </a:r>
            <a:endParaRPr/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888425"/>
            <a:ext cx="8839198" cy="202408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 txBox="1"/>
          <p:nvPr/>
        </p:nvSpPr>
        <p:spPr>
          <a:xfrm>
            <a:off x="2939450" y="4035300"/>
            <a:ext cx="345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1: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flow diagram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1583"/>
              <a:buFont typeface="Arial"/>
              <a:buNone/>
            </a:pPr>
            <a:r>
              <a:rPr lang="en"/>
              <a:t>Embedding Generation with LangChain  </a:t>
            </a:r>
            <a:endParaRPr sz="1550"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322625" y="1285375"/>
            <a:ext cx="84123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3175" y="1878175"/>
            <a:ext cx="7066924" cy="23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2968275" y="3784150"/>
            <a:ext cx="3012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2141388" y="4269625"/>
            <a:ext cx="505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2: </a:t>
            </a: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Embedding Pipeline for Semantic Search and Retrieval Using LLM.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36a0cb5d7_0_65"/>
          <p:cNvSpPr txBox="1"/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1583"/>
              <a:buFont typeface="Arial"/>
              <a:buNone/>
            </a:pPr>
            <a:r>
              <a:rPr lang="en"/>
              <a:t>Web App </a:t>
            </a:r>
            <a:r>
              <a:rPr lang="en" sz="1500"/>
              <a:t>(</a:t>
            </a:r>
            <a:r>
              <a:rPr lang="en" sz="1550"/>
              <a:t>contd.)</a:t>
            </a:r>
            <a:endParaRPr sz="1550"/>
          </a:p>
        </p:txBody>
      </p:sp>
      <p:pic>
        <p:nvPicPr>
          <p:cNvPr id="87" name="Google Shape;87;g3336a0cb5d7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3336a0cb5d7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336a0cb5d7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g3336a0cb5d7_0_65"/>
          <p:cNvSpPr txBox="1"/>
          <p:nvPr/>
        </p:nvSpPr>
        <p:spPr>
          <a:xfrm>
            <a:off x="372525" y="1202275"/>
            <a:ext cx="82677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Frontend-Backend Communication: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Requests: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frontend sends user queries to the backend via GROQ API.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&amp; Retrieval: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backend processes the request, retrieves relevant information, and generates a response.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Delivery: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backend sends the processed response back to the frontend for display.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3336a0cb5d7_0_65"/>
          <p:cNvPicPr preferRelativeResize="0"/>
          <p:nvPr/>
        </p:nvPicPr>
        <p:blipFill rotWithShape="1">
          <a:blip r:embed="rId5">
            <a:alphaModFix/>
          </a:blip>
          <a:srcRect b="4202" l="12933" r="13455" t="5431"/>
          <a:stretch/>
        </p:blipFill>
        <p:spPr>
          <a:xfrm>
            <a:off x="1695450" y="2848150"/>
            <a:ext cx="2038376" cy="18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36a0cb5d7_0_65"/>
          <p:cNvSpPr txBox="1"/>
          <p:nvPr/>
        </p:nvSpPr>
        <p:spPr>
          <a:xfrm>
            <a:off x="1866900" y="4602425"/>
            <a:ext cx="15843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3: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Front end 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g3336a0cb5d7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848150"/>
            <a:ext cx="3064001" cy="17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336a0cb5d7_0_65"/>
          <p:cNvSpPr txBox="1"/>
          <p:nvPr/>
        </p:nvSpPr>
        <p:spPr>
          <a:xfrm>
            <a:off x="5573225" y="4602425"/>
            <a:ext cx="1584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4: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Back end 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809900" y="2194500"/>
            <a:ext cx="5524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65934"/>
              <a:buNone/>
            </a:pPr>
            <a:r>
              <a:rPr b="1" lang="en" sz="3900">
                <a:solidFill>
                  <a:schemeClr val="dk1"/>
                </a:solidFill>
              </a:rPr>
              <a:t>Thank You</a:t>
            </a:r>
            <a:endParaRPr b="1" sz="39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