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_assignment/Executivesal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D2D0573-BC5D-4F24-8476-7D06624C4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TABLEAU_MAJOR 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DE66811-C227-4936-9FD3-D02A843A5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>
                <a:solidFill>
                  <a:schemeClr val="accent2"/>
                </a:solidFill>
              </a:rPr>
              <a:t>Akanksha kumari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5 cities bears maximum loss">
            <a:extLst>
              <a:ext uri="{FF2B5EF4-FFF2-40B4-BE49-F238E27FC236}">
                <a16:creationId xmlns:a16="http://schemas.microsoft.com/office/drawing/2014/main" id="{CBDE3519-E283-497B-A4AE-D2439479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40" y="0"/>
            <a:ext cx="7731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gion with highest sales">
            <a:extLst>
              <a:ext uri="{FF2B5EF4-FFF2-40B4-BE49-F238E27FC236}">
                <a16:creationId xmlns:a16="http://schemas.microsoft.com/office/drawing/2014/main" id="{374C5264-F3B0-4439-8898-33B8CA90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74" y="0"/>
            <a:ext cx="4075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tegory in region with highest sales">
            <a:extLst>
              <a:ext uri="{FF2B5EF4-FFF2-40B4-BE49-F238E27FC236}">
                <a16:creationId xmlns:a16="http://schemas.microsoft.com/office/drawing/2014/main" id="{37A31936-71BC-4D8D-A741-6ED96427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90" y="0"/>
            <a:ext cx="8214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 with highest quantity of orders">
            <a:extLst>
              <a:ext uri="{FF2B5EF4-FFF2-40B4-BE49-F238E27FC236}">
                <a16:creationId xmlns:a16="http://schemas.microsoft.com/office/drawing/2014/main" id="{8D8A4BF4-5C37-4A47-B1FF-9B4A6A2A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36" y="0"/>
            <a:ext cx="4911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xecutive sales">
            <a:extLst>
              <a:ext uri="{FF2B5EF4-FFF2-40B4-BE49-F238E27FC236}">
                <a16:creationId xmlns:a16="http://schemas.microsoft.com/office/drawing/2014/main" id="{A9E1430C-8F0E-48EF-BA46-063D721C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" y="0"/>
            <a:ext cx="11437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TABLEAU_MAJOR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TABLEAU_MAJOR assignment</dc:title>
  <dc:creator/>
  <cp:lastModifiedBy>akanksha kumari</cp:lastModifiedBy>
  <cp:revision>1</cp:revision>
  <dcterms:created xsi:type="dcterms:W3CDTF">2023-08-08T09:58:08Z</dcterms:created>
  <dcterms:modified xsi:type="dcterms:W3CDTF">2023-08-08T10:00:13Z</dcterms:modified>
</cp:coreProperties>
</file>