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Lexend ExtraBold"/>
      <p:bold r:id="rId16"/>
    </p:embeddedFon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font" Target="fonts/LexendExtraBold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f9b011628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f9b011628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fc06b4d62c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fc06b4d62c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fc06b4d6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fc06b4d6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f9b01162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f9b01162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fc06b4d6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fc06b4d6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f9b011628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f9b011628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fc06b4d62c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fc06b4d62c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fc06b4d62c_0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fc06b4d62c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c06b4d62c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c06b4d62c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03600" y="669900"/>
            <a:ext cx="5535600" cy="28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Financial Analysis of Top 500 Companies in India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51500" y="3345400"/>
            <a:ext cx="67716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Presenter:</a:t>
            </a:r>
            <a:r>
              <a:rPr lang="en-GB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AKANKSHA KUMARI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329" name="Google Shape;329;p22"/>
          <p:cNvSpPr txBox="1"/>
          <p:nvPr>
            <p:ph idx="1" type="body"/>
          </p:nvPr>
        </p:nvSpPr>
        <p:spPr>
          <a:xfrm>
            <a:off x="1303800" y="1312850"/>
            <a:ext cx="70305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1" lang="en-GB" sz="2300"/>
              <a:t>The analysis provides a snapshot of the financial performance of the top companies in India.</a:t>
            </a:r>
            <a:endParaRPr b="1" sz="23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1" lang="en-GB" sz="2300"/>
              <a:t>Future reports could include year-over-year growth analysis for deeper insights.</a:t>
            </a:r>
            <a:endParaRPr b="1"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Executive Summary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067425" y="1510250"/>
            <a:ext cx="7266900" cy="30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-GB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 report analyzes the market capitalization and quarterly sales of the top 500 companies in India to identify key trends and insights.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12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Findings:</a:t>
            </a:r>
            <a:endParaRPr b="1" sz="212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494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24"/>
              <a:buFont typeface="Arial"/>
              <a:buChar char="●"/>
            </a:pPr>
            <a:r>
              <a:rPr lang="en-GB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Analyzing market capitalization and sales data.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349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4"/>
              <a:buFont typeface="Arial"/>
              <a:buChar char="●"/>
            </a:pPr>
            <a:r>
              <a:rPr lang="en-GB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Highlight top companies and sectors.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0" y="0"/>
            <a:ext cx="8978400" cy="49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idx="1" type="body"/>
          </p:nvPr>
        </p:nvSpPr>
        <p:spPr>
          <a:xfrm>
            <a:off x="930850" y="1297175"/>
            <a:ext cx="74034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Market Capitalization: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Market Cap: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₹31,300.97 Crore.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10 Companies: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(Bar Chart of the top 10 companies by market capitalization, showing Reliance Industries at the top with ₹583,436.72 Crore).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Metrics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0" y="0"/>
            <a:ext cx="9044251" cy="451185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99725" y="4608600"/>
            <a:ext cx="89385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exend ExtraBold"/>
                <a:ea typeface="Lexend ExtraBold"/>
                <a:cs typeface="Lexend ExtraBold"/>
                <a:sym typeface="Lexend ExtraBold"/>
              </a:rPr>
              <a:t>The technology sector leads in market capitalization, followed by the financial sector.</a:t>
            </a:r>
            <a:endParaRPr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idx="1" type="body"/>
          </p:nvPr>
        </p:nvSpPr>
        <p:spPr>
          <a:xfrm>
            <a:off x="805400" y="638550"/>
            <a:ext cx="7542900" cy="40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Segmentation and Comparative Analysis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Sector Analysis: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(Pie Chart showing market capitalization distribution across different sectors).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b="1"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Insights: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technology sector leads in market capitalization, followed by the financial sector.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6924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Insights and Recommendations</a:t>
            </a:r>
            <a:endParaRPr/>
          </a:p>
        </p:txBody>
      </p:sp>
      <p:sp>
        <p:nvSpPr>
          <p:cNvPr id="318" name="Google Shape;318;p20"/>
          <p:cNvSpPr txBox="1"/>
          <p:nvPr>
            <p:ph idx="1" type="body"/>
          </p:nvPr>
        </p:nvSpPr>
        <p:spPr>
          <a:xfrm>
            <a:off x="1056300" y="1422625"/>
            <a:ext cx="7278000" cy="31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en-GB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Insights: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</a:pPr>
            <a:r>
              <a:rPr lang="en-GB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Companies in the technology sector are showing robust market capitalization growth.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</a:pPr>
            <a:r>
              <a:rPr lang="en-GB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market cap does not always correlate with high quarterly sales.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en-GB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Recommendations: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</a:pPr>
            <a:r>
              <a:rPr lang="en-GB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Investors should consider diversifying into sectors with consistent growth in market capitalization and sales.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idx="1" type="body"/>
          </p:nvPr>
        </p:nvSpPr>
        <p:spPr>
          <a:xfrm>
            <a:off x="554500" y="1344200"/>
            <a:ext cx="8242200" cy="31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5,83,436.72, Reliance Inds. had the highest Sum of Market Cap - Crore and was 101.53% higher than H D F C, which had the lowest Sum of Market Cap - Crore at 2,89,497.37.﻿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of Market Cap - Crore and total Sum of Quaterly Sales - Crore are positively correlated with each other.﻿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Reliance Inds. accounted for 26.04% of Sum of Market Cap - Crore.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analysis provides a snapshot of the financial performance of the top companies in India.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reports could include year-over-year growth analysis for deeper insights.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