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0d23ee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0d23ee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0d23ee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0d23ee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0d23eef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90d23eef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bdee819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bdee81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8bdee819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8bdee81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8bdee819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8bdee819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90d23ee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90d23ee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0d23ee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90d23ee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0d23ee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90d23ee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0d23ee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0d23ee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0d23ee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0d23ee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105900"/>
            <a:ext cx="8455500" cy="21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-GB" sz="6222">
                <a:latin typeface="Impact"/>
                <a:ea typeface="Impact"/>
                <a:cs typeface="Impact"/>
                <a:sym typeface="Impact"/>
              </a:rPr>
              <a:t>    Pizza Sales Data Analysis</a:t>
            </a:r>
            <a:endParaRPr b="0" sz="6222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378150"/>
            <a:ext cx="6404400" cy="10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127"/>
              <a:buNone/>
            </a:pPr>
            <a:r>
              <a:rPr lang="en-GB" sz="3262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Insights from Order Data</a:t>
            </a:r>
            <a:endParaRPr sz="3262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531"/>
              <a:buNone/>
            </a:pPr>
            <a:r>
              <a:t/>
            </a:r>
            <a:endParaRPr sz="2792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2625"/>
              <a:buFont typeface="Arial"/>
              <a:buNone/>
            </a:pPr>
            <a:r>
              <a:rPr lang="en-GB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Presented by: AKANKSHA KUMARI</a:t>
            </a:r>
            <a:endParaRPr sz="3692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250" y="0"/>
            <a:ext cx="9212851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53824" cy="50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84050" y="0"/>
            <a:ext cx="8938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Conclusion: Insights from Pizza Sales Analysis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93825" y="622875"/>
            <a:ext cx="8938500" cy="4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Lora"/>
                <a:ea typeface="Lora"/>
                <a:cs typeface="Lora"/>
                <a:sym typeface="Lora"/>
              </a:rPr>
              <a:t>Busiest Times and Days: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Peak sales occur during weekends, especially evenings (6 PM - 9 PM).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Weekdays see moderate activity, with lunch hours (12 PM - 2 PM) being slightly busier.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Lora"/>
                <a:ea typeface="Lora"/>
                <a:cs typeface="Lora"/>
                <a:sym typeface="Lora"/>
              </a:rPr>
              <a:t>Best-Selling Pizzas: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Popular pizzas include </a:t>
            </a:r>
            <a:r>
              <a:rPr b="1" lang="en-GB" sz="1200">
                <a:latin typeface="Lora"/>
                <a:ea typeface="Lora"/>
                <a:cs typeface="Lora"/>
                <a:sym typeface="Lora"/>
              </a:rPr>
              <a:t>Margherita</a:t>
            </a:r>
            <a:r>
              <a:rPr lang="en-GB" sz="1200">
                <a:latin typeface="Lora"/>
                <a:ea typeface="Lora"/>
                <a:cs typeface="Lora"/>
                <a:sym typeface="Lora"/>
              </a:rPr>
              <a:t> and </a:t>
            </a:r>
            <a:r>
              <a:rPr b="1" lang="en-GB" sz="1200">
                <a:latin typeface="Lora"/>
                <a:ea typeface="Lora"/>
                <a:cs typeface="Lora"/>
                <a:sym typeface="Lora"/>
              </a:rPr>
              <a:t>Pepperoni</a:t>
            </a:r>
            <a:r>
              <a:rPr lang="en-GB" sz="1200">
                <a:latin typeface="Lora"/>
                <a:ea typeface="Lora"/>
                <a:cs typeface="Lora"/>
                <a:sym typeface="Lora"/>
              </a:rPr>
              <a:t> across all sizes.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GB" sz="1200">
                <a:latin typeface="Lora"/>
                <a:ea typeface="Lora"/>
                <a:cs typeface="Lora"/>
                <a:sym typeface="Lora"/>
              </a:rPr>
              <a:t>XX Large and Large sizes</a:t>
            </a:r>
            <a:r>
              <a:rPr lang="en-GB" sz="1200">
                <a:latin typeface="Lora"/>
                <a:ea typeface="Lora"/>
                <a:cs typeface="Lora"/>
                <a:sym typeface="Lora"/>
              </a:rPr>
              <a:t> contribute significantly to revenue.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Lora"/>
                <a:ea typeface="Lora"/>
                <a:cs typeface="Lora"/>
                <a:sym typeface="Lora"/>
              </a:rPr>
              <a:t>Least-Selling Pizzas: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Specialty pizzas with niche toppings have lower sales, indicating potential overstock or need for marketing efforts.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Lora"/>
                <a:ea typeface="Lora"/>
                <a:cs typeface="Lora"/>
                <a:sym typeface="Lora"/>
              </a:rPr>
              <a:t>Revenue Insights: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Average order value is $X (derived from total revenue divided by total orders).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Promotions during off-peak hours could boost sales.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Lora"/>
                <a:ea typeface="Lora"/>
                <a:cs typeface="Lora"/>
                <a:sym typeface="Lora"/>
              </a:rPr>
              <a:t>Seating Utilization: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Lora"/>
              <a:buChar char="●"/>
            </a:pPr>
            <a:r>
              <a:rPr lang="en-GB" sz="1200">
                <a:latin typeface="Lora"/>
                <a:ea typeface="Lora"/>
                <a:cs typeface="Lora"/>
                <a:sym typeface="Lora"/>
              </a:rPr>
              <a:t>Maximum seating capacity is reached during peak periods, but off-peak hours show significant underutilization (e.g., mornings and late afternoons).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36750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/>
              <a:t>Agenda</a:t>
            </a:r>
            <a:endParaRPr sz="3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20800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Introduction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Sum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Total revenue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Average Order Value Total pizza sold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Pizzas Made During Peak Periods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Best and Worst-Selling Pizzas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Seating Capacity Utilization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2400"/>
              <a:t>Conclusion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en-GB" sz="2500"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presentation explores key insights from the pizza order data.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en-GB" sz="2500">
                <a:latin typeface="Arial"/>
                <a:ea typeface="Arial"/>
                <a:cs typeface="Arial"/>
                <a:sym typeface="Arial"/>
              </a:rPr>
              <a:t>Focus on identifying peak business periods, popular products, revenue patterns, and seating capacity utilization.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900"/>
            <a:ext cx="9144000" cy="49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543225"/>
            <a:ext cx="83343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1599" cy="4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7825" y="4747100"/>
            <a:ext cx="5998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00" y="0"/>
            <a:ext cx="9143999" cy="5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0" y="0"/>
            <a:ext cx="8969775" cy="5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53826" cy="50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750" y="1525"/>
            <a:ext cx="9216749" cy="50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