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825037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6" name="Shape 26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583179" y="85513"/>
            <a:ext cx="402336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4650801" y="2307651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650302" y="393126"/>
            <a:ext cx="575741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22959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1" name="Shape 41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22959" y="1845733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63439" y="1845735"/>
            <a:ext cx="3703319" cy="40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2295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822959" y="2582333"/>
            <a:ext cx="3703319" cy="3286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6343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63439" y="2582333"/>
            <a:ext cx="3703319" cy="3286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2" y="0"/>
            <a:ext cx="480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42900" y="594358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460237" y="731520"/>
            <a:ext cx="5009392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49134" y="6459785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600450" y="6459785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9141619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822959" y="5074919"/>
            <a:ext cx="7589519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1" y="0"/>
            <a:ext cx="9143988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22958" y="5907023"/>
            <a:ext cx="7589519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4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895149" y="1737844"/>
            <a:ext cx="747521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1362904" y="434575"/>
            <a:ext cx="641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 Scheduler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12" y="1259250"/>
            <a:ext cx="24669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36925"/>
            <a:ext cx="85153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Learnings from the project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4191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Flask server, Python</a:t>
            </a:r>
          </a:p>
          <a:p>
            <a:pPr indent="-419100" lvl="0" marL="457200" marR="0" rtl="0" algn="just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100000"/>
            </a:pPr>
            <a:r>
              <a:rPr lang="en-US" sz="3000"/>
              <a:t>Explored the literature on greedy and graph </a:t>
            </a:r>
            <a:r>
              <a:rPr lang="en-US" sz="3000"/>
              <a:t>approaches to tackle problems of similar kind.</a:t>
            </a:r>
          </a:p>
          <a:p>
            <a:pPr indent="-91440" lvl="0" marL="9144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1696650" y="1518050"/>
            <a:ext cx="575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22958" y="15778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t/>
            </a:r>
            <a:endParaRPr/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Interviews and meetings are a part of day to day activities of every corporate industry.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This project aims at automating the process of scheduling the interviews, thereby reducing the manual effort and human error.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This can be used for scheduling interviews at Amazon.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Given a set of free room slots and free interviewer slots, schedule the possible interviews.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Send an email invite to the interviewers with the details of the time and place of the interview.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Solution	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6666"/>
              <a:buFont typeface="Calibri"/>
              <a:buNone/>
            </a:pPr>
            <a:r>
              <a:rPr lang="en-US" sz="3000"/>
              <a:t>Approaches</a:t>
            </a:r>
            <a:r>
              <a:rPr lang="en-US" sz="3000"/>
              <a:t> tried :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6666"/>
              <a:buFont typeface="Calibri"/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Greedy Algorithm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Maximum Bipartite matching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.jp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5" y="232162"/>
            <a:ext cx="7169949" cy="596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Greedy Approach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22950" y="1970749"/>
            <a:ext cx="7543800" cy="4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Combine all continuous slots of the same room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Sort the room slots and interviewer slots in the increasing order of the end times followed by start time.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Assign an interviewer to an available room, and modify the free-busy timings of that room.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Repeat the above step until all the interviewer slots are scanned.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Time complexity is O(mn + mlogm + nlogn)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where n =  # of room slots, m = # of interviewer slots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22959" y="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Maximum Bipartite matching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22950" y="1737399"/>
            <a:ext cx="7543800" cy="4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Interview Scheduling can also be viewed as a Maximum Bipartite Matching (MBP) problem.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One set of nodes consists of free room slots, and the other one represents the interviewer’s slots. 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There exist an edge from interviewer node to room slot node if the interviewer time interval falls within the room slot.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Max flow from this graph would give the maximum number of interviews that can be scheduled.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Time complexity O( MaxFlow * |E| 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where E =  # of edges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Assumptions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22958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Each interview is for one hour duration.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Interviewer slots are entered for a duration of one hour.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Future Scope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22958" y="21136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Enhance the algorithm to accept slots of Interviewees.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Schedule panel/group interviews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Flexible interview timings.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