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7" r:id="rId5"/>
    <p:sldMasterId id="2147483752" r:id="rId6"/>
  </p:sldMasterIdLst>
  <p:notesMasterIdLst>
    <p:notesMasterId r:id="rId39"/>
  </p:notesMasterIdLst>
  <p:sldIdLst>
    <p:sldId id="405" r:id="rId7"/>
    <p:sldId id="360" r:id="rId8"/>
    <p:sldId id="361" r:id="rId9"/>
    <p:sldId id="403" r:id="rId10"/>
    <p:sldId id="404" r:id="rId11"/>
    <p:sldId id="422" r:id="rId12"/>
    <p:sldId id="338" r:id="rId13"/>
    <p:sldId id="392" r:id="rId14"/>
    <p:sldId id="357" r:id="rId15"/>
    <p:sldId id="393" r:id="rId16"/>
    <p:sldId id="394" r:id="rId17"/>
    <p:sldId id="398" r:id="rId18"/>
    <p:sldId id="423" r:id="rId19"/>
    <p:sldId id="391" r:id="rId20"/>
    <p:sldId id="401" r:id="rId21"/>
    <p:sldId id="402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556CD"/>
    <a:srgbClr val="FEC20D"/>
    <a:srgbClr val="004581"/>
    <a:srgbClr val="1A1718"/>
    <a:srgbClr val="000000"/>
    <a:srgbClr val="CCCCFF"/>
    <a:srgbClr val="FFFFFF"/>
    <a:srgbClr val="CCFFCC"/>
    <a:srgbClr val="FF9999"/>
    <a:srgbClr val="00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16" autoAdjust="0"/>
    <p:restoredTop sz="95768"/>
  </p:normalViewPr>
  <p:slideViewPr>
    <p:cSldViewPr snapToGrid="0">
      <p:cViewPr varScale="1">
        <p:scale>
          <a:sx n="101" d="100"/>
          <a:sy n="101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26-01-2017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/>
              <a:t>Title</a:t>
            </a:r>
            <a:r>
              <a:rPr lang="en-US" sz="1800" b="0" baseline="0" dirty="0"/>
              <a:t> Text Font Calibri Body Bold, Font Size 34, Name and Designation Font </a:t>
            </a:r>
            <a:r>
              <a:rPr lang="en-US" sz="1800" b="0" baseline="0"/>
              <a:t>Size 18 </a:t>
            </a: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1296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3151449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2016</a:t>
            </a:r>
          </a:p>
        </p:txBody>
      </p:sp>
    </p:spTree>
    <p:extLst>
      <p:ext uri="{BB962C8B-B14F-4D97-AF65-F5344CB8AC3E}">
        <p14:creationId xmlns:p14="http://schemas.microsoft.com/office/powerpoint/2010/main" xmlns="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8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70303423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xmlns="" val="11439662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3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96114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6061373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3685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xmlns="" val="74984556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28829651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763050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4675296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7509870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2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251019282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180814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00538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4842074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14842074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5" y="755331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5" y="755329"/>
            <a:ext cx="4052555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1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50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50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50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>
          <a:xfrm>
            <a:off x="3151451" y="4936037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2016</a:t>
            </a:r>
          </a:p>
        </p:txBody>
      </p:sp>
    </p:spTree>
    <p:extLst>
      <p:ext uri="{BB962C8B-B14F-4D97-AF65-F5344CB8AC3E}">
        <p14:creationId xmlns:p14="http://schemas.microsoft.com/office/powerpoint/2010/main" xmlns="" val="2567723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3151449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Restricted Circulation | L&amp;T Technology Services | © 2016</a:t>
            </a:r>
          </a:p>
        </p:txBody>
      </p:sp>
    </p:spTree>
    <p:extLst>
      <p:ext uri="{BB962C8B-B14F-4D97-AF65-F5344CB8AC3E}">
        <p14:creationId xmlns:p14="http://schemas.microsoft.com/office/powerpoint/2010/main" xmlns="" val="40269307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2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6317659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6150" y="583327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904162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13434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37239516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 userDrawn="1"/>
        </p:nvGrpSpPr>
        <p:grpSpPr>
          <a:xfrm>
            <a:off x="-9458" y="0"/>
            <a:ext cx="9137515" cy="4914900"/>
            <a:chOff x="-1" y="0"/>
            <a:chExt cx="9137515" cy="4914900"/>
          </a:xfrm>
        </p:grpSpPr>
        <p:grpSp>
          <p:nvGrpSpPr>
            <p:cNvPr id="103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3151449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Restricted Circulation | L&amp;T Technology Services | © 2016</a:t>
            </a:r>
          </a:p>
        </p:txBody>
      </p:sp>
      <p:pic>
        <p:nvPicPr>
          <p:cNvPr id="99" name="Picture 9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5648" y="106064"/>
            <a:ext cx="1472654" cy="4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66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6150" y="583327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263944885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1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8" name="Straight Connector 5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3151449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Restricted Circulation | L&amp;T Technology Services | © 2016</a:t>
            </a:r>
          </a:p>
        </p:txBody>
      </p:sp>
    </p:spTree>
    <p:extLst>
      <p:ext uri="{BB962C8B-B14F-4D97-AF65-F5344CB8AC3E}">
        <p14:creationId xmlns:p14="http://schemas.microsoft.com/office/powerpoint/2010/main" xmlns="" val="9870058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3582651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5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649854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6072093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8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xmlns="" val="56868945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xmlns="" val="17284042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3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xmlns="" val="14345551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64877318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588684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xmlns="" val="6567151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13434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02778825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375438700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8159719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5242015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940993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573560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530410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6981071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80604165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3151449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Restricted Circulation | L&amp;T Technology Services | © 2016</a:t>
            </a:r>
          </a:p>
        </p:txBody>
      </p:sp>
    </p:spTree>
    <p:extLst>
      <p:ext uri="{BB962C8B-B14F-4D97-AF65-F5344CB8AC3E}">
        <p14:creationId xmlns:p14="http://schemas.microsoft.com/office/powerpoint/2010/main" xmlns="" val="25215422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2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9746197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 userDrawn="1"/>
        </p:nvGrpSpPr>
        <p:grpSpPr>
          <a:xfrm>
            <a:off x="-9458" y="0"/>
            <a:ext cx="9137515" cy="4914900"/>
            <a:chOff x="-1" y="0"/>
            <a:chExt cx="9137515" cy="4914900"/>
          </a:xfrm>
        </p:grpSpPr>
        <p:grpSp>
          <p:nvGrpSpPr>
            <p:cNvPr id="103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3151449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2016</a:t>
            </a:r>
          </a:p>
        </p:txBody>
      </p:sp>
      <p:pic>
        <p:nvPicPr>
          <p:cNvPr id="99" name="Picture 9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5648" y="106064"/>
            <a:ext cx="1472654" cy="4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98911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6150" y="583327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0686502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13434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31168377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 userDrawn="1"/>
        </p:nvGrpSpPr>
        <p:grpSpPr>
          <a:xfrm>
            <a:off x="-9458" y="0"/>
            <a:ext cx="9137515" cy="4914900"/>
            <a:chOff x="-1" y="0"/>
            <a:chExt cx="9137515" cy="4914900"/>
          </a:xfrm>
        </p:grpSpPr>
        <p:grpSp>
          <p:nvGrpSpPr>
            <p:cNvPr id="103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3151449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Restricted Circulation | L&amp;T Technology Services | © 2016</a:t>
            </a:r>
          </a:p>
        </p:txBody>
      </p:sp>
    </p:spTree>
    <p:extLst>
      <p:ext uri="{BB962C8B-B14F-4D97-AF65-F5344CB8AC3E}">
        <p14:creationId xmlns:p14="http://schemas.microsoft.com/office/powerpoint/2010/main" xmlns="" val="39373067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1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8" name="Straight Connector 5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3151449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Restricted Circulation | L&amp;T Technology Services | © 2016</a:t>
            </a:r>
          </a:p>
        </p:txBody>
      </p:sp>
    </p:spTree>
    <p:extLst>
      <p:ext uri="{BB962C8B-B14F-4D97-AF65-F5344CB8AC3E}">
        <p14:creationId xmlns:p14="http://schemas.microsoft.com/office/powerpoint/2010/main" xmlns="" val="19684324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2679210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5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56261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9381512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8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xmlns="" val="140258641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xmlns="" val="288187428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3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xmlns="" val="215007908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1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8" name="Straight Connector 5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3151449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2016</a:t>
            </a:r>
          </a:p>
        </p:txBody>
      </p:sp>
      <p:pic>
        <p:nvPicPr>
          <p:cNvPr id="118" name="Picture 1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5648" y="106064"/>
            <a:ext cx="1472654" cy="4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9448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65538327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730837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xmlns="" val="111088818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78186885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038672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2478731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188062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1605017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387404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8985018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9136035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50968849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5" y="755331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5" y="755329"/>
            <a:ext cx="4052555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1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50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50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50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>
          <a:xfrm>
            <a:off x="3151451" y="4936037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Restricted Circulation | L&amp;T Technology Services | © 2016</a:t>
            </a:r>
          </a:p>
        </p:txBody>
      </p:sp>
    </p:spTree>
    <p:extLst>
      <p:ext uri="{BB962C8B-B14F-4D97-AF65-F5344CB8AC3E}">
        <p14:creationId xmlns:p14="http://schemas.microsoft.com/office/powerpoint/2010/main" xmlns="" val="410131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5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93158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494523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68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6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37762"/>
            <a:ext cx="9144000" cy="205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151449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2016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4831882"/>
            <a:ext cx="1232034" cy="31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PID</a:t>
            </a:r>
            <a:r>
              <a:rPr lang="en-IN" b="1" i="1" baseline="0" dirty="0" smtClean="0"/>
              <a:t> No.</a:t>
            </a:r>
            <a:endParaRPr lang="en-IN" b="1" i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5648" y="106064"/>
            <a:ext cx="1472654" cy="4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13" r:id="rId3"/>
    <p:sldLayoutId id="2147483714" r:id="rId4"/>
    <p:sldLayoutId id="2147483702" r:id="rId5"/>
    <p:sldLayoutId id="2147483700" r:id="rId6"/>
    <p:sldLayoutId id="2147483704" r:id="rId7"/>
    <p:sldLayoutId id="2147483705" r:id="rId8"/>
    <p:sldLayoutId id="2147483715" r:id="rId9"/>
    <p:sldLayoutId id="2147483706" r:id="rId10"/>
    <p:sldLayoutId id="2147483707" r:id="rId11"/>
    <p:sldLayoutId id="2147483708" r:id="rId12"/>
    <p:sldLayoutId id="2147483709" r:id="rId13"/>
    <p:sldLayoutId id="2147483712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10" r:id="rId21"/>
    <p:sldLayoutId id="2147483724" r:id="rId22"/>
    <p:sldLayoutId id="2147483725" r:id="rId23"/>
    <p:sldLayoutId id="2147483751" r:id="rId2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6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6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6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6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6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37762"/>
            <a:ext cx="9144000" cy="205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151449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Restricted Circulation | L&amp;T Technology Services | © 2016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 algn="r" defTabSz="685783"/>
              <a:t>‹#›</a:t>
            </a:fld>
            <a:endParaRPr lang="en-US" sz="9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5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5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5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5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5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5648" y="106064"/>
            <a:ext cx="1472654" cy="4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104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5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5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5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5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5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37762"/>
            <a:ext cx="9144000" cy="205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151449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Restricted Circulation | L&amp;T Technology Services | © 2016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 algn="r" defTabSz="685783"/>
              <a:t>‹#›</a:t>
            </a:fld>
            <a:endParaRPr lang="en-US" sz="9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4831882"/>
            <a:ext cx="1232034" cy="31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rgbClr val="000000"/>
                </a:solidFill>
              </a:rPr>
              <a:t>PID No.</a:t>
            </a:r>
            <a:endParaRPr lang="en-IN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47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74" r:id="rId22"/>
    <p:sldLayoutId id="2147483775" r:id="rId23"/>
    <p:sldLayoutId id="2147483776" r:id="rId2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6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6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6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6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6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14" y="925457"/>
            <a:ext cx="4484275" cy="1561151"/>
          </a:xfrm>
        </p:spPr>
        <p:txBody>
          <a:bodyPr/>
          <a:lstStyle/>
          <a:p>
            <a:r>
              <a:rPr lang="en-US" dirty="0"/>
              <a:t>PID </a:t>
            </a:r>
            <a:r>
              <a:rPr lang="en-US" dirty="0" err="1" smtClean="0"/>
              <a:t>No_Title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220163"/>
            <a:ext cx="30993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Author Names and Photos: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469" y="4557266"/>
            <a:ext cx="10875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Author 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57190" y="4557266"/>
            <a:ext cx="1200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Author 2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192309" y="4551956"/>
            <a:ext cx="114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Author 3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239088" y="3717560"/>
            <a:ext cx="926978" cy="81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Photo (Author 2)</a:t>
            </a:r>
            <a:endParaRPr lang="en-IN" sz="11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96640" y="3717559"/>
            <a:ext cx="926978" cy="81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Photo (Author 3)</a:t>
            </a:r>
            <a:endParaRPr lang="en-IN" sz="11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1536" y="3717558"/>
            <a:ext cx="926978" cy="81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Photo (Author 1)</a:t>
            </a:r>
            <a:endParaRPr lang="en-IN" sz="11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Picture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86855" y="1"/>
            <a:ext cx="4667712" cy="493354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1026194" y="858781"/>
            <a:ext cx="4102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rgbClr val="000000"/>
                </a:solidFill>
              </a:rPr>
              <a:t>Full Paper Presentation </a:t>
            </a:r>
            <a:r>
              <a:rPr lang="en-IN" sz="2800" dirty="0">
                <a:solidFill>
                  <a:srgbClr val="000000"/>
                </a:solidFill>
              </a:rPr>
              <a:t>on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2819" y="238372"/>
            <a:ext cx="2156112" cy="6091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49584" y="4561481"/>
            <a:ext cx="114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Author 4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353915" y="3727084"/>
            <a:ext cx="926978" cy="81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Photo (Author 3)</a:t>
            </a:r>
            <a:endParaRPr lang="en-IN" sz="11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86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Implementation and prototype / POC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1997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Validation / Testing /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574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Cost </a:t>
            </a:r>
            <a:r>
              <a:rPr lang="en-US" dirty="0" smtClean="0">
                <a:latin typeface="Calibri" panose="020F0502020204030204" pitchFamily="34" charset="0"/>
              </a:rPr>
              <a:t>/benefits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54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and potential Business Impact for L&amp;T 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86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088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mtClean="0"/>
              <a:t>References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40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5325" y="-1"/>
            <a:ext cx="4638676" cy="49053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366" y="752013"/>
            <a:ext cx="1619919" cy="45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30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3929" y="1419226"/>
            <a:ext cx="6266146" cy="1275850"/>
          </a:xfrm>
        </p:spPr>
        <p:txBody>
          <a:bodyPr anchor="ctr">
            <a:noAutofit/>
          </a:bodyPr>
          <a:lstStyle/>
          <a:p>
            <a:pPr algn="ctr"/>
            <a:r>
              <a:rPr lang="en-IN" sz="2000" dirty="0" smtClean="0"/>
              <a:t>Following this slide are few examples of TABLE/CHARTS/SMART SHAPES if required to be included in the presentation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680416" y="4383505"/>
            <a:ext cx="5886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Kindly Ignore this Slide while sending the Document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20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620996" y="4702850"/>
            <a:ext cx="5886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Kindly Ignore this Slide while sending the Document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06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680416" y="4383505"/>
            <a:ext cx="5886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Kindly Ignore this Slide while sending the Document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5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505365"/>
          </a:xfrm>
        </p:spPr>
        <p:txBody>
          <a:bodyPr/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06113" y="672579"/>
            <a:ext cx="3640024" cy="288032"/>
          </a:xfrm>
        </p:spPr>
        <p:txBody>
          <a:bodyPr/>
          <a:lstStyle/>
          <a:p>
            <a:r>
              <a:rPr lang="en-IN" sz="1400" dirty="0" smtClean="0"/>
              <a:t>Challenge Statement</a:t>
            </a:r>
            <a:endParaRPr lang="en-IN" sz="1400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7259" y="1071519"/>
            <a:ext cx="3640024" cy="288032"/>
          </a:xfrm>
        </p:spPr>
        <p:txBody>
          <a:bodyPr/>
          <a:lstStyle/>
          <a:p>
            <a:r>
              <a:rPr lang="en-IN" sz="1400" dirty="0" smtClean="0"/>
              <a:t>Concept /Scope of Solution</a:t>
            </a:r>
            <a:endParaRPr lang="en-IN" sz="1400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68407" y="1785685"/>
            <a:ext cx="3640024" cy="288032"/>
          </a:xfrm>
        </p:spPr>
        <p:txBody>
          <a:bodyPr/>
          <a:lstStyle/>
          <a:p>
            <a:r>
              <a:rPr lang="en-IN" sz="1400" dirty="0" smtClean="0"/>
              <a:t>Detailed Description</a:t>
            </a:r>
            <a:endParaRPr lang="en-IN" sz="1400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0699" y="1444568"/>
            <a:ext cx="3640024" cy="288032"/>
          </a:xfrm>
        </p:spPr>
        <p:txBody>
          <a:bodyPr/>
          <a:lstStyle/>
          <a:p>
            <a:r>
              <a:rPr lang="en-IN" sz="1400" dirty="0" smtClean="0"/>
              <a:t>Pros </a:t>
            </a:r>
            <a:r>
              <a:rPr lang="en-IN" sz="1400" dirty="0"/>
              <a:t>and Cons of the </a:t>
            </a:r>
            <a:r>
              <a:rPr lang="en-IN" sz="1400" dirty="0" smtClean="0"/>
              <a:t>solution</a:t>
            </a:r>
            <a:endParaRPr lang="en-IN" sz="1400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5614" y="2188833"/>
            <a:ext cx="3636829" cy="288032"/>
          </a:xfrm>
        </p:spPr>
        <p:txBody>
          <a:bodyPr/>
          <a:lstStyle/>
          <a:p>
            <a:r>
              <a:rPr lang="en-IN" sz="1400" dirty="0"/>
              <a:t>Technology /background</a:t>
            </a:r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8435" y="1051889"/>
            <a:ext cx="3640025" cy="288032"/>
          </a:xfrm>
        </p:spPr>
        <p:txBody>
          <a:bodyPr/>
          <a:lstStyle/>
          <a:p>
            <a:r>
              <a:rPr lang="en-IN" sz="1400" dirty="0" smtClean="0"/>
              <a:t>Validation / Testing / Analysis </a:t>
            </a:r>
            <a:endParaRPr lang="en-IN" sz="1400" dirty="0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048435" y="1446522"/>
            <a:ext cx="3640025" cy="288032"/>
          </a:xfrm>
        </p:spPr>
        <p:txBody>
          <a:bodyPr/>
          <a:lstStyle/>
          <a:p>
            <a:r>
              <a:rPr lang="en-IN" sz="1400" dirty="0" smtClean="0"/>
              <a:t>Cost /Benefit</a:t>
            </a:r>
            <a:endParaRPr lang="en-IN" sz="1400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11658" y="672579"/>
            <a:ext cx="403882" cy="2880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292804" y="1071519"/>
            <a:ext cx="403882" cy="2880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73951" y="1796146"/>
            <a:ext cx="403882" cy="288032"/>
          </a:xfrm>
        </p:spPr>
        <p:txBody>
          <a:bodyPr/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245671" y="1448924"/>
            <a:ext cx="403882" cy="288032"/>
          </a:xfrm>
        </p:spPr>
        <p:txBody>
          <a:bodyPr/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46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198537" y="2188833"/>
            <a:ext cx="403882" cy="288032"/>
          </a:xfrm>
        </p:spPr>
        <p:txBody>
          <a:bodyPr/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7" name="Text Placeholder 16"/>
          <p:cNvSpPr>
            <a:spLocks noGrp="1"/>
          </p:cNvSpPr>
          <p:nvPr>
            <p:ph type="body" sz="quarter" idx="26"/>
          </p:nvPr>
        </p:nvSpPr>
        <p:spPr>
          <a:xfrm>
            <a:off x="4638165" y="1064772"/>
            <a:ext cx="416660" cy="288032"/>
          </a:xfrm>
        </p:spPr>
        <p:txBody>
          <a:bodyPr/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4631775" y="1455780"/>
            <a:ext cx="416660" cy="288032"/>
          </a:xfrm>
        </p:spPr>
        <p:txBody>
          <a:bodyPr/>
          <a:lstStyle/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49" name="Text Placeholder 9"/>
          <p:cNvSpPr txBox="1">
            <a:spLocks/>
          </p:cNvSpPr>
          <p:nvPr/>
        </p:nvSpPr>
        <p:spPr>
          <a:xfrm>
            <a:off x="4998265" y="2252480"/>
            <a:ext cx="3640025" cy="288032"/>
          </a:xfrm>
          <a:prstGeom prst="parallelogram">
            <a:avLst/>
          </a:prstGeom>
          <a:solidFill>
            <a:srgbClr val="0556C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 smtClean="0"/>
              <a:t>Conclusion</a:t>
            </a:r>
            <a:endParaRPr lang="en-IN" sz="1400" dirty="0"/>
          </a:p>
        </p:txBody>
      </p:sp>
      <p:sp>
        <p:nvSpPr>
          <p:cNvPr id="51" name="Text Placeholder 9"/>
          <p:cNvSpPr txBox="1">
            <a:spLocks/>
          </p:cNvSpPr>
          <p:nvPr/>
        </p:nvSpPr>
        <p:spPr>
          <a:xfrm>
            <a:off x="5006946" y="2584409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/>
              <a:t>References</a:t>
            </a:r>
            <a:endParaRPr lang="en-IN" sz="1400" dirty="0"/>
          </a:p>
        </p:txBody>
      </p:sp>
      <p:sp>
        <p:nvSpPr>
          <p:cNvPr id="52" name="Parallelogram 51"/>
          <p:cNvSpPr/>
          <p:nvPr/>
        </p:nvSpPr>
        <p:spPr>
          <a:xfrm>
            <a:off x="4478652" y="2574982"/>
            <a:ext cx="515515" cy="288032"/>
          </a:xfrm>
          <a:prstGeom prst="parallelogram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097862" y="633375"/>
            <a:ext cx="3640025" cy="288032"/>
          </a:xfrm>
        </p:spPr>
        <p:txBody>
          <a:bodyPr/>
          <a:lstStyle/>
          <a:p>
            <a:r>
              <a:rPr lang="en-IN" sz="1400" dirty="0" smtClean="0"/>
              <a:t>Implementation/ Proto/POC </a:t>
            </a:r>
            <a:endParaRPr lang="en-IN" sz="1400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4693981" y="633375"/>
            <a:ext cx="416660" cy="288032"/>
          </a:xfrm>
        </p:spPr>
        <p:txBody>
          <a:bodyPr/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3" name="Text Placeholder 9"/>
          <p:cNvSpPr txBox="1">
            <a:spLocks/>
          </p:cNvSpPr>
          <p:nvPr/>
        </p:nvSpPr>
        <p:spPr>
          <a:xfrm>
            <a:off x="591241" y="2567126"/>
            <a:ext cx="3622540" cy="288032"/>
          </a:xfrm>
          <a:prstGeom prst="parallelogram">
            <a:avLst/>
          </a:prstGeom>
          <a:solidFill>
            <a:srgbClr val="0556C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 smtClean="0"/>
              <a:t>Development Procedure / Methodology</a:t>
            </a:r>
            <a:endParaRPr lang="en-IN" sz="1400" dirty="0"/>
          </a:p>
        </p:txBody>
      </p:sp>
      <p:sp>
        <p:nvSpPr>
          <p:cNvPr id="24" name="Parallelogram 23"/>
          <p:cNvSpPr/>
          <p:nvPr/>
        </p:nvSpPr>
        <p:spPr>
          <a:xfrm>
            <a:off x="179109" y="2557699"/>
            <a:ext cx="424206" cy="288032"/>
          </a:xfrm>
          <a:prstGeom prst="parallelogram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25" name="Parallelogram 24"/>
          <p:cNvSpPr/>
          <p:nvPr/>
        </p:nvSpPr>
        <p:spPr>
          <a:xfrm>
            <a:off x="4546213" y="1850687"/>
            <a:ext cx="515515" cy="288032"/>
          </a:xfrm>
          <a:prstGeom prst="parallelogram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6" name="Text Placeholder 9"/>
          <p:cNvSpPr txBox="1">
            <a:spLocks/>
          </p:cNvSpPr>
          <p:nvPr/>
        </p:nvSpPr>
        <p:spPr>
          <a:xfrm>
            <a:off x="5074506" y="1794126"/>
            <a:ext cx="3528392" cy="383465"/>
          </a:xfrm>
          <a:prstGeom prst="parallelogram">
            <a:avLst/>
          </a:prstGeom>
          <a:solidFill>
            <a:srgbClr val="0556C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 smtClean="0"/>
              <a:t>Results and potential Business Impact for L&amp;T TS</a:t>
            </a:r>
            <a:endParaRPr lang="en-IN" sz="1400" dirty="0"/>
          </a:p>
        </p:txBody>
      </p:sp>
      <p:sp>
        <p:nvSpPr>
          <p:cNvPr id="27" name="Parallelogram 26"/>
          <p:cNvSpPr/>
          <p:nvPr/>
        </p:nvSpPr>
        <p:spPr>
          <a:xfrm>
            <a:off x="4489650" y="2199482"/>
            <a:ext cx="515515" cy="288032"/>
          </a:xfrm>
          <a:prstGeom prst="parallelogram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650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680416" y="4383505"/>
            <a:ext cx="5886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Kindly Ignore this Slide while sending the Document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83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680416" y="4383505"/>
            <a:ext cx="5886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Kindly Ignore this Slide while sending the Document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8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gular Pentagon 37"/>
          <p:cNvSpPr/>
          <p:nvPr/>
        </p:nvSpPr>
        <p:spPr>
          <a:xfrm>
            <a:off x="1669575" y="1252219"/>
            <a:ext cx="1913256" cy="1822146"/>
          </a:xfrm>
          <a:prstGeom prst="pent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9" name="Regular Pentagon 38"/>
          <p:cNvSpPr/>
          <p:nvPr/>
        </p:nvSpPr>
        <p:spPr>
          <a:xfrm flipV="1">
            <a:off x="3615372" y="2183731"/>
            <a:ext cx="1913256" cy="1822150"/>
          </a:xfrm>
          <a:prstGeom prst="pent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0" name="Regular Pentagon 39"/>
          <p:cNvSpPr/>
          <p:nvPr/>
        </p:nvSpPr>
        <p:spPr>
          <a:xfrm>
            <a:off x="5611072" y="1301448"/>
            <a:ext cx="1913256" cy="1822146"/>
          </a:xfrm>
          <a:prstGeom prst="pent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point Slide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22829" y="3617300"/>
            <a:ext cx="1229445" cy="63093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ts val="300"/>
              </a:spcAft>
              <a:buSzPct val="115000"/>
              <a:buFontTx/>
              <a:buBlip>
                <a:blip r:embed="rId3"/>
              </a:buBlip>
            </a:pPr>
            <a:r>
              <a:rPr lang="en-IN" sz="10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Add Description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ts val="300"/>
              </a:spcAft>
              <a:buSzPct val="115000"/>
              <a:buFontTx/>
              <a:buBlip>
                <a:blip r:embed="rId3"/>
              </a:buBlip>
            </a:pPr>
            <a:r>
              <a:rPr lang="en-IN" sz="10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Add Description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ts val="300"/>
              </a:spcAft>
              <a:buSzPct val="115000"/>
              <a:buFontTx/>
              <a:buBlip>
                <a:blip r:embed="rId3"/>
              </a:buBlip>
            </a:pPr>
            <a:r>
              <a:rPr lang="en-IN" sz="10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Add Description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58346" y="3472643"/>
            <a:ext cx="1737829" cy="63093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ts val="300"/>
              </a:spcAft>
              <a:buSzPct val="115000"/>
              <a:buFontTx/>
              <a:buBlip>
                <a:blip r:embed="rId3"/>
              </a:buBlip>
            </a:pPr>
            <a:r>
              <a:rPr lang="en-IN" sz="10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Add Description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ts val="300"/>
              </a:spcAft>
              <a:buSzPct val="115000"/>
              <a:buFontTx/>
              <a:buBlip>
                <a:blip r:embed="rId3"/>
              </a:buBlip>
            </a:pPr>
            <a:r>
              <a:rPr lang="en-IN" sz="10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Add Description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ts val="300"/>
              </a:spcAft>
              <a:buSzPct val="115000"/>
              <a:buFontTx/>
              <a:buBlip>
                <a:blip r:embed="rId3"/>
              </a:buBlip>
            </a:pPr>
            <a:r>
              <a:rPr lang="en-IN" sz="10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Add Description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8684" y="1023452"/>
            <a:ext cx="1256535" cy="63093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ts val="300"/>
              </a:spcAft>
              <a:buSzPct val="115000"/>
              <a:buFontTx/>
              <a:buBlip>
                <a:blip r:embed="rId3"/>
              </a:buBlip>
            </a:pPr>
            <a:r>
              <a:rPr lang="en-IN" sz="10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Add Description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ts val="300"/>
              </a:spcAft>
              <a:buSzPct val="115000"/>
              <a:buFontTx/>
              <a:buBlip>
                <a:blip r:embed="rId3"/>
              </a:buBlip>
            </a:pPr>
            <a:r>
              <a:rPr lang="en-IN" sz="10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Add Description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ts val="300"/>
              </a:spcAft>
              <a:buSzPct val="115000"/>
              <a:buFontTx/>
              <a:buBlip>
                <a:blip r:embed="rId3"/>
              </a:buBlip>
            </a:pPr>
            <a:r>
              <a:rPr lang="en-IN" sz="1000" dirty="0">
                <a:solidFill>
                  <a:srgbClr val="000000">
                    <a:lumMod val="75000"/>
                    <a:lumOff val="25000"/>
                  </a:srgbClr>
                </a:solidFill>
                <a:cs typeface="Arial" pitchFamily="34" charset="0"/>
              </a:rPr>
              <a:t>Add Description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00324" y="3123594"/>
            <a:ext cx="1151950" cy="430883"/>
          </a:xfrm>
          <a:prstGeom prst="rect">
            <a:avLst/>
          </a:prstGeom>
          <a:ln>
            <a:noFill/>
          </a:ln>
        </p:spPr>
        <p:txBody>
          <a:bodyPr wrap="square" lIns="91436" tIns="45718" rIns="91436" bIns="45718">
            <a:spAutoFit/>
          </a:bodyPr>
          <a:lstStyle/>
          <a:p>
            <a:pPr algn="ctr" defTabSz="914355">
              <a:defRPr/>
            </a:pPr>
            <a:r>
              <a:rPr lang="en-IN" sz="1100" b="1" kern="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Add Text &amp; Update Picture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38698" y="2202819"/>
            <a:ext cx="1258004" cy="430883"/>
          </a:xfrm>
          <a:prstGeom prst="rect">
            <a:avLst/>
          </a:prstGeom>
          <a:ln>
            <a:noFill/>
          </a:ln>
        </p:spPr>
        <p:txBody>
          <a:bodyPr wrap="square" lIns="91436" tIns="45718" rIns="91436" bIns="45718">
            <a:spAutoFit/>
          </a:bodyPr>
          <a:lstStyle/>
          <a:p>
            <a:pPr algn="ctr" defTabSz="914355">
              <a:defRPr/>
            </a:pPr>
            <a:r>
              <a:rPr lang="en-IN" sz="1100" b="1" kern="0" dirty="0">
                <a:solidFill>
                  <a:srgbClr val="FFFFFF"/>
                </a:solidFill>
                <a:ea typeface="Calibri" charset="0"/>
                <a:cs typeface="Calibri" charset="0"/>
              </a:rPr>
              <a:t>Add Text &amp; Update Picture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68684" y="2872756"/>
            <a:ext cx="1206632" cy="430883"/>
          </a:xfrm>
          <a:prstGeom prst="rect">
            <a:avLst/>
          </a:prstGeom>
          <a:ln>
            <a:noFill/>
          </a:ln>
        </p:spPr>
        <p:txBody>
          <a:bodyPr wrap="square" lIns="91436" tIns="45718" rIns="91436" bIns="45718">
            <a:spAutoFit/>
          </a:bodyPr>
          <a:lstStyle/>
          <a:p>
            <a:pPr algn="ctr" defTabSz="914355">
              <a:defRPr/>
            </a:pPr>
            <a:r>
              <a:rPr lang="en-IN" sz="1100" b="1" kern="0" dirty="0">
                <a:solidFill>
                  <a:srgbClr val="FFFFFF"/>
                </a:solidFill>
                <a:ea typeface="Calibri" charset="0"/>
                <a:cs typeface="Calibri" charset="0"/>
              </a:rPr>
              <a:t>Add Text &amp; Update Picture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68684" y="1654390"/>
            <a:ext cx="1151950" cy="430883"/>
          </a:xfrm>
          <a:prstGeom prst="rect">
            <a:avLst/>
          </a:prstGeom>
          <a:ln>
            <a:noFill/>
          </a:ln>
        </p:spPr>
        <p:txBody>
          <a:bodyPr wrap="square" lIns="91436" tIns="45718" rIns="91436" bIns="45718">
            <a:spAutoFit/>
          </a:bodyPr>
          <a:lstStyle/>
          <a:p>
            <a:pPr algn="ctr" defTabSz="914355">
              <a:defRPr/>
            </a:pPr>
            <a:r>
              <a:rPr lang="en-IN" sz="1100" b="1" kern="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Add Text &amp; Update Picture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80416" y="4383505"/>
            <a:ext cx="5886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Kindly Ignore this Slide while sending the Document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9785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point Slide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126669" y="555960"/>
            <a:ext cx="3874081" cy="3816015"/>
            <a:chOff x="2135259" y="555960"/>
            <a:chExt cx="4890662" cy="4891348"/>
          </a:xfrm>
        </p:grpSpPr>
        <p:sp>
          <p:nvSpPr>
            <p:cNvPr id="59" name="Trapezoid 58"/>
            <p:cNvSpPr/>
            <p:nvPr/>
          </p:nvSpPr>
          <p:spPr>
            <a:xfrm rot="14368028" flipH="1">
              <a:off x="2872643" y="2461634"/>
              <a:ext cx="4891348" cy="1080000"/>
            </a:xfrm>
            <a:prstGeom prst="trapezoid">
              <a:avLst>
                <a:gd name="adj" fmla="val 5900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0" name="Trapezoid 59"/>
            <p:cNvSpPr/>
            <p:nvPr/>
          </p:nvSpPr>
          <p:spPr>
            <a:xfrm rot="7180968">
              <a:off x="1387741" y="2458780"/>
              <a:ext cx="4847124" cy="1080000"/>
            </a:xfrm>
            <a:prstGeom prst="trapezoid">
              <a:avLst>
                <a:gd name="adj" fmla="val 5729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1" name="Trapezoid 60"/>
            <p:cNvSpPr/>
            <p:nvPr/>
          </p:nvSpPr>
          <p:spPr>
            <a:xfrm>
              <a:off x="2135259" y="3757389"/>
              <a:ext cx="4890662" cy="1080000"/>
            </a:xfrm>
            <a:prstGeom prst="trapezoid">
              <a:avLst>
                <a:gd name="adj" fmla="val 5748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2" name="Trapezoid 44"/>
            <p:cNvSpPr/>
            <p:nvPr/>
          </p:nvSpPr>
          <p:spPr>
            <a:xfrm rot="14368028" flipH="1">
              <a:off x="4320309" y="3288051"/>
              <a:ext cx="2972431" cy="1080000"/>
            </a:xfrm>
            <a:custGeom>
              <a:avLst/>
              <a:gdLst/>
              <a:ahLst/>
              <a:cxnLst/>
              <a:rect l="l" t="t" r="r" b="b"/>
              <a:pathLst>
                <a:path w="2972431" h="1080000">
                  <a:moveTo>
                    <a:pt x="0" y="1080000"/>
                  </a:moveTo>
                  <a:lnTo>
                    <a:pt x="2972431" y="1080000"/>
                  </a:lnTo>
                  <a:lnTo>
                    <a:pt x="2335133" y="0"/>
                  </a:lnTo>
                  <a:lnTo>
                    <a:pt x="6073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3484190" y="2142891"/>
            <a:ext cx="1211508" cy="1010726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defPPr>
              <a:defRPr lang="en-US"/>
            </a:defPPr>
            <a:lvl1pPr algn="ctr" defTabSz="685783">
              <a:lnSpc>
                <a:spcPct val="90000"/>
              </a:lnSpc>
              <a:spcBef>
                <a:spcPct val="0"/>
              </a:spcBef>
              <a:buNone/>
              <a:defRPr b="1">
                <a:solidFill>
                  <a:srgbClr val="404040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IN" sz="1200" dirty="0">
                <a:solidFill>
                  <a:srgbClr val="FFFFFF"/>
                </a:solidFill>
              </a:rPr>
              <a:t>Add Text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872071" y="2762563"/>
            <a:ext cx="1199856" cy="1010726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defPPr>
              <a:defRPr lang="en-US"/>
            </a:defPPr>
            <a:lvl1pPr algn="ctr" defTabSz="685783">
              <a:lnSpc>
                <a:spcPct val="90000"/>
              </a:lnSpc>
              <a:spcBef>
                <a:spcPct val="0"/>
              </a:spcBef>
              <a:buNone/>
              <a:defRPr b="1">
                <a:solidFill>
                  <a:srgbClr val="404040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IN" sz="1200" dirty="0">
                <a:solidFill>
                  <a:srgbClr val="FFFFFF"/>
                </a:solidFill>
              </a:rPr>
              <a:t>Add Text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567421" y="3828051"/>
            <a:ext cx="1523263" cy="1010726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defPPr>
              <a:defRPr lang="en-US"/>
            </a:defPPr>
            <a:lvl1pPr algn="ctr" defTabSz="685783">
              <a:lnSpc>
                <a:spcPct val="90000"/>
              </a:lnSpc>
              <a:spcBef>
                <a:spcPct val="0"/>
              </a:spcBef>
              <a:buNone/>
              <a:defRPr b="1">
                <a:solidFill>
                  <a:srgbClr val="404040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IN" sz="1200" dirty="0">
                <a:solidFill>
                  <a:srgbClr val="FFFFFF"/>
                </a:solidFill>
              </a:rPr>
              <a:t>Add Text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2279450" y="3828051"/>
            <a:ext cx="1523263" cy="1010726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defPPr>
              <a:defRPr lang="en-US"/>
            </a:defPPr>
            <a:lvl1pPr algn="ctr" defTabSz="685783">
              <a:lnSpc>
                <a:spcPct val="90000"/>
              </a:lnSpc>
              <a:spcBef>
                <a:spcPct val="0"/>
              </a:spcBef>
              <a:buNone/>
              <a:defRPr b="1">
                <a:solidFill>
                  <a:srgbClr val="404040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IN" sz="1200" dirty="0">
                <a:solidFill>
                  <a:srgbClr val="FFFFFF"/>
                </a:solidFill>
              </a:rPr>
              <a:t>Add Icon</a:t>
            </a: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3786464" y="1132165"/>
            <a:ext cx="1523263" cy="1010726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defPPr>
              <a:defRPr lang="en-US"/>
            </a:defPPr>
            <a:lvl1pPr algn="ctr" defTabSz="685783">
              <a:lnSpc>
                <a:spcPct val="90000"/>
              </a:lnSpc>
              <a:spcBef>
                <a:spcPct val="0"/>
              </a:spcBef>
              <a:buNone/>
              <a:defRPr b="1">
                <a:solidFill>
                  <a:srgbClr val="404040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IN" sz="1200" dirty="0">
                <a:solidFill>
                  <a:srgbClr val="FFFFFF"/>
                </a:solidFill>
              </a:rPr>
              <a:t>Add Icon</a:t>
            </a: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5471999" y="3828051"/>
            <a:ext cx="1523263" cy="1010726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defPPr>
              <a:defRPr lang="en-US"/>
            </a:defPPr>
            <a:lvl1pPr algn="ctr" defTabSz="685783">
              <a:lnSpc>
                <a:spcPct val="90000"/>
              </a:lnSpc>
              <a:spcBef>
                <a:spcPct val="0"/>
              </a:spcBef>
              <a:buNone/>
              <a:defRPr b="1">
                <a:solidFill>
                  <a:srgbClr val="404040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IN" sz="1200" dirty="0">
                <a:solidFill>
                  <a:srgbClr val="FFFFFF"/>
                </a:solidFill>
              </a:rPr>
              <a:t>Add Icon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80416" y="4383505"/>
            <a:ext cx="5886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Kindly Ignore this Slide while sending the Document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695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point Slide</a:t>
            </a:r>
          </a:p>
        </p:txBody>
      </p:sp>
      <p:sp>
        <p:nvSpPr>
          <p:cNvPr id="14" name="Hexagon 13"/>
          <p:cNvSpPr/>
          <p:nvPr/>
        </p:nvSpPr>
        <p:spPr>
          <a:xfrm>
            <a:off x="2725661" y="1104652"/>
            <a:ext cx="1881052" cy="976447"/>
          </a:xfrm>
          <a:prstGeom prst="hexagon">
            <a:avLst/>
          </a:prstGeom>
          <a:solidFill>
            <a:schemeClr val="accent2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solidFill>
                  <a:srgbClr val="FFFFFF"/>
                </a:solidFill>
              </a:rPr>
              <a:t>Add Text </a:t>
            </a:r>
          </a:p>
        </p:txBody>
      </p:sp>
      <p:sp>
        <p:nvSpPr>
          <p:cNvPr id="15" name="Hexagon 14"/>
          <p:cNvSpPr/>
          <p:nvPr/>
        </p:nvSpPr>
        <p:spPr>
          <a:xfrm>
            <a:off x="4988198" y="1521396"/>
            <a:ext cx="166960" cy="142958"/>
          </a:xfrm>
          <a:prstGeom prst="hexagon">
            <a:avLst/>
          </a:prstGeom>
          <a:solidFill>
            <a:schemeClr val="accent2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200" b="1">
              <a:solidFill>
                <a:srgbClr val="FFFFFF"/>
              </a:solidFill>
            </a:endParaRPr>
          </a:p>
        </p:txBody>
      </p: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2344175" y="1592875"/>
            <a:ext cx="381486" cy="1"/>
          </a:xfrm>
          <a:prstGeom prst="line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07642" y="1592875"/>
            <a:ext cx="381486" cy="1"/>
          </a:xfrm>
          <a:prstGeom prst="line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5348422" y="1238932"/>
            <a:ext cx="32194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US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Lorem ipsum dolor sit </a:t>
            </a:r>
            <a:r>
              <a:rPr lang="en-US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amet</a:t>
            </a:r>
            <a:r>
              <a:rPr lang="en-US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consectetur</a:t>
            </a:r>
            <a:r>
              <a:rPr lang="en-US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adipiscing</a:t>
            </a:r>
            <a:r>
              <a:rPr lang="en-US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elit</a:t>
            </a:r>
            <a:r>
              <a:rPr lang="en-US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. </a:t>
            </a:r>
            <a:r>
              <a:rPr lang="en-US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Duarum</a:t>
            </a:r>
            <a:r>
              <a:rPr lang="en-US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enim</a:t>
            </a:r>
            <a:r>
              <a:rPr lang="en-US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vitarum</a:t>
            </a:r>
            <a:r>
              <a:rPr lang="en-US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nobis</a:t>
            </a:r>
            <a:r>
              <a:rPr lang="en-US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erunt</a:t>
            </a:r>
            <a:r>
              <a:rPr lang="en-US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instituta</a:t>
            </a:r>
            <a:r>
              <a:rPr lang="en-US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capienda</a:t>
            </a:r>
            <a:r>
              <a:rPr lang="en-US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. Quod cum </a:t>
            </a:r>
            <a:r>
              <a:rPr lang="en-US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dixissent</a:t>
            </a:r>
            <a:r>
              <a:rPr lang="en-US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ille</a:t>
            </a:r>
            <a:endParaRPr lang="en-US" sz="1000" dirty="0">
              <a:solidFill>
                <a:srgbClr val="000000"/>
              </a:solidFill>
              <a:ea typeface="Calibri" charset="0"/>
              <a:cs typeface="Calibri" charset="0"/>
            </a:endParaRPr>
          </a:p>
        </p:txBody>
      </p:sp>
      <p:sp>
        <p:nvSpPr>
          <p:cNvPr id="20" name="Hexagon 55"/>
          <p:cNvSpPr/>
          <p:nvPr/>
        </p:nvSpPr>
        <p:spPr>
          <a:xfrm>
            <a:off x="197031" y="1104652"/>
            <a:ext cx="2154764" cy="976447"/>
          </a:xfrm>
          <a:custGeom>
            <a:avLst/>
            <a:gdLst/>
            <a:ahLst/>
            <a:cxnLst/>
            <a:rect l="l" t="t" r="r" b="b"/>
            <a:pathLst>
              <a:path w="2154764" h="976447">
                <a:moveTo>
                  <a:pt x="0" y="0"/>
                </a:moveTo>
                <a:lnTo>
                  <a:pt x="517824" y="0"/>
                </a:lnTo>
                <a:lnTo>
                  <a:pt x="1881052" y="0"/>
                </a:lnTo>
                <a:lnTo>
                  <a:pt x="1910652" y="0"/>
                </a:lnTo>
                <a:lnTo>
                  <a:pt x="2154764" y="488224"/>
                </a:lnTo>
                <a:lnTo>
                  <a:pt x="1910652" y="976447"/>
                </a:lnTo>
                <a:lnTo>
                  <a:pt x="1881052" y="976447"/>
                </a:lnTo>
                <a:lnTo>
                  <a:pt x="517824" y="976447"/>
                </a:lnTo>
                <a:lnTo>
                  <a:pt x="0" y="976447"/>
                </a:lnTo>
                <a:lnTo>
                  <a:pt x="0" y="488224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-66307" b="-6630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4" name="Hexagon 23"/>
          <p:cNvSpPr/>
          <p:nvPr/>
        </p:nvSpPr>
        <p:spPr>
          <a:xfrm>
            <a:off x="4537287" y="2248287"/>
            <a:ext cx="1881052" cy="976447"/>
          </a:xfrm>
          <a:prstGeom prst="hexagon">
            <a:avLst/>
          </a:prstGeom>
          <a:solidFill>
            <a:schemeClr val="bg1">
              <a:lumMod val="50000"/>
            </a:scheme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</a:rPr>
              <a:t>Add Text </a:t>
            </a:r>
          </a:p>
        </p:txBody>
      </p:sp>
      <p:sp>
        <p:nvSpPr>
          <p:cNvPr id="25" name="Hexagon 24"/>
          <p:cNvSpPr/>
          <p:nvPr/>
        </p:nvSpPr>
        <p:spPr>
          <a:xfrm>
            <a:off x="3988842" y="2665031"/>
            <a:ext cx="166960" cy="142958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418339" y="2736510"/>
            <a:ext cx="381486" cy="0"/>
          </a:xfrm>
          <a:prstGeom prst="line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154872" y="2736510"/>
            <a:ext cx="381486" cy="1"/>
          </a:xfrm>
          <a:prstGeom prst="line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/>
          <p:cNvSpPr/>
          <p:nvPr/>
        </p:nvSpPr>
        <p:spPr>
          <a:xfrm flipH="1">
            <a:off x="1228314" y="2459511"/>
            <a:ext cx="27605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Lorem ipsum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dolor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sit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amet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,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consectetur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adipiscing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elit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.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Duarum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enim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vitarum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nobis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erunt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instituta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capienda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. Quod cum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dixissent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,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ille</a:t>
            </a:r>
            <a:endParaRPr lang="en-IN" sz="1000" dirty="0">
              <a:solidFill>
                <a:srgbClr val="000000"/>
              </a:solidFill>
              <a:ea typeface="Calibri" charset="0"/>
              <a:cs typeface="Calibri" charset="0"/>
            </a:endParaRPr>
          </a:p>
        </p:txBody>
      </p:sp>
      <p:sp>
        <p:nvSpPr>
          <p:cNvPr id="29" name="Hexagon 28"/>
          <p:cNvSpPr/>
          <p:nvPr/>
        </p:nvSpPr>
        <p:spPr>
          <a:xfrm>
            <a:off x="2725661" y="3391922"/>
            <a:ext cx="1881052" cy="976447"/>
          </a:xfrm>
          <a:prstGeom prst="hexagon">
            <a:avLst/>
          </a:prstGeom>
          <a:solidFill>
            <a:schemeClr val="accent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solidFill>
                  <a:srgbClr val="FFFFFF"/>
                </a:solidFill>
              </a:rPr>
              <a:t>Add Text</a:t>
            </a:r>
          </a:p>
        </p:txBody>
      </p:sp>
      <p:sp>
        <p:nvSpPr>
          <p:cNvPr id="30" name="Hexagon 29"/>
          <p:cNvSpPr/>
          <p:nvPr/>
        </p:nvSpPr>
        <p:spPr>
          <a:xfrm>
            <a:off x="4988198" y="3808666"/>
            <a:ext cx="166960" cy="142958"/>
          </a:xfrm>
          <a:prstGeom prst="hexagon">
            <a:avLst/>
          </a:prstGeom>
          <a:solidFill>
            <a:schemeClr val="accent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200" b="1">
              <a:solidFill>
                <a:srgbClr val="FFFFFF"/>
              </a:solidFill>
            </a:endParaRPr>
          </a:p>
        </p:txBody>
      </p:sp>
      <p:cxnSp>
        <p:nvCxnSpPr>
          <p:cNvPr id="31" name="Straight Connector 30"/>
          <p:cNvCxnSpPr>
            <a:endCxn id="29" idx="3"/>
          </p:cNvCxnSpPr>
          <p:nvPr/>
        </p:nvCxnSpPr>
        <p:spPr>
          <a:xfrm>
            <a:off x="2344175" y="3880145"/>
            <a:ext cx="381486" cy="1"/>
          </a:xfrm>
          <a:prstGeom prst="line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07642" y="3880145"/>
            <a:ext cx="381486" cy="1"/>
          </a:xfrm>
          <a:prstGeom prst="line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/>
          <p:cNvSpPr/>
          <p:nvPr/>
        </p:nvSpPr>
        <p:spPr>
          <a:xfrm>
            <a:off x="5348422" y="3602402"/>
            <a:ext cx="32194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Lorem ipsum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dolor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sit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amet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,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consectetur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adipiscing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elit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.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Duarum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enim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vitarum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nobis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erunt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instituta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capienda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. Quod cum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dixissent</a:t>
            </a:r>
            <a:r>
              <a:rPr lang="en-IN" sz="1000" dirty="0">
                <a:solidFill>
                  <a:srgbClr val="000000"/>
                </a:solidFill>
                <a:ea typeface="Calibri" charset="0"/>
                <a:cs typeface="Calibri" charset="0"/>
              </a:rPr>
              <a:t>, </a:t>
            </a:r>
            <a:r>
              <a:rPr lang="en-IN" sz="10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ille</a:t>
            </a:r>
            <a:endParaRPr lang="en-IN" sz="1000" dirty="0">
              <a:solidFill>
                <a:srgbClr val="000000"/>
              </a:solidFill>
              <a:ea typeface="Calibri" charset="0"/>
              <a:cs typeface="Calibri" charset="0"/>
            </a:endParaRPr>
          </a:p>
        </p:txBody>
      </p:sp>
      <p:sp>
        <p:nvSpPr>
          <p:cNvPr id="34" name="Hexagon 55"/>
          <p:cNvSpPr/>
          <p:nvPr/>
        </p:nvSpPr>
        <p:spPr>
          <a:xfrm>
            <a:off x="197031" y="3391922"/>
            <a:ext cx="2154764" cy="976447"/>
          </a:xfrm>
          <a:custGeom>
            <a:avLst/>
            <a:gdLst/>
            <a:ahLst/>
            <a:cxnLst/>
            <a:rect l="l" t="t" r="r" b="b"/>
            <a:pathLst>
              <a:path w="2154764" h="976447">
                <a:moveTo>
                  <a:pt x="0" y="0"/>
                </a:moveTo>
                <a:lnTo>
                  <a:pt x="517824" y="0"/>
                </a:lnTo>
                <a:lnTo>
                  <a:pt x="1881052" y="0"/>
                </a:lnTo>
                <a:lnTo>
                  <a:pt x="1910652" y="0"/>
                </a:lnTo>
                <a:lnTo>
                  <a:pt x="2154764" y="488224"/>
                </a:lnTo>
                <a:lnTo>
                  <a:pt x="1910652" y="976447"/>
                </a:lnTo>
                <a:lnTo>
                  <a:pt x="1881052" y="976447"/>
                </a:lnTo>
                <a:lnTo>
                  <a:pt x="517824" y="976447"/>
                </a:lnTo>
                <a:lnTo>
                  <a:pt x="0" y="976447"/>
                </a:lnTo>
                <a:lnTo>
                  <a:pt x="0" y="488224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-74442" b="-744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5" name="Hexagon 72"/>
          <p:cNvSpPr/>
          <p:nvPr/>
        </p:nvSpPr>
        <p:spPr>
          <a:xfrm>
            <a:off x="6792205" y="2248287"/>
            <a:ext cx="2154764" cy="976447"/>
          </a:xfrm>
          <a:custGeom>
            <a:avLst/>
            <a:gdLst/>
            <a:ahLst/>
            <a:cxnLst/>
            <a:rect l="l" t="t" r="r" b="b"/>
            <a:pathLst>
              <a:path w="2154764" h="976447">
                <a:moveTo>
                  <a:pt x="244112" y="0"/>
                </a:moveTo>
                <a:lnTo>
                  <a:pt x="273712" y="0"/>
                </a:lnTo>
                <a:lnTo>
                  <a:pt x="1636940" y="0"/>
                </a:lnTo>
                <a:lnTo>
                  <a:pt x="2154764" y="0"/>
                </a:lnTo>
                <a:lnTo>
                  <a:pt x="2154764" y="488224"/>
                </a:lnTo>
                <a:lnTo>
                  <a:pt x="2154764" y="976447"/>
                </a:lnTo>
                <a:lnTo>
                  <a:pt x="1636940" y="976447"/>
                </a:lnTo>
                <a:lnTo>
                  <a:pt x="273712" y="976447"/>
                </a:lnTo>
                <a:lnTo>
                  <a:pt x="244112" y="976447"/>
                </a:lnTo>
                <a:lnTo>
                  <a:pt x="0" y="488224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-73464" b="-734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flipH="1">
            <a:off x="180564" y="1269709"/>
            <a:ext cx="1920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2813"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IN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charset="0"/>
                <a:cs typeface="Calibri" charset="0"/>
              </a:rPr>
              <a:t>Add a related image</a:t>
            </a:r>
          </a:p>
        </p:txBody>
      </p:sp>
      <p:sp>
        <p:nvSpPr>
          <p:cNvPr id="37" name="Rectangle 36"/>
          <p:cNvSpPr/>
          <p:nvPr/>
        </p:nvSpPr>
        <p:spPr>
          <a:xfrm flipH="1">
            <a:off x="180564" y="3565790"/>
            <a:ext cx="1920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2813"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IN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charset="0"/>
                <a:cs typeface="Calibri" charset="0"/>
              </a:rPr>
              <a:t>Add a related image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6909499" y="2422900"/>
            <a:ext cx="1920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2813"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IN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charset="0"/>
                <a:cs typeface="Calibri" charset="0"/>
              </a:rPr>
              <a:t>Add a related image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81422" y="4494582"/>
            <a:ext cx="5886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Kindly Ignore this Slide while sending the Document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13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point Slide - Steps</a:t>
            </a:r>
          </a:p>
        </p:txBody>
      </p:sp>
      <p:sp>
        <p:nvSpPr>
          <p:cNvPr id="14" name="Regular Pentagon 13"/>
          <p:cNvSpPr/>
          <p:nvPr/>
        </p:nvSpPr>
        <p:spPr>
          <a:xfrm>
            <a:off x="2650571" y="1785728"/>
            <a:ext cx="1527984" cy="1455222"/>
          </a:xfrm>
          <a:prstGeom prst="pent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5" name="Regular Pentagon 14"/>
          <p:cNvSpPr/>
          <p:nvPr/>
        </p:nvSpPr>
        <p:spPr>
          <a:xfrm flipV="1">
            <a:off x="3950785" y="2373243"/>
            <a:ext cx="1527984" cy="1455224"/>
          </a:xfrm>
          <a:prstGeom prst="pent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6" name="Regular Pentagon 15"/>
          <p:cNvSpPr/>
          <p:nvPr/>
        </p:nvSpPr>
        <p:spPr>
          <a:xfrm>
            <a:off x="5250999" y="1798428"/>
            <a:ext cx="1527984" cy="1455222"/>
          </a:xfrm>
          <a:prstGeom prst="pent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 rot="824546">
            <a:off x="3926711" y="2657583"/>
            <a:ext cx="310438" cy="310436"/>
            <a:chOff x="2309698" y="1961941"/>
            <a:chExt cx="435292" cy="435291"/>
          </a:xfrm>
        </p:grpSpPr>
        <p:sp>
          <p:nvSpPr>
            <p:cNvPr id="26" name="Oval 25"/>
            <p:cNvSpPr/>
            <p:nvPr/>
          </p:nvSpPr>
          <p:spPr>
            <a:xfrm>
              <a:off x="2309698" y="1961941"/>
              <a:ext cx="435292" cy="4352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2454234" y="2059471"/>
              <a:ext cx="160309" cy="245466"/>
            </a:xfrm>
            <a:prstGeom prst="chevron">
              <a:avLst>
                <a:gd name="adj" fmla="val 68607"/>
              </a:avLst>
            </a:prstGeom>
            <a:solidFill>
              <a:srgbClr val="FA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994455" y="1036685"/>
            <a:ext cx="825070" cy="76174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 defTabSz="914355">
              <a:spcAft>
                <a:spcPts val="300"/>
              </a:spcAft>
              <a:buFontTx/>
              <a:buBlip>
                <a:blip r:embed="rId3"/>
              </a:buBlip>
            </a:pPr>
            <a:r>
              <a:rPr lang="en-US" sz="900" kern="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Text</a:t>
            </a:r>
          </a:p>
          <a:p>
            <a:pPr marL="171450" indent="-171450" defTabSz="914355">
              <a:spcAft>
                <a:spcPts val="300"/>
              </a:spcAft>
              <a:buFontTx/>
              <a:buBlip>
                <a:blip r:embed="rId3"/>
              </a:buBlip>
            </a:pPr>
            <a:r>
              <a:rPr lang="en-US" sz="900" kern="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Text</a:t>
            </a:r>
          </a:p>
          <a:p>
            <a:pPr marL="171450" indent="-171450" defTabSz="914355">
              <a:spcAft>
                <a:spcPts val="300"/>
              </a:spcAft>
              <a:buFontTx/>
              <a:buBlip>
                <a:blip r:embed="rId3"/>
              </a:buBlip>
            </a:pPr>
            <a:r>
              <a:rPr lang="en-US" sz="900" kern="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Text</a:t>
            </a:r>
          </a:p>
          <a:p>
            <a:pPr marL="171450" indent="-171450" defTabSz="914355">
              <a:spcAft>
                <a:spcPts val="300"/>
              </a:spcAft>
              <a:buFontTx/>
              <a:buBlip>
                <a:blip r:embed="rId3"/>
              </a:buBlip>
            </a:pPr>
            <a:endParaRPr lang="en-US" sz="900" kern="0" dirty="0">
              <a:solidFill>
                <a:srgbClr val="000000">
                  <a:lumMod val="75000"/>
                  <a:lumOff val="25000"/>
                </a:srgbClr>
              </a:solidFill>
              <a:ea typeface="Calibri" charset="0"/>
              <a:cs typeface="Calibri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721889" y="1981180"/>
            <a:ext cx="3819553" cy="1692775"/>
            <a:chOff x="668086" y="2320657"/>
            <a:chExt cx="3819553" cy="1692775"/>
          </a:xfrm>
        </p:grpSpPr>
        <p:sp>
          <p:nvSpPr>
            <p:cNvPr id="32" name="Parallelogram 31"/>
            <p:cNvSpPr/>
            <p:nvPr/>
          </p:nvSpPr>
          <p:spPr>
            <a:xfrm flipH="1">
              <a:off x="668086" y="3555549"/>
              <a:ext cx="1370202" cy="457883"/>
            </a:xfrm>
            <a:prstGeom prst="parallelogram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" charset="0"/>
                  <a:cs typeface="Calibri" charset="0"/>
                </a:rPr>
                <a:t>Text</a:t>
              </a:r>
            </a:p>
          </p:txBody>
        </p:sp>
        <p:sp>
          <p:nvSpPr>
            <p:cNvPr id="33" name="Parallelogram 32"/>
            <p:cNvSpPr/>
            <p:nvPr/>
          </p:nvSpPr>
          <p:spPr>
            <a:xfrm flipH="1">
              <a:off x="2012888" y="2320657"/>
              <a:ext cx="1306120" cy="457883"/>
            </a:xfrm>
            <a:prstGeom prst="parallelogram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" charset="0"/>
                  <a:cs typeface="Calibri" charset="0"/>
                </a:rPr>
                <a:t>Text</a:t>
              </a:r>
            </a:p>
          </p:txBody>
        </p:sp>
        <p:sp>
          <p:nvSpPr>
            <p:cNvPr id="34" name="Parallelogram 33"/>
            <p:cNvSpPr/>
            <p:nvPr/>
          </p:nvSpPr>
          <p:spPr>
            <a:xfrm flipH="1">
              <a:off x="3415197" y="3516309"/>
              <a:ext cx="1072442" cy="457883"/>
            </a:xfrm>
            <a:prstGeom prst="parallelogram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" charset="0"/>
                  <a:cs typeface="Calibri" charset="0"/>
                </a:rPr>
                <a:t>Text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 rot="20309785" flipV="1">
            <a:off x="5217591" y="2665203"/>
            <a:ext cx="310438" cy="310436"/>
            <a:chOff x="2309698" y="1961941"/>
            <a:chExt cx="435292" cy="435291"/>
          </a:xfrm>
        </p:grpSpPr>
        <p:sp>
          <p:nvSpPr>
            <p:cNvPr id="36" name="Oval 35"/>
            <p:cNvSpPr/>
            <p:nvPr/>
          </p:nvSpPr>
          <p:spPr>
            <a:xfrm>
              <a:off x="2309698" y="1961941"/>
              <a:ext cx="435292" cy="4352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2454234" y="2059471"/>
              <a:ext cx="160309" cy="245466"/>
            </a:xfrm>
            <a:prstGeom prst="chevron">
              <a:avLst>
                <a:gd name="adj" fmla="val 68607"/>
              </a:avLst>
            </a:prstGeom>
            <a:solidFill>
              <a:srgbClr val="FA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5574122" y="1036685"/>
            <a:ext cx="825070" cy="76174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 defTabSz="914355">
              <a:spcAft>
                <a:spcPts val="300"/>
              </a:spcAft>
              <a:buFontTx/>
              <a:buBlip>
                <a:blip r:embed="rId3"/>
              </a:buBlip>
            </a:pPr>
            <a:r>
              <a:rPr lang="en-US" sz="900" kern="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Text</a:t>
            </a:r>
          </a:p>
          <a:p>
            <a:pPr marL="171450" indent="-171450" defTabSz="914355">
              <a:spcAft>
                <a:spcPts val="300"/>
              </a:spcAft>
              <a:buFontTx/>
              <a:buBlip>
                <a:blip r:embed="rId3"/>
              </a:buBlip>
            </a:pPr>
            <a:r>
              <a:rPr lang="en-US" sz="900" kern="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Text</a:t>
            </a:r>
          </a:p>
          <a:p>
            <a:pPr marL="171450" indent="-171450" defTabSz="914355">
              <a:spcAft>
                <a:spcPts val="300"/>
              </a:spcAft>
              <a:buFontTx/>
              <a:buBlip>
                <a:blip r:embed="rId3"/>
              </a:buBlip>
            </a:pPr>
            <a:r>
              <a:rPr lang="en-US" sz="900" kern="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Text</a:t>
            </a:r>
          </a:p>
          <a:p>
            <a:pPr marL="171450" indent="-171450" defTabSz="914355">
              <a:spcAft>
                <a:spcPts val="300"/>
              </a:spcAft>
              <a:buFontTx/>
              <a:buBlip>
                <a:blip r:embed="rId3"/>
              </a:buBlip>
            </a:pPr>
            <a:endParaRPr lang="en-US" sz="900" kern="0" dirty="0">
              <a:solidFill>
                <a:srgbClr val="000000">
                  <a:lumMod val="75000"/>
                  <a:lumOff val="25000"/>
                </a:srgbClr>
              </a:solidFill>
              <a:ea typeface="Calibri" charset="0"/>
              <a:cs typeface="Calibri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17853" y="3954893"/>
            <a:ext cx="825070" cy="76174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 defTabSz="914355">
              <a:spcAft>
                <a:spcPts val="300"/>
              </a:spcAft>
              <a:buFontTx/>
              <a:buBlip>
                <a:blip r:embed="rId3"/>
              </a:buBlip>
            </a:pPr>
            <a:r>
              <a:rPr lang="en-US" sz="900" kern="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Text</a:t>
            </a:r>
          </a:p>
          <a:p>
            <a:pPr marL="171450" indent="-171450" defTabSz="914355">
              <a:spcAft>
                <a:spcPts val="300"/>
              </a:spcAft>
              <a:buFontTx/>
              <a:buBlip>
                <a:blip r:embed="rId3"/>
              </a:buBlip>
            </a:pPr>
            <a:r>
              <a:rPr lang="en-US" sz="900" kern="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Text</a:t>
            </a:r>
          </a:p>
          <a:p>
            <a:pPr marL="171450" indent="-171450" defTabSz="914355">
              <a:spcAft>
                <a:spcPts val="300"/>
              </a:spcAft>
              <a:buFontTx/>
              <a:buBlip>
                <a:blip r:embed="rId3"/>
              </a:buBlip>
            </a:pPr>
            <a:r>
              <a:rPr lang="en-US" sz="900" kern="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Text</a:t>
            </a:r>
          </a:p>
          <a:p>
            <a:pPr marL="171450" indent="-171450" defTabSz="914355">
              <a:spcAft>
                <a:spcPts val="300"/>
              </a:spcAft>
              <a:buFontTx/>
              <a:buBlip>
                <a:blip r:embed="rId3"/>
              </a:buBlip>
            </a:pPr>
            <a:endParaRPr lang="en-US" sz="900" kern="0" dirty="0">
              <a:solidFill>
                <a:srgbClr val="000000">
                  <a:lumMod val="75000"/>
                  <a:lumOff val="25000"/>
                </a:srgbClr>
              </a:solidFill>
              <a:ea typeface="Calibri" charset="0"/>
              <a:cs typeface="Calibri" charset="0"/>
            </a:endParaRPr>
          </a:p>
        </p:txBody>
      </p:sp>
      <p:sp>
        <p:nvSpPr>
          <p:cNvPr id="40" name="Parallelogram 39"/>
          <p:cNvSpPr/>
          <p:nvPr/>
        </p:nvSpPr>
        <p:spPr>
          <a:xfrm flipH="1">
            <a:off x="2696489" y="2358959"/>
            <a:ext cx="1370202" cy="457883"/>
          </a:xfrm>
          <a:prstGeom prst="parallelogram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ea typeface="Calibri" charset="0"/>
                <a:cs typeface="Calibri" charset="0"/>
              </a:rPr>
              <a:t>Add image / icon</a:t>
            </a:r>
          </a:p>
        </p:txBody>
      </p:sp>
      <p:sp>
        <p:nvSpPr>
          <p:cNvPr id="41" name="Parallelogram 40"/>
          <p:cNvSpPr/>
          <p:nvPr/>
        </p:nvSpPr>
        <p:spPr>
          <a:xfrm flipH="1">
            <a:off x="4010046" y="2953515"/>
            <a:ext cx="1370202" cy="457883"/>
          </a:xfrm>
          <a:prstGeom prst="parallelogram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ea typeface="Calibri" charset="0"/>
                <a:cs typeface="Calibri" charset="0"/>
              </a:rPr>
              <a:t>Add image / icon</a:t>
            </a:r>
          </a:p>
        </p:txBody>
      </p:sp>
      <p:sp>
        <p:nvSpPr>
          <p:cNvPr id="42" name="Parallelogram 41"/>
          <p:cNvSpPr/>
          <p:nvPr/>
        </p:nvSpPr>
        <p:spPr>
          <a:xfrm flipH="1">
            <a:off x="5301556" y="2297097"/>
            <a:ext cx="1370202" cy="457883"/>
          </a:xfrm>
          <a:prstGeom prst="parallelogram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ea typeface="Calibri" charset="0"/>
                <a:cs typeface="Calibri" charset="0"/>
              </a:rPr>
              <a:t>Add image / icon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30897" y="4521313"/>
            <a:ext cx="5886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Kindly Ignore this Slide while sending the Document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899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2278134" y="2009200"/>
            <a:ext cx="1783997" cy="1537928"/>
          </a:xfrm>
          <a:prstGeom prst="hex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rgbClr val="FFFFFF"/>
              </a:solidFill>
            </a:endParaRPr>
          </a:p>
        </p:txBody>
      </p:sp>
      <p:sp>
        <p:nvSpPr>
          <p:cNvPr id="7" name="Hexagon 6"/>
          <p:cNvSpPr/>
          <p:nvPr/>
        </p:nvSpPr>
        <p:spPr>
          <a:xfrm>
            <a:off x="3680040" y="1240990"/>
            <a:ext cx="1783997" cy="1537928"/>
          </a:xfrm>
          <a:prstGeom prst="hex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srgbClr val="FFFFFF"/>
              </a:solidFill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5081869" y="2009200"/>
            <a:ext cx="1783997" cy="1537928"/>
          </a:xfrm>
          <a:prstGeom prst="hex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rgbClr val="FFFFFF"/>
              </a:solidFill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3680040" y="2787723"/>
            <a:ext cx="1783997" cy="1537928"/>
          </a:xfrm>
          <a:prstGeom prst="hex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Point Slide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4228" y="2656918"/>
            <a:ext cx="14118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Text/Picture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6113" y="1888708"/>
            <a:ext cx="141185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Text/Picture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7942" y="2656918"/>
            <a:ext cx="141185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Text/Picture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0040" y="3422082"/>
            <a:ext cx="178399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Text/Picture</a:t>
            </a:r>
          </a:p>
        </p:txBody>
      </p:sp>
      <p:sp>
        <p:nvSpPr>
          <p:cNvPr id="16" name="Isosceles Triangle 15"/>
          <p:cNvSpPr/>
          <p:nvPr/>
        </p:nvSpPr>
        <p:spPr>
          <a:xfrm flipV="1">
            <a:off x="4511714" y="4160551"/>
            <a:ext cx="120650" cy="6569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4511714" y="1371631"/>
            <a:ext cx="120650" cy="6569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 rot="5400000">
            <a:off x="6619469" y="2754878"/>
            <a:ext cx="120650" cy="6569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>
          <a:xfrm rot="16200000" flipH="1">
            <a:off x="2420624" y="2754878"/>
            <a:ext cx="120650" cy="6569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085" y="2578109"/>
            <a:ext cx="202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cap="all" dirty="0">
                <a:solidFill>
                  <a:srgbClr val="000000"/>
                </a:solidFill>
              </a:rPr>
              <a:t>Add text here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97456" y="2578109"/>
            <a:ext cx="1730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cap="all" dirty="0">
                <a:solidFill>
                  <a:srgbClr val="000000"/>
                </a:solidFill>
              </a:rPr>
              <a:t>Add text here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24542" y="777944"/>
            <a:ext cx="3494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cap="all" dirty="0">
                <a:solidFill>
                  <a:srgbClr val="000000"/>
                </a:solidFill>
              </a:rPr>
              <a:t>Add text here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76" y="4496386"/>
            <a:ext cx="3352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cap="all" dirty="0">
                <a:solidFill>
                  <a:srgbClr val="000000"/>
                </a:solidFill>
              </a:rPr>
              <a:t>Add text here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70891" y="4632950"/>
            <a:ext cx="5886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Kindly Ignore this Slide while sending the Document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20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Point Slide</a:t>
            </a:r>
          </a:p>
        </p:txBody>
      </p:sp>
      <p:sp>
        <p:nvSpPr>
          <p:cNvPr id="4" name="Freeform 3"/>
          <p:cNvSpPr/>
          <p:nvPr/>
        </p:nvSpPr>
        <p:spPr>
          <a:xfrm>
            <a:off x="6374669" y="1654067"/>
            <a:ext cx="2464531" cy="2124596"/>
          </a:xfrm>
          <a:custGeom>
            <a:avLst/>
            <a:gdLst>
              <a:gd name="connsiteX0" fmla="*/ 470683 w 2464531"/>
              <a:gd name="connsiteY0" fmla="*/ 0 h 2124596"/>
              <a:gd name="connsiteX1" fmla="*/ 1993848 w 2464531"/>
              <a:gd name="connsiteY1" fmla="*/ 0 h 2124596"/>
              <a:gd name="connsiteX2" fmla="*/ 2464531 w 2464531"/>
              <a:gd name="connsiteY2" fmla="*/ 1313073 h 2124596"/>
              <a:gd name="connsiteX3" fmla="*/ 1232266 w 2464531"/>
              <a:gd name="connsiteY3" fmla="*/ 2124596 h 2124596"/>
              <a:gd name="connsiteX4" fmla="*/ 0 w 2464531"/>
              <a:gd name="connsiteY4" fmla="*/ 1313073 h 212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531" h="2124596">
                <a:moveTo>
                  <a:pt x="470683" y="0"/>
                </a:moveTo>
                <a:lnTo>
                  <a:pt x="1993848" y="0"/>
                </a:lnTo>
                <a:lnTo>
                  <a:pt x="2464531" y="1313073"/>
                </a:lnTo>
                <a:lnTo>
                  <a:pt x="1232266" y="2124596"/>
                </a:lnTo>
                <a:lnTo>
                  <a:pt x="0" y="1313073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-13849" t="-13849" r="-13849" b="-138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Regular Pentagon 4"/>
          <p:cNvSpPr/>
          <p:nvPr/>
        </p:nvSpPr>
        <p:spPr>
          <a:xfrm>
            <a:off x="322848" y="836721"/>
            <a:ext cx="2464537" cy="2124601"/>
          </a:xfrm>
          <a:prstGeom prst="pent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-11055" t="-11055" r="-11055" b="-110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Regular Pentagon 5"/>
          <p:cNvSpPr/>
          <p:nvPr/>
        </p:nvSpPr>
        <p:spPr>
          <a:xfrm>
            <a:off x="4345360" y="836721"/>
            <a:ext cx="2464537" cy="2124601"/>
          </a:xfrm>
          <a:prstGeom prst="pent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-13085" t="-14380" r="-15675" b="-143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12542" y="3783481"/>
            <a:ext cx="188031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000" kern="0" dirty="0">
                <a:solidFill>
                  <a:srgbClr val="000000"/>
                </a:solidFill>
              </a:rPr>
              <a:t>Lorem ipsum </a:t>
            </a:r>
            <a:r>
              <a:rPr lang="en-IN" sz="1000" kern="0" dirty="0" err="1">
                <a:solidFill>
                  <a:srgbClr val="000000"/>
                </a:solidFill>
              </a:rPr>
              <a:t>dolor</a:t>
            </a:r>
            <a:r>
              <a:rPr lang="en-IN" sz="1000" kern="0" dirty="0">
                <a:solidFill>
                  <a:srgbClr val="000000"/>
                </a:solidFill>
              </a:rPr>
              <a:t> sit </a:t>
            </a:r>
            <a:r>
              <a:rPr lang="en-IN" sz="1000" kern="0" dirty="0" err="1">
                <a:solidFill>
                  <a:srgbClr val="000000"/>
                </a:solidFill>
              </a:rPr>
              <a:t>amet</a:t>
            </a:r>
            <a:r>
              <a:rPr lang="en-IN" sz="1000" kern="0" dirty="0">
                <a:solidFill>
                  <a:srgbClr val="000000"/>
                </a:solidFill>
              </a:rPr>
              <a:t>, </a:t>
            </a:r>
            <a:r>
              <a:rPr lang="en-IN" sz="1000" kern="0" dirty="0" err="1">
                <a:solidFill>
                  <a:srgbClr val="000000"/>
                </a:solidFill>
              </a:rPr>
              <a:t>consectetur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adipiscing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elit</a:t>
            </a:r>
            <a:r>
              <a:rPr lang="en-IN" sz="1000" kern="0" dirty="0">
                <a:solidFill>
                  <a:srgbClr val="000000"/>
                </a:solidFill>
              </a:rPr>
              <a:t>. </a:t>
            </a:r>
            <a:r>
              <a:rPr lang="en-IN" sz="1000" kern="0" dirty="0" err="1">
                <a:solidFill>
                  <a:srgbClr val="000000"/>
                </a:solidFill>
              </a:rPr>
              <a:t>Duarum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enim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vitarum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nobis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erunt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instituta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capienda</a:t>
            </a:r>
            <a:r>
              <a:rPr lang="en-IN" sz="1000" kern="0" dirty="0">
                <a:solidFill>
                  <a:srgbClr val="000000"/>
                </a:solidFill>
              </a:rPr>
              <a:t>. Quod cum </a:t>
            </a:r>
            <a:r>
              <a:rPr lang="en-IN" sz="1000" kern="0" dirty="0" err="1">
                <a:solidFill>
                  <a:srgbClr val="000000"/>
                </a:solidFill>
              </a:rPr>
              <a:t>dixissent</a:t>
            </a:r>
            <a:r>
              <a:rPr lang="en-IN" sz="1000" kern="0" dirty="0">
                <a:solidFill>
                  <a:srgbClr val="000000"/>
                </a:solidFill>
              </a:rPr>
              <a:t>, </a:t>
            </a:r>
            <a:r>
              <a:rPr lang="en-IN" sz="1000" kern="0" dirty="0" err="1">
                <a:solidFill>
                  <a:srgbClr val="000000"/>
                </a:solidFill>
              </a:rPr>
              <a:t>ille</a:t>
            </a:r>
            <a:r>
              <a:rPr lang="en-IN" sz="1000" kern="0" dirty="0">
                <a:solidFill>
                  <a:srgbClr val="000000"/>
                </a:solidFill>
              </a:rPr>
              <a:t> contra.</a:t>
            </a:r>
          </a:p>
        </p:txBody>
      </p:sp>
      <p:sp>
        <p:nvSpPr>
          <p:cNvPr id="8" name="Rectangle 7"/>
          <p:cNvSpPr/>
          <p:nvPr/>
        </p:nvSpPr>
        <p:spPr>
          <a:xfrm>
            <a:off x="4619273" y="3009340"/>
            <a:ext cx="1829520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/>
            <a:r>
              <a:rPr lang="en-IN" sz="1000" kern="0" dirty="0">
                <a:solidFill>
                  <a:srgbClr val="000000"/>
                </a:solidFill>
              </a:rPr>
              <a:t>Lorem ipsum </a:t>
            </a:r>
            <a:r>
              <a:rPr lang="en-IN" sz="1000" kern="0" dirty="0" err="1">
                <a:solidFill>
                  <a:srgbClr val="000000"/>
                </a:solidFill>
              </a:rPr>
              <a:t>dolor</a:t>
            </a:r>
            <a:r>
              <a:rPr lang="en-IN" sz="1000" kern="0" dirty="0">
                <a:solidFill>
                  <a:srgbClr val="000000"/>
                </a:solidFill>
              </a:rPr>
              <a:t> sit </a:t>
            </a:r>
            <a:r>
              <a:rPr lang="en-IN" sz="1000" kern="0" dirty="0" err="1">
                <a:solidFill>
                  <a:srgbClr val="000000"/>
                </a:solidFill>
              </a:rPr>
              <a:t>amet</a:t>
            </a:r>
            <a:r>
              <a:rPr lang="en-IN" sz="1000" kern="0" dirty="0">
                <a:solidFill>
                  <a:srgbClr val="000000"/>
                </a:solidFill>
              </a:rPr>
              <a:t>, </a:t>
            </a:r>
            <a:r>
              <a:rPr lang="en-IN" sz="1000" kern="0" dirty="0" err="1">
                <a:solidFill>
                  <a:srgbClr val="000000"/>
                </a:solidFill>
              </a:rPr>
              <a:t>consectetur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adipiscing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elit</a:t>
            </a:r>
            <a:r>
              <a:rPr lang="en-IN" sz="1000" kern="0" dirty="0">
                <a:solidFill>
                  <a:srgbClr val="000000"/>
                </a:solidFill>
              </a:rPr>
              <a:t>. </a:t>
            </a:r>
            <a:r>
              <a:rPr lang="en-IN" sz="1000" kern="0" dirty="0" err="1">
                <a:solidFill>
                  <a:srgbClr val="000000"/>
                </a:solidFill>
              </a:rPr>
              <a:t>Duarum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enim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vitarum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nobis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erunt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instituta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capienda</a:t>
            </a:r>
            <a:r>
              <a:rPr lang="en-IN" sz="1000" kern="0" dirty="0">
                <a:solidFill>
                  <a:srgbClr val="000000"/>
                </a:solidFill>
              </a:rPr>
              <a:t>. Quod cum </a:t>
            </a:r>
            <a:r>
              <a:rPr lang="en-IN" sz="1000" kern="0" dirty="0" err="1">
                <a:solidFill>
                  <a:srgbClr val="000000"/>
                </a:solidFill>
              </a:rPr>
              <a:t>dixissent</a:t>
            </a:r>
            <a:r>
              <a:rPr lang="en-IN" sz="1000" kern="0" dirty="0">
                <a:solidFill>
                  <a:srgbClr val="000000"/>
                </a:solidFill>
              </a:rPr>
              <a:t>, </a:t>
            </a:r>
            <a:r>
              <a:rPr lang="en-IN" sz="1000" kern="0" dirty="0" err="1">
                <a:solidFill>
                  <a:srgbClr val="000000"/>
                </a:solidFill>
              </a:rPr>
              <a:t>ille</a:t>
            </a:r>
            <a:r>
              <a:rPr lang="en-IN" sz="1000" kern="0" dirty="0">
                <a:solidFill>
                  <a:srgbClr val="000000"/>
                </a:solidFill>
              </a:rPr>
              <a:t> contra.</a:t>
            </a:r>
          </a:p>
        </p:txBody>
      </p:sp>
      <p:sp>
        <p:nvSpPr>
          <p:cNvPr id="9" name="Rectangle 8"/>
          <p:cNvSpPr/>
          <p:nvPr/>
        </p:nvSpPr>
        <p:spPr>
          <a:xfrm>
            <a:off x="636525" y="3009340"/>
            <a:ext cx="1837182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/>
            <a:r>
              <a:rPr lang="en-IN" sz="1000" kern="0" dirty="0">
                <a:solidFill>
                  <a:srgbClr val="000000"/>
                </a:solidFill>
              </a:rPr>
              <a:t>Lorem ipsum </a:t>
            </a:r>
            <a:r>
              <a:rPr lang="en-IN" sz="1000" kern="0" dirty="0" err="1">
                <a:solidFill>
                  <a:srgbClr val="000000"/>
                </a:solidFill>
              </a:rPr>
              <a:t>dolor</a:t>
            </a:r>
            <a:r>
              <a:rPr lang="en-IN" sz="1000" kern="0" dirty="0">
                <a:solidFill>
                  <a:srgbClr val="000000"/>
                </a:solidFill>
              </a:rPr>
              <a:t> sit </a:t>
            </a:r>
            <a:r>
              <a:rPr lang="en-IN" sz="1000" kern="0" dirty="0" err="1">
                <a:solidFill>
                  <a:srgbClr val="000000"/>
                </a:solidFill>
              </a:rPr>
              <a:t>amet</a:t>
            </a:r>
            <a:r>
              <a:rPr lang="en-IN" sz="1000" kern="0" dirty="0">
                <a:solidFill>
                  <a:srgbClr val="000000"/>
                </a:solidFill>
              </a:rPr>
              <a:t>, </a:t>
            </a:r>
            <a:r>
              <a:rPr lang="en-IN" sz="1000" kern="0" dirty="0" err="1">
                <a:solidFill>
                  <a:srgbClr val="000000"/>
                </a:solidFill>
              </a:rPr>
              <a:t>consectetur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adipiscing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elit</a:t>
            </a:r>
            <a:r>
              <a:rPr lang="en-IN" sz="1000" kern="0" dirty="0">
                <a:solidFill>
                  <a:srgbClr val="000000"/>
                </a:solidFill>
              </a:rPr>
              <a:t>. </a:t>
            </a:r>
            <a:r>
              <a:rPr lang="en-IN" sz="1000" kern="0" dirty="0" err="1">
                <a:solidFill>
                  <a:srgbClr val="000000"/>
                </a:solidFill>
              </a:rPr>
              <a:t>Duarum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enim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vitarum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nobis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erunt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instituta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capienda</a:t>
            </a:r>
            <a:r>
              <a:rPr lang="en-IN" sz="1000" kern="0" dirty="0">
                <a:solidFill>
                  <a:srgbClr val="000000"/>
                </a:solidFill>
              </a:rPr>
              <a:t>. Quod cum </a:t>
            </a:r>
            <a:r>
              <a:rPr lang="en-IN" sz="1000" kern="0" dirty="0" err="1">
                <a:solidFill>
                  <a:srgbClr val="000000"/>
                </a:solidFill>
              </a:rPr>
              <a:t>dixissent</a:t>
            </a:r>
            <a:r>
              <a:rPr lang="en-IN" sz="1000" kern="0" dirty="0">
                <a:solidFill>
                  <a:srgbClr val="000000"/>
                </a:solidFill>
              </a:rPr>
              <a:t>, </a:t>
            </a:r>
            <a:r>
              <a:rPr lang="en-IN" sz="1000" kern="0" dirty="0" err="1">
                <a:solidFill>
                  <a:srgbClr val="000000"/>
                </a:solidFill>
              </a:rPr>
              <a:t>ille</a:t>
            </a:r>
            <a:r>
              <a:rPr lang="en-IN" sz="1000" kern="0" dirty="0">
                <a:solidFill>
                  <a:srgbClr val="000000"/>
                </a:solidFill>
              </a:rPr>
              <a:t> contra.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3396" y="2345568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15" name="Freeform 14"/>
          <p:cNvSpPr/>
          <p:nvPr/>
        </p:nvSpPr>
        <p:spPr>
          <a:xfrm>
            <a:off x="2334105" y="1658885"/>
            <a:ext cx="2464531" cy="2124596"/>
          </a:xfrm>
          <a:custGeom>
            <a:avLst/>
            <a:gdLst>
              <a:gd name="connsiteX0" fmla="*/ 470683 w 2464531"/>
              <a:gd name="connsiteY0" fmla="*/ 0 h 2124596"/>
              <a:gd name="connsiteX1" fmla="*/ 1993848 w 2464531"/>
              <a:gd name="connsiteY1" fmla="*/ 0 h 2124596"/>
              <a:gd name="connsiteX2" fmla="*/ 2464531 w 2464531"/>
              <a:gd name="connsiteY2" fmla="*/ 1313073 h 2124596"/>
              <a:gd name="connsiteX3" fmla="*/ 1232266 w 2464531"/>
              <a:gd name="connsiteY3" fmla="*/ 2124596 h 2124596"/>
              <a:gd name="connsiteX4" fmla="*/ 0 w 2464531"/>
              <a:gd name="connsiteY4" fmla="*/ 1313073 h 212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531" h="2124596">
                <a:moveTo>
                  <a:pt x="470683" y="0"/>
                </a:moveTo>
                <a:lnTo>
                  <a:pt x="1993848" y="0"/>
                </a:lnTo>
                <a:lnTo>
                  <a:pt x="2464531" y="1313073"/>
                </a:lnTo>
                <a:lnTo>
                  <a:pt x="1232266" y="2124596"/>
                </a:lnTo>
                <a:lnTo>
                  <a:pt x="0" y="1313073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-10213" t="-14179" r="-18143" b="-141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89903" y="2822817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69387" y="2345568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03840" y="2822817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666779" y="3783481"/>
            <a:ext cx="188031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000" kern="0" dirty="0">
                <a:solidFill>
                  <a:srgbClr val="000000"/>
                </a:solidFill>
              </a:rPr>
              <a:t>Lorem ipsum </a:t>
            </a:r>
            <a:r>
              <a:rPr lang="en-IN" sz="1000" kern="0" dirty="0" err="1">
                <a:solidFill>
                  <a:srgbClr val="000000"/>
                </a:solidFill>
              </a:rPr>
              <a:t>dolor</a:t>
            </a:r>
            <a:r>
              <a:rPr lang="en-IN" sz="1000" kern="0" dirty="0">
                <a:solidFill>
                  <a:srgbClr val="000000"/>
                </a:solidFill>
              </a:rPr>
              <a:t> sit </a:t>
            </a:r>
            <a:r>
              <a:rPr lang="en-IN" sz="1000" kern="0" dirty="0" err="1">
                <a:solidFill>
                  <a:srgbClr val="000000"/>
                </a:solidFill>
              </a:rPr>
              <a:t>amet</a:t>
            </a:r>
            <a:r>
              <a:rPr lang="en-IN" sz="1000" kern="0" dirty="0">
                <a:solidFill>
                  <a:srgbClr val="000000"/>
                </a:solidFill>
              </a:rPr>
              <a:t>, </a:t>
            </a:r>
            <a:r>
              <a:rPr lang="en-IN" sz="1000" kern="0" dirty="0" err="1">
                <a:solidFill>
                  <a:srgbClr val="000000"/>
                </a:solidFill>
              </a:rPr>
              <a:t>consectetur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adipiscing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elit</a:t>
            </a:r>
            <a:r>
              <a:rPr lang="en-IN" sz="1000" kern="0" dirty="0">
                <a:solidFill>
                  <a:srgbClr val="000000"/>
                </a:solidFill>
              </a:rPr>
              <a:t>. </a:t>
            </a:r>
            <a:r>
              <a:rPr lang="en-IN" sz="1000" kern="0" dirty="0" err="1">
                <a:solidFill>
                  <a:srgbClr val="000000"/>
                </a:solidFill>
              </a:rPr>
              <a:t>Duarum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enim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vitarum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nobis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erunt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instituta</a:t>
            </a:r>
            <a:r>
              <a:rPr lang="en-IN" sz="1000" kern="0" dirty="0">
                <a:solidFill>
                  <a:srgbClr val="000000"/>
                </a:solidFill>
              </a:rPr>
              <a:t> </a:t>
            </a:r>
            <a:r>
              <a:rPr lang="en-IN" sz="1000" kern="0" dirty="0" err="1">
                <a:solidFill>
                  <a:srgbClr val="000000"/>
                </a:solidFill>
              </a:rPr>
              <a:t>capienda</a:t>
            </a:r>
            <a:r>
              <a:rPr lang="en-IN" sz="1000" kern="0" dirty="0">
                <a:solidFill>
                  <a:srgbClr val="000000"/>
                </a:solidFill>
              </a:rPr>
              <a:t>. Quod cum </a:t>
            </a:r>
            <a:r>
              <a:rPr lang="en-IN" sz="1000" kern="0" dirty="0" err="1">
                <a:solidFill>
                  <a:srgbClr val="000000"/>
                </a:solidFill>
              </a:rPr>
              <a:t>dixissent</a:t>
            </a:r>
            <a:r>
              <a:rPr lang="en-IN" sz="1000" kern="0" dirty="0">
                <a:solidFill>
                  <a:srgbClr val="000000"/>
                </a:solidFill>
              </a:rPr>
              <a:t>, </a:t>
            </a:r>
            <a:r>
              <a:rPr lang="en-IN" sz="1000" kern="0" dirty="0" err="1">
                <a:solidFill>
                  <a:srgbClr val="000000"/>
                </a:solidFill>
              </a:rPr>
              <a:t>ille</a:t>
            </a:r>
            <a:r>
              <a:rPr lang="en-IN" sz="1000" kern="0" dirty="0">
                <a:solidFill>
                  <a:srgbClr val="000000"/>
                </a:solidFill>
              </a:rPr>
              <a:t> contra.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8" y="4564595"/>
            <a:ext cx="5886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Kindly Ignore this Slide while sending the Document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928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413718" y="1837478"/>
            <a:ext cx="1409587" cy="1793871"/>
            <a:chOff x="362918" y="1704232"/>
            <a:chExt cx="1409587" cy="179387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080819" y="1704232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1048087" y="1966923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080819" y="2047447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044819" y="2289728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077551" y="2370252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044819" y="2624960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077551" y="2705484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044819" y="2974823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77551" y="3055347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043720" y="3325922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1176815" y="2271728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1176815" y="2967177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 rot="10800000">
              <a:off x="885362" y="1946980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 rot="10800000">
              <a:off x="881578" y="2613210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 rot="10800000">
              <a:off x="881578" y="3310860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60986" y="2230094"/>
              <a:ext cx="4876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84815" y="2915359"/>
              <a:ext cx="4876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7630" y="1828885"/>
              <a:ext cx="4478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7630" y="2535864"/>
              <a:ext cx="4478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2918" y="3267271"/>
              <a:ext cx="4926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678321" y="1837478"/>
            <a:ext cx="1409587" cy="1793871"/>
            <a:chOff x="362918" y="1704232"/>
            <a:chExt cx="1409587" cy="1793871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080819" y="1704232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1048087" y="1966923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080819" y="2047447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1044819" y="2289728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1077551" y="2370252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1044819" y="2624960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1077551" y="2705484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1044819" y="2974823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1077551" y="3055347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1043720" y="3325922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21" name="Chevron 120"/>
            <p:cNvSpPr/>
            <p:nvPr/>
          </p:nvSpPr>
          <p:spPr>
            <a:xfrm>
              <a:off x="1176815" y="2271728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22" name="Chevron 121"/>
            <p:cNvSpPr/>
            <p:nvPr/>
          </p:nvSpPr>
          <p:spPr>
            <a:xfrm>
              <a:off x="1176815" y="2967177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23" name="Chevron 122"/>
            <p:cNvSpPr/>
            <p:nvPr/>
          </p:nvSpPr>
          <p:spPr>
            <a:xfrm rot="10800000">
              <a:off x="885362" y="1946980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24" name="Chevron 123"/>
            <p:cNvSpPr/>
            <p:nvPr/>
          </p:nvSpPr>
          <p:spPr>
            <a:xfrm rot="10800000">
              <a:off x="881578" y="2613210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25" name="Chevron 124"/>
            <p:cNvSpPr/>
            <p:nvPr/>
          </p:nvSpPr>
          <p:spPr>
            <a:xfrm rot="10800000">
              <a:off x="881578" y="3310860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260986" y="2230094"/>
              <a:ext cx="4876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284815" y="2915359"/>
              <a:ext cx="4876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07630" y="1828885"/>
              <a:ext cx="4478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07630" y="2535864"/>
              <a:ext cx="4478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62918" y="3267271"/>
              <a:ext cx="4926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890625" y="1837478"/>
            <a:ext cx="1409587" cy="1793871"/>
            <a:chOff x="362918" y="1704232"/>
            <a:chExt cx="1409587" cy="1793871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1080819" y="1704232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1048087" y="1966923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1080819" y="2047447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044819" y="2289728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1077551" y="2370252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1044819" y="2624960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1077551" y="2705484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1044819" y="2974823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1077551" y="3055347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1043720" y="3325922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42" name="Chevron 141"/>
            <p:cNvSpPr/>
            <p:nvPr/>
          </p:nvSpPr>
          <p:spPr>
            <a:xfrm>
              <a:off x="1176815" y="2271728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43" name="Chevron 142"/>
            <p:cNvSpPr/>
            <p:nvPr/>
          </p:nvSpPr>
          <p:spPr>
            <a:xfrm>
              <a:off x="1176815" y="2967177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44" name="Chevron 143"/>
            <p:cNvSpPr/>
            <p:nvPr/>
          </p:nvSpPr>
          <p:spPr>
            <a:xfrm rot="10800000">
              <a:off x="885362" y="1946980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45" name="Chevron 144"/>
            <p:cNvSpPr/>
            <p:nvPr/>
          </p:nvSpPr>
          <p:spPr>
            <a:xfrm rot="10800000">
              <a:off x="881578" y="2613210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46" name="Chevron 145"/>
            <p:cNvSpPr/>
            <p:nvPr/>
          </p:nvSpPr>
          <p:spPr>
            <a:xfrm rot="10800000">
              <a:off x="881578" y="3310860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260986" y="2230094"/>
              <a:ext cx="4876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284815" y="2915359"/>
              <a:ext cx="4876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07630" y="1828885"/>
              <a:ext cx="4478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07630" y="2535864"/>
              <a:ext cx="4478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62918" y="3267271"/>
              <a:ext cx="4926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241316" y="1837478"/>
            <a:ext cx="1409587" cy="1793871"/>
            <a:chOff x="362918" y="1704232"/>
            <a:chExt cx="1409587" cy="1793871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1080819" y="1704232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1048087" y="1966923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1080819" y="2047447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1044819" y="2289728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1077551" y="2370252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1044819" y="2624960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1077551" y="2705484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>
              <a:off x="1044819" y="2974823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1077551" y="3055347"/>
              <a:ext cx="0" cy="25470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1043720" y="3325922"/>
              <a:ext cx="72000" cy="7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63" name="Chevron 162"/>
            <p:cNvSpPr/>
            <p:nvPr/>
          </p:nvSpPr>
          <p:spPr>
            <a:xfrm>
              <a:off x="1176815" y="2271728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64" name="Chevron 163"/>
            <p:cNvSpPr/>
            <p:nvPr/>
          </p:nvSpPr>
          <p:spPr>
            <a:xfrm>
              <a:off x="1176815" y="2967177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65" name="Chevron 164"/>
            <p:cNvSpPr/>
            <p:nvPr/>
          </p:nvSpPr>
          <p:spPr>
            <a:xfrm rot="10800000">
              <a:off x="885362" y="1946980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66" name="Chevron 165"/>
            <p:cNvSpPr/>
            <p:nvPr/>
          </p:nvSpPr>
          <p:spPr>
            <a:xfrm rot="10800000">
              <a:off x="881578" y="2613210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67" name="Chevron 166"/>
            <p:cNvSpPr/>
            <p:nvPr/>
          </p:nvSpPr>
          <p:spPr>
            <a:xfrm rot="10800000">
              <a:off x="881578" y="3310860"/>
              <a:ext cx="108000" cy="1080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260986" y="2230094"/>
              <a:ext cx="4876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284815" y="2915359"/>
              <a:ext cx="4876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07630" y="1828885"/>
              <a:ext cx="4478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07630" y="2535864"/>
              <a:ext cx="4478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62918" y="3267271"/>
              <a:ext cx="4926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Text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Point Slide</a:t>
            </a:r>
          </a:p>
        </p:txBody>
      </p:sp>
      <p:sp>
        <p:nvSpPr>
          <p:cNvPr id="34" name="Hexagon 33"/>
          <p:cNvSpPr/>
          <p:nvPr/>
        </p:nvSpPr>
        <p:spPr>
          <a:xfrm>
            <a:off x="392070" y="1079906"/>
            <a:ext cx="1572950" cy="749279"/>
          </a:xfrm>
          <a:prstGeom prst="hex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8693" y="1189364"/>
            <a:ext cx="1544332" cy="551736"/>
          </a:xfrm>
          <a:prstGeom prst="hexagon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FF"/>
                </a:solidFill>
              </a:rPr>
              <a:t>Add Text &amp; Update Picture</a:t>
            </a:r>
          </a:p>
        </p:txBody>
      </p:sp>
      <p:sp>
        <p:nvSpPr>
          <p:cNvPr id="42" name="Hexagon 41"/>
          <p:cNvSpPr/>
          <p:nvPr/>
        </p:nvSpPr>
        <p:spPr>
          <a:xfrm>
            <a:off x="2599322" y="1069225"/>
            <a:ext cx="1567586" cy="769936"/>
          </a:xfrm>
          <a:prstGeom prst="hexagon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53789" y="1189364"/>
            <a:ext cx="1519429" cy="555903"/>
          </a:xfrm>
          <a:prstGeom prst="hexagon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Add Text &amp; Update Picture</a:t>
            </a:r>
          </a:p>
        </p:txBody>
      </p:sp>
      <p:sp>
        <p:nvSpPr>
          <p:cNvPr id="54" name="Hexagon 53"/>
          <p:cNvSpPr/>
          <p:nvPr/>
        </p:nvSpPr>
        <p:spPr>
          <a:xfrm>
            <a:off x="4822941" y="1073141"/>
            <a:ext cx="1559401" cy="762363"/>
          </a:xfrm>
          <a:prstGeom prst="hexagon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08497" y="1189364"/>
            <a:ext cx="1573845" cy="551736"/>
          </a:xfrm>
          <a:prstGeom prst="hexagon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Add Text &amp; Update Picture</a:t>
            </a:r>
          </a:p>
        </p:txBody>
      </p:sp>
      <p:sp>
        <p:nvSpPr>
          <p:cNvPr id="91" name="Hexagon 90"/>
          <p:cNvSpPr/>
          <p:nvPr/>
        </p:nvSpPr>
        <p:spPr>
          <a:xfrm>
            <a:off x="7130925" y="1056118"/>
            <a:ext cx="1588343" cy="795286"/>
          </a:xfrm>
          <a:prstGeom prst="hexagon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51938" y="1189364"/>
            <a:ext cx="1588345" cy="555903"/>
          </a:xfrm>
          <a:prstGeom prst="hexagon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FF"/>
                </a:solidFill>
              </a:rPr>
              <a:t>Add Text &amp; Update Picture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80416" y="4383505"/>
            <a:ext cx="5886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Kindly Ignore this Slide while sending the Document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7038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Five Point Slide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1765317" y="754438"/>
            <a:ext cx="2302688" cy="1289851"/>
          </a:xfrm>
          <a:prstGeom prst="parallelogram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5932822" y="754438"/>
            <a:ext cx="2302688" cy="1289851"/>
          </a:xfrm>
          <a:prstGeom prst="parallelogram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1099001" y="3512433"/>
            <a:ext cx="2314954" cy="1289851"/>
          </a:xfrm>
          <a:prstGeom prst="parallelogram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6" name="Parallelogram 15"/>
          <p:cNvSpPr/>
          <p:nvPr/>
        </p:nvSpPr>
        <p:spPr>
          <a:xfrm>
            <a:off x="5267001" y="3512433"/>
            <a:ext cx="2314954" cy="1289851"/>
          </a:xfrm>
          <a:prstGeom prst="parallelogram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3515838" y="2131858"/>
            <a:ext cx="2302545" cy="1289851"/>
          </a:xfrm>
          <a:prstGeom prst="parallelogram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84634" y="1260863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16322" y="4018858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22894" y="2651513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44010" y="1260863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484322" y="4018858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47166" y="4502200"/>
            <a:ext cx="5886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Kindly Ignore this Slide while sending the Document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212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86551" y="2816225"/>
            <a:ext cx="46201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Use this slide whenever a section break is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14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Nine Point Slide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1428767" y="621088"/>
            <a:ext cx="2302688" cy="1289851"/>
          </a:xfrm>
          <a:prstGeom prst="parallelogram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5596272" y="621088"/>
            <a:ext cx="2302688" cy="1289851"/>
          </a:xfrm>
          <a:prstGeom prst="parallelogram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0" name="Parallelogram 9"/>
          <p:cNvSpPr/>
          <p:nvPr/>
        </p:nvSpPr>
        <p:spPr>
          <a:xfrm>
            <a:off x="3515695" y="621088"/>
            <a:ext cx="2302688" cy="1289851"/>
          </a:xfrm>
          <a:prstGeom prst="parallelogram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1416501" y="3379083"/>
            <a:ext cx="2314954" cy="1289851"/>
          </a:xfrm>
          <a:prstGeom prst="parallelogram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6" name="Parallelogram 15"/>
          <p:cNvSpPr/>
          <p:nvPr/>
        </p:nvSpPr>
        <p:spPr>
          <a:xfrm>
            <a:off x="5584501" y="3379083"/>
            <a:ext cx="2314954" cy="1289851"/>
          </a:xfrm>
          <a:prstGeom prst="parallelogram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Parallelogram 18"/>
          <p:cNvSpPr/>
          <p:nvPr/>
        </p:nvSpPr>
        <p:spPr>
          <a:xfrm flipH="1">
            <a:off x="5603205" y="1998508"/>
            <a:ext cx="2302545" cy="1289851"/>
          </a:xfrm>
          <a:prstGeom prst="parallelogram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Parallelogram 21"/>
          <p:cNvSpPr/>
          <p:nvPr/>
        </p:nvSpPr>
        <p:spPr>
          <a:xfrm flipH="1">
            <a:off x="1428767" y="1998508"/>
            <a:ext cx="2302545" cy="1289851"/>
          </a:xfrm>
          <a:prstGeom prst="parallelogram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5" name="Parallelogram 24"/>
          <p:cNvSpPr/>
          <p:nvPr/>
        </p:nvSpPr>
        <p:spPr>
          <a:xfrm flipH="1">
            <a:off x="3515838" y="1998508"/>
            <a:ext cx="2302545" cy="1289851"/>
          </a:xfrm>
          <a:prstGeom prst="parallelogram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Parallelogram 27"/>
          <p:cNvSpPr/>
          <p:nvPr/>
        </p:nvSpPr>
        <p:spPr>
          <a:xfrm>
            <a:off x="3503429" y="3379083"/>
            <a:ext cx="2314954" cy="1289851"/>
          </a:xfrm>
          <a:prstGeom prst="parallelogram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35384" y="1127513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35384" y="2518163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35384" y="3885508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22894" y="1127513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22894" y="2518163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722894" y="3885508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07460" y="1127513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07460" y="2518163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07460" y="3885508"/>
            <a:ext cx="188031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1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27991" y="4668932"/>
            <a:ext cx="5886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Kindly Ignore this Slide while sending the Document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5649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Ten Point Slide</a:t>
            </a:r>
          </a:p>
        </p:txBody>
      </p:sp>
      <p:sp>
        <p:nvSpPr>
          <p:cNvPr id="38" name="Regular Pentagon 37"/>
          <p:cNvSpPr/>
          <p:nvPr/>
        </p:nvSpPr>
        <p:spPr>
          <a:xfrm>
            <a:off x="1293254" y="2519830"/>
            <a:ext cx="1281570" cy="1186639"/>
          </a:xfrm>
          <a:prstGeom prst="pent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sx="99000" sy="99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rgbClr val="FFFFFF"/>
              </a:solidFill>
            </a:endParaRPr>
          </a:p>
        </p:txBody>
      </p:sp>
      <p:sp>
        <p:nvSpPr>
          <p:cNvPr id="39" name="Regular Pentagon 38"/>
          <p:cNvSpPr/>
          <p:nvPr/>
        </p:nvSpPr>
        <p:spPr>
          <a:xfrm>
            <a:off x="2800661" y="2519830"/>
            <a:ext cx="1281570" cy="1186639"/>
          </a:xfrm>
          <a:prstGeom prst="pent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sx="99000" sy="99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0" name="Regular Pentagon 39"/>
          <p:cNvSpPr/>
          <p:nvPr/>
        </p:nvSpPr>
        <p:spPr>
          <a:xfrm>
            <a:off x="4308068" y="2519830"/>
            <a:ext cx="1281570" cy="1186639"/>
          </a:xfrm>
          <a:prstGeom prst="pent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sx="99000" sy="99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1" name="Regular Pentagon 40"/>
          <p:cNvSpPr/>
          <p:nvPr/>
        </p:nvSpPr>
        <p:spPr>
          <a:xfrm>
            <a:off x="5815475" y="2519830"/>
            <a:ext cx="1281570" cy="1186639"/>
          </a:xfrm>
          <a:prstGeom prst="pent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sx="99000" sy="99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2" name="Regular Pentagon 20"/>
          <p:cNvSpPr/>
          <p:nvPr/>
        </p:nvSpPr>
        <p:spPr>
          <a:xfrm>
            <a:off x="539552" y="1603807"/>
            <a:ext cx="1281567" cy="1186636"/>
          </a:xfrm>
          <a:custGeom>
            <a:avLst/>
            <a:gdLst/>
            <a:ahLst/>
            <a:cxnLst/>
            <a:rect l="l" t="t" r="r" b="b"/>
            <a:pathLst>
              <a:path w="1782911" h="1650845">
                <a:moveTo>
                  <a:pt x="340506" y="0"/>
                </a:moveTo>
                <a:lnTo>
                  <a:pt x="1442405" y="0"/>
                </a:lnTo>
                <a:lnTo>
                  <a:pt x="1782911" y="1020278"/>
                </a:lnTo>
                <a:lnTo>
                  <a:pt x="891455" y="1650845"/>
                </a:lnTo>
                <a:lnTo>
                  <a:pt x="0" y="1020278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sx="99000" sy="99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rgbClr val="FFFFFF"/>
              </a:solidFill>
            </a:endParaRPr>
          </a:p>
        </p:txBody>
      </p:sp>
      <p:sp>
        <p:nvSpPr>
          <p:cNvPr id="43" name="Regular Pentagon 21"/>
          <p:cNvSpPr/>
          <p:nvPr/>
        </p:nvSpPr>
        <p:spPr>
          <a:xfrm>
            <a:off x="3554366" y="1603807"/>
            <a:ext cx="1281567" cy="1186636"/>
          </a:xfrm>
          <a:custGeom>
            <a:avLst/>
            <a:gdLst/>
            <a:ahLst/>
            <a:cxnLst/>
            <a:rect l="l" t="t" r="r" b="b"/>
            <a:pathLst>
              <a:path w="1782911" h="1650845">
                <a:moveTo>
                  <a:pt x="340506" y="0"/>
                </a:moveTo>
                <a:lnTo>
                  <a:pt x="1442405" y="0"/>
                </a:lnTo>
                <a:lnTo>
                  <a:pt x="1782911" y="1020278"/>
                </a:lnTo>
                <a:lnTo>
                  <a:pt x="891455" y="1650845"/>
                </a:lnTo>
                <a:lnTo>
                  <a:pt x="0" y="1020278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sx="99000" sy="99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rgbClr val="FFFFFF"/>
              </a:solidFill>
            </a:endParaRPr>
          </a:p>
        </p:txBody>
      </p:sp>
      <p:sp>
        <p:nvSpPr>
          <p:cNvPr id="44" name="Regular Pentagon 23"/>
          <p:cNvSpPr/>
          <p:nvPr/>
        </p:nvSpPr>
        <p:spPr>
          <a:xfrm>
            <a:off x="5061773" y="1603807"/>
            <a:ext cx="1281567" cy="1186636"/>
          </a:xfrm>
          <a:custGeom>
            <a:avLst/>
            <a:gdLst/>
            <a:ahLst/>
            <a:cxnLst/>
            <a:rect l="l" t="t" r="r" b="b"/>
            <a:pathLst>
              <a:path w="1782911" h="1650845">
                <a:moveTo>
                  <a:pt x="340506" y="0"/>
                </a:moveTo>
                <a:lnTo>
                  <a:pt x="1442405" y="0"/>
                </a:lnTo>
                <a:lnTo>
                  <a:pt x="1782911" y="1020278"/>
                </a:lnTo>
                <a:lnTo>
                  <a:pt x="891455" y="1650845"/>
                </a:lnTo>
                <a:lnTo>
                  <a:pt x="0" y="1020278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sx="99000" sy="99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rgbClr val="FFFFFF"/>
              </a:solidFill>
            </a:endParaRPr>
          </a:p>
        </p:txBody>
      </p:sp>
      <p:sp>
        <p:nvSpPr>
          <p:cNvPr id="45" name="Regular Pentagon 24"/>
          <p:cNvSpPr/>
          <p:nvPr/>
        </p:nvSpPr>
        <p:spPr>
          <a:xfrm>
            <a:off x="2046959" y="1603807"/>
            <a:ext cx="1281567" cy="1186636"/>
          </a:xfrm>
          <a:custGeom>
            <a:avLst/>
            <a:gdLst/>
            <a:ahLst/>
            <a:cxnLst/>
            <a:rect l="l" t="t" r="r" b="b"/>
            <a:pathLst>
              <a:path w="1782911" h="1650845">
                <a:moveTo>
                  <a:pt x="340506" y="0"/>
                </a:moveTo>
                <a:lnTo>
                  <a:pt x="1442405" y="0"/>
                </a:lnTo>
                <a:lnTo>
                  <a:pt x="1782911" y="1020278"/>
                </a:lnTo>
                <a:lnTo>
                  <a:pt x="891455" y="1650845"/>
                </a:lnTo>
                <a:lnTo>
                  <a:pt x="0" y="1020278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sx="99000" sy="99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6" name="Regular Pentagon 45"/>
          <p:cNvSpPr/>
          <p:nvPr/>
        </p:nvSpPr>
        <p:spPr>
          <a:xfrm>
            <a:off x="7322878" y="2519830"/>
            <a:ext cx="1281570" cy="1186639"/>
          </a:xfrm>
          <a:prstGeom prst="pent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sx="99000" sy="99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7" name="Regular Pentagon 23"/>
          <p:cNvSpPr/>
          <p:nvPr/>
        </p:nvSpPr>
        <p:spPr>
          <a:xfrm>
            <a:off x="6569180" y="1603807"/>
            <a:ext cx="1281567" cy="1186636"/>
          </a:xfrm>
          <a:custGeom>
            <a:avLst/>
            <a:gdLst/>
            <a:ahLst/>
            <a:cxnLst/>
            <a:rect l="l" t="t" r="r" b="b"/>
            <a:pathLst>
              <a:path w="1782911" h="1650845">
                <a:moveTo>
                  <a:pt x="340506" y="0"/>
                </a:moveTo>
                <a:lnTo>
                  <a:pt x="1442405" y="0"/>
                </a:lnTo>
                <a:lnTo>
                  <a:pt x="1782911" y="1020278"/>
                </a:lnTo>
                <a:lnTo>
                  <a:pt x="891455" y="1650845"/>
                </a:lnTo>
                <a:lnTo>
                  <a:pt x="0" y="1020278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sx="99000" sy="99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3584" y="1094907"/>
            <a:ext cx="1173502" cy="2308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defTabSz="900881"/>
            <a:r>
              <a:rPr lang="en-IN" sz="900" kern="0" dirty="0">
                <a:solidFill>
                  <a:srgbClr val="000000"/>
                </a:solidFill>
                <a:ea typeface="Calibri" charset="0"/>
                <a:cs typeface="Calibri" charset="0"/>
              </a:rPr>
              <a:t>Add text here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39990" y="1094907"/>
            <a:ext cx="850122" cy="2308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ea typeface="Calibri" charset="0"/>
                <a:cs typeface="Calibri" charset="0"/>
              </a:rPr>
              <a:t>Add text here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48402" y="1094907"/>
            <a:ext cx="1091238" cy="2308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ea typeface="Calibri" charset="0"/>
                <a:cs typeface="Calibri" charset="0"/>
              </a:rPr>
              <a:t>Add text here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76302" y="1094907"/>
            <a:ext cx="850122" cy="2308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ea typeface="Calibri" charset="0"/>
                <a:cs typeface="Calibri" charset="0"/>
              </a:rPr>
              <a:t>Add text here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69179" y="1048602"/>
            <a:ext cx="1281568" cy="230828"/>
          </a:xfrm>
          <a:prstGeom prst="rect">
            <a:avLst/>
          </a:prstGeom>
          <a:ln>
            <a:noFill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IN" sz="900" dirty="0">
                <a:solidFill>
                  <a:srgbClr val="000000"/>
                </a:solidFill>
                <a:ea typeface="Calibri" charset="0"/>
                <a:cs typeface="Calibri" charset="0"/>
              </a:rPr>
              <a:t>Add text here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31909" y="3867992"/>
            <a:ext cx="1233888" cy="2308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defTabSz="900881"/>
            <a:r>
              <a:rPr lang="en-IN" sz="900" kern="0" dirty="0">
                <a:solidFill>
                  <a:srgbClr val="000000"/>
                </a:solidFill>
                <a:ea typeface="Calibri" charset="0"/>
                <a:cs typeface="Calibri" charset="0"/>
              </a:rPr>
              <a:t>Add text here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77879" y="3867992"/>
            <a:ext cx="1410362" cy="2308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defTabSz="900881"/>
            <a:r>
              <a:rPr lang="en-IN" sz="900" kern="0" dirty="0">
                <a:solidFill>
                  <a:srgbClr val="000000"/>
                </a:solidFill>
                <a:ea typeface="Calibri" charset="0"/>
                <a:cs typeface="Calibri" charset="0"/>
              </a:rPr>
              <a:t>Add text here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54548" y="3867992"/>
            <a:ext cx="1018230" cy="2308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defTabSz="900881"/>
            <a:r>
              <a:rPr lang="en-US" sz="900" kern="0" dirty="0">
                <a:solidFill>
                  <a:srgbClr val="000000"/>
                </a:solidFill>
                <a:ea typeface="Calibri" charset="0"/>
                <a:cs typeface="Calibri" charset="0"/>
              </a:rPr>
              <a:t>Add text here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411288" y="3867992"/>
            <a:ext cx="1016942" cy="2308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defTabSz="900881"/>
            <a:r>
              <a:rPr lang="en-IN" sz="900" kern="0" dirty="0">
                <a:solidFill>
                  <a:srgbClr val="000000"/>
                </a:solidFill>
                <a:ea typeface="Calibri" charset="0"/>
                <a:cs typeface="Calibri" charset="0"/>
              </a:rPr>
              <a:t>Add text here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759846" y="3867992"/>
            <a:ext cx="1316842" cy="2308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defTabSz="900881"/>
            <a:r>
              <a:rPr lang="en-IN" sz="900" kern="0" dirty="0">
                <a:solidFill>
                  <a:srgbClr val="000000"/>
                </a:solidFill>
                <a:ea typeface="Calibri" charset="0"/>
                <a:cs typeface="Calibri" charset="0"/>
              </a:rPr>
              <a:t>Add text here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85870" y="1976236"/>
            <a:ext cx="78893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9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293277" y="1976236"/>
            <a:ext cx="78893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9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800684" y="1976236"/>
            <a:ext cx="78893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9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308091" y="1976236"/>
            <a:ext cx="78893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9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815498" y="1976236"/>
            <a:ext cx="78893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9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546240" y="2998586"/>
            <a:ext cx="78893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9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053647" y="2998586"/>
            <a:ext cx="78893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9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561054" y="2998586"/>
            <a:ext cx="78893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9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068461" y="2998586"/>
            <a:ext cx="78893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9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575868" y="2998586"/>
            <a:ext cx="78893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en-IN" sz="9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Text and Image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80416" y="4383505"/>
            <a:ext cx="5886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Kindly Ignore this Slide while sending the Document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8327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8741" y="1106906"/>
            <a:ext cx="8001000" cy="321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b="1">
              <a:solidFill>
                <a:srgbClr val="FFFFFF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46485" y="1245008"/>
            <a:ext cx="7772400" cy="14478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FFFFFF"/>
                </a:solidFill>
              </a:rPr>
              <a:t>Check List:</a:t>
            </a:r>
          </a:p>
          <a:p>
            <a:pPr marL="457200" indent="-457200">
              <a:buFont typeface="+mj-lt"/>
              <a:buAutoNum type="arabicParenR"/>
            </a:pPr>
            <a:r>
              <a:rPr lang="en-IN" b="1" dirty="0">
                <a:solidFill>
                  <a:srgbClr val="FFFFFF"/>
                </a:solidFill>
              </a:rPr>
              <a:t>Please provide proper naming as mentioned below</a:t>
            </a:r>
          </a:p>
          <a:p>
            <a:r>
              <a:rPr lang="en-IN" b="1" dirty="0">
                <a:solidFill>
                  <a:srgbClr val="FFFFFF"/>
                </a:solidFill>
              </a:rPr>
              <a:t>	for example :</a:t>
            </a:r>
          </a:p>
          <a:p>
            <a:r>
              <a:rPr lang="en-IN" b="1" dirty="0">
                <a:solidFill>
                  <a:srgbClr val="FFFFFF"/>
                </a:solidFill>
              </a:rPr>
              <a:t>		3124_Augumented Reality in Automobile</a:t>
            </a:r>
          </a:p>
          <a:p>
            <a:endParaRPr lang="en-IN" b="1" dirty="0">
              <a:solidFill>
                <a:srgbClr val="FFFF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32272" y="2649483"/>
            <a:ext cx="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37416" y="3073554"/>
            <a:ext cx="1143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FFFF"/>
                </a:solidFill>
              </a:rPr>
              <a:t>PID NO</a:t>
            </a:r>
            <a:endParaRPr lang="en-IN" b="1" dirty="0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10527" y="2611221"/>
            <a:ext cx="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48929" y="3103223"/>
            <a:ext cx="2019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FFFF"/>
                </a:solidFill>
              </a:rPr>
              <a:t>Title of the paper</a:t>
            </a:r>
            <a:endParaRPr lang="en-IN" b="1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94085" y="1170912"/>
            <a:ext cx="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80416" y="4383505"/>
            <a:ext cx="5886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Kindly Ignore this Slide while sending the Document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774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477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/ Scope of solution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25293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Pros and Cons of the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550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Detailed 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379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Technology/Background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228" lvl="2" indent="0">
              <a:buSzPct val="80000"/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733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Procedure/Methodology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408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0CDA6C-DB4F-4460-8B4A-94E0823074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8A84F7-E5AF-4472-B35B-37F2CBE48EC7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2BBC3BF-028F-47D4-97A0-92E1244267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L&amp;T Theme 2</Template>
  <TotalTime>4614</TotalTime>
  <Words>819</Words>
  <Application>Microsoft Office PowerPoint</Application>
  <PresentationFormat>On-screen Show (16:9)</PresentationFormat>
  <Paragraphs>200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L&amp;T Theme 2</vt:lpstr>
      <vt:lpstr>1_L&amp;T Theme 2</vt:lpstr>
      <vt:lpstr>2_L&amp;T Theme 2</vt:lpstr>
      <vt:lpstr>PID No_Title</vt:lpstr>
      <vt:lpstr>Index</vt:lpstr>
      <vt:lpstr>Slide 3</vt:lpstr>
      <vt:lpstr>Challenge Statement</vt:lpstr>
      <vt:lpstr>Concept / Scope of solution</vt:lpstr>
      <vt:lpstr>Pros and Cons of the solution</vt:lpstr>
      <vt:lpstr>Detailed Description</vt:lpstr>
      <vt:lpstr>Technology/Background</vt:lpstr>
      <vt:lpstr>Development Procedure/Methodology</vt:lpstr>
      <vt:lpstr>Implementation and prototype / POC</vt:lpstr>
      <vt:lpstr>Validation / Testing / Analysis</vt:lpstr>
      <vt:lpstr>Cost /benefits</vt:lpstr>
      <vt:lpstr>Results and potential Business Impact for L&amp;T TS</vt:lpstr>
      <vt:lpstr>Conclusion</vt:lpstr>
      <vt:lpstr>References</vt:lpstr>
      <vt:lpstr>THANK YOU</vt:lpstr>
      <vt:lpstr>Slide 17</vt:lpstr>
      <vt:lpstr>Slide 18</vt:lpstr>
      <vt:lpstr>Slide 19</vt:lpstr>
      <vt:lpstr>Slide 20</vt:lpstr>
      <vt:lpstr>Slide 21</vt:lpstr>
      <vt:lpstr>Three point Slide</vt:lpstr>
      <vt:lpstr>Three point Slide</vt:lpstr>
      <vt:lpstr>Three point Slide</vt:lpstr>
      <vt:lpstr>Three point Slide - Steps</vt:lpstr>
      <vt:lpstr>Four Point Slide</vt:lpstr>
      <vt:lpstr>Four Point Slide</vt:lpstr>
      <vt:lpstr>Four Point Slide</vt:lpstr>
      <vt:lpstr>Five Point Slide</vt:lpstr>
      <vt:lpstr>Nine Point Slide</vt:lpstr>
      <vt:lpstr>Ten Point Slide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</dc:creator>
  <cp:lastModifiedBy>user</cp:lastModifiedBy>
  <cp:revision>611</cp:revision>
  <dcterms:created xsi:type="dcterms:W3CDTF">2016-04-28T10:20:29Z</dcterms:created>
  <dcterms:modified xsi:type="dcterms:W3CDTF">2017-01-26T17:02:26Z</dcterms:modified>
</cp:coreProperties>
</file>