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7" r:id="rId4"/>
    <p:sldId id="258" r:id="rId5"/>
    <p:sldId id="259" r:id="rId6"/>
    <p:sldId id="260" r:id="rId7"/>
    <p:sldId id="262" r:id="rId8"/>
    <p:sldId id="263" r:id="rId9"/>
    <p:sldId id="264" r:id="rId10"/>
    <p:sldId id="265" r:id="rId11"/>
    <p:sldId id="266" r:id="rId12"/>
    <p:sldId id="267" r:id="rId13"/>
    <p:sldId id="268" r:id="rId14"/>
    <p:sldId id="269" r:id="rId15"/>
    <p:sldId id="271" r:id="rId16"/>
    <p:sldId id="272" r:id="rId17"/>
    <p:sldId id="273" r:id="rId18"/>
    <p:sldId id="270"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2"/>
  </p:normalViewPr>
  <p:slideViewPr>
    <p:cSldViewPr snapToGrid="0">
      <p:cViewPr varScale="1">
        <p:scale>
          <a:sx n="71" d="100"/>
          <a:sy n="71" d="100"/>
        </p:scale>
        <p:origin x="4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7:01.362"/>
    </inkml:context>
    <inkml:brush xml:id="br0">
      <inkml:brushProperty name="width" value="0.035" units="cm"/>
      <inkml:brushProperty name="height" value="0.035" units="cm"/>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01.600"/>
    </inkml:context>
    <inkml:brush xml:id="br0">
      <inkml:brushProperty name="width" value="0.035" units="cm"/>
      <inkml:brushProperty name="height" value="0.035" units="cm"/>
    </inkml:brush>
  </inkml:definitions>
  <inkml:trace contextRef="#ctx0" brushRef="#br0">96 0 24575,'36'0'0,"23"0"0,22 0 0,2 0 0,-19 0 0,-20 0 0,-21 0 0,7 0 0,13 0 0,31 0 0,17 0 0,0 0 0,-22 0 0,-27 0 0,-18 0 0,-11 0 0,4 0 0,9 0 0,12 0 0,7 0 0,-5 0 0,-13 0 0,-10 0 0,13 0 0,25 0 0,31 4 0,-35-1 0,0-1 0,35 3 0,-26-1 0,-28-4 0,-14 0 0,-6 1 0,-3 2 0,6 2 0,5 1 0,4 0 0,1 0 0,-7-3 0,-4-1 0,-5-2 0,11 0 0,15 0 0,7 0 0,0 0 0,-11 0 0,-14 0 0,-3 0 0,6 0 0,20 0 0,20 0 0,5 0 0,-9 0 0,-21 0 0,-15 0 0,-3 0 0,3 0 0,4 0 0,2 0 0,-5 0 0,-9 3 0,-6 4 0,-3 14 0,7 19 0,4 17 0,4 9 0,-1 2 0,-6-9 0,-4-12 0,-5-11 0,-2-6 0,0 13 0,0 29 0,0-23 0,0 5 0,0 11 0,0 3 0,0 6 0,0 1 0,0 3 0,0 1 0,0 3 0,0 0 0,0 1 0,0 0 0,-2-3 0,0-1 0,-1-7 0,0-2 0,-1-10 0,0-2 0,-3 40 0,4-10 0,-1 1 0,-1 10 0,3-47 0,-1 1 0,1 3 0,0 0 0,2-2 0,-1 0 0,-1 0 0,0-1 0,0-2 0,-1 0 0,-2 43 0,2-5 0,3-11 0,0-6 0,0-14 0,0-13 0,0-15 0,0-11 0,-6-10 0,-3-5 0,-8-3 0,-13-1 0,-20 0 0,-30 0 0,30 0 0,-3 0 0,-2 0 0,-2 0 0,4 0 0,0 0 0,-47 0 0,4 0 0,43 0 0,-2 0 0,-5 2 0,-1 0 0,-6 0 0,-1 1 0,-1 0 0,-1 1 0,3 0 0,1-1 0,5 0 0,1-1 0,5 0 0,2-1 0,-46 0 0,9-1 0,6 0 0,6 0 0,9 0 0,6 0 0,5 2 0,1 4 0,-2 4 0,2 3 0,5 2 0,13-5 0,11-4 0,14-3 0,7-3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03.883"/>
    </inkml:context>
    <inkml:brush xml:id="br0">
      <inkml:brushProperty name="width" value="0.035" units="cm"/>
      <inkml:brushProperty name="height" value="0.035" units="cm"/>
    </inkml:brush>
  </inkml:definitions>
  <inkml:trace contextRef="#ctx0" brushRef="#br0">0 61 24575,'30'0'0,"25"0"0,28 0 0,7 0 0,-13 0 0,-24 0 0,-26 0 0,6 0 0,20 0 0,30 0 0,-31 0 0,0 0 0,47 0 0,-27 0 0,-22 0 0,-21 0 0,6 0 0,23 0 0,34 0 0,-34 0 0,1 0 0,-3 0 0,-3 0 0,30 0 0,-31 0 0,-17-3 0,7-3 0,24 0 0,18-3 0,0 2 0,-14 3 0,-25 0 0,-16 4 0,-9 0 0,8 0 0,13 0 0,15 0 0,9 0 0,-7 0 0,-13 0 0,-11 0 0,-16 0 0,2 0 0,-7 0 0,7 0 0,6 0 0,-9 0 0,4 0 0,-9-2 0,6-1 0,6-1 0,3-2 0,-1 3 0,-4 1 0,-10 1 0,-7 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06.333"/>
    </inkml:context>
    <inkml:brush xml:id="br0">
      <inkml:brushProperty name="width" value="0.035" units="cm"/>
      <inkml:brushProperty name="height" value="0.035" units="cm"/>
    </inkml:brush>
  </inkml:definitions>
  <inkml:trace contextRef="#ctx0" brushRef="#br0">1 0 24575,'49'0'0,"27"0"0,-23 0 0,3 0 0,3 0 0,1 0 0,-8 0 0,-2 0 0,26 0 0,-38 0 0,-13 0 0,-10 0 0,18 2 0,28 5 0,23 6 0,3-1 0,-11 0 0,-25-6 0,-18-3 0,4 0 0,11 1 0,18 3 0,13 1 0,0 3 0,-4-4 0,-8-2 0,3 1 0,5-2 0,6-1 0,-5-1 0,-10-2 0,-13 0 0,-9 0 0,-1 0 0,-5 0 0,-3 0 0,-5 0 0,-4 0 0,-3 0 0,-1 0 0,4 0 0,1 0 0,0 0 0,-1 0 0,-4 0 0,1 0 0,6 0 0,9 0 0,2-3 0,1 0 0,-21 0 0,-7 1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49.983"/>
    </inkml:context>
    <inkml:brush xml:id="br0">
      <inkml:brushProperty name="width" value="0.035" units="cm"/>
      <inkml:brushProperty name="height" value="0.035" units="cm"/>
    </inkml:brush>
  </inkml:definitions>
  <inkml:trace contextRef="#ctx0" brushRef="#br0">0 1 24575,'31'0'0,"19"0"0,25 0 0,10 0 0,-7 0 0,-21 0 0,-30 0 0,-10 0 0,-11 0 0,11 0 0,18 0 0,28 0 0,14 0 0,-6 0 0,-17 0 0,-25 0 0,-16 0 0,-14 0 0,-5 0 0,-16 0 0,-5 0 0,-12 0 0,-13 1 0,-8 3 0,-7 0 0,3 0 0,13-2 0,18-2 0,19 0 0,13 0 0,9 0 0,8 0 0,4 0 0,0 0 0,-6 2 0,-6 8 0,-5 13 0,-3 15 0,0 7 0,0 0 0,0-10 0,0-12 0,0-6 0,0 6 0,0 22 0,0 28 0,0 21 0,0-3 0,0-19 0,0-22 0,0-27 0,0 0 0,0-7 0,0 5 0,0 3 0,-2-11 0,-4-1 0,-9-12 0,-10 0 0,-8 0 0,-1 0 0,10 0 0,8 0 0,7 0 0,-5 0 0,-12-8 0,-12-11 0,-8-8 0,3-9 0,19 18 0,10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51.852"/>
    </inkml:context>
    <inkml:brush xml:id="br0">
      <inkml:brushProperty name="width" value="0.035" units="cm"/>
      <inkml:brushProperty name="height" value="0.035" units="cm"/>
    </inkml:brush>
  </inkml:definitions>
  <inkml:trace contextRef="#ctx0" brushRef="#br0">370 0 24575,'0'8'0,"0"-2"0,0 5 0,0 10 0,0-5 0,0 13 0,0-10 0,-3 11 0,0 2 0,-8 9 0,-5 6 0,-1 1 0,0-4 0,6-7 0,-1-4 0,0 2 0,-1 3 0,2-4 0,3-3 0,0 3 0,-10 17 0,-7 27 0,9-25 0,0 3 0,-2 5 0,0 0 0,2-1 0,1-2 0,2-7 0,1-4 0,-4 20 0,7-23 0,4-14 0,2 2 0,0 16 0,-1 16 0,0 9 0,1-8 0,0-19 0,3-17 0,-2-16 0,-1-6 0,0-6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54.816"/>
    </inkml:context>
    <inkml:brush xml:id="br0">
      <inkml:brushProperty name="width" value="0.035" units="cm"/>
      <inkml:brushProperty name="height" value="0.035" units="cm"/>
    </inkml:brush>
  </inkml:definitions>
  <inkml:trace contextRef="#ctx0" brushRef="#br0">0 77 24575,'0'16'0,"0"8"0,0 8 0,0 4 0,0-10 0,0-5 0,0-13 0,0 5 0,0 13 0,0 14 0,0 12 0,0-2 0,0-7 0,0-21 0,0-11 0,0-25 0,0-11 0,0-8 0,0-2 0,0 2 0,0 2 0,0 2 0,0 3 0,0 4 0,0 1 0,0 1 0,0 1 0,4-3 0,5-2 0,4 0 0,1 3 0,-2 3 0,-4 5 0,-1 3 0,3 0 0,1-3 0,6 0 0,-2 2 0,-3 5 0,-2 3 0,-1 3 0,4 0 0,5 0 0,3 0 0,-1 0 0,-3 4 0,-5 4 0,0 6 0,-2 5 0,1 1 0,-5-5 0,-1 3 0,-5-3 0,1 7 0,2 5 0,1-1 0,-1 3 0,-1-13 0,-2 3 0,0-8 0,0 5 0,0 2 0,0-2 0,0-3 0,0-5 0,0-2 0,0 2 0,0 8 0,0-5 0,0 6 0,0-7 0,0 4 0,0 4 0,0 3 0,0 0 0,0-6 0,0-6 0,0-6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56.783"/>
    </inkml:context>
    <inkml:brush xml:id="br0">
      <inkml:brushProperty name="width" value="0.035" units="cm"/>
      <inkml:brushProperty name="height" value="0.035" units="cm"/>
    </inkml:brush>
  </inkml:definitions>
  <inkml:trace contextRef="#ctx0" brushRef="#br0">1 0 24575,'7'0'0,"2"0"0,3 0 0,-1 0 0,10 0 0,15 0 0,13 0 0,5 0 0,-5 0 0,-24 0 0,-5 0 0,-15 0 0,18 0 0,18 0 0,18 0 0,5 0 0,-10 0 0,-25 0 0,-10 0 0,-17 0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09.450"/>
    </inkml:context>
    <inkml:brush xml:id="br0">
      <inkml:brushProperty name="width" value="0.035" units="cm"/>
      <inkml:brushProperty name="height" value="0.035" units="cm"/>
    </inkml:brush>
  </inkml:definitions>
  <inkml:trace contextRef="#ctx0" brushRef="#br0">1 18 24575,'0'24'0,"0"23"0,0 32 0,0-28 0,0 1 0,0 43 0,2-14 0,1-24 0,0-24 0,0-10 0,-1-11 0,2 1 0,6 18 0,6 24 0,6 19 0,1 2 0,-3-18 0,-7-21 0,-7-17 0,-3-11 0,-3-11 0,0-17 0,-3-27 0,-5-27 0,-3-10 0,-1 3 0,2 13 0,1 17 0,3 7 0,-1 7 0,0 3 0,1-1 0,-3-4 0,2-1 0,-2 5 0,3 5 0,3 3 0,1 2 0,2 0 0,0-2 0,0 0 0,0 11 0,0-5 0,1 9 0,7-5 0,5 0 0,6 3 0,4 3 0,4 4 0,-10 3 0,6 0 0,-7 7 0,9 9 0,2 7 0,3 8 0,-15-10 0,-3-3 0,-10-12 0,1-1 0,0 2 0,-1 5 0,-1 5 0,-1 7 0,0 1 0,0 3 0,0-9 0,0 1 0,0-8 0,0 1 0,-2 4 0,-6 2 0,-6 4 0,1-5 0,-9 2 0,13-9 0,-10 5 0,9-5 0,2-2 0,3-2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11.467"/>
    </inkml:context>
    <inkml:brush xml:id="br0">
      <inkml:brushProperty name="width" value="0.035" units="cm"/>
      <inkml:brushProperty name="height" value="0.035" units="cm"/>
    </inkml:brush>
  </inkml:definitions>
  <inkml:trace contextRef="#ctx0" brushRef="#br0">100 1 24575,'-2'11'0,"-7"8"0,-5 8 0,-3 14 0,-1 8 0,5-3 0,1-4 0,3-13 0,6-8 0,1 7 0,2 15 0,0 17 0,0 15 0,0 0 0,0-12 0,1-18 0,2-14 0,2-13 0,6-1 0,3 0 0,9 2 0,8 8 0,1 1 0,-5-4 0,-12-8 0,-8-10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13.753"/>
    </inkml:context>
    <inkml:brush xml:id="br0">
      <inkml:brushProperty name="width" value="0.035" units="cm"/>
      <inkml:brushProperty name="height" value="0.035" units="cm"/>
    </inkml:brush>
  </inkml:definitions>
  <inkml:trace contextRef="#ctx0" brushRef="#br0">1 0 24575,'22'0'0,"18"0"0,11 0 0,0 0 0,-11 0 0,-21 0 0,-3 0 0,-9 0 0,13 0 0,21 0 0,25 0 0,11 0 0,-6 0 0,-16 0 0,-29 0 0,-7 0 0,-14 0 0,7 0 0,12 0 0,9 0 0,4 0 0,-8 0 0,-13 3 0,-9 2 0,-6 4 0,-1 2 0,0 0 0,0 1 0,-3 4 0,0 2 0,-1-4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48:17.589"/>
    </inkml:context>
    <inkml:brush xml:id="br0">
      <inkml:brushProperty name="width" value="0.035" units="cm"/>
      <inkml:brushProperty name="height" value="0.035" units="cm"/>
    </inkml:brush>
  </inkml:definitions>
  <inkml:trace contextRef="#ctx0" brushRef="#br0">0 137 24575,'32'0'0,"6"0"0,9 0 0,-5 0 0,-8 0 0,-13 0 0,-9-1 0,-5-2 0,-3 0 0,4 0 0,7 2 0,12-3 0,8-3 0,0-3 0,0 1 0,-17 4 0,-2-1 0,-11 4 0,7-3 0,16-4 0,14-6 0,11-3 0,-3 1 0,-10 7 0,-18 6 0,3 0 0,-5 4 0,8 0 0,0 0 0,-9 0 0,-9 0 0,-11 0 0,-14 2 0,-20 7 0,-17 8 0,-15 5 0,-2 0 0,8-7 0,26-8 0,10-2 0,15-2 0,-4 3 0,-5-1 0,-4 0 0,3 0 0,5-2 0,4 0 0,0-2 0,-5-1 0,-9 0 0,-2 0 0,1 0 0,9 0 0,0 0 0,2 2 0,-7 1 0,-7 4 0,10-3 0,-1 1 0,8-5 0,-4 0 0,2 0 0,9 0 0,15 0 0,22-3 0,23-4 0,10-7 0,-1-3 0,-16 4 0,-16 3 0,-7 5 0,-2 0 0,0-3 0,-1 1 0,1-1 0,4 3 0,-11 1 0,4 2 0,-10 0 0,5-2 0,6 1 0,4 1 0,2 2 0,-1 0 0,-2 0 0,-18 0 0,-9 0 0,-20 0 0,6 0 0,-1 1 0,9 4 0,-4 6 0,2 0 0,-3-1 0,0-3 0,2-1 0,-1 2 0,3 1 0,1-1 0,-3-2 0,8-4 0,-2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16.551"/>
    </inkml:context>
    <inkml:brush xml:id="br0">
      <inkml:brushProperty name="width" value="0.035" units="cm"/>
      <inkml:brushProperty name="height" value="0.035" units="cm"/>
    </inkml:brush>
  </inkml:definitions>
  <inkml:trace contextRef="#ctx0" brushRef="#br0">238 1 24575,'0'9'0,"0"8"0,-2 7 0,-1-1 0,0-5 0,0-6 0,2 13 0,-4 29 0,-11 41 0,5-31 0,-1 4 0,-3 4 0,-1 1 0,2-3 0,1-4 0,3-13 0,1-5 0,-4 17 0,8-30 0,3-19 0,2 1 0,-7 10 0,-4 21 0,-6 23 0,-3 9 0,7-11 0,3-20 0,5-15 0,4-17 0,1 17 0,0 5 0,0 17 0,0 8 0,0-5 0,0-5 0,0-10 0,0-9 0,0-8 0,0-15 0,0-1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19.418"/>
    </inkml:context>
    <inkml:brush xml:id="br0">
      <inkml:brushProperty name="width" value="0.035" units="cm"/>
      <inkml:brushProperty name="height" value="0.035" units="cm"/>
    </inkml:brush>
  </inkml:definitions>
  <inkml:trace contextRef="#ctx0" brushRef="#br0">478 1 24575,'31'0'0,"20"2"0,17 7 0,3 4-8503,-16 1 8503,-23-4 1719,-17-5-1719,-9-1 0,-6 1 0,0 3 0,-2-2 0,-5 2 6784,-5-3-6784,1 1 0,1 0 0,4-3 0,-3-2 0,-7-7 0,-5-6 0,-2-3 0,6-1 0,7 9 0,5 12 0,0 12 0,0 15 0,-1 6 0,-1 1 0,1-6 0,2-2 0,-2 0 0,3 3 0,-1 0 0,2-4 0,2-2 0,-2-13 0,-3 7 0,-4 8 0,-7 21 0,-3 15 0,0 0 0,5-15 0,7-16 0,2-14 0,-3-8 0,-6-1 0,-9 1 0,-12 8 0,-7 3 0,0-3 0,7-7 0,10-7 0,5-6 0,-8-1 0,-15-10 0,-9-11 0,-3-14 0,11-5 0,17 7 0,13 11 0,9 11 0,4 4 0,1 4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28.937"/>
    </inkml:context>
    <inkml:brush xml:id="br0">
      <inkml:brushProperty name="width" value="0.035" units="cm"/>
      <inkml:brushProperty name="height" value="0.035" units="cm"/>
    </inkml:brush>
  </inkml:definitions>
  <inkml:trace contextRef="#ctx0" brushRef="#br0">20 36 24575,'0'15'0,"0"3"0,0-7 0,0-7 0,0-21 0,0-11 0,0 8 0,3 1 0,2 24 0,4 11 0,0 12 0,-3 3 0,-3 2 0,-5-17 0,-6-7 0,-3-20 0,-6-6 0,8 3 0,2-3 0,7 7 0,0-1 0,0 0 0,2 4 0,3 3 0,3 2 0,3 9 0,2 12 0,-1 10 0,-2 5 0,-4 0 0,-4-20 0,-2-5 0,0-25 0,0 8 0,0-4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30.919"/>
    </inkml:context>
    <inkml:brush xml:id="br0">
      <inkml:brushProperty name="width" value="0.035" units="cm"/>
      <inkml:brushProperty name="height" value="0.035" units="cm"/>
    </inkml:brush>
  </inkml:definitions>
  <inkml:trace contextRef="#ctx0" brushRef="#br0">1 6 24575,'0'-5'0,"0"4"0,0 10 0,0 12 0,0 21 0,0 18 0,0 13 0,0 1 0,0-10 0,0-18 0,0-17 0,0-10 0,0-9 0,0-3 0,0 1 0,0 12 0,0 20 0,0 15 0,0 5 0,0-11 0,0-12 0,0-20 0,0-2 0,0-9 0,0 4 0,0 8 0,3 7 0,3 5 0,3 0 0,0-3 0,-4 1 0,-2-13 0,-3 1 0,2-16 0,1-12 0,0 7 0,0-9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33.202"/>
    </inkml:context>
    <inkml:brush xml:id="br0">
      <inkml:brushProperty name="width" value="0.035" units="cm"/>
      <inkml:brushProperty name="height" value="0.035" units="cm"/>
    </inkml:brush>
  </inkml:definitions>
  <inkml:trace contextRef="#ctx0" brushRef="#br0">36 1 24575,'0'5'0,"0"1"0,0 6 0,0 5 0,0 5 0,0 4 0,0 3 0,0 3 0,0 12 0,6 10 0,7 7 0,7-1 0,3-12 0,-2-9 0,-8-18 0,3 1 0,2-9 0,6 5 0,3-1 0,-2-5 0,-6-3 0,-4-4 0,0-2 0,1-2 0,4-1 0,3-3 0,-1-6 0,0-10 0,-5-11 0,-7-9 0,-6-2 0,-4-1 0,-5 3 0,-7 0 0,-11 4 0,-4 7 0,0 5 0,9 11 0,3 0 0,9 4 0,-2-4 0,-1-1 0,-2-4 0,5 5 0,-3 0 0,1 9 0,-8 0 0,-6 1 0,-3-1 0,3 0 0,6 0 0,5 3 0,2 0 0,-4 0 0,-9 0 0,-4 0 0,-1 0 0,8 0 0,10 0 0,5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37.252"/>
    </inkml:context>
    <inkml:brush xml:id="br0">
      <inkml:brushProperty name="width" value="0.035" units="cm"/>
      <inkml:brushProperty name="height" value="0.035" units="cm"/>
    </inkml:brush>
  </inkml:definitions>
  <inkml:trace contextRef="#ctx0" brushRef="#br0">105 1 24575,'0'13'0,"-2"-2"0,-4 0 0,-2-2 0,4 1 0,3 2 0,4 4 0,0 0 0,-3 0 0,0 0 0,0 0 0,0 3 0,-1-6 0,-3-1 0,-6-9 0,-5-1 0,-4-10 0,1-7 0,6-17 0,5 12 0,4-8 0,3 20 0,3-1 0,7 4 0,6 3 0,7 2 0,-10 3 0,-2 4 0,-11 4 0,0 0 0,0-2 0,0-3 0,-3-3 0,0-2 0,0-3 0,1-3 0,2-1 0,0 0 0,0 1 0,3 2 0,3 4 0,3 15 0,2 9 0,-2 7 0,-4 1 0,-2-9 0,-3-5 0,0-7 0,0-6 0,0-3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40.036"/>
    </inkml:context>
    <inkml:brush xml:id="br0">
      <inkml:brushProperty name="width" value="0.035" units="cm"/>
      <inkml:brushProperty name="height" value="0.035" units="cm"/>
    </inkml:brush>
  </inkml:definitions>
  <inkml:trace contextRef="#ctx0" brushRef="#br0">142 0 24575,'-9'0'0,"-2"0"0,-11 0 0,9 3 0,-7 4 0,10 5 0,-5 7 0,-1 0 0,3-1 0,4-6 0,6-4 0,2 0 0,1 4 0,0 8 0,0 5 0,0 2 0,0 1 0,0-12 0,0 0 0,5-10 0,13 5 0,11-1 0,13 1 0,1-1 0,-11-6 0,-11-4 0,-14-4 0,-4-7 0,-1-4 0,1-4 0,5 1 0,-5 5 0,2 1 0,-5 3 0,0-9 0,0 6 0,0-7 0,0 11 0,0 5 0,0 14 0,0 17 0,0 10 0,0 4 0,0 0 0,0-17 0,0 6 0,0-4 0,0 21 0,0 19 0,0 13 0,0 3 0,0-12 0,0-20 0,1-17 0,2-16 0,-1-7 0,0-6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43.453"/>
    </inkml:context>
    <inkml:brush xml:id="br0">
      <inkml:brushProperty name="width" value="0.035" units="cm"/>
      <inkml:brushProperty name="height" value="0.035" units="cm"/>
    </inkml:brush>
  </inkml:definitions>
  <inkml:trace contextRef="#ctx0" brushRef="#br0">479 1 24575,'-13'0'0,"0"0"0,-4 0 0,-1 0 0,-4 0 0,4 0 0,3 0 0,6 0 0,0 0 0,-8 0 0,-8 0 0,-9 0 0,-1 0 0,13 0 0,-2 0 0,11 0 0,-4 0 0,-8 0 0,13 0 0,-6 0 0,15 4 0,1 7 0,1 7 0,1 5 0,0 1 0,0-5 0,0-4 0,0 2 0,0 2 0,0 10 0,0 8 0,1 1 0,2 1 0,0-5 0,2-20 0,3-11 0,7-19 0,7-6 0,3 0 0,-1 6 0,-8 6 0,-4 5 0,0 3 0,4 0 0,11-1 0,3 0 0,0 0 0,-6 3 0,-7 0 0,-4 3 0,-1 4 0,5 7 0,7 10 0,-8-10 0,2 4 0,-15-10 0,-1 7 0,-2 8 0,0-5 0,0 4 0,0-6 0,0 8 0,0 2 0,0 1 0,0-2 0,-3-5 0,-6-3 0,-11-2 0,-12 2 0,-7 1 0,2-4 0,-1-2 0,3-6 0,-8-4 0,-7 0 0,2-2 0,5 0 0,13-3 0,8-10 0,5-17 0,7 8 0,0-14 0,7 28 0,1-6 0,2 11 0,0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49.004"/>
    </inkml:context>
    <inkml:brush xml:id="br0">
      <inkml:brushProperty name="width" value="0.035" units="cm"/>
      <inkml:brushProperty name="height" value="0.035" units="cm"/>
    </inkml:brush>
  </inkml:definitions>
  <inkml:trace contextRef="#ctx0" brushRef="#br0">519 18 24575,'43'0'0,"44"0"0,-22 0 0,5 0 0,14 0 0,1 0 0,2 0 0,-1 0 0,-11-1 0,-1 0 0,-9-1 0,-2 0 0,-8 0 0,-1 0 0,42-2 0,-5 3 0,-3 1 0,-8 0 0,-1 0 0,-5 0 0,-3 0 0,1 0 0,-9 0 0,-9 0 0,-15 0 0,-11 0 0,-8 0 0,2 0 0,5 0 0,3 0 0,0 0 0,-6 0 0,-7 0 0,4 0 0,7 0 0,5 0 0,1 0 0,-3 0 0,-17-2 0,-3 4 0,-11 12 0,0 19 0,0 26 0,0 19 0,0 6 0,0-5 0,0-12 0,0-9 0,0-4 0,0 2 0,0 6 0,0 6 0,0 6 0,0-3 0,0-2 0,0-8 0,0-6 0,0-9 0,0-12 0,0-7 0,2-7 0,4 3 0,4 10 0,2 12 0,-3 13 0,1 9 0,-2 3 0,-1 0 0,0-7 0,-2-4 0,0-5 0,0-4 0,2 0 0,1-4 0,-2-1 0,1 1 0,-1 0 0,-2 4 0,-1 3 0,-2-2 0,1-9 0,1-7 0,0-5 0,0 10 0,-3 25 0,0 25 0,0-39 0,0 2 0,0 46 0,0-17 0,0-20 0,0-13 0,0-7 0,0-6 0,0-5 0,0-8 0,0-6 0,-3-7 0,-2-4 0,-11-4 0,-17-2 0,-19 0 0,-19 0 0,-12 0 0,-3-3 0,2-3 0,-3-7 0,-8-6 0,43 9 0,-2 0 0,-5-1 0,1 0 0,0 2 0,0 0 0,5 1 0,2 2 0,-40-4 0,11 6 0,6 4 0,0 0 0,-6 0 0,-3 0 0,-4 0 0,-3 0 0,0 0 0,-3 0 0,2 0 0,6 0 0,10 0 0,6 3 0,5 7 0,1 6 0,-2 5 0,1 4 0,3-2 0,7 0 0,3 1 0,6-3 0,5 0 0,8-5 0,9-4 0,4-4 0,5-2 0,6-4 0,4-2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51.153"/>
    </inkml:context>
    <inkml:brush xml:id="br0">
      <inkml:brushProperty name="width" value="0.035" units="cm"/>
      <inkml:brushProperty name="height" value="0.035" units="cm"/>
    </inkml:brush>
  </inkml:definitions>
  <inkml:trace contextRef="#ctx0" brushRef="#br0">0 234 24575,'20'0'0,"25"0"0,31 0 0,22-7 0,-43 1 0,0 0 0,-2-1 0,0 1 0,-2-2 0,-1 0 0,39-3 0,-23 3 0,-20-2 0,-21 5 0,-10 2 0,-3 1 0,8-1 0,26-4 0,36-4 0,-30 4 0,3 0 0,0-1 0,0 1 0,31-4 0,-32 4 0,-20 4 0,-6 0 0,13-1 0,17-3 0,6 1 0,-6 2 0,-13 2 0,-24 2 0,0 0 0,-4-3 0,18 0 0,12-1 0,9 1 0,-2 3 0,-13 0 0,-5 0 0,-18 0 0,-2-1 0,-13-2 0,7 0 0,11 0 0,11 0 0,8-3 0,-1-1 0,-19 0 0,-6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0:55.515"/>
    </inkml:context>
    <inkml:brush xml:id="br0">
      <inkml:brushProperty name="width" value="0.035" units="cm"/>
      <inkml:brushProperty name="height" value="0.035" units="cm"/>
    </inkml:brush>
  </inkml:definitions>
  <inkml:trace contextRef="#ctx0" brushRef="#br0">1 0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53.204"/>
    </inkml:context>
    <inkml:brush xml:id="br0">
      <inkml:brushProperty name="width" value="0.035" units="cm"/>
      <inkml:brushProperty name="height" value="0.035" units="cm"/>
    </inkml:brush>
  </inkml:definitions>
  <inkml:trace contextRef="#ctx0" brushRef="#br0">1 35 24575,'8'0'0,"8"0"0,4 0 0,-2 0 0,0 0 0,8 0 0,26 0 0,25 0 0,10 0 0,-11 0 0,-25 0 0,-17 0 0,9 0 0,29 0 0,-22 0 0,4 0 0,7 0 0,1 0 0,-6 0 0,-4 0 0,25 0 0,-29 0 0,-15 0 0,13 0 0,25 0 0,24 0 0,-44 0 0,-1 0 0,37 0 0,-26 0 0,-15 0 0,15 0 0,26 0 0,-30 0 0,3 0 0,5 0 0,-1 0 0,-8 0 0,-4 0 0,27 0 0,-31 0 0,-20 0 0,-2 0 0,18-4 0,19 0 0,18-1 0,1-1 0,-18 2 0,-20 1 0,-20 1 0,-10 2 0,-4 0 0,-4 0 0,5 0 0,7 0 0,10 0 0,3-1 0,-5-1 0,-10 0 0,-10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57.521"/>
    </inkml:context>
    <inkml:brush xml:id="br0">
      <inkml:brushProperty name="width" value="0.035" units="cm"/>
      <inkml:brushProperty name="height" value="0.035" units="cm"/>
    </inkml:brush>
  </inkml:definitions>
  <inkml:trace contextRef="#ctx0" brushRef="#br0">116 87 24575,'23'0'0,"18"0"0,25 0 0,10 0 0,-12 0 0,-12 0 0,-28 0 0,-3 0 0,7 0 0,36 0 0,-13 0 0,5 0 0,13 0 0,4 0 0,-1-1 0,0-1 0,-11 1 0,-4-1 0,22-3 0,-33 2 0,-10-2 0,13 1 0,25-4 0,-24 4 0,3 1 0,2 0 0,-1 1 0,43-1 0,-28 3 0,-27-1 0,-10-2 0,12-3 0,21-3 0,23-1 0,8 3 0,-12 3 0,-21 3 0,-25 1 0,-14 0 0,-3 0 0,12 0 0,15 0 0,9 0 0,-4 0 0,-12 0 0,-18 0 0,-11 3 0,-6 12 0,-5 23 0,-1 30 0,0 26 0,0-42 0,0 1 0,0 0 0,0 0 0,0 47 0,0-50 0,0 1 0,0 1 0,0 1 0,0 1 0,0 1 0,0 1 0,0 1 0,0-3 0,0-1 0,0-2 0,0-1 0,0 45 0,0-13 0,0-11 0,0-5 0,0 3 0,0 14 0,0 11 0,0 6 0,0-6 0,3-12 0,1-12 0,-1-12 0,0-12 0,-3-9 0,0-13 0,0-9 0,-9-6 0,-7-4 0,-18-3 0,-17-2 0,-14-3 0,-18-2 0,-11 1 0,42 2 0,-1 1 0,-6 1 0,-1 0 0,-3 0 0,0 0 0,1 0 0,0 0 0,3 0 0,1 0 0,5 0 0,1 0 0,-43 0 0,8 0 0,6 0 0,10 0 0,3 0 0,0 0 0,-6 0 0,-9 0 0,-1 0 0,5 0 0,12 0 0,9 0 0,2 0 0,-6 0 0,-6 2 0,-6 3 0,5 2 0,14 2 0,19-2 0,11-3 0,10-2 0,-9-1 0,-3-1 0,-8 0 0,-3 0 0,6 0 0,3 0 0,15 0 0,5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59.388"/>
    </inkml:context>
    <inkml:brush xml:id="br0">
      <inkml:brushProperty name="width" value="0.035" units="cm"/>
      <inkml:brushProperty name="height" value="0.035" units="cm"/>
    </inkml:brush>
  </inkml:definitions>
  <inkml:trace contextRef="#ctx0" brushRef="#br0">1 0 24575,'33'0'0,"29"0"0,24 0 0,10 0 0,-8 0 0,-15 0 0,1 0 0,6 0 0,3 0 0,5 0 0,-4 0 0,-4 0 0,4 0 0,0 0 0,7 0 0,1 0 0,-6 0 0,-1 0 0,-5 0 0,-2 0 0,0 0 0,-8 0 0,-8 0 0,-16 0 0,-11 0 0,0 0 0,15 0 0,24 0 0,25 0 0,-49 0 0,0 0 0,33 0 0,-26 0 0,-26 0 0,-15 0 0,-5 0 0,-5 0 0,0 0 0,7 0 0,6 0 0,6 0 0,2 0 0,-7 0 0,-5 0 0,-1 0 0,1 0 0,4 0 0,-3 0 0,-6 0 0,-5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6:04.540"/>
    </inkml:context>
    <inkml:brush xml:id="br0">
      <inkml:brushProperty name="width" value="0.035" units="cm"/>
      <inkml:brushProperty name="height" value="0.035" units="cm"/>
    </inkml:brush>
  </inkml:definitions>
  <inkml:trace contextRef="#ctx0" brushRef="#br0">222 35 24575,'15'0'0,"10"0"0,25 0 0,28 0 0,-27 0 0,4 0 0,6 0 0,1 0 0,-1 0 0,-2 0 0,-5 0 0,-4 0 0,35 0 0,-16 0 0,-5 0 0,2 0 0,-7 0 0,-7 0 0,-11 0 0,-13 0 0,-5 0 0,7 0 0,15 0 0,25-8 0,20-1 0,5-1 0,-1 3 0,-16 7 0,-10 0 0,-10 0 0,-6 0 0,-7 0 0,-10 0 0,-6 0 0,-16 5 0,-2 10 0,-11 19 0,0 18 0,0 15 0,0 7 0,0 1 0,0 0 0,0 10 0,0 8 0,0-41 0,0 1 0,0 6 0,2 1 0,1 2 0,1-1 0,0 1 0,1-1 0,1-4 0,0-3 0,4 35 0,-4-16 0,-2-12 0,-2-6 0,5 4 0,2 2 0,3 8 0,2 11 0,4 4 0,1-1 0,0-17 0,-6-19 0,-6-15 0,-1-18 0,-2-3 0,-1-8 0,-8 2 0,-28 1 0,-36-1 0,16-3 0,-5-1 0,-14-1 0,-2 0 0,-2 0 0,1 0 0,1 0 0,3 0 0,9 0 0,3 0 0,7 0 0,3 0 0,-41 0 0,12 0 0,5 0 0,14 0 0,15 0 0,9 0 0,0 0 0,-9 0 0,-10-5 0,-4-5 0,6-1 0,9-1 0,9 5 0,3 3 0,3 1 0,5 3 0,6-2 0,3-1 0,-5-1 0,-11 2 0,-8 2 0,-4 0 0,7 0 0,10 0 0,7 0 0,0 0 0,-7 0 0,-4 2 0,1 2 0,6 1 0,0 4 0,-13 3 0,-17 6 0,-9 1 0,4-1 0,13-4 0,24-8 0,9-2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6:06.571"/>
    </inkml:context>
    <inkml:brush xml:id="br0">
      <inkml:brushProperty name="width" value="0.035" units="cm"/>
      <inkml:brushProperty name="height" value="0.035" units="cm"/>
    </inkml:brush>
  </inkml:definitions>
  <inkml:trace contextRef="#ctx0" brushRef="#br0">0 65 24575,'15'0'0,"16"0"0,20 0 0,8 0 0,-3 0 0,-16 0 0,-10 0 0,8 0 0,19 0 0,27 0 0,-31 0 0,2 0 0,4 0 0,1 0 0,-2 0 0,-1 0 0,-4 0 0,-2 0 0,43 0 0,-6 0 0,-3 0 0,-2 0 0,-10 0 0,-11 0 0,-7 0 0,-5 0 0,-3 0 0,-3-3 0,-4 0 0,-8 0 0,-8 1 0,-9 2 0,-4 0 0,1 0 0,3 0 0,5 0 0,6 0 0,-10 0 0,2 0 0,-11 0 0,6-3 0,4 0 0,6 0 0,7-2 0,1 1 0,0 1 0,-9 0 0,-6 3 0,-4 0 0,0-2 0,4-1 0,2 0 0,0 0 0,-5 3 0,2 0 0,9 0 0,13-3 0,5 0-6784,-3-1 6784,-14 1 0,-13 1 0,-7 1 0,-4-1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6:11.240"/>
    </inkml:context>
    <inkml:brush xml:id="br0">
      <inkml:brushProperty name="width" value="0.035" units="cm"/>
      <inkml:brushProperty name="height" value="0.035" units="cm"/>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0:57.034"/>
    </inkml:context>
    <inkml:brush xml:id="br0">
      <inkml:brushProperty name="width" value="0.035" units="cm"/>
      <inkml:brushProperty name="height" value="0.035" units="cm"/>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1:02.198"/>
    </inkml:context>
    <inkml:brush xml:id="br0">
      <inkml:brushProperty name="width" value="0.035" units="cm"/>
      <inkml:brushProperty name="height" value="0.035" units="cm"/>
    </inkml:brush>
  </inkml:definitions>
  <inkml:trace contextRef="#ctx0" brushRef="#br0">0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1:09.018"/>
    </inkml:context>
    <inkml:brush xml:id="br0">
      <inkml:brushProperty name="width" value="0.035" units="cm"/>
      <inkml:brushProperty name="height" value="0.035" units="cm"/>
    </inkml:brush>
  </inkml:definitions>
  <inkml:trace contextRef="#ctx0" brushRef="#br0">0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45.149"/>
    </inkml:context>
    <inkml:brush xml:id="br0">
      <inkml:brushProperty name="width" value="0.035" units="cm"/>
      <inkml:brushProperty name="height" value="0.035" units="cm"/>
    </inkml:brush>
  </inkml:definitions>
  <inkml:trace contextRef="#ctx0" brushRef="#br0">181 113 24575,'0'47'0,"0"46"0,0-23 0,0 6 0,0 10 0,0 1 0,0-10 0,0-3 0,0-16 0,0-6 0,0 14 0,0-29 0,0-20 0,0-5 0,0-6 0,0 0 0,0 3 0,0 10 0,0 8 0,0 6 0,0-2 0,0-12 0,0-9 0,0-16 0,0-18 0,0-18 0,0-21 0,-4-21 0,-5-9 0,0 40 0,0 1 0,-2-2 0,1 2 0,-6-41 0,7 12 0,8 23 0,1 18 0,0 19 0,0 7 0,0 9 0,0-4 0,0-8 0,0-11 0,0-8 0,0-3 0,0 8 0,0 9 0,0 10 0,3 5 0,11-2 0,19-3 0,18-4 0,9-2 0,-7 4 0,-13 3 0,-16 5 0,-11 3 0,-3 3 0,0 3 0,1 6 0,2 6 0,1 8 0,-7-8 0,-1 3 0,-6-10 0,0 3 0,0 2 0,0 3 0,0 7 0,0 7 0,-5 1 0,-7 3 0,-6-4 0,-3-3 0,3-1 0,5-7 0,6-4 0,2-5 0,2-4 0,-2 1 0,-13 5 0,-19 8 0,-22 9 0,-10 4 0,5-2 0,17-5 0,21-11 0,11-8 0,6-4 0,2-3 0,3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4:46.865"/>
    </inkml:context>
    <inkml:brush xml:id="br0">
      <inkml:brushProperty name="width" value="0.035" units="cm"/>
      <inkml:brushProperty name="height" value="0.035" units="cm"/>
    </inkml:brush>
  </inkml:definitions>
  <inkml:trace contextRef="#ctx0" brushRef="#br0">0 1 24575,'0'15'0,"0"-1"0,0 19 0,0 0 0,0 5 0,0-4 0,0-2 0,0 10 0,0 24 0,0 19 0,0 7 0,0-4 0,2-15 0,4-10 0,4-7 0,3-12 0,0-8 0,-2-12 0,-3-12 0,-3-4 0,-2-5 0,1 4 0,6 14 0,8 22 0,9 22 0,2 13 0,-2-10 0,-6-20 0,-7-20 0,-7-14 0,-5-5 0,-2-5 0,0-2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4T18:55:23.001"/>
    </inkml:context>
    <inkml:brush xml:id="br0">
      <inkml:brushProperty name="width" value="0.035" units="cm"/>
      <inkml:brushProperty name="height" value="0.035" units="cm"/>
    </inkml:brush>
  </inkml:definitions>
  <inkml:trace contextRef="#ctx0" brushRef="#br0">93 61 24575,'0'22'0,"0"-13"0,0 13 0,0-17 0,0 6 0,0 20 0,0 23 0,0 24 0,0 10 0,0-12 0,0-12 0,0-14 0,0-11 0,0-2 0,0-18 0,0-3 0,0-9 0,0 9 0,0 8 0,0 5 0,0 2 0,0-8 0,0-8 0,0-4 0,0-2 0,0 6 0,0-4 0,0-2 0,-3-34 0,-4-27 0,-4-26 0,0-2 0,2 16 0,2 19 0,5 19 0,-2-5 0,4-2 0,0-11 0,0 2 0,0 5 0,0 17 0,0-2 0,3-4 0,2-11 0,1-2 0,1 4 0,-4 12 0,1 10 0,-1 3 0,2 5 0,5 0 0,3-5 0,10-4 0,6-3 0,2 0 0,-1 0 0,-12 10 0,-6 0 0,-6 7 0,3 0 0,5 9 0,6 15 0,4 13 0,0 8 0,-4-4 0,-7-9 0,-7-13 0,-4-1 0,-2 1 0,0 14 0,0 15 0,0 9 0,0 5 0,0 1 0,0-7 0,0-1 0,0-7 0,0-2 0,0 4 0,0-3 0,0-5 0,0-5 0,0-17 0,0 3 0,0-7 0,0 2 0,0-3 0,0-8 0,0-15 0,0-22 0,0-15 0,0-4 0,0 9 0,0 16 0,0 11 0,0 1 0,0-3 0,0-6 0,0-6 0,0-5 0,0 12 0,0-3 0,0 10 0,0-4 0,0-1 0,0 3 0,0 3 0,-4 5 0,-5-1 0,-16-4 0,-14-3 0,-11 0 0,0 2 0,12 6 0,15 4 0,7 2 0,-2 1 0,-5 0 0,-2 0 0,2 0 0,6 0 0,6 0 0,6 0 0,2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1B0C-C160-5057-2E14-A3FF6264E9A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0711D3A-6F14-37F5-53E0-9F30F2468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61D957-24DF-B0A3-66C0-79BF3D69895C}"/>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5709E85F-FCD0-70EE-4D54-05009F51D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E1674C-A657-305B-3340-5DF00D4A7804}"/>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4077526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A8D4-6C4C-3448-1446-F01288870D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92AE0E-E682-643A-F2CC-16E952B6540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A8FE60-519F-46CD-5F1B-77BFD4E9AC93}"/>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D17DC53C-0E85-E262-78FA-2FAAC6ECF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A5648-D384-EE99-92A1-CEB4841928AC}"/>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2814186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538231-30ED-910F-FF95-89737DEAB6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BBDDF6-CBA8-A873-AF08-F7C7297B45A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0F3B2CD-31D4-23E1-2F95-5EC7CF97C662}"/>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73E75E57-AF2A-236C-75C2-B07E04CEC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22400E-6F3A-39D9-6C3F-E31C80343D1F}"/>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2557002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AE4D-3101-0892-7DDA-564424D4D08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9FE64F8-3B2E-C3B3-3AC6-96BA941820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0C01B1-55E4-9AED-8DD6-B8BE5CFF15E3}"/>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794AB0F5-A414-252B-3E04-D3E7C0CC3A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035949-5761-797F-F619-07AA6DADB8E6}"/>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131486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5459-13DF-9B40-8C32-9A90E1325C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315AC3E-1153-7C01-FC61-C4E10B16B5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FCC55F5-D265-6895-62F8-64B286B9AD82}"/>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EC75CF9F-162D-708B-E43B-BF480E3FE2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1862E-D899-FD68-40FC-BDF382529ABE}"/>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295764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5FEE5-6936-E394-10E7-EF04AB1E64F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B9C80B-7B51-E532-6C68-F4E942C74ED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2F2D228-19B6-726D-E3BE-BF4D733E7B6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1528541-E82B-27FC-9572-28EB6726255A}"/>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6" name="Footer Placeholder 5">
            <a:extLst>
              <a:ext uri="{FF2B5EF4-FFF2-40B4-BE49-F238E27FC236}">
                <a16:creationId xmlns:a16="http://schemas.microsoft.com/office/drawing/2014/main" id="{0B80A41A-A0AF-4912-44C7-F105E3D5A1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B6F25-77F8-484E-E8C4-84A1B2A4D93C}"/>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42303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AD778-A67C-FA30-75E0-9B7B49CA00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AB22574-3F6A-5CB0-AD9B-4BFB746C2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5ADE367-78BA-31CA-5F47-4981BACD024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37811F6-04AA-32E6-00A9-D44BD99E94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798A73-CA87-DD3F-864F-842686B17C9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2EEB121-FA86-AB1D-01FD-46F249B3C321}"/>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8" name="Footer Placeholder 7">
            <a:extLst>
              <a:ext uri="{FF2B5EF4-FFF2-40B4-BE49-F238E27FC236}">
                <a16:creationId xmlns:a16="http://schemas.microsoft.com/office/drawing/2014/main" id="{30F44F30-625A-1AAD-A274-4A67193467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FB1F2C-805A-FE4B-A2B4-7F7C253797AA}"/>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280995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34D6-99FC-2EB9-695A-2840D081DB9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4E556FB-0366-9AE8-5BCF-FB927F09403A}"/>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4" name="Footer Placeholder 3">
            <a:extLst>
              <a:ext uri="{FF2B5EF4-FFF2-40B4-BE49-F238E27FC236}">
                <a16:creationId xmlns:a16="http://schemas.microsoft.com/office/drawing/2014/main" id="{C2042770-752D-0168-1DAE-2036696B44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E42FEB-3462-8193-0D8A-8A7098C18A9A}"/>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72265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23E061-121F-FAA6-5BBF-7629E80394DD}"/>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3" name="Footer Placeholder 2">
            <a:extLst>
              <a:ext uri="{FF2B5EF4-FFF2-40B4-BE49-F238E27FC236}">
                <a16:creationId xmlns:a16="http://schemas.microsoft.com/office/drawing/2014/main" id="{9D776AB5-E1DD-F336-2D37-01BE5707D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E3AF0C-F737-8FD8-8877-4EAA3211A192}"/>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400777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2F68B-ABE6-4C9B-0FA0-3068551C049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97CE3F4-92E6-6616-8FAA-9DEECE92E4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EE81F32-54F6-C2E2-0BAD-35ABFA94C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E3025A-CB4D-96C7-B641-45AF205FFD10}"/>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6" name="Footer Placeholder 5">
            <a:extLst>
              <a:ext uri="{FF2B5EF4-FFF2-40B4-BE49-F238E27FC236}">
                <a16:creationId xmlns:a16="http://schemas.microsoft.com/office/drawing/2014/main" id="{07A9DCFA-2DCA-7FC7-A29D-504AF8348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65FFA-9E70-5211-F8A8-A2F2F0C17254}"/>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397689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3640-AB60-0753-0404-161F21A0E15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39B5430-9E27-D471-1348-7346422AE5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E27800-BE7F-1191-9682-FBA34A428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C27F5F-5DE1-3C62-B0CA-0B0C1735D39B}"/>
              </a:ext>
            </a:extLst>
          </p:cNvPr>
          <p:cNvSpPr>
            <a:spLocks noGrp="1"/>
          </p:cNvSpPr>
          <p:nvPr>
            <p:ph type="dt" sz="half" idx="10"/>
          </p:nvPr>
        </p:nvSpPr>
        <p:spPr/>
        <p:txBody>
          <a:bodyPr/>
          <a:lstStyle/>
          <a:p>
            <a:fld id="{A8B16BE2-4A0E-A74D-A6A6-E12734834524}" type="datetimeFigureOut">
              <a:rPr lang="en-US" smtClean="0"/>
              <a:t>9/30/2024</a:t>
            </a:fld>
            <a:endParaRPr lang="en-US"/>
          </a:p>
        </p:txBody>
      </p:sp>
      <p:sp>
        <p:nvSpPr>
          <p:cNvPr id="6" name="Footer Placeholder 5">
            <a:extLst>
              <a:ext uri="{FF2B5EF4-FFF2-40B4-BE49-F238E27FC236}">
                <a16:creationId xmlns:a16="http://schemas.microsoft.com/office/drawing/2014/main" id="{C34596DF-F5EC-5CBB-2B61-1C7E0028CF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2727E-70EC-7C2D-CA68-329437BD92D0}"/>
              </a:ext>
            </a:extLst>
          </p:cNvPr>
          <p:cNvSpPr>
            <a:spLocks noGrp="1"/>
          </p:cNvSpPr>
          <p:nvPr>
            <p:ph type="sldNum" sz="quarter" idx="12"/>
          </p:nvPr>
        </p:nvSpPr>
        <p:spPr/>
        <p:txBody>
          <a:bodyPr/>
          <a:lstStyle/>
          <a:p>
            <a:fld id="{AC7C9D87-5C21-5B4C-9029-039752023606}" type="slidenum">
              <a:rPr lang="en-US" smtClean="0"/>
              <a:t>‹#›</a:t>
            </a:fld>
            <a:endParaRPr lang="en-US"/>
          </a:p>
        </p:txBody>
      </p:sp>
    </p:spTree>
    <p:extLst>
      <p:ext uri="{BB962C8B-B14F-4D97-AF65-F5344CB8AC3E}">
        <p14:creationId xmlns:p14="http://schemas.microsoft.com/office/powerpoint/2010/main" val="1746907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AF2CF223-43F1-74D8-1D1F-889BA26D3614}"/>
              </a:ext>
            </a:extLst>
          </p:cNvPr>
          <p:cNvGraphicFramePr>
            <a:graphicFrameLocks noChangeAspect="1"/>
          </p:cNvGraphicFramePr>
          <p:nvPr userDrawn="1">
            <p:custDataLst>
              <p:tags r:id="rId13"/>
            </p:custDataLst>
            <p:extLst>
              <p:ext uri="{D42A27DB-BD31-4B8C-83A1-F6EECF244321}">
                <p14:modId xmlns:p14="http://schemas.microsoft.com/office/powerpoint/2010/main" val="38336634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4" progId="TCLayout.ActiveDocument.1">
                  <p:embed/>
                </p:oleObj>
              </mc:Choice>
              <mc:Fallback>
                <p:oleObj name="think-cell Slide" r:id="rId14" imgW="395" imgH="394" progId="TCLayout.ActiveDocument.1">
                  <p:embed/>
                  <p:pic>
                    <p:nvPicPr>
                      <p:cNvPr id="8" name="think-cell data - do not delete" hidden="1">
                        <a:extLst>
                          <a:ext uri="{FF2B5EF4-FFF2-40B4-BE49-F238E27FC236}">
                            <a16:creationId xmlns:a16="http://schemas.microsoft.com/office/drawing/2014/main" id="{AF2CF223-43F1-74D8-1D1F-889BA26D3614}"/>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C4DA4485-D54F-A1BE-3267-5339C0D89F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9A24A66-6B06-AC96-331B-1CC3CDA7D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D93975-A830-DD7D-F992-893921EE1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16BE2-4A0E-A74D-A6A6-E12734834524}" type="datetimeFigureOut">
              <a:rPr lang="en-US" smtClean="0"/>
              <a:t>9/30/2024</a:t>
            </a:fld>
            <a:endParaRPr lang="en-US"/>
          </a:p>
        </p:txBody>
      </p:sp>
      <p:sp>
        <p:nvSpPr>
          <p:cNvPr id="5" name="Footer Placeholder 4">
            <a:extLst>
              <a:ext uri="{FF2B5EF4-FFF2-40B4-BE49-F238E27FC236}">
                <a16:creationId xmlns:a16="http://schemas.microsoft.com/office/drawing/2014/main" id="{488DEF60-BBD4-1065-DA1E-DB38E8BC2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748027-4897-CA7F-B78C-F68DCBEBC3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7C9D87-5C21-5B4C-9029-039752023606}" type="slidenum">
              <a:rPr lang="en-US" smtClean="0"/>
              <a:t>‹#›</a:t>
            </a:fld>
            <a:endParaRPr lang="en-US"/>
          </a:p>
        </p:txBody>
      </p:sp>
    </p:spTree>
    <p:extLst>
      <p:ext uri="{BB962C8B-B14F-4D97-AF65-F5344CB8AC3E}">
        <p14:creationId xmlns:p14="http://schemas.microsoft.com/office/powerpoint/2010/main" val="29148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11.xml"/><Relationship Id="rId26" Type="http://schemas.openxmlformats.org/officeDocument/2006/relationships/customXml" Target="../ink/ink15.xml"/><Relationship Id="rId39" Type="http://schemas.openxmlformats.org/officeDocument/2006/relationships/image" Target="../media/image28.png"/><Relationship Id="rId21" Type="http://schemas.openxmlformats.org/officeDocument/2006/relationships/image" Target="../media/image19.png"/><Relationship Id="rId34" Type="http://schemas.openxmlformats.org/officeDocument/2006/relationships/customXml" Target="../ink/ink19.xml"/><Relationship Id="rId42" Type="http://schemas.openxmlformats.org/officeDocument/2006/relationships/customXml" Target="../ink/ink23.xml"/><Relationship Id="rId47" Type="http://schemas.openxmlformats.org/officeDocument/2006/relationships/image" Target="../media/image32.png"/><Relationship Id="rId50" Type="http://schemas.openxmlformats.org/officeDocument/2006/relationships/customXml" Target="../ink/ink27.xml"/><Relationship Id="rId55" Type="http://schemas.openxmlformats.org/officeDocument/2006/relationships/image" Target="../media/image36.png"/><Relationship Id="rId63" Type="http://schemas.openxmlformats.org/officeDocument/2006/relationships/image" Target="../media/image40.png"/><Relationship Id="rId7" Type="http://schemas.openxmlformats.org/officeDocument/2006/relationships/customXml" Target="../ink/ink5.xml"/><Relationship Id="rId2" Type="http://schemas.openxmlformats.org/officeDocument/2006/relationships/customXml" Target="../ink/ink2.xml"/><Relationship Id="rId16" Type="http://schemas.openxmlformats.org/officeDocument/2006/relationships/customXml" Target="../ink/ink10.xml"/><Relationship Id="rId20" Type="http://schemas.openxmlformats.org/officeDocument/2006/relationships/customXml" Target="../ink/ink12.xml"/><Relationship Id="rId29" Type="http://schemas.openxmlformats.org/officeDocument/2006/relationships/image" Target="../media/image23.png"/><Relationship Id="rId41" Type="http://schemas.openxmlformats.org/officeDocument/2006/relationships/image" Target="../media/image29.png"/><Relationship Id="rId54" Type="http://schemas.openxmlformats.org/officeDocument/2006/relationships/customXml" Target="../ink/ink29.xml"/><Relationship Id="rId62" Type="http://schemas.openxmlformats.org/officeDocument/2006/relationships/customXml" Target="../ink/ink33.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4.png"/><Relationship Id="rId24" Type="http://schemas.openxmlformats.org/officeDocument/2006/relationships/customXml" Target="../ink/ink14.xml"/><Relationship Id="rId32" Type="http://schemas.openxmlformats.org/officeDocument/2006/relationships/customXml" Target="../ink/ink18.xml"/><Relationship Id="rId37" Type="http://schemas.openxmlformats.org/officeDocument/2006/relationships/image" Target="../media/image27.png"/><Relationship Id="rId40" Type="http://schemas.openxmlformats.org/officeDocument/2006/relationships/customXml" Target="../ink/ink22.xml"/><Relationship Id="rId45" Type="http://schemas.openxmlformats.org/officeDocument/2006/relationships/image" Target="../media/image31.png"/><Relationship Id="rId53" Type="http://schemas.openxmlformats.org/officeDocument/2006/relationships/image" Target="../media/image35.png"/><Relationship Id="rId58" Type="http://schemas.openxmlformats.org/officeDocument/2006/relationships/customXml" Target="../ink/ink31.xml"/><Relationship Id="rId66" Type="http://schemas.openxmlformats.org/officeDocument/2006/relationships/customXml" Target="../ink/ink35.xml"/><Relationship Id="rId5" Type="http://schemas.openxmlformats.org/officeDocument/2006/relationships/image" Target="../media/image110.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6.xml"/><Relationship Id="rId36" Type="http://schemas.openxmlformats.org/officeDocument/2006/relationships/customXml" Target="../ink/ink20.xml"/><Relationship Id="rId49" Type="http://schemas.openxmlformats.org/officeDocument/2006/relationships/image" Target="../media/image33.png"/><Relationship Id="rId57" Type="http://schemas.openxmlformats.org/officeDocument/2006/relationships/image" Target="../media/image37.png"/><Relationship Id="rId61" Type="http://schemas.openxmlformats.org/officeDocument/2006/relationships/image" Target="../media/image39.png"/><Relationship Id="rId10" Type="http://schemas.openxmlformats.org/officeDocument/2006/relationships/customXml" Target="../ink/ink7.xml"/><Relationship Id="rId19" Type="http://schemas.openxmlformats.org/officeDocument/2006/relationships/image" Target="../media/image18.png"/><Relationship Id="rId31" Type="http://schemas.openxmlformats.org/officeDocument/2006/relationships/image" Target="../media/image24.png"/><Relationship Id="rId44" Type="http://schemas.openxmlformats.org/officeDocument/2006/relationships/customXml" Target="../ink/ink24.xml"/><Relationship Id="rId52" Type="http://schemas.openxmlformats.org/officeDocument/2006/relationships/customXml" Target="../ink/ink28.xml"/><Relationship Id="rId60" Type="http://schemas.openxmlformats.org/officeDocument/2006/relationships/customXml" Target="../ink/ink32.xml"/><Relationship Id="rId65" Type="http://schemas.openxmlformats.org/officeDocument/2006/relationships/image" Target="../media/image41.png"/><Relationship Id="rId4" Type="http://schemas.openxmlformats.org/officeDocument/2006/relationships/customXml" Target="../ink/ink3.xml"/><Relationship Id="rId9" Type="http://schemas.openxmlformats.org/officeDocument/2006/relationships/image" Target="../media/image10.png"/><Relationship Id="rId14" Type="http://schemas.openxmlformats.org/officeDocument/2006/relationships/customXml" Target="../ink/ink9.xml"/><Relationship Id="rId22" Type="http://schemas.openxmlformats.org/officeDocument/2006/relationships/customXml" Target="../ink/ink13.xml"/><Relationship Id="rId27" Type="http://schemas.openxmlformats.org/officeDocument/2006/relationships/image" Target="../media/image22.png"/><Relationship Id="rId30" Type="http://schemas.openxmlformats.org/officeDocument/2006/relationships/customXml" Target="../ink/ink17.xml"/><Relationship Id="rId35" Type="http://schemas.openxmlformats.org/officeDocument/2006/relationships/image" Target="../media/image26.png"/><Relationship Id="rId43" Type="http://schemas.openxmlformats.org/officeDocument/2006/relationships/image" Target="../media/image30.png"/><Relationship Id="rId48" Type="http://schemas.openxmlformats.org/officeDocument/2006/relationships/customXml" Target="../ink/ink26.xml"/><Relationship Id="rId56" Type="http://schemas.openxmlformats.org/officeDocument/2006/relationships/customXml" Target="../ink/ink30.xml"/><Relationship Id="rId64" Type="http://schemas.openxmlformats.org/officeDocument/2006/relationships/customXml" Target="../ink/ink34.xml"/><Relationship Id="rId8" Type="http://schemas.openxmlformats.org/officeDocument/2006/relationships/customXml" Target="../ink/ink6.xml"/><Relationship Id="rId51" Type="http://schemas.openxmlformats.org/officeDocument/2006/relationships/image" Target="../media/image34.png"/><Relationship Id="rId3" Type="http://schemas.openxmlformats.org/officeDocument/2006/relationships/image" Target="../media/image12.png"/><Relationship Id="rId12" Type="http://schemas.openxmlformats.org/officeDocument/2006/relationships/customXml" Target="../ink/ink8.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21.xml"/><Relationship Id="rId46" Type="http://schemas.openxmlformats.org/officeDocument/2006/relationships/customXml" Target="../ink/ink25.xml"/><Relationship Id="rId59"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3.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athsisfun.com/data/probability-events-independent.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1117DA-2EB9-B4DE-50B3-DD7D4CCD6C08}"/>
              </a:ext>
            </a:extLst>
          </p:cNvPr>
          <p:cNvSpPr>
            <a:spLocks noGrp="1"/>
          </p:cNvSpPr>
          <p:nvPr>
            <p:ph type="subTitle" idx="1"/>
          </p:nvPr>
        </p:nvSpPr>
        <p:spPr>
          <a:xfrm>
            <a:off x="685800" y="187891"/>
            <a:ext cx="9982200" cy="6438378"/>
          </a:xfrm>
        </p:spPr>
        <p:txBody>
          <a:bodyPr>
            <a:normAutofit/>
          </a:bodyPr>
          <a:lstStyle/>
          <a:p>
            <a:pPr marL="523240">
              <a:spcBef>
                <a:spcPts val="270"/>
              </a:spcBef>
            </a:pPr>
            <a:r>
              <a:rPr lang="en-US" sz="2800" b="1" dirty="0">
                <a:effectLst/>
                <a:latin typeface="Times New Roman" panose="02020603050405020304" pitchFamily="18" charset="0"/>
                <a:ea typeface="Times New Roman" panose="02020603050405020304" pitchFamily="18" charset="0"/>
              </a:rPr>
              <a:t>What</a:t>
            </a:r>
            <a:r>
              <a:rPr lang="en-US" sz="2800" b="1" spc="-8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are</a:t>
            </a:r>
            <a:r>
              <a:rPr lang="en-US" sz="2800" b="1" spc="-5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probability</a:t>
            </a:r>
            <a:r>
              <a:rPr lang="en-US" sz="2800" b="1" spc="-11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models?</a:t>
            </a:r>
            <a:endParaRPr lang="en-IN" sz="2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 </a:t>
            </a:r>
            <a:r>
              <a:rPr lang="en-US" sz="3200" b="1" dirty="0">
                <a:effectLst/>
                <a:latin typeface="Times New Roman" panose="02020603050405020304" pitchFamily="18" charset="0"/>
                <a:ea typeface="Times New Roman" panose="02020603050405020304" pitchFamily="18" charset="0"/>
              </a:rPr>
              <a:t>probability model </a:t>
            </a:r>
            <a:r>
              <a:rPr lang="en-US" sz="3200" dirty="0">
                <a:effectLst/>
                <a:latin typeface="Times New Roman" panose="02020603050405020304" pitchFamily="18" charset="0"/>
                <a:ea typeface="Times New Roman" panose="02020603050405020304" pitchFamily="18" charset="0"/>
              </a:rPr>
              <a:t>is a mathematical</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representation</a:t>
            </a:r>
            <a:r>
              <a:rPr lang="en-US" sz="3200" spc="6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58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random</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phenomenon.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defined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its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sample</a:t>
            </a:r>
            <a:r>
              <a:rPr lang="en-US" sz="3200" spc="6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space,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events within the sample space, and </a:t>
            </a:r>
            <a:r>
              <a:rPr lang="en-US" sz="3200" b="1" dirty="0">
                <a:effectLst/>
                <a:latin typeface="Times New Roman" panose="02020603050405020304" pitchFamily="18" charset="0"/>
                <a:ea typeface="Times New Roman" panose="02020603050405020304" pitchFamily="18" charset="0"/>
              </a:rPr>
              <a:t>probabilities </a:t>
            </a:r>
            <a:r>
              <a:rPr lang="en-US" sz="3200" dirty="0">
                <a:effectLst/>
                <a:latin typeface="Times New Roman" panose="02020603050405020304" pitchFamily="18" charset="0"/>
                <a:ea typeface="Times New Roman" panose="02020603050405020304" pitchFamily="18" charset="0"/>
              </a:rPr>
              <a:t>associated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with</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each</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event.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sample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space</a:t>
            </a:r>
            <a:r>
              <a:rPr lang="en-US" sz="3200" spc="6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a:t>
            </a:r>
            <a:r>
              <a:rPr lang="en-US" sz="3200" spc="6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for</a:t>
            </a:r>
            <a:r>
              <a:rPr lang="en-US" sz="3200" spc="6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a:t>
            </a:r>
            <a:r>
              <a:rPr lang="en-US" sz="3200" spc="60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probability</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model</a:t>
            </a:r>
            <a:r>
              <a:rPr lang="en-US" sz="3200" b="1"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is</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3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set</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all</a:t>
            </a:r>
            <a:r>
              <a:rPr lang="en-US" sz="3200" spc="-4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possible</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outcomes.</a:t>
            </a:r>
            <a:r>
              <a:rPr lang="en-IN" sz="3200" dirty="0">
                <a:effectLst/>
              </a:rPr>
              <a:t> </a:t>
            </a:r>
          </a:p>
          <a:p>
            <a:endParaRPr lang="en-IN" sz="3200" dirty="0"/>
          </a:p>
          <a:p>
            <a:pPr marL="523240">
              <a:spcBef>
                <a:spcPts val="775"/>
              </a:spcBef>
            </a:pPr>
            <a:r>
              <a:rPr lang="en-US" sz="3200" b="1" dirty="0">
                <a:effectLst/>
                <a:latin typeface="Times New Roman" panose="02020603050405020304" pitchFamily="18" charset="0"/>
                <a:ea typeface="Times New Roman" panose="02020603050405020304" pitchFamily="18" charset="0"/>
              </a:rPr>
              <a:t>Who</a:t>
            </a:r>
            <a:r>
              <a:rPr lang="en-US" sz="3200" b="1" spc="-5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is</a:t>
            </a:r>
            <a:r>
              <a:rPr lang="en-US" sz="3200" b="1" spc="-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known</a:t>
            </a:r>
            <a:r>
              <a:rPr lang="en-US" sz="3200" b="1" spc="-8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as</a:t>
            </a:r>
            <a:r>
              <a:rPr lang="en-US" sz="3200" b="1" spc="-3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father</a:t>
            </a:r>
            <a:r>
              <a:rPr lang="en-US" sz="3200" b="1" spc="-15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a:t>
            </a:r>
            <a:r>
              <a:rPr lang="en-US" sz="3200" b="1" spc="-4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probability?</a:t>
            </a:r>
            <a:endParaRPr lang="en-IN" sz="3200" b="1" dirty="0">
              <a:effectLst/>
              <a:latin typeface="Times New Roman" panose="02020603050405020304" pitchFamily="18" charset="0"/>
              <a:ea typeface="Times New Roman" panose="02020603050405020304" pitchFamily="18" charset="0"/>
            </a:endParaRPr>
          </a:p>
          <a:p>
            <a:r>
              <a:rPr lang="en-US" sz="3200" dirty="0">
                <a:effectLst/>
                <a:latin typeface="Times New Roman" panose="02020603050405020304" pitchFamily="18" charset="0"/>
                <a:ea typeface="Times New Roman" panose="02020603050405020304" pitchFamily="18" charset="0"/>
              </a:rPr>
              <a:t>	A</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gambler's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dispute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in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1654</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led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to</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creation</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mathematical</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theory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of</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probability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by</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two</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famous</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French</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mathematicians,</a:t>
            </a:r>
            <a:r>
              <a:rPr lang="en-US" sz="3200" spc="-10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Blaise</a:t>
            </a:r>
            <a:r>
              <a:rPr lang="en-US" sz="3200" spc="-1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Pascal</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and</a:t>
            </a:r>
            <a:r>
              <a:rPr lang="en-US" sz="3200" spc="-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Pierre</a:t>
            </a:r>
            <a:r>
              <a:rPr lang="en-US" sz="3200" spc="-45"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de</a:t>
            </a:r>
            <a:r>
              <a:rPr lang="en-US" sz="3200" spc="-20" dirty="0">
                <a:effectLst/>
                <a:latin typeface="Times New Roman" panose="02020603050405020304" pitchFamily="18" charset="0"/>
                <a:ea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rPr>
              <a:t>Fermat</a:t>
            </a:r>
            <a:r>
              <a:rPr lang="en-IN" sz="3200" dirty="0">
                <a:effectLst/>
              </a:rPr>
              <a:t> </a:t>
            </a:r>
            <a:endParaRPr lang="en-US" sz="3200" dirty="0"/>
          </a:p>
        </p:txBody>
      </p:sp>
    </p:spTree>
    <p:extLst>
      <p:ext uri="{BB962C8B-B14F-4D97-AF65-F5344CB8AC3E}">
        <p14:creationId xmlns:p14="http://schemas.microsoft.com/office/powerpoint/2010/main" val="129412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76.png">
            <a:extLst>
              <a:ext uri="{FF2B5EF4-FFF2-40B4-BE49-F238E27FC236}">
                <a16:creationId xmlns:a16="http://schemas.microsoft.com/office/drawing/2014/main" id="{079ACF34-A5D3-3CA3-7198-AC2E88114D00}"/>
              </a:ext>
            </a:extLst>
          </p:cNvPr>
          <p:cNvPicPr>
            <a:picLocks noChangeAspect="1"/>
          </p:cNvPicPr>
          <p:nvPr/>
        </p:nvPicPr>
        <p:blipFill>
          <a:blip r:embed="rId2" cstate="print"/>
          <a:stretch>
            <a:fillRect/>
          </a:stretch>
        </p:blipFill>
        <p:spPr>
          <a:xfrm>
            <a:off x="6019800" y="2328862"/>
            <a:ext cx="6038850" cy="2674873"/>
          </a:xfrm>
          <a:prstGeom prst="rect">
            <a:avLst/>
          </a:prstGeom>
        </p:spPr>
      </p:pic>
      <p:sp>
        <p:nvSpPr>
          <p:cNvPr id="2" name="Title 1">
            <a:extLst>
              <a:ext uri="{FF2B5EF4-FFF2-40B4-BE49-F238E27FC236}">
                <a16:creationId xmlns:a16="http://schemas.microsoft.com/office/drawing/2014/main" id="{7EBA1C76-FC0E-42DF-73C6-00965D8D730E}"/>
              </a:ext>
            </a:extLst>
          </p:cNvPr>
          <p:cNvSpPr>
            <a:spLocks noGrp="1"/>
          </p:cNvSpPr>
          <p:nvPr>
            <p:ph type="title"/>
          </p:nvPr>
        </p:nvSpPr>
        <p:spPr>
          <a:xfrm>
            <a:off x="133350" y="314325"/>
            <a:ext cx="12296775" cy="1451105"/>
          </a:xfrm>
        </p:spPr>
        <p:txBody>
          <a:bodyPr>
            <a:normAutofit fontScale="90000"/>
          </a:bodyPr>
          <a:lstStyle/>
          <a:p>
            <a:pPr marL="867410">
              <a:spcBef>
                <a:spcPts val="605"/>
              </a:spcBef>
              <a:spcAft>
                <a:spcPts val="0"/>
              </a:spcAft>
            </a:pPr>
            <a:r>
              <a:rPr lang="en-US" sz="3100" b="1" dirty="0">
                <a:effectLst/>
                <a:latin typeface="Times New Roman" panose="02020603050405020304" pitchFamily="18" charset="0"/>
                <a:ea typeface="Times New Roman" panose="02020603050405020304" pitchFamily="18" charset="0"/>
              </a:rPr>
              <a:t>Question:</a:t>
            </a:r>
            <a:r>
              <a:rPr lang="en-US" sz="3100" b="1" spc="-6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what</a:t>
            </a:r>
            <a:r>
              <a:rPr lang="en-US" sz="3100" b="1" spc="-3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is</a:t>
            </a:r>
            <a:r>
              <a:rPr lang="en-US" sz="3100" b="1" spc="-5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the</a:t>
            </a:r>
            <a:r>
              <a:rPr lang="en-US" sz="3100" b="1" spc="-50"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probability</a:t>
            </a:r>
            <a:r>
              <a:rPr lang="en-US" sz="3100" b="1" spc="-10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that</a:t>
            </a:r>
            <a:r>
              <a:rPr lang="en-US" sz="3100" b="1" spc="-40"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a</a:t>
            </a:r>
            <a:r>
              <a:rPr lang="en-US" sz="3100" b="1" spc="-3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patient</a:t>
            </a:r>
            <a:r>
              <a:rPr lang="en-US" sz="3100" b="1" spc="-90"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has</a:t>
            </a:r>
            <a:r>
              <a:rPr lang="en-US" sz="3100" b="1" spc="-20"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diseases</a:t>
            </a:r>
            <a:r>
              <a:rPr lang="en-US" sz="3100" b="1" spc="-5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meningitis</a:t>
            </a:r>
            <a:br>
              <a:rPr lang="en-IN" sz="3100" dirty="0">
                <a:effectLst/>
                <a:latin typeface="Times New Roman" panose="02020603050405020304" pitchFamily="18" charset="0"/>
                <a:ea typeface="Times New Roman" panose="02020603050405020304" pitchFamily="18" charset="0"/>
              </a:rPr>
            </a:br>
            <a:r>
              <a:rPr lang="en-US" sz="3100" b="1" dirty="0">
                <a:effectLst/>
                <a:latin typeface="Times New Roman" panose="02020603050405020304" pitchFamily="18" charset="0"/>
                <a:ea typeface="Times New Roman" panose="02020603050405020304" pitchFamily="18" charset="0"/>
              </a:rPr>
              <a:t>with</a:t>
            </a:r>
            <a:r>
              <a:rPr lang="en-US" sz="3100" b="1" spc="-8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a</a:t>
            </a:r>
            <a:r>
              <a:rPr lang="en-US" sz="3100" b="1" spc="-25"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stiff</a:t>
            </a:r>
            <a:r>
              <a:rPr lang="en-US" sz="3100" b="1" spc="-110" dirty="0">
                <a:effectLst/>
                <a:latin typeface="Times New Roman" panose="02020603050405020304" pitchFamily="18" charset="0"/>
                <a:ea typeface="Times New Roman" panose="02020603050405020304" pitchFamily="18" charset="0"/>
              </a:rPr>
              <a:t> </a:t>
            </a:r>
            <a:r>
              <a:rPr lang="en-US" sz="3100" b="1" dirty="0">
                <a:effectLst/>
                <a:latin typeface="Times New Roman" panose="02020603050405020304" pitchFamily="18" charset="0"/>
                <a:ea typeface="Times New Roman" panose="02020603050405020304" pitchFamily="18" charset="0"/>
              </a:rPr>
              <a:t>neck</a:t>
            </a:r>
            <a:r>
              <a:rPr lang="en-US" sz="4400" b="1" dirty="0">
                <a:effectLst/>
                <a:latin typeface="Times New Roman" panose="02020603050405020304" pitchFamily="18" charset="0"/>
                <a:ea typeface="Times New Roman" panose="02020603050405020304" pitchFamily="18" charset="0"/>
              </a:rPr>
              <a:t>?</a:t>
            </a:r>
            <a:br>
              <a:rPr lang="en-IN" sz="36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E55531D-2962-15C8-4012-D1F534D5B69F}"/>
              </a:ext>
            </a:extLst>
          </p:cNvPr>
          <p:cNvSpPr>
            <a:spLocks noGrp="1"/>
          </p:cNvSpPr>
          <p:nvPr>
            <p:ph sz="half" idx="1"/>
          </p:nvPr>
        </p:nvSpPr>
        <p:spPr>
          <a:xfrm>
            <a:off x="500063" y="1343025"/>
            <a:ext cx="5519737" cy="4833938"/>
          </a:xfrm>
        </p:spPr>
        <p:txBody>
          <a:bodyPr>
            <a:normAutofit fontScale="85000" lnSpcReduction="20000"/>
          </a:bodyPr>
          <a:lstStyle/>
          <a:p>
            <a:pPr marL="457200" marR="364490" lvl="1" indent="0" algn="just">
              <a:lnSpc>
                <a:spcPct val="103000"/>
              </a:lnSpc>
              <a:spcBef>
                <a:spcPts val="600"/>
              </a:spcBef>
              <a:spcAft>
                <a:spcPts val="0"/>
              </a:spcAft>
              <a:buNone/>
              <a:tabLst>
                <a:tab pos="868045" algn="l"/>
              </a:tabLst>
            </a:pPr>
            <a:r>
              <a:rPr lang="en-US" dirty="0">
                <a:effectLst/>
                <a:latin typeface="Times New Roman" panose="02020603050405020304" pitchFamily="18" charset="0"/>
                <a:ea typeface="Times New Roman" panose="02020603050405020304" pitchFamily="18" charset="0"/>
              </a:rPr>
              <a:t>GIVEN DATA</a:t>
            </a:r>
          </a:p>
          <a:p>
            <a:pPr marL="742950" marR="364490" lvl="1" indent="-285750" algn="just">
              <a:lnSpc>
                <a:spcPct val="103000"/>
              </a:lnSpc>
              <a:spcBef>
                <a:spcPts val="600"/>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A doctor is aware that disease meningitis causes a patient to have a stiff</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neck, and it occurs 80% of the time. He is also aware of some more facts,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a:t>
            </a:r>
            <a:r>
              <a:rPr lang="en-US" spc="12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given</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follows:</a:t>
            </a:r>
            <a:endParaRPr lang="en-IN" dirty="0">
              <a:effectLst/>
              <a:latin typeface="Times New Roman" panose="02020603050405020304" pitchFamily="18" charset="0"/>
              <a:ea typeface="Times New Roman" panose="02020603050405020304" pitchFamily="18" charset="0"/>
            </a:endParaRPr>
          </a:p>
          <a:p>
            <a:pPr marL="742950" lvl="1" indent="-285750">
              <a:spcBef>
                <a:spcPts val="520"/>
              </a:spcBef>
              <a:buFont typeface="Arial" panose="020B0604020202020204" pitchFamily="34" charset="0"/>
              <a:buChar char="•"/>
              <a:tabLst>
                <a:tab pos="867410" algn="l"/>
                <a:tab pos="868045" algn="l"/>
              </a:tabLst>
            </a:pPr>
            <a:r>
              <a:rPr lang="en-US" spc="-5" dirty="0">
                <a:effectLst/>
                <a:latin typeface="Times New Roman" panose="02020603050405020304" pitchFamily="18" charset="0"/>
                <a:ea typeface="Times New Roman" panose="02020603050405020304" pitchFamily="18" charset="0"/>
              </a:rPr>
              <a:t>The</a:t>
            </a:r>
            <a:r>
              <a:rPr lang="en-US" spc="-3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Known</a:t>
            </a:r>
            <a:r>
              <a:rPr lang="en-US" spc="1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probability</a:t>
            </a:r>
            <a:r>
              <a:rPr lang="en-US" spc="-12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that</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a</a:t>
            </a:r>
            <a:r>
              <a:rPr lang="en-US" spc="-25"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patient</a:t>
            </a:r>
            <a:r>
              <a:rPr lang="en-US" spc="-50" dirty="0">
                <a:effectLst/>
                <a:latin typeface="Times New Roman" panose="02020603050405020304" pitchFamily="18" charset="0"/>
                <a:ea typeface="Times New Roman" panose="02020603050405020304" pitchFamily="18" charset="0"/>
              </a:rPr>
              <a:t> </a:t>
            </a:r>
            <a:r>
              <a:rPr lang="en-US" spc="-5" dirty="0">
                <a:effectLst/>
                <a:latin typeface="Times New Roman" panose="02020603050405020304" pitchFamily="18" charset="0"/>
                <a:ea typeface="Times New Roman" panose="02020603050405020304" pitchFamily="18" charset="0"/>
              </a:rPr>
              <a:t>has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meningitis</a:t>
            </a:r>
            <a:r>
              <a:rPr lang="en-US" spc="1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disease</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1/30,000.</a:t>
            </a:r>
            <a:endParaRPr lang="en-IN" dirty="0">
              <a:effectLst/>
              <a:latin typeface="Times New Roman" panose="02020603050405020304" pitchFamily="18" charset="0"/>
              <a:ea typeface="Times New Roman" panose="02020603050405020304" pitchFamily="18" charset="0"/>
            </a:endParaRPr>
          </a:p>
          <a:p>
            <a:pPr marL="742950" lvl="1" indent="-285750">
              <a:spcBef>
                <a:spcPts val="595"/>
              </a:spcBef>
              <a:buFont typeface="Arial" panose="020B0604020202020204" pitchFamily="34" charset="0"/>
              <a:buChar char="•"/>
              <a:tabLst>
                <a:tab pos="867410" algn="l"/>
                <a:tab pos="868045" algn="l"/>
              </a:tabLst>
            </a:pPr>
            <a:r>
              <a:rPr lang="en-US" dirty="0">
                <a:effectLst/>
                <a:latin typeface="Times New Roman" panose="02020603050405020304" pitchFamily="18" charset="0"/>
                <a:ea typeface="Times New Roman" panose="02020603050405020304" pitchFamily="18" charset="0"/>
              </a:rPr>
              <a:t>The</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Known</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probability</a:t>
            </a:r>
            <a:r>
              <a:rPr lang="en-US" spc="-10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patient</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stiff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neck</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2%.</a:t>
            </a:r>
            <a:endParaRPr lang="en-IN" dirty="0">
              <a:effectLst/>
              <a:latin typeface="Times New Roman" panose="02020603050405020304" pitchFamily="18" charset="0"/>
              <a:ea typeface="Times New Roman" panose="02020603050405020304" pitchFamily="18" charset="0"/>
            </a:endParaRPr>
          </a:p>
          <a:p>
            <a:pPr marL="742950" lvl="1" indent="-285750">
              <a:spcBef>
                <a:spcPts val="575"/>
              </a:spcBef>
              <a:buFont typeface="Arial" panose="020B0604020202020204" pitchFamily="34" charset="0"/>
              <a:buChar char="•"/>
              <a:tabLst>
                <a:tab pos="867410" algn="l"/>
                <a:tab pos="868045" algn="l"/>
              </a:tabLst>
            </a:pPr>
            <a:r>
              <a:rPr lang="en-US" dirty="0">
                <a:effectLst/>
                <a:latin typeface="Times New Roman" panose="02020603050405020304" pitchFamily="18" charset="0"/>
                <a:ea typeface="Times New Roman" panose="02020603050405020304" pitchFamily="18" charset="0"/>
              </a:rPr>
              <a:t>Let</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proposition</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that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patient</a:t>
            </a:r>
            <a:r>
              <a:rPr lang="en-US" spc="3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has</a:t>
            </a:r>
            <a:r>
              <a:rPr lang="en-US" spc="4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stiff</a:t>
            </a:r>
            <a:r>
              <a:rPr lang="en-US" spc="6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neck</a:t>
            </a:r>
            <a:r>
              <a:rPr lang="en-US" spc="6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8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proposition</a:t>
            </a:r>
            <a:endParaRPr lang="en-IN" dirty="0">
              <a:effectLst/>
              <a:latin typeface="Times New Roman" panose="02020603050405020304" pitchFamily="18" charset="0"/>
              <a:ea typeface="Times New Roman" panose="02020603050405020304" pitchFamily="18" charset="0"/>
            </a:endParaRPr>
          </a:p>
          <a:p>
            <a:pPr marL="867410">
              <a:spcBef>
                <a:spcPts val="100"/>
              </a:spcBef>
              <a:spcAft>
                <a:spcPts val="0"/>
              </a:spcAft>
            </a:pPr>
            <a:r>
              <a:rPr lang="en-US" sz="2400" dirty="0">
                <a:effectLst/>
                <a:latin typeface="Times New Roman" panose="02020603050405020304" pitchFamily="18" charset="0"/>
                <a:ea typeface="Times New Roman" panose="02020603050405020304" pitchFamily="18" charset="0"/>
              </a:rPr>
              <a:t>that</a:t>
            </a:r>
            <a:r>
              <a:rPr lang="en-US" sz="2400" spc="-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patient</a:t>
            </a:r>
            <a:r>
              <a:rPr lang="en-US" sz="2400" spc="-10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has</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meningitis.</a:t>
            </a:r>
            <a:r>
              <a:rPr lang="en-US" sz="2400" spc="9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 can</a:t>
            </a:r>
            <a:r>
              <a:rPr lang="en-US" sz="2400" spc="-9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calculate</a:t>
            </a:r>
            <a:r>
              <a:rPr lang="en-US" sz="2400" spc="-8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following</a:t>
            </a:r>
            <a:r>
              <a:rPr lang="en-US" sz="2400" spc="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as:</a:t>
            </a:r>
            <a:endParaRPr lang="en-IN" sz="2400" dirty="0">
              <a:effectLst/>
              <a:latin typeface="Times New Roman" panose="02020603050405020304" pitchFamily="18" charset="0"/>
              <a:ea typeface="Times New Roman" panose="02020603050405020304" pitchFamily="18" charset="0"/>
            </a:endParaRPr>
          </a:p>
          <a:p>
            <a:pPr marL="742950" lvl="1" indent="-285750">
              <a:spcBef>
                <a:spcPts val="595"/>
              </a:spcBef>
              <a:buFont typeface="Arial" panose="020B0604020202020204" pitchFamily="34" charset="0"/>
              <a:buChar char="•"/>
              <a:tabLst>
                <a:tab pos="867410" algn="l"/>
                <a:tab pos="868045" algn="l"/>
              </a:tabLst>
            </a:pPr>
            <a:r>
              <a:rPr lang="en-US" dirty="0">
                <a:effectLst/>
                <a:latin typeface="Times New Roman" panose="02020603050405020304" pitchFamily="18" charset="0"/>
                <a:ea typeface="Times New Roman" panose="02020603050405020304" pitchFamily="18" charset="0"/>
              </a:rPr>
              <a:t>P(</a:t>
            </a:r>
            <a:r>
              <a:rPr lang="en-US" dirty="0" err="1">
                <a:effectLst/>
                <a:latin typeface="Times New Roman" panose="02020603050405020304" pitchFamily="18" charset="0"/>
                <a:ea typeface="Times New Roman" panose="02020603050405020304" pitchFamily="18" charset="0"/>
              </a:rPr>
              <a:t>a|b</a:t>
            </a:r>
            <a:r>
              <a:rPr lang="en-US" dirty="0">
                <a:effectLst/>
                <a:latin typeface="Times New Roman" panose="02020603050405020304" pitchFamily="18" charset="0"/>
                <a:ea typeface="Times New Roman" panose="02020603050405020304" pitchFamily="18" charset="0"/>
              </a:rPr>
              <a: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spc="-7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0.8</a:t>
            </a:r>
            <a:endParaRPr lang="en-IN" dirty="0">
              <a:effectLst/>
              <a:latin typeface="Times New Roman" panose="02020603050405020304" pitchFamily="18" charset="0"/>
              <a:ea typeface="Times New Roman" panose="02020603050405020304" pitchFamily="18" charset="0"/>
            </a:endParaRPr>
          </a:p>
          <a:p>
            <a:pPr marL="742950" lvl="1" indent="-285750">
              <a:spcBef>
                <a:spcPts val="600"/>
              </a:spcBef>
              <a:buFont typeface="Arial" panose="020B0604020202020204" pitchFamily="34" charset="0"/>
              <a:buChar char="•"/>
              <a:tabLst>
                <a:tab pos="867410" algn="l"/>
                <a:tab pos="868045" algn="l"/>
              </a:tabLst>
            </a:pPr>
            <a:r>
              <a:rPr lang="en-US" dirty="0">
                <a:effectLst/>
                <a:latin typeface="Times New Roman" panose="02020603050405020304" pitchFamily="18" charset="0"/>
                <a:ea typeface="Times New Roman" panose="02020603050405020304" pitchFamily="18" charset="0"/>
              </a:rPr>
              <a:t>P(b)</a:t>
            </a:r>
            <a:r>
              <a:rPr lang="en-US" spc="-7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1/30000</a:t>
            </a:r>
            <a:endParaRPr lang="en-IN" dirty="0">
              <a:effectLst/>
              <a:latin typeface="Times New Roman" panose="02020603050405020304" pitchFamily="18" charset="0"/>
              <a:ea typeface="Times New Roman" panose="02020603050405020304" pitchFamily="18" charset="0"/>
            </a:endParaRPr>
          </a:p>
          <a:p>
            <a:pPr marL="742950" lvl="1" indent="-285750">
              <a:spcBef>
                <a:spcPts val="600"/>
              </a:spcBef>
              <a:buFont typeface="Arial" panose="020B0604020202020204" pitchFamily="34" charset="0"/>
              <a:buChar char="•"/>
              <a:tabLst>
                <a:tab pos="867410" algn="l"/>
                <a:tab pos="868045" algn="l"/>
              </a:tabLst>
            </a:pPr>
            <a:r>
              <a:rPr lang="en-US" dirty="0">
                <a:effectLst/>
                <a:latin typeface="Times New Roman" panose="02020603050405020304" pitchFamily="18" charset="0"/>
                <a:ea typeface="Times New Roman" panose="02020603050405020304" pitchFamily="18" charset="0"/>
              </a:rPr>
              <a:t>P(a)=</a:t>
            </a:r>
            <a:r>
              <a:rPr lang="en-US" spc="-1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0.02</a:t>
            </a:r>
          </a:p>
          <a:p>
            <a:endParaRPr lang="en-US" dirty="0"/>
          </a:p>
        </p:txBody>
      </p:sp>
    </p:spTree>
    <p:extLst>
      <p:ext uri="{BB962C8B-B14F-4D97-AF65-F5344CB8AC3E}">
        <p14:creationId xmlns:p14="http://schemas.microsoft.com/office/powerpoint/2010/main" val="3845680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F0508B-3A15-39AA-C51A-70DAAC6875E9}"/>
              </a:ext>
            </a:extLst>
          </p:cNvPr>
          <p:cNvSpPr>
            <a:spLocks noGrp="1"/>
          </p:cNvSpPr>
          <p:nvPr>
            <p:ph idx="1"/>
          </p:nvPr>
        </p:nvSpPr>
        <p:spPr>
          <a:xfrm>
            <a:off x="0" y="371476"/>
            <a:ext cx="5408707" cy="5984874"/>
          </a:xfrm>
        </p:spPr>
        <p:txBody>
          <a:bodyPr anchor="ctr">
            <a:normAutofit/>
          </a:bodyPr>
          <a:lstStyle/>
          <a:p>
            <a:pPr marL="638810" marR="360680" indent="0">
              <a:spcBef>
                <a:spcPts val="605"/>
              </a:spcBef>
              <a:spcAft>
                <a:spcPts val="0"/>
              </a:spcAft>
              <a:buNone/>
            </a:pP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8810" marR="360680" indent="0">
              <a:spcBef>
                <a:spcPts val="605"/>
              </a:spcBef>
              <a:spcAft>
                <a:spcPts val="0"/>
              </a:spcAft>
              <a:buNone/>
            </a:pPr>
            <a:endParaRPr lang="en-US" b="1" dirty="0">
              <a:latin typeface="Times New Roman" panose="02020603050405020304" pitchFamily="18" charset="0"/>
              <a:ea typeface="Times New Roman" panose="02020603050405020304" pitchFamily="18" charset="0"/>
              <a:cs typeface="Times New Roman" panose="02020603050405020304" pitchFamily="18" charset="0"/>
            </a:endParaRPr>
          </a:p>
          <a:p>
            <a:pPr marL="638810" marR="360680" indent="0">
              <a:spcBef>
                <a:spcPts val="605"/>
              </a:spcBef>
              <a:spcAft>
                <a:spcPts val="0"/>
              </a:spcAft>
              <a:buNone/>
            </a:pP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8810" marR="360680" indent="0">
              <a:spcBef>
                <a:spcPts val="605"/>
              </a:spcBef>
              <a:spcAft>
                <a:spcPts val="0"/>
              </a:spcAft>
              <a:buNone/>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Question:</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From a</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standard</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deck of</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playing</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cards, a single</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card</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drawn. The probability that the card is king is 4/52, then calculate</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posterior probability P(</a:t>
            </a:r>
            <a:r>
              <a:rPr lang="en-US" b="1" dirty="0" err="1">
                <a:effectLst/>
                <a:latin typeface="Times New Roman" panose="02020603050405020304" pitchFamily="18" charset="0"/>
                <a:ea typeface="Times New Roman" panose="02020603050405020304" pitchFamily="18" charset="0"/>
                <a:cs typeface="Times New Roman" panose="02020603050405020304" pitchFamily="18" charset="0"/>
              </a:rPr>
              <a:t>King|Face</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which means the drawn face</a:t>
            </a:r>
            <a:r>
              <a:rPr lang="en-US" b="1" spc="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card</a:t>
            </a:r>
            <a:r>
              <a:rPr lang="en-US" b="1"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b="1"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king</a:t>
            </a:r>
            <a:r>
              <a:rPr lang="en-US" b="1" spc="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card.</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67410">
              <a:spcBef>
                <a:spcPts val="545"/>
              </a:spcBef>
              <a:spcAft>
                <a:spcPts val="0"/>
              </a:spcAft>
            </a:pP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Solution:</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6" name="Picture 5" descr="Dice and pins on a board game">
            <a:extLst>
              <a:ext uri="{FF2B5EF4-FFF2-40B4-BE49-F238E27FC236}">
                <a16:creationId xmlns:a16="http://schemas.microsoft.com/office/drawing/2014/main" id="{F9862F5A-6740-86F2-F8DE-F0AE469C24B4}"/>
              </a:ext>
            </a:extLst>
          </p:cNvPr>
          <p:cNvPicPr>
            <a:picLocks noChangeAspect="1"/>
          </p:cNvPicPr>
          <p:nvPr/>
        </p:nvPicPr>
        <p:blipFill>
          <a:blip r:embed="rId2"/>
          <a:srcRect l="9808" r="31015"/>
          <a:stretch/>
        </p:blipFill>
        <p:spPr>
          <a:xfrm>
            <a:off x="6096000" y="1"/>
            <a:ext cx="6102825" cy="6858000"/>
          </a:xfrm>
          <a:prstGeom prst="rect">
            <a:avLst/>
          </a:prstGeom>
        </p:spPr>
      </p:pic>
      <p:pic>
        <p:nvPicPr>
          <p:cNvPr id="2" name="image77.png">
            <a:extLst>
              <a:ext uri="{FF2B5EF4-FFF2-40B4-BE49-F238E27FC236}">
                <a16:creationId xmlns:a16="http://schemas.microsoft.com/office/drawing/2014/main" id="{701ABEF8-4BB7-DC90-83DD-7A21BF0CF397}"/>
              </a:ext>
            </a:extLst>
          </p:cNvPr>
          <p:cNvPicPr>
            <a:picLocks noChangeAspect="1"/>
          </p:cNvPicPr>
          <p:nvPr/>
        </p:nvPicPr>
        <p:blipFill>
          <a:blip r:embed="rId3" cstate="print"/>
          <a:stretch>
            <a:fillRect/>
          </a:stretch>
        </p:blipFill>
        <p:spPr>
          <a:xfrm>
            <a:off x="6200775" y="557213"/>
            <a:ext cx="4243388" cy="2053252"/>
          </a:xfrm>
          <a:prstGeom prst="rect">
            <a:avLst/>
          </a:prstGeom>
        </p:spPr>
      </p:pic>
      <p:pic>
        <p:nvPicPr>
          <p:cNvPr id="7" name="image78.png">
            <a:extLst>
              <a:ext uri="{FF2B5EF4-FFF2-40B4-BE49-F238E27FC236}">
                <a16:creationId xmlns:a16="http://schemas.microsoft.com/office/drawing/2014/main" id="{53E982A9-C46C-A14A-E4A6-12D4BC3A8D97}"/>
              </a:ext>
            </a:extLst>
          </p:cNvPr>
          <p:cNvPicPr>
            <a:picLocks noChangeAspect="1"/>
          </p:cNvPicPr>
          <p:nvPr/>
        </p:nvPicPr>
        <p:blipFill>
          <a:blip r:embed="rId3" cstate="print"/>
          <a:stretch>
            <a:fillRect/>
          </a:stretch>
        </p:blipFill>
        <p:spPr>
          <a:xfrm>
            <a:off x="6095998" y="2657474"/>
            <a:ext cx="6095999" cy="3514725"/>
          </a:xfrm>
          <a:prstGeom prst="rect">
            <a:avLst/>
          </a:prstGeom>
        </p:spPr>
      </p:pic>
    </p:spTree>
    <p:extLst>
      <p:ext uri="{BB962C8B-B14F-4D97-AF65-F5344CB8AC3E}">
        <p14:creationId xmlns:p14="http://schemas.microsoft.com/office/powerpoint/2010/main" val="415683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AF0D7-A5E7-FD3D-A4D5-A37830FC5242}"/>
              </a:ext>
            </a:extLst>
          </p:cNvPr>
          <p:cNvSpPr>
            <a:spLocks noGrp="1"/>
          </p:cNvSpPr>
          <p:nvPr>
            <p:ph idx="1"/>
          </p:nvPr>
        </p:nvSpPr>
        <p:spPr>
          <a:xfrm>
            <a:off x="221226" y="265471"/>
            <a:ext cx="11728604" cy="6461006"/>
          </a:xfrm>
        </p:spPr>
        <p:txBody>
          <a:bodyPr>
            <a:normAutofit fontScale="92500" lnSpcReduction="10000"/>
          </a:bodyPr>
          <a:lstStyle/>
          <a:p>
            <a:pPr marL="528320" marR="398780" algn="ctr">
              <a:spcBef>
                <a:spcPts val="270"/>
              </a:spcBef>
              <a:spcAft>
                <a:spcPts val="0"/>
              </a:spcAft>
            </a:pPr>
            <a:r>
              <a:rPr lang="en-US" sz="3300" b="1" dirty="0">
                <a:solidFill>
                  <a:srgbClr val="FF0000"/>
                </a:solidFill>
                <a:effectLst/>
                <a:latin typeface="Times New Roman" panose="02020603050405020304" pitchFamily="18" charset="0"/>
                <a:ea typeface="Times New Roman" panose="02020603050405020304" pitchFamily="18" charset="0"/>
              </a:rPr>
              <a:t>Bayesian</a:t>
            </a:r>
            <a:r>
              <a:rPr lang="en-US" sz="3300" b="1" spc="-70" dirty="0">
                <a:solidFill>
                  <a:srgbClr val="FF0000"/>
                </a:solidFill>
                <a:effectLst/>
                <a:latin typeface="Times New Roman" panose="02020603050405020304" pitchFamily="18" charset="0"/>
                <a:ea typeface="Times New Roman" panose="02020603050405020304" pitchFamily="18" charset="0"/>
              </a:rPr>
              <a:t> </a:t>
            </a:r>
            <a:r>
              <a:rPr lang="en-US" sz="3300" b="1" dirty="0">
                <a:solidFill>
                  <a:srgbClr val="FF0000"/>
                </a:solidFill>
                <a:effectLst/>
                <a:latin typeface="Times New Roman" panose="02020603050405020304" pitchFamily="18" charset="0"/>
                <a:ea typeface="Times New Roman" panose="02020603050405020304" pitchFamily="18" charset="0"/>
              </a:rPr>
              <a:t>Belief</a:t>
            </a:r>
            <a:r>
              <a:rPr lang="en-US" sz="3300" b="1" spc="-35" dirty="0">
                <a:solidFill>
                  <a:srgbClr val="FF0000"/>
                </a:solidFill>
                <a:effectLst/>
                <a:latin typeface="Times New Roman" panose="02020603050405020304" pitchFamily="18" charset="0"/>
                <a:ea typeface="Times New Roman" panose="02020603050405020304" pitchFamily="18" charset="0"/>
              </a:rPr>
              <a:t> </a:t>
            </a:r>
            <a:r>
              <a:rPr lang="en-US" sz="3300" b="1" dirty="0">
                <a:solidFill>
                  <a:srgbClr val="FF0000"/>
                </a:solidFill>
                <a:effectLst/>
                <a:latin typeface="Times New Roman" panose="02020603050405020304" pitchFamily="18" charset="0"/>
                <a:ea typeface="Times New Roman" panose="02020603050405020304" pitchFamily="18" charset="0"/>
              </a:rPr>
              <a:t>Network</a:t>
            </a:r>
            <a:endParaRPr lang="en-IN" sz="3300" b="1" dirty="0">
              <a:effectLst/>
              <a:latin typeface="Times New Roman" panose="02020603050405020304" pitchFamily="18" charset="0"/>
              <a:ea typeface="Times New Roman" panose="02020603050405020304" pitchFamily="18" charset="0"/>
            </a:endParaRPr>
          </a:p>
          <a:p>
            <a:pPr marL="742950" marR="367665" lvl="1" indent="-285750" algn="just">
              <a:lnSpc>
                <a:spcPct val="103000"/>
              </a:lnSpc>
              <a:spcBef>
                <a:spcPts val="785"/>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Bayesian belief network is key computer technology 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dealing with probabilistic events and to solve a problem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which has uncertainty. We can define a Bayesian network</a:t>
            </a:r>
            <a:r>
              <a:rPr lang="en-US" spc="-6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endParaRPr lang="en-IN" dirty="0">
              <a:effectLst/>
              <a:latin typeface="Times New Roman" panose="02020603050405020304" pitchFamily="18" charset="0"/>
              <a:ea typeface="Times New Roman" panose="02020603050405020304" pitchFamily="18" charset="0"/>
            </a:endParaRPr>
          </a:p>
          <a:p>
            <a:pPr marL="867410" marR="365760" algn="just">
              <a:lnSpc>
                <a:spcPct val="103000"/>
              </a:lnSpc>
              <a:spcBef>
                <a:spcPts val="650"/>
              </a:spcBef>
              <a:spcAft>
                <a:spcPts val="0"/>
              </a:spcAft>
            </a:pPr>
            <a:r>
              <a:rPr lang="en-US" sz="2400" dirty="0">
                <a:effectLst/>
                <a:latin typeface="Times New Roman" panose="02020603050405020304" pitchFamily="18" charset="0"/>
                <a:ea typeface="Times New Roman" panose="02020603050405020304" pitchFamily="18" charset="0"/>
              </a:rPr>
              <a:t>"A Bayesian network is a probabilistic graphical model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which represents a set of variables and their conditional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dependencies</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using a</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directed</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acyclic</a:t>
            </a:r>
            <a:r>
              <a:rPr lang="en-US" sz="2400" spc="17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graph."</a:t>
            </a:r>
            <a:endParaRPr lang="en-IN" sz="2400" dirty="0">
              <a:effectLst/>
              <a:latin typeface="Times New Roman" panose="02020603050405020304" pitchFamily="18" charset="0"/>
              <a:ea typeface="Times New Roman" panose="02020603050405020304" pitchFamily="18" charset="0"/>
            </a:endParaRPr>
          </a:p>
          <a:p>
            <a:pPr marL="742950" marR="361315" lvl="1" indent="-285750" algn="just">
              <a:lnSpc>
                <a:spcPct val="103000"/>
              </a:lnSpc>
              <a:spcBef>
                <a:spcPts val="625"/>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It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also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called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Bayes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network,</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belief</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network,</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decision</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network</a:t>
            </a:r>
            <a:r>
              <a:rPr lang="en-US" dirty="0">
                <a:effectLst/>
                <a:latin typeface="Times New Roman" panose="02020603050405020304" pitchFamily="18" charset="0"/>
                <a:ea typeface="Times New Roman" panose="02020603050405020304" pitchFamily="18" charset="0"/>
              </a:rPr>
              <a:t>,</a:t>
            </a:r>
            <a:r>
              <a:rPr lang="en-US" spc="-5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or</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Bayesian</a:t>
            </a:r>
            <a:r>
              <a:rPr lang="en-US" b="1" spc="-5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model</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742950" marR="358775" lvl="1" indent="-285750" algn="just">
              <a:lnSpc>
                <a:spcPct val="103000"/>
              </a:lnSpc>
              <a:spcBef>
                <a:spcPts val="610"/>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Bayesian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probabilistic,</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because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networks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are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built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from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probability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distribution,</a:t>
            </a:r>
            <a:r>
              <a:rPr lang="en-US" spc="6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6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also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use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probability theory for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prediction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anomaly</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detection.</a:t>
            </a:r>
          </a:p>
          <a:p>
            <a:pPr marL="742950" marR="367030" lvl="1" indent="-285750" algn="just">
              <a:lnSpc>
                <a:spcPct val="103000"/>
              </a:lnSpc>
              <a:spcBef>
                <a:spcPts val="265"/>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Real world applications are probabilistic in nature, and to</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represent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the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relationship</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between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multiple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events,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we</a:t>
            </a:r>
            <a:r>
              <a:rPr lang="en-US" spc="-6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need a Bayesian network. It can also be used in various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tasks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including</a:t>
            </a:r>
            <a:r>
              <a:rPr lang="en-US"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prediction,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anomaly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detection,</a:t>
            </a:r>
            <a:r>
              <a:rPr lang="en-US" b="1" spc="-6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diagnostics, automated insight, reasoning, time series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prediction</a:t>
            </a:r>
            <a:r>
              <a:rPr lang="en-US" dirty="0">
                <a:effectLst/>
                <a:latin typeface="Times New Roman" panose="02020603050405020304" pitchFamily="18" charset="0"/>
                <a:ea typeface="Times New Roman" panose="02020603050405020304" pitchFamily="18" charset="0"/>
              </a:rPr>
              <a:t>,</a:t>
            </a:r>
            <a:r>
              <a:rPr lang="en-US" spc="-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decision making</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under</a:t>
            </a:r>
            <a:r>
              <a:rPr lang="en-US" b="1" spc="-9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uncertainty</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742950" marR="370205" lvl="1" indent="-285750" algn="just">
              <a:lnSpc>
                <a:spcPct val="103000"/>
              </a:lnSpc>
              <a:spcBef>
                <a:spcPts val="660"/>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Bayesian Network can be used for building models from</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data</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experts</a:t>
            </a:r>
            <a:r>
              <a:rPr lang="en-US" spc="-4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opinions,</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it</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consists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of</a:t>
            </a:r>
            <a:r>
              <a:rPr lang="en-US" spc="-1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two</a:t>
            </a:r>
            <a:r>
              <a:rPr lang="en-US" spc="1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parts:</a:t>
            </a:r>
            <a:endParaRPr lang="en-IN" dirty="0">
              <a:effectLst/>
              <a:latin typeface="Times New Roman" panose="02020603050405020304" pitchFamily="18" charset="0"/>
              <a:ea typeface="Times New Roman" panose="02020603050405020304" pitchFamily="18" charset="0"/>
            </a:endParaRPr>
          </a:p>
          <a:p>
            <a:pPr marL="2352675" algn="just">
              <a:spcBef>
                <a:spcPts val="625"/>
              </a:spcBef>
              <a:spcAft>
                <a:spcPts val="0"/>
              </a:spcAft>
            </a:pPr>
            <a:r>
              <a:rPr lang="en-US" sz="2400" b="1" dirty="0">
                <a:effectLst/>
                <a:latin typeface="Times New Roman" panose="02020603050405020304" pitchFamily="18" charset="0"/>
                <a:ea typeface="Times New Roman" panose="02020603050405020304" pitchFamily="18" charset="0"/>
              </a:rPr>
              <a:t>Directed</a:t>
            </a:r>
            <a:r>
              <a:rPr lang="en-US" sz="2400" b="1" spc="-14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Acyclic</a:t>
            </a:r>
            <a:r>
              <a:rPr lang="en-US" sz="2400" b="1" spc="34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Graph</a:t>
            </a:r>
            <a:endParaRPr lang="en-IN" sz="2400" dirty="0">
              <a:effectLst/>
              <a:latin typeface="Times New Roman" panose="02020603050405020304" pitchFamily="18" charset="0"/>
              <a:ea typeface="Times New Roman" panose="02020603050405020304" pitchFamily="18" charset="0"/>
            </a:endParaRPr>
          </a:p>
          <a:p>
            <a:pPr marL="2352675" algn="just">
              <a:spcBef>
                <a:spcPts val="735"/>
              </a:spcBef>
              <a:spcAft>
                <a:spcPts val="0"/>
              </a:spcAft>
            </a:pPr>
            <a:r>
              <a:rPr lang="en-US" sz="2400" b="1" spc="-10" dirty="0">
                <a:effectLst/>
                <a:latin typeface="Times New Roman" panose="02020603050405020304" pitchFamily="18" charset="0"/>
                <a:ea typeface="Times New Roman" panose="02020603050405020304" pitchFamily="18" charset="0"/>
              </a:rPr>
              <a:t>Table</a:t>
            </a:r>
            <a:r>
              <a:rPr lang="en-US" sz="2400" b="1" spc="-13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of</a:t>
            </a:r>
            <a:r>
              <a:rPr lang="en-US" sz="2400" b="1" spc="-12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conditional</a:t>
            </a:r>
            <a:r>
              <a:rPr lang="en-US" sz="2400" b="1" spc="-6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probabilities.</a:t>
            </a:r>
            <a:endParaRPr lang="en-IN" sz="2400" dirty="0">
              <a:effectLst/>
              <a:latin typeface="Times New Roman" panose="02020603050405020304" pitchFamily="18" charset="0"/>
              <a:ea typeface="Times New Roman" panose="02020603050405020304" pitchFamily="18" charset="0"/>
            </a:endParaRPr>
          </a:p>
          <a:p>
            <a:pPr marL="742950" marR="368300" lvl="1" indent="-285750" algn="just">
              <a:lnSpc>
                <a:spcPct val="103000"/>
              </a:lnSpc>
              <a:spcBef>
                <a:spcPts val="720"/>
              </a:spcBef>
              <a:spcAft>
                <a:spcPts val="0"/>
              </a:spcAft>
              <a:buFont typeface="Arial" panose="020B0604020202020204" pitchFamily="34" charset="0"/>
              <a:buChar char="•"/>
              <a:tabLst>
                <a:tab pos="868045" algn="l"/>
              </a:tabLst>
            </a:pPr>
            <a:r>
              <a:rPr lang="en-US" dirty="0">
                <a:effectLst/>
                <a:latin typeface="Times New Roman" panose="02020603050405020304" pitchFamily="18" charset="0"/>
                <a:ea typeface="Times New Roman" panose="02020603050405020304" pitchFamily="18" charset="0"/>
              </a:rPr>
              <a:t>The generalized form of Bayesian network that represents</a:t>
            </a:r>
            <a:r>
              <a:rPr lang="en-US" spc="-63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and solve decision problems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under uncertain</a:t>
            </a:r>
            <a:r>
              <a:rPr lang="en-US" spc="65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knowledge</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is</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known</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as</a:t>
            </a:r>
            <a:r>
              <a:rPr lang="en-US" spc="2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an</a:t>
            </a:r>
            <a:r>
              <a:rPr lang="en-US" spc="-3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Influence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diagram</a:t>
            </a:r>
            <a:r>
              <a:rPr lang="en-US" dirty="0">
                <a:effectLst/>
                <a:latin typeface="Times New Roman" panose="02020603050405020304" pitchFamily="18" charset="0"/>
                <a:ea typeface="Times New Roman" panose="02020603050405020304" pitchFamily="18" charset="0"/>
              </a:rPr>
              <a:t>.</a:t>
            </a:r>
            <a:endParaRPr lang="en-IN" dirty="0">
              <a:effectLst/>
              <a:latin typeface="Times New Roman" panose="02020603050405020304" pitchFamily="18" charset="0"/>
              <a:ea typeface="Times New Roman" panose="02020603050405020304" pitchFamily="18" charset="0"/>
            </a:endParaRPr>
          </a:p>
          <a:p>
            <a:pPr marL="742950" marR="358775" lvl="1" indent="-285750" algn="just">
              <a:lnSpc>
                <a:spcPct val="103000"/>
              </a:lnSpc>
              <a:spcBef>
                <a:spcPts val="610"/>
              </a:spcBef>
              <a:spcAft>
                <a:spcPts val="0"/>
              </a:spcAft>
              <a:buFont typeface="Arial" panose="020B0604020202020204" pitchFamily="34" charset="0"/>
              <a:buChar char="•"/>
              <a:tabLst>
                <a:tab pos="868045" algn="l"/>
              </a:tabLst>
            </a:pPr>
            <a:endParaRPr lang="en-IN"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908832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79.jpeg">
            <a:extLst>
              <a:ext uri="{FF2B5EF4-FFF2-40B4-BE49-F238E27FC236}">
                <a16:creationId xmlns:a16="http://schemas.microsoft.com/office/drawing/2014/main" id="{8055D300-E8FB-4130-8016-9D16C4BAAF0E}"/>
              </a:ext>
            </a:extLst>
          </p:cNvPr>
          <p:cNvPicPr>
            <a:picLocks noGrp="1" noChangeAspect="1"/>
          </p:cNvPicPr>
          <p:nvPr>
            <p:ph idx="1"/>
          </p:nvPr>
        </p:nvPicPr>
        <p:blipFill>
          <a:blip r:embed="rId2" cstate="print"/>
          <a:stretch>
            <a:fillRect/>
          </a:stretch>
        </p:blipFill>
        <p:spPr>
          <a:xfrm>
            <a:off x="3543300" y="2230438"/>
            <a:ext cx="4267200" cy="1892300"/>
          </a:xfrm>
          <a:prstGeom prst="rect">
            <a:avLst/>
          </a:prstGeom>
        </p:spPr>
      </p:pic>
      <p:sp>
        <p:nvSpPr>
          <p:cNvPr id="8" name="TextBox 7">
            <a:extLst>
              <a:ext uri="{FF2B5EF4-FFF2-40B4-BE49-F238E27FC236}">
                <a16:creationId xmlns:a16="http://schemas.microsoft.com/office/drawing/2014/main" id="{D9505D97-BE9A-C187-8A5E-84A288749C54}"/>
              </a:ext>
            </a:extLst>
          </p:cNvPr>
          <p:cNvSpPr txBox="1"/>
          <p:nvPr/>
        </p:nvSpPr>
        <p:spPr>
          <a:xfrm>
            <a:off x="516194" y="206477"/>
            <a:ext cx="11488993" cy="1501758"/>
          </a:xfrm>
          <a:prstGeom prst="rect">
            <a:avLst/>
          </a:prstGeom>
          <a:noFill/>
        </p:spPr>
        <p:txBody>
          <a:bodyPr wrap="square">
            <a:spAutoFit/>
          </a:bodyPr>
          <a:lstStyle/>
          <a:p>
            <a:pPr marL="742950" marR="213995" lvl="1" indent="-285750" algn="just">
              <a:lnSpc>
                <a:spcPct val="103000"/>
              </a:lnSpc>
              <a:spcBef>
                <a:spcPts val="785"/>
              </a:spcBef>
              <a:spcAft>
                <a:spcPts val="0"/>
              </a:spcAft>
              <a:buFont typeface="Arial" panose="020B0604020202020204" pitchFamily="34" charset="0"/>
              <a:buChar char="•"/>
              <a:tabLst>
                <a:tab pos="627380" algn="l"/>
              </a:tabLst>
            </a:pPr>
            <a:r>
              <a:rPr lang="en-US" sz="1800" dirty="0">
                <a:effectLst/>
                <a:latin typeface="Times New Roman" panose="02020603050405020304" pitchFamily="18" charset="0"/>
                <a:ea typeface="Times New Roman" panose="02020603050405020304" pitchFamily="18" charset="0"/>
              </a:rPr>
              <a:t>Each </a:t>
            </a:r>
            <a:r>
              <a:rPr lang="en-US" sz="1800" b="1" dirty="0">
                <a:effectLst/>
                <a:latin typeface="Times New Roman" panose="02020603050405020304" pitchFamily="18" charset="0"/>
                <a:ea typeface="Times New Roman" panose="02020603050405020304" pitchFamily="18" charset="0"/>
              </a:rPr>
              <a:t>node </a:t>
            </a:r>
            <a:r>
              <a:rPr lang="en-US" sz="1800" dirty="0">
                <a:effectLst/>
                <a:latin typeface="Times New Roman" panose="02020603050405020304" pitchFamily="18" charset="0"/>
                <a:ea typeface="Times New Roman" panose="02020603050405020304" pitchFamily="18" charset="0"/>
              </a:rPr>
              <a:t>corresponds to the random variables, and</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variable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continuous</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discrete</a:t>
            </a:r>
            <a:r>
              <a:rPr lang="en-US" sz="18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742950" marR="212725" lvl="1" indent="-285750" algn="just">
              <a:lnSpc>
                <a:spcPct val="103000"/>
              </a:lnSpc>
              <a:spcBef>
                <a:spcPts val="20"/>
              </a:spcBef>
              <a:spcAft>
                <a:spcPts val="0"/>
              </a:spcAft>
              <a:buFont typeface="Arial" panose="020B0604020202020204" pitchFamily="34" charset="0"/>
              <a:buChar char="•"/>
              <a:tabLst>
                <a:tab pos="627380" algn="l"/>
              </a:tabLst>
            </a:pPr>
            <a:r>
              <a:rPr lang="en-US" sz="1800" b="1" dirty="0">
                <a:effectLst/>
                <a:latin typeface="Times New Roman" panose="02020603050405020304" pitchFamily="18" charset="0"/>
                <a:ea typeface="Times New Roman" panose="02020603050405020304" pitchFamily="18" charset="0"/>
              </a:rPr>
              <a:t>Arc</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directed</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arrows</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causal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relationship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conditional probabilities between random variables. These directed</a:t>
            </a:r>
            <a:r>
              <a:rPr lang="en-US" sz="1800" spc="-5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links</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or</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arrows</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connect</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pair</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6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These links represent that one node directly influence the other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 and if there is no directed link that means that nodes are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each</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other</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E19C8B8D-D8AB-057E-EA40-9B7A9F398F29}"/>
              </a:ext>
            </a:extLst>
          </p:cNvPr>
          <p:cNvSpPr txBox="1"/>
          <p:nvPr/>
        </p:nvSpPr>
        <p:spPr>
          <a:xfrm>
            <a:off x="958644" y="4122738"/>
            <a:ext cx="11233355" cy="2022413"/>
          </a:xfrm>
          <a:prstGeom prst="rect">
            <a:avLst/>
          </a:prstGeom>
          <a:noFill/>
        </p:spPr>
        <p:txBody>
          <a:bodyPr wrap="square">
            <a:spAutoFit/>
          </a:bodyPr>
          <a:lstStyle/>
          <a:p>
            <a:pPr marL="742950" marR="367030" lvl="1" indent="-285750" algn="just">
              <a:lnSpc>
                <a:spcPct val="103000"/>
              </a:lnSpc>
              <a:spcBef>
                <a:spcPts val="260"/>
              </a:spcBef>
              <a:spcAft>
                <a:spcPts val="0"/>
              </a:spcAft>
              <a:buFont typeface="Arial" panose="020B0604020202020204" pitchFamily="34" charset="0"/>
              <a:buChar char="•"/>
              <a:tabLst>
                <a:tab pos="868045" algn="l"/>
              </a:tabLst>
            </a:pPr>
            <a:r>
              <a:rPr lang="en-US" sz="1800" dirty="0">
                <a:effectLst/>
                <a:latin typeface="Times New Roman" panose="02020603050405020304" pitchFamily="18" charset="0"/>
                <a:ea typeface="Times New Roman" panose="02020603050405020304" pitchFamily="18" charset="0"/>
              </a:rPr>
              <a:t>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above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6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random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variables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represented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by</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nodes of</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 graph.</a:t>
            </a:r>
            <a:endParaRPr lang="en-IN" sz="1400" dirty="0">
              <a:effectLst/>
              <a:latin typeface="Times New Roman" panose="02020603050405020304" pitchFamily="18" charset="0"/>
              <a:ea typeface="Times New Roman" panose="02020603050405020304" pitchFamily="18" charset="0"/>
            </a:endParaRPr>
          </a:p>
          <a:p>
            <a:pPr marL="742950" marR="367665" lvl="1" indent="-285750" algn="just">
              <a:lnSpc>
                <a:spcPct val="103000"/>
              </a:lnSpc>
              <a:spcBef>
                <a:spcPts val="615"/>
              </a:spcBef>
              <a:spcAft>
                <a:spcPts val="0"/>
              </a:spcAft>
              <a:buFont typeface="Arial" panose="020B0604020202020204" pitchFamily="34" charset="0"/>
              <a:buChar char="•"/>
              <a:tabLst>
                <a:tab pos="868045" algn="l"/>
              </a:tabLst>
            </a:pPr>
            <a:r>
              <a:rPr lang="en-US" sz="1800" dirty="0">
                <a:effectLst/>
                <a:latin typeface="Times New Roman" panose="02020603050405020304" pitchFamily="18" charset="0"/>
                <a:ea typeface="Times New Roman" panose="02020603050405020304" pitchFamily="18" charset="0"/>
              </a:rPr>
              <a:t>If we are considering node B, which is connected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 A by a directed arrow, then node A is called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parent</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 B.</a:t>
            </a:r>
            <a:endParaRPr lang="en-IN" sz="1400" dirty="0">
              <a:effectLst/>
              <a:latin typeface="Times New Roman" panose="02020603050405020304" pitchFamily="18" charset="0"/>
              <a:ea typeface="Times New Roman" panose="02020603050405020304" pitchFamily="18" charset="0"/>
            </a:endParaRPr>
          </a:p>
          <a:p>
            <a:pPr marL="742950" lvl="1" indent="-285750" algn="just">
              <a:spcBef>
                <a:spcPts val="625"/>
              </a:spcBef>
              <a:buFont typeface="Arial" panose="020B0604020202020204" pitchFamily="34" charset="0"/>
              <a:buChar char="•"/>
              <a:tabLst>
                <a:tab pos="868045" algn="l"/>
              </a:tabLst>
            </a:pPr>
            <a:r>
              <a:rPr lang="en-US" sz="1800" dirty="0">
                <a:effectLst/>
                <a:latin typeface="Times New Roman" panose="02020603050405020304" pitchFamily="18" charset="0"/>
                <a:ea typeface="Times New Roman" panose="02020603050405020304" pitchFamily="18" charset="0"/>
              </a:rPr>
              <a:t>Node</a:t>
            </a:r>
            <a:r>
              <a:rPr lang="en-US" sz="1800" spc="1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t>
            </a:r>
            <a:r>
              <a:rPr lang="en-US" sz="1800" spc="2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independent</a:t>
            </a:r>
            <a:r>
              <a:rPr lang="en-US" sz="1800" spc="2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2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node</a:t>
            </a:r>
            <a:r>
              <a:rPr lang="en-US" sz="1800" spc="-17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endParaRPr lang="en-IN" sz="1400" dirty="0">
              <a:effectLst/>
              <a:latin typeface="Times New Roman" panose="02020603050405020304" pitchFamily="18" charset="0"/>
              <a:ea typeface="Times New Roman" panose="02020603050405020304" pitchFamily="18" charset="0"/>
            </a:endParaRPr>
          </a:p>
          <a:p>
            <a:pPr marL="742950" marR="361315" lvl="1" indent="-285750" algn="just">
              <a:lnSpc>
                <a:spcPct val="103000"/>
              </a:lnSpc>
              <a:spcBef>
                <a:spcPts val="720"/>
              </a:spcBef>
              <a:spcAft>
                <a:spcPts val="0"/>
              </a:spcAft>
              <a:buFont typeface="Arial" panose="020B0604020202020204" pitchFamily="34" charset="0"/>
              <a:buChar char="•"/>
              <a:tabLst>
                <a:tab pos="868045" algn="l"/>
              </a:tabLst>
            </a:pPr>
            <a:r>
              <a:rPr lang="en-US" sz="1800" dirty="0">
                <a:effectLst/>
                <a:latin typeface="Times New Roman" panose="02020603050405020304" pitchFamily="18" charset="0"/>
                <a:ea typeface="Times New Roman" panose="02020603050405020304" pitchFamily="18" charset="0"/>
              </a:rPr>
              <a:t>The Bayesian network graph does not contain any cyclic</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graph. Hence, it is known as a </a:t>
            </a:r>
            <a:r>
              <a:rPr lang="en-US" sz="1800" b="1" dirty="0">
                <a:effectLst/>
                <a:latin typeface="Times New Roman" panose="02020603050405020304" pitchFamily="18" charset="0"/>
                <a:ea typeface="Times New Roman" panose="02020603050405020304" pitchFamily="18" charset="0"/>
              </a:rPr>
              <a:t>directed acyclic graph or</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DAG.</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3230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40BC5-80A7-37F8-88CA-20ED9E646346}"/>
              </a:ext>
            </a:extLst>
          </p:cNvPr>
          <p:cNvSpPr>
            <a:spLocks noGrp="1"/>
          </p:cNvSpPr>
          <p:nvPr>
            <p:ph idx="1"/>
          </p:nvPr>
        </p:nvSpPr>
        <p:spPr>
          <a:xfrm>
            <a:off x="206477" y="206477"/>
            <a:ext cx="11147323" cy="5970486"/>
          </a:xfrm>
        </p:spPr>
        <p:txBody>
          <a:bodyPr/>
          <a:lstStyle/>
          <a:p>
            <a:pPr marL="0" indent="0" algn="just">
              <a:buNone/>
            </a:pPr>
            <a:r>
              <a:rPr lang="en-IN" b="0" i="0" dirty="0">
                <a:solidFill>
                  <a:srgbClr val="2B2A29"/>
                </a:solidFill>
                <a:effectLst/>
                <a:latin typeface="Times New Roman" panose="02020603050405020304" pitchFamily="18" charset="0"/>
                <a:cs typeface="Times New Roman" panose="02020603050405020304" pitchFamily="18" charset="0"/>
              </a:rPr>
              <a:t>The Bayesian network has mainly two components:</a:t>
            </a:r>
          </a:p>
          <a:p>
            <a:pPr algn="just">
              <a:buFont typeface="Arial" panose="020B0604020202020204" pitchFamily="34" charset="0"/>
              <a:buChar char="•"/>
            </a:pPr>
            <a:r>
              <a:rPr lang="en-IN" b="1" i="0" dirty="0">
                <a:solidFill>
                  <a:srgbClr val="2B2A29"/>
                </a:solidFill>
                <a:effectLst/>
                <a:latin typeface="Times New Roman" panose="02020603050405020304" pitchFamily="18" charset="0"/>
                <a:cs typeface="Times New Roman" panose="02020603050405020304" pitchFamily="18" charset="0"/>
              </a:rPr>
              <a:t>Causal Component</a:t>
            </a:r>
            <a:endParaRPr lang="en-IN" b="0" i="0" dirty="0">
              <a:solidFill>
                <a:srgbClr val="2B2A29"/>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b="1" i="0" dirty="0">
                <a:solidFill>
                  <a:srgbClr val="2B2A29"/>
                </a:solidFill>
                <a:effectLst/>
                <a:latin typeface="Times New Roman" panose="02020603050405020304" pitchFamily="18" charset="0"/>
                <a:cs typeface="Times New Roman" panose="02020603050405020304" pitchFamily="18" charset="0"/>
              </a:rPr>
              <a:t>Actual numbers</a:t>
            </a:r>
            <a:endParaRPr lang="en-IN"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IN" b="0" i="0" dirty="0">
                <a:solidFill>
                  <a:srgbClr val="2B2A29"/>
                </a:solidFill>
                <a:effectLst/>
                <a:latin typeface="Times New Roman" panose="02020603050405020304" pitchFamily="18" charset="0"/>
                <a:cs typeface="Times New Roman" panose="02020603050405020304" pitchFamily="18" charset="0"/>
              </a:rPr>
              <a:t>Each node in the Bayesian network has condition probability distribution </a:t>
            </a:r>
            <a:r>
              <a:rPr lang="en-IN" b="1" i="0" dirty="0">
                <a:solidFill>
                  <a:srgbClr val="2B2A29"/>
                </a:solidFill>
                <a:effectLst/>
                <a:latin typeface="Times New Roman" panose="02020603050405020304" pitchFamily="18" charset="0"/>
                <a:cs typeface="Times New Roman" panose="02020603050405020304" pitchFamily="18" charset="0"/>
              </a:rPr>
              <a:t>P(X</a:t>
            </a:r>
            <a:r>
              <a:rPr lang="en-IN" b="1" i="0" baseline="-25000" dirty="0">
                <a:solidFill>
                  <a:srgbClr val="2B2A29"/>
                </a:solidFill>
                <a:effectLst/>
                <a:latin typeface="Times New Roman" panose="02020603050405020304" pitchFamily="18" charset="0"/>
                <a:cs typeface="Times New Roman" panose="02020603050405020304" pitchFamily="18" charset="0"/>
              </a:rPr>
              <a:t>i</a:t>
            </a:r>
            <a:r>
              <a:rPr lang="en-IN" b="1" i="0" dirty="0">
                <a:solidFill>
                  <a:srgbClr val="2B2A29"/>
                </a:solidFill>
                <a:effectLst/>
                <a:latin typeface="Times New Roman" panose="02020603050405020304" pitchFamily="18" charset="0"/>
                <a:cs typeface="Times New Roman" panose="02020603050405020304" pitchFamily="18" charset="0"/>
              </a:rPr>
              <a:t> |Parent(X</a:t>
            </a:r>
            <a:r>
              <a:rPr lang="en-IN" b="1" i="0" baseline="-25000" dirty="0">
                <a:solidFill>
                  <a:srgbClr val="2B2A29"/>
                </a:solidFill>
                <a:effectLst/>
                <a:latin typeface="Times New Roman" panose="02020603050405020304" pitchFamily="18" charset="0"/>
                <a:cs typeface="Times New Roman" panose="02020603050405020304" pitchFamily="18" charset="0"/>
              </a:rPr>
              <a:t>i</a:t>
            </a:r>
            <a:r>
              <a:rPr lang="en-IN" b="1" i="0" dirty="0">
                <a:solidFill>
                  <a:srgbClr val="2B2A29"/>
                </a:solidFill>
                <a:effectLst/>
                <a:latin typeface="Times New Roman" panose="02020603050405020304" pitchFamily="18" charset="0"/>
                <a:cs typeface="Times New Roman" panose="02020603050405020304" pitchFamily="18" charset="0"/>
              </a:rPr>
              <a:t>) )</a:t>
            </a:r>
            <a:r>
              <a:rPr lang="en-IN" b="0" i="0" dirty="0">
                <a:solidFill>
                  <a:srgbClr val="2B2A29"/>
                </a:solidFill>
                <a:effectLst/>
                <a:latin typeface="Times New Roman" panose="02020603050405020304" pitchFamily="18" charset="0"/>
                <a:cs typeface="Times New Roman" panose="02020603050405020304" pitchFamily="18" charset="0"/>
              </a:rPr>
              <a:t>, which determines the effect of the parent on that node.</a:t>
            </a:r>
          </a:p>
          <a:p>
            <a:pPr marL="0" indent="0">
              <a:buNone/>
            </a:pPr>
            <a:br>
              <a:rPr lang="en-IN"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194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9FEE11-97A7-5FF9-373C-7D3A3259B007}"/>
              </a:ext>
            </a:extLst>
          </p:cNvPr>
          <p:cNvSpPr>
            <a:spLocks noGrp="1"/>
          </p:cNvSpPr>
          <p:nvPr>
            <p:ph idx="1"/>
          </p:nvPr>
        </p:nvSpPr>
        <p:spPr>
          <a:xfrm>
            <a:off x="288099" y="87682"/>
            <a:ext cx="11065701" cy="6089281"/>
          </a:xfrm>
        </p:spPr>
        <p:txBody>
          <a:bodyPr/>
          <a:lstStyle/>
          <a:p>
            <a:pPr marL="0" indent="0" algn="l">
              <a:buNone/>
            </a:pPr>
            <a:r>
              <a:rPr lang="en-IN" b="1" i="0" dirty="0">
                <a:solidFill>
                  <a:srgbClr val="1D1D27"/>
                </a:solidFill>
                <a:effectLst/>
                <a:latin typeface="Times New Roman" panose="02020603050405020304" pitchFamily="18" charset="0"/>
                <a:cs typeface="Times New Roman" panose="02020603050405020304" pitchFamily="18" charset="0"/>
              </a:rPr>
              <a:t>Joint probability distribution:</a:t>
            </a:r>
          </a:p>
          <a:p>
            <a:pPr marL="0" indent="0" algn="just">
              <a:buNone/>
            </a:pPr>
            <a:r>
              <a:rPr lang="en-IN" b="0" i="0" dirty="0">
                <a:solidFill>
                  <a:srgbClr val="2B2A29"/>
                </a:solidFill>
                <a:effectLst/>
                <a:latin typeface="Times New Roman" panose="02020603050405020304" pitchFamily="18" charset="0"/>
                <a:cs typeface="Times New Roman" panose="02020603050405020304" pitchFamily="18" charset="0"/>
              </a:rPr>
              <a:t>If we have variables x1, x2, x3,....., </a:t>
            </a:r>
            <a:r>
              <a:rPr lang="en-IN" b="0" i="0" dirty="0" err="1">
                <a:solidFill>
                  <a:srgbClr val="2B2A29"/>
                </a:solidFill>
                <a:effectLst/>
                <a:latin typeface="Times New Roman" panose="02020603050405020304" pitchFamily="18" charset="0"/>
                <a:cs typeface="Times New Roman" panose="02020603050405020304" pitchFamily="18" charset="0"/>
              </a:rPr>
              <a:t>xn</a:t>
            </a:r>
            <a:r>
              <a:rPr lang="en-IN" b="0" i="0" dirty="0">
                <a:solidFill>
                  <a:srgbClr val="2B2A29"/>
                </a:solidFill>
                <a:effectLst/>
                <a:latin typeface="Times New Roman" panose="02020603050405020304" pitchFamily="18" charset="0"/>
                <a:cs typeface="Times New Roman" panose="02020603050405020304" pitchFamily="18" charset="0"/>
              </a:rPr>
              <a:t>, then the probabilities of a different combination of x1, x2, x3.. </a:t>
            </a:r>
            <a:r>
              <a:rPr lang="en-IN" b="0" i="0" dirty="0" err="1">
                <a:solidFill>
                  <a:srgbClr val="2B2A29"/>
                </a:solidFill>
                <a:effectLst/>
                <a:latin typeface="Times New Roman" panose="02020603050405020304" pitchFamily="18" charset="0"/>
                <a:cs typeface="Times New Roman" panose="02020603050405020304" pitchFamily="18" charset="0"/>
              </a:rPr>
              <a:t>xn</a:t>
            </a:r>
            <a:r>
              <a:rPr lang="en-IN" b="0" i="0" dirty="0">
                <a:solidFill>
                  <a:srgbClr val="2B2A29"/>
                </a:solidFill>
                <a:effectLst/>
                <a:latin typeface="Times New Roman" panose="02020603050405020304" pitchFamily="18" charset="0"/>
                <a:cs typeface="Times New Roman" panose="02020603050405020304" pitchFamily="18" charset="0"/>
              </a:rPr>
              <a:t>, are known as Joint probability distribution.</a:t>
            </a:r>
          </a:p>
          <a:p>
            <a:pPr marL="0" indent="0" algn="just">
              <a:buNone/>
            </a:pPr>
            <a:r>
              <a:rPr lang="en-IN" b="1" i="0" dirty="0">
                <a:solidFill>
                  <a:srgbClr val="2B2A29"/>
                </a:solidFill>
                <a:effectLst/>
                <a:latin typeface="Times New Roman" panose="02020603050405020304" pitchFamily="18" charset="0"/>
                <a:cs typeface="Times New Roman" panose="02020603050405020304" pitchFamily="18" charset="0"/>
              </a:rPr>
              <a:t>P[x</a:t>
            </a:r>
            <a:r>
              <a:rPr lang="en-IN" b="1" i="0" baseline="-25000" dirty="0">
                <a:solidFill>
                  <a:srgbClr val="2B2A29"/>
                </a:solidFill>
                <a:effectLst/>
                <a:latin typeface="Times New Roman" panose="02020603050405020304" pitchFamily="18" charset="0"/>
                <a:cs typeface="Times New Roman" panose="02020603050405020304" pitchFamily="18" charset="0"/>
              </a:rPr>
              <a:t>1</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2</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3</a:t>
            </a:r>
            <a:r>
              <a:rPr lang="en-IN" b="1" i="0" dirty="0">
                <a:solidFill>
                  <a:srgbClr val="2B2A29"/>
                </a:solidFill>
                <a:effectLst/>
                <a:latin typeface="Times New Roman" panose="02020603050405020304" pitchFamily="18" charset="0"/>
                <a:cs typeface="Times New Roman" panose="02020603050405020304" pitchFamily="18" charset="0"/>
              </a:rPr>
              <a:t>,....., </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a:t>
            </a:r>
            <a:r>
              <a:rPr lang="en-IN" b="0" i="0" dirty="0">
                <a:solidFill>
                  <a:srgbClr val="2B2A29"/>
                </a:solidFill>
                <a:effectLst/>
                <a:latin typeface="Times New Roman" panose="02020603050405020304" pitchFamily="18" charset="0"/>
                <a:cs typeface="Times New Roman" panose="02020603050405020304" pitchFamily="18" charset="0"/>
              </a:rPr>
              <a:t>, it can be written as the following way in terms of the joint probability distribution.</a:t>
            </a:r>
          </a:p>
          <a:p>
            <a:pPr marL="0" indent="0" algn="just">
              <a:buNone/>
            </a:pPr>
            <a:r>
              <a:rPr lang="en-IN" b="1" i="0" dirty="0">
                <a:solidFill>
                  <a:srgbClr val="2B2A29"/>
                </a:solidFill>
                <a:effectLst/>
                <a:latin typeface="Times New Roman" panose="02020603050405020304" pitchFamily="18" charset="0"/>
                <a:cs typeface="Times New Roman" panose="02020603050405020304" pitchFamily="18" charset="0"/>
              </a:rPr>
              <a:t>= P[x</a:t>
            </a:r>
            <a:r>
              <a:rPr lang="en-IN" b="1" i="0" baseline="-25000" dirty="0">
                <a:solidFill>
                  <a:srgbClr val="2B2A29"/>
                </a:solidFill>
                <a:effectLst/>
                <a:latin typeface="Times New Roman" panose="02020603050405020304" pitchFamily="18" charset="0"/>
                <a:cs typeface="Times New Roman" panose="02020603050405020304" pitchFamily="18" charset="0"/>
              </a:rPr>
              <a:t>1</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2</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3</a:t>
            </a:r>
            <a:r>
              <a:rPr lang="en-IN" b="1" i="0" dirty="0">
                <a:solidFill>
                  <a:srgbClr val="2B2A29"/>
                </a:solidFill>
                <a:effectLst/>
                <a:latin typeface="Times New Roman" panose="02020603050405020304" pitchFamily="18" charset="0"/>
                <a:cs typeface="Times New Roman" panose="02020603050405020304" pitchFamily="18" charset="0"/>
              </a:rPr>
              <a:t>,....., </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]P[x</a:t>
            </a:r>
            <a:r>
              <a:rPr lang="en-IN" b="1" i="0" baseline="-25000" dirty="0">
                <a:solidFill>
                  <a:srgbClr val="2B2A29"/>
                </a:solidFill>
                <a:effectLst/>
                <a:latin typeface="Times New Roman" panose="02020603050405020304" pitchFamily="18" charset="0"/>
                <a:cs typeface="Times New Roman" panose="02020603050405020304" pitchFamily="18" charset="0"/>
              </a:rPr>
              <a:t>2</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3</a:t>
            </a:r>
            <a:r>
              <a:rPr lang="en-IN" b="1" i="0" dirty="0">
                <a:solidFill>
                  <a:srgbClr val="2B2A29"/>
                </a:solidFill>
                <a:effectLst/>
                <a:latin typeface="Times New Roman" panose="02020603050405020304" pitchFamily="18" charset="0"/>
                <a:cs typeface="Times New Roman" panose="02020603050405020304" pitchFamily="18" charset="0"/>
              </a:rPr>
              <a:t>,....., </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a:t>
            </a:r>
            <a:endParaRPr lang="en-IN"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IN" b="1" i="0" dirty="0">
                <a:solidFill>
                  <a:srgbClr val="2B2A29"/>
                </a:solidFill>
                <a:effectLst/>
                <a:latin typeface="Times New Roman" panose="02020603050405020304" pitchFamily="18" charset="0"/>
                <a:cs typeface="Times New Roman" panose="02020603050405020304" pitchFamily="18" charset="0"/>
              </a:rPr>
              <a:t>= P[x</a:t>
            </a:r>
            <a:r>
              <a:rPr lang="en-IN" b="1" i="0" baseline="-25000" dirty="0">
                <a:solidFill>
                  <a:srgbClr val="2B2A29"/>
                </a:solidFill>
                <a:effectLst/>
                <a:latin typeface="Times New Roman" panose="02020603050405020304" pitchFamily="18" charset="0"/>
                <a:cs typeface="Times New Roman" panose="02020603050405020304" pitchFamily="18" charset="0"/>
              </a:rPr>
              <a:t>1</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2</a:t>
            </a:r>
            <a:r>
              <a:rPr lang="en-IN" b="1" i="0" dirty="0">
                <a:solidFill>
                  <a:srgbClr val="2B2A29"/>
                </a:solidFill>
                <a:effectLst/>
                <a:latin typeface="Times New Roman" panose="02020603050405020304" pitchFamily="18" charset="0"/>
                <a:cs typeface="Times New Roman" panose="02020603050405020304" pitchFamily="18" charset="0"/>
              </a:rPr>
              <a:t>, x</a:t>
            </a:r>
            <a:r>
              <a:rPr lang="en-IN" b="1" i="0" baseline="-25000" dirty="0">
                <a:solidFill>
                  <a:srgbClr val="2B2A29"/>
                </a:solidFill>
                <a:effectLst/>
                <a:latin typeface="Times New Roman" panose="02020603050405020304" pitchFamily="18" charset="0"/>
                <a:cs typeface="Times New Roman" panose="02020603050405020304" pitchFamily="18" charset="0"/>
              </a:rPr>
              <a:t>3</a:t>
            </a:r>
            <a:r>
              <a:rPr lang="en-IN" b="1" i="0" dirty="0">
                <a:solidFill>
                  <a:srgbClr val="2B2A29"/>
                </a:solidFill>
                <a:effectLst/>
                <a:latin typeface="Times New Roman" panose="02020603050405020304" pitchFamily="18" charset="0"/>
                <a:cs typeface="Times New Roman" panose="02020603050405020304" pitchFamily="18" charset="0"/>
              </a:rPr>
              <a:t>,....., </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]P[x</a:t>
            </a:r>
            <a:r>
              <a:rPr lang="en-IN" b="1" i="0" baseline="-25000" dirty="0">
                <a:solidFill>
                  <a:srgbClr val="2B2A29"/>
                </a:solidFill>
                <a:effectLst/>
                <a:latin typeface="Times New Roman" panose="02020603050405020304" pitchFamily="18" charset="0"/>
                <a:cs typeface="Times New Roman" panose="02020603050405020304" pitchFamily="18" charset="0"/>
              </a:rPr>
              <a:t>2</a:t>
            </a:r>
            <a:r>
              <a:rPr lang="en-IN" b="1" i="0" dirty="0">
                <a:solidFill>
                  <a:srgbClr val="2B2A29"/>
                </a:solidFill>
                <a:effectLst/>
                <a:latin typeface="Times New Roman" panose="02020603050405020304" pitchFamily="18" charset="0"/>
                <a:cs typeface="Times New Roman" panose="02020603050405020304" pitchFamily="18" charset="0"/>
              </a:rPr>
              <a:t>|x</a:t>
            </a:r>
            <a:r>
              <a:rPr lang="en-IN" b="1" i="0" baseline="-25000" dirty="0">
                <a:solidFill>
                  <a:srgbClr val="2B2A29"/>
                </a:solidFill>
                <a:effectLst/>
                <a:latin typeface="Times New Roman" panose="02020603050405020304" pitchFamily="18" charset="0"/>
                <a:cs typeface="Times New Roman" panose="02020603050405020304" pitchFamily="18" charset="0"/>
              </a:rPr>
              <a:t>3</a:t>
            </a:r>
            <a:r>
              <a:rPr lang="en-IN" b="1" i="0" dirty="0">
                <a:solidFill>
                  <a:srgbClr val="2B2A29"/>
                </a:solidFill>
                <a:effectLst/>
                <a:latin typeface="Times New Roman" panose="02020603050405020304" pitchFamily="18" charset="0"/>
                <a:cs typeface="Times New Roman" panose="02020603050405020304" pitchFamily="18" charset="0"/>
              </a:rPr>
              <a:t>,....., </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]....P[x</a:t>
            </a:r>
            <a:r>
              <a:rPr lang="en-IN" b="1" i="0" baseline="-25000" dirty="0">
                <a:solidFill>
                  <a:srgbClr val="2B2A29"/>
                </a:solidFill>
                <a:effectLst/>
                <a:latin typeface="Times New Roman" panose="02020603050405020304" pitchFamily="18" charset="0"/>
                <a:cs typeface="Times New Roman" panose="02020603050405020304" pitchFamily="18" charset="0"/>
              </a:rPr>
              <a:t>n-1</a:t>
            </a:r>
            <a:r>
              <a:rPr lang="en-IN" b="1" i="0" dirty="0">
                <a:solidFill>
                  <a:srgbClr val="2B2A29"/>
                </a:solidFill>
                <a:effectLst/>
                <a:latin typeface="Times New Roman" panose="02020603050405020304" pitchFamily="18" charset="0"/>
                <a:cs typeface="Times New Roman" panose="02020603050405020304" pitchFamily="18" charset="0"/>
              </a:rPr>
              <a:t>|x</a:t>
            </a:r>
            <a:r>
              <a:rPr lang="en-IN" b="1" i="0" baseline="-25000" dirty="0">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]P[</a:t>
            </a:r>
            <a:r>
              <a:rPr lang="en-IN" b="1" i="0" dirty="0" err="1">
                <a:solidFill>
                  <a:srgbClr val="2B2A29"/>
                </a:solidFill>
                <a:effectLst/>
                <a:latin typeface="Times New Roman" panose="02020603050405020304" pitchFamily="18" charset="0"/>
                <a:cs typeface="Times New Roman" panose="02020603050405020304" pitchFamily="18" charset="0"/>
              </a:rPr>
              <a:t>x</a:t>
            </a:r>
            <a:r>
              <a:rPr lang="en-IN" b="1" i="0" baseline="-25000" dirty="0" err="1">
                <a:solidFill>
                  <a:srgbClr val="2B2A29"/>
                </a:solidFill>
                <a:effectLst/>
                <a:latin typeface="Times New Roman" panose="02020603050405020304" pitchFamily="18" charset="0"/>
                <a:cs typeface="Times New Roman" panose="02020603050405020304" pitchFamily="18" charset="0"/>
              </a:rPr>
              <a:t>n</a:t>
            </a:r>
            <a:r>
              <a:rPr lang="en-IN" b="1" i="0" dirty="0">
                <a:solidFill>
                  <a:srgbClr val="2B2A29"/>
                </a:solidFill>
                <a:effectLst/>
                <a:latin typeface="Times New Roman" panose="02020603050405020304" pitchFamily="18" charset="0"/>
                <a:cs typeface="Times New Roman" panose="02020603050405020304" pitchFamily="18" charset="0"/>
              </a:rPr>
              <a:t>].</a:t>
            </a:r>
            <a:endParaRPr lang="en-IN" b="0" i="0" dirty="0">
              <a:solidFill>
                <a:srgbClr val="2B2A29"/>
              </a:solidFill>
              <a:effectLst/>
              <a:latin typeface="Times New Roman" panose="02020603050405020304" pitchFamily="18" charset="0"/>
              <a:cs typeface="Times New Roman" panose="02020603050405020304" pitchFamily="18" charset="0"/>
            </a:endParaRPr>
          </a:p>
          <a:p>
            <a:pPr marL="0" indent="0" algn="just">
              <a:buNone/>
            </a:pPr>
            <a:r>
              <a:rPr lang="en-IN" b="0" i="0" dirty="0">
                <a:solidFill>
                  <a:srgbClr val="2B2A29"/>
                </a:solidFill>
                <a:effectLst/>
                <a:latin typeface="Times New Roman" panose="02020603050405020304" pitchFamily="18" charset="0"/>
                <a:cs typeface="Times New Roman" panose="02020603050405020304" pitchFamily="18" charset="0"/>
              </a:rPr>
              <a:t>In general for each variable Xi, we can write the equation as:</a:t>
            </a:r>
          </a:p>
          <a:p>
            <a:pPr marL="0" indent="0" algn="l">
              <a:buNone/>
            </a:pPr>
            <a:br>
              <a:rPr lang="en-IN" b="0" i="0" dirty="0">
                <a:solidFill>
                  <a:srgbClr val="2B2A29"/>
                </a:solidFill>
                <a:effectLst/>
                <a:latin typeface="Times New Roman" panose="02020603050405020304" pitchFamily="18" charset="0"/>
                <a:cs typeface="Times New Roman" panose="02020603050405020304" pitchFamily="18" charset="0"/>
              </a:rPr>
            </a:br>
            <a:endParaRPr lang="en-IN" b="0" i="0" dirty="0">
              <a:solidFill>
                <a:srgbClr val="2B2A29"/>
              </a:solidFill>
              <a:effectLs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04C002A-398A-6FBA-FE11-F53EC69A132F}"/>
              </a:ext>
            </a:extLst>
          </p:cNvPr>
          <p:cNvPicPr>
            <a:picLocks noChangeAspect="1"/>
          </p:cNvPicPr>
          <p:nvPr/>
        </p:nvPicPr>
        <p:blipFill>
          <a:blip r:embed="rId2"/>
          <a:stretch>
            <a:fillRect/>
          </a:stretch>
        </p:blipFill>
        <p:spPr>
          <a:xfrm>
            <a:off x="2173287" y="5026025"/>
            <a:ext cx="6273800" cy="635000"/>
          </a:xfrm>
          <a:prstGeom prst="rect">
            <a:avLst/>
          </a:prstGeom>
        </p:spPr>
      </p:pic>
    </p:spTree>
    <p:extLst>
      <p:ext uri="{BB962C8B-B14F-4D97-AF65-F5344CB8AC3E}">
        <p14:creationId xmlns:p14="http://schemas.microsoft.com/office/powerpoint/2010/main" val="1598970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8A5B-F06C-80F4-FFCE-45FC91B8D002}"/>
              </a:ext>
            </a:extLst>
          </p:cNvPr>
          <p:cNvSpPr>
            <a:spLocks noGrp="1"/>
          </p:cNvSpPr>
          <p:nvPr>
            <p:ph type="title"/>
          </p:nvPr>
        </p:nvSpPr>
        <p:spPr/>
        <p:txBody>
          <a:bodyPr/>
          <a:lstStyle/>
          <a:p>
            <a:r>
              <a:rPr lang="en-IN" b="1" i="0" dirty="0">
                <a:solidFill>
                  <a:srgbClr val="2B2A29"/>
                </a:solidFill>
                <a:effectLst/>
                <a:latin typeface="montserrat" pitchFamily="2" charset="77"/>
              </a:rPr>
              <a:t>Example:</a:t>
            </a:r>
            <a:r>
              <a:rPr lang="en-IN" b="0" i="0" dirty="0">
                <a:solidFill>
                  <a:srgbClr val="2B2A29"/>
                </a:solidFill>
                <a:effectLst/>
                <a:latin typeface="montserrat" pitchFamily="2" charset="77"/>
              </a:rPr>
              <a:t> </a:t>
            </a:r>
            <a:endParaRPr lang="en-US" dirty="0"/>
          </a:p>
        </p:txBody>
      </p:sp>
      <p:sp>
        <p:nvSpPr>
          <p:cNvPr id="3" name="Content Placeholder 2">
            <a:extLst>
              <a:ext uri="{FF2B5EF4-FFF2-40B4-BE49-F238E27FC236}">
                <a16:creationId xmlns:a16="http://schemas.microsoft.com/office/drawing/2014/main" id="{346C89AB-09FE-ED92-DDCC-105AEE906E4C}"/>
              </a:ext>
            </a:extLst>
          </p:cNvPr>
          <p:cNvSpPr>
            <a:spLocks noGrp="1"/>
          </p:cNvSpPr>
          <p:nvPr>
            <p:ph idx="1"/>
          </p:nvPr>
        </p:nvSpPr>
        <p:spPr/>
        <p:txBody>
          <a:bodyPr>
            <a:normAutofit/>
          </a:bodyPr>
          <a:lstStyle/>
          <a:p>
            <a:r>
              <a:rPr lang="en-IN" b="0" i="0" dirty="0">
                <a:solidFill>
                  <a:srgbClr val="2B2A29"/>
                </a:solidFill>
                <a:effectLst/>
                <a:latin typeface="Times New Roman" panose="02020603050405020304" pitchFamily="18" charset="0"/>
                <a:cs typeface="Times New Roman" panose="02020603050405020304" pitchFamily="18" charset="0"/>
              </a:rPr>
              <a:t>Harry installed a new burglar alarm at his home to detect burglary. The alarm reliably responds at detecting a burglary but also responds for minor earthquakes. Harry has two </a:t>
            </a:r>
            <a:r>
              <a:rPr lang="en-IN" b="0" i="0" dirty="0" err="1">
                <a:solidFill>
                  <a:srgbClr val="2B2A29"/>
                </a:solidFill>
                <a:effectLst/>
                <a:latin typeface="Times New Roman" panose="02020603050405020304" pitchFamily="18" charset="0"/>
                <a:cs typeface="Times New Roman" panose="02020603050405020304" pitchFamily="18" charset="0"/>
              </a:rPr>
              <a:t>neighbors</a:t>
            </a:r>
            <a:r>
              <a:rPr lang="en-IN" b="0" i="0" dirty="0">
                <a:solidFill>
                  <a:srgbClr val="2B2A29"/>
                </a:solidFill>
                <a:effectLst/>
                <a:latin typeface="Times New Roman" panose="02020603050405020304" pitchFamily="18" charset="0"/>
                <a:cs typeface="Times New Roman" panose="02020603050405020304" pitchFamily="18" charset="0"/>
              </a:rPr>
              <a:t> John and Marry, who have taken a responsibility to inform Harry at work when they hear the alarm. </a:t>
            </a:r>
            <a:r>
              <a:rPr lang="en-IN" dirty="0">
                <a:solidFill>
                  <a:srgbClr val="2B2A29"/>
                </a:solidFill>
                <a:latin typeface="Times New Roman" panose="02020603050405020304" pitchFamily="18" charset="0"/>
                <a:cs typeface="Times New Roman" panose="02020603050405020304" pitchFamily="18" charset="0"/>
              </a:rPr>
              <a:t>John</a:t>
            </a:r>
            <a:r>
              <a:rPr lang="en-IN" b="0" i="0" dirty="0">
                <a:solidFill>
                  <a:srgbClr val="2B2A29"/>
                </a:solidFill>
                <a:effectLst/>
                <a:latin typeface="Times New Roman" panose="02020603050405020304" pitchFamily="18" charset="0"/>
                <a:cs typeface="Times New Roman" panose="02020603050405020304" pitchFamily="18" charset="0"/>
              </a:rPr>
              <a:t> always calls Harry when he hears the alarm, but sometimes he got confused with the phone ringing and calls at that time too. On the other hand, Marry likes to listen to high music, so sometimes she misses to hear the alarm. Here we would like to compute the probability of Burglary Alarm.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957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5E296-0C35-DC0E-D973-E8503BA206B2}"/>
              </a:ext>
            </a:extLst>
          </p:cNvPr>
          <p:cNvSpPr>
            <a:spLocks noGrp="1"/>
          </p:cNvSpPr>
          <p:nvPr>
            <p:ph idx="1"/>
          </p:nvPr>
        </p:nvSpPr>
        <p:spPr>
          <a:xfrm>
            <a:off x="313151" y="450937"/>
            <a:ext cx="11040649" cy="6135240"/>
          </a:xfrm>
        </p:spPr>
        <p:txBody>
          <a:bodyPr/>
          <a:lstStyle/>
          <a:p>
            <a:pPr marL="0" indent="0">
              <a:buNone/>
            </a:pPr>
            <a:r>
              <a:rPr lang="en-IN" dirty="0">
                <a:effectLst/>
                <a:latin typeface="Times New Roman" panose="02020603050405020304" pitchFamily="18" charset="0"/>
                <a:cs typeface="Times New Roman" panose="02020603050405020304" pitchFamily="18" charset="0"/>
              </a:rPr>
              <a:t> Calculate the probability that the </a:t>
            </a:r>
            <a:r>
              <a:rPr lang="en-IN" dirty="0">
                <a:effectLst/>
                <a:highlight>
                  <a:srgbClr val="00FF00"/>
                </a:highlight>
                <a:latin typeface="Times New Roman" panose="02020603050405020304" pitchFamily="18" charset="0"/>
                <a:cs typeface="Times New Roman" panose="02020603050405020304" pitchFamily="18" charset="0"/>
              </a:rPr>
              <a:t>alarm has sounded</a:t>
            </a:r>
            <a:r>
              <a:rPr lang="en-IN" dirty="0">
                <a:effectLst/>
                <a:latin typeface="Times New Roman" panose="02020603050405020304" pitchFamily="18" charset="0"/>
                <a:cs typeface="Times New Roman" panose="02020603050405020304" pitchFamily="18" charset="0"/>
              </a:rPr>
              <a:t>, but there </a:t>
            </a:r>
            <a:r>
              <a:rPr lang="en-IN" dirty="0">
                <a:effectLst/>
                <a:highlight>
                  <a:srgbClr val="00FF00"/>
                </a:highlight>
                <a:latin typeface="Times New Roman" panose="02020603050405020304" pitchFamily="18" charset="0"/>
                <a:cs typeface="Times New Roman" panose="02020603050405020304" pitchFamily="18" charset="0"/>
              </a:rPr>
              <a:t>is neither a burglary nor</a:t>
            </a:r>
            <a:r>
              <a:rPr lang="en-IN" dirty="0">
                <a:highlight>
                  <a:srgbClr val="00FF00"/>
                </a:highlight>
                <a:latin typeface="Times New Roman" panose="02020603050405020304" pitchFamily="18" charset="0"/>
                <a:cs typeface="Times New Roman" panose="02020603050405020304" pitchFamily="18" charset="0"/>
              </a:rPr>
              <a:t> </a:t>
            </a:r>
            <a:r>
              <a:rPr lang="en-IN" dirty="0">
                <a:effectLst/>
                <a:highlight>
                  <a:srgbClr val="00FF00"/>
                </a:highlight>
                <a:latin typeface="Times New Roman" panose="02020603050405020304" pitchFamily="18" charset="0"/>
                <a:cs typeface="Times New Roman" panose="02020603050405020304" pitchFamily="18" charset="0"/>
              </a:rPr>
              <a:t>an earthquake</a:t>
            </a:r>
            <a:r>
              <a:rPr lang="en-IN" dirty="0">
                <a:effectLst/>
                <a:latin typeface="Times New Roman" panose="02020603050405020304" pitchFamily="18" charset="0"/>
                <a:cs typeface="Times New Roman" panose="02020603050405020304" pitchFamily="18" charset="0"/>
              </a:rPr>
              <a:t>, and </a:t>
            </a:r>
            <a:r>
              <a:rPr lang="en-IN" dirty="0">
                <a:effectLst/>
                <a:highlight>
                  <a:srgbClr val="00FF00"/>
                </a:highlight>
                <a:latin typeface="Times New Roman" panose="02020603050405020304" pitchFamily="18" charset="0"/>
                <a:cs typeface="Times New Roman" panose="02020603050405020304" pitchFamily="18" charset="0"/>
              </a:rPr>
              <a:t>both</a:t>
            </a:r>
            <a:r>
              <a:rPr lang="en-IN" dirty="0">
                <a:effectLst/>
                <a:latin typeface="Times New Roman" panose="02020603050405020304" pitchFamily="18" charset="0"/>
                <a:cs typeface="Times New Roman" panose="02020603050405020304" pitchFamily="18" charset="0"/>
              </a:rPr>
              <a:t> John and </a:t>
            </a:r>
            <a:r>
              <a:rPr lang="en-IN" dirty="0">
                <a:latin typeface="Times New Roman" panose="02020603050405020304" pitchFamily="18" charset="0"/>
                <a:cs typeface="Times New Roman" panose="02020603050405020304" pitchFamily="18" charset="0"/>
              </a:rPr>
              <a:t>Marry</a:t>
            </a:r>
            <a:r>
              <a:rPr lang="en-IN" dirty="0">
                <a:effectLst/>
                <a:latin typeface="Times New Roman" panose="02020603050405020304" pitchFamily="18" charset="0"/>
                <a:cs typeface="Times New Roman" panose="02020603050405020304" pitchFamily="18" charset="0"/>
              </a:rPr>
              <a:t> </a:t>
            </a:r>
            <a:r>
              <a:rPr lang="en-IN" dirty="0">
                <a:effectLst/>
                <a:highlight>
                  <a:srgbClr val="00FF00"/>
                </a:highlight>
                <a:latin typeface="Times New Roman" panose="02020603050405020304" pitchFamily="18" charset="0"/>
                <a:cs typeface="Times New Roman" panose="02020603050405020304" pitchFamily="18" charset="0"/>
              </a:rPr>
              <a:t>called </a:t>
            </a:r>
            <a:r>
              <a:rPr lang="en-IN" dirty="0">
                <a:effectLst/>
                <a:latin typeface="Times New Roman" panose="02020603050405020304" pitchFamily="18" charset="0"/>
                <a:cs typeface="Times New Roman" panose="02020603050405020304" pitchFamily="18" charset="0"/>
              </a:rPr>
              <a:t>Harry. </a:t>
            </a:r>
          </a:p>
          <a:p>
            <a:pPr>
              <a:buFont typeface="+mj-lt"/>
              <a:buAutoNum type="arabicPeriod"/>
            </a:pPr>
            <a:r>
              <a:rPr lang="en-IN" sz="2400" dirty="0">
                <a:effectLst/>
                <a:latin typeface="Times New Roman" panose="02020603050405020304" pitchFamily="18" charset="0"/>
                <a:cs typeface="Times New Roman" panose="02020603050405020304" pitchFamily="18" charset="0"/>
              </a:rPr>
              <a:t>Bayesian Network Structure: </a:t>
            </a:r>
          </a:p>
          <a:p>
            <a:pPr marL="742950" lvl="1" indent="-28575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  Burglary (B) and Earthquake (E) influence the Alarm (A). </a:t>
            </a:r>
          </a:p>
          <a:p>
            <a:pPr marL="742950" lvl="1" indent="-28575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  Alarm (A) influences </a:t>
            </a:r>
            <a:r>
              <a:rPr lang="en-IN" dirty="0">
                <a:latin typeface="Times New Roman" panose="02020603050405020304" pitchFamily="18" charset="0"/>
                <a:cs typeface="Times New Roman" panose="02020603050405020304" pitchFamily="18" charset="0"/>
              </a:rPr>
              <a:t>John</a:t>
            </a:r>
            <a:r>
              <a:rPr lang="en-IN" dirty="0">
                <a:effectLst/>
                <a:latin typeface="Times New Roman" panose="02020603050405020304" pitchFamily="18" charset="0"/>
                <a:cs typeface="Times New Roman" panose="02020603050405020304" pitchFamily="18" charset="0"/>
              </a:rPr>
              <a:t> Calls (J) and </a:t>
            </a:r>
            <a:r>
              <a:rPr lang="en-IN" dirty="0">
                <a:latin typeface="Times New Roman" panose="02020603050405020304" pitchFamily="18" charset="0"/>
                <a:cs typeface="Times New Roman" panose="02020603050405020304" pitchFamily="18" charset="0"/>
              </a:rPr>
              <a:t>Marry</a:t>
            </a:r>
            <a:r>
              <a:rPr lang="en-IN" dirty="0">
                <a:effectLst/>
                <a:latin typeface="Times New Roman" panose="02020603050405020304" pitchFamily="18" charset="0"/>
                <a:cs typeface="Times New Roman" panose="02020603050405020304" pitchFamily="18" charset="0"/>
              </a:rPr>
              <a:t> Calls (M). </a:t>
            </a:r>
          </a:p>
          <a:p>
            <a:pPr marL="742950" lvl="1" indent="-285750">
              <a:buFont typeface="Arial" panose="020B0604020202020204" pitchFamily="34" charset="0"/>
              <a:buChar char="•"/>
            </a:pPr>
            <a:r>
              <a:rPr lang="en-IN" dirty="0">
                <a:effectLst/>
                <a:latin typeface="Times New Roman" panose="02020603050405020304" pitchFamily="18" charset="0"/>
                <a:cs typeface="Times New Roman" panose="02020603050405020304" pitchFamily="18" charset="0"/>
              </a:rPr>
              <a:t>Conditional Probability Tables (CPTs): </a:t>
            </a:r>
          </a:p>
          <a:p>
            <a:r>
              <a:rPr lang="en-IN" sz="2400" dirty="0">
                <a:effectLst/>
                <a:latin typeface="Times New Roman" panose="02020603050405020304" pitchFamily="18" charset="0"/>
                <a:cs typeface="Times New Roman" panose="02020603050405020304" pitchFamily="18" charset="0"/>
              </a:rPr>
              <a:t>1. Burglary (B): </a:t>
            </a:r>
          </a:p>
          <a:p>
            <a:r>
              <a:rPr lang="en-IN" sz="2400" dirty="0">
                <a:effectLst/>
                <a:latin typeface="Times New Roman" panose="02020603050405020304" pitchFamily="18" charset="0"/>
                <a:cs typeface="Times New Roman" panose="02020603050405020304" pitchFamily="18" charset="0"/>
              </a:rPr>
              <a:t>o P (B=True)=0.002 </a:t>
            </a:r>
          </a:p>
          <a:p>
            <a:r>
              <a:rPr lang="en-IN" sz="2400" dirty="0">
                <a:effectLst/>
                <a:latin typeface="Times New Roman" panose="02020603050405020304" pitchFamily="18" charset="0"/>
                <a:cs typeface="Times New Roman" panose="02020603050405020304" pitchFamily="18" charset="0"/>
              </a:rPr>
              <a:t>o P(B=False) =0.998 2. Earthquake (E): </a:t>
            </a:r>
          </a:p>
          <a:p>
            <a:r>
              <a:rPr lang="en-IN" sz="2400" dirty="0">
                <a:effectLst/>
                <a:latin typeface="Times New Roman" panose="02020603050405020304" pitchFamily="18" charset="0"/>
                <a:cs typeface="Times New Roman" panose="02020603050405020304" pitchFamily="18" charset="0"/>
              </a:rPr>
              <a:t>o P(E=True) =0.001 o P(E=False)=0.999 </a:t>
            </a:r>
          </a:p>
          <a:p>
            <a:pPr marL="0" indent="0">
              <a:buNone/>
            </a:pP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A60F0B3-E2BE-0AD0-86CA-C6B6A00C5052}"/>
                  </a:ext>
                </a:extLst>
              </p14:cNvPr>
              <p14:cNvContentPartPr/>
              <p14:nvPr/>
            </p14:nvContentPartPr>
            <p14:xfrm>
              <a:off x="1207822" y="-507533"/>
              <a:ext cx="360" cy="360"/>
            </p14:xfrm>
          </p:contentPart>
        </mc:Choice>
        <mc:Fallback xmlns="">
          <p:pic>
            <p:nvPicPr>
              <p:cNvPr id="2" name="Ink 1">
                <a:extLst>
                  <a:ext uri="{FF2B5EF4-FFF2-40B4-BE49-F238E27FC236}">
                    <a16:creationId xmlns:a16="http://schemas.microsoft.com/office/drawing/2014/main" id="{3A60F0B3-E2BE-0AD0-86CA-C6B6A00C5052}"/>
                  </a:ext>
                </a:extLst>
              </p:cNvPr>
              <p:cNvPicPr/>
              <p:nvPr/>
            </p:nvPicPr>
            <p:blipFill>
              <a:blip r:embed="rId3"/>
              <a:stretch>
                <a:fillRect/>
              </a:stretch>
            </p:blipFill>
            <p:spPr>
              <a:xfrm>
                <a:off x="1201702" y="-513653"/>
                <a:ext cx="12600" cy="12600"/>
              </a:xfrm>
              <a:prstGeom prst="rect">
                <a:avLst/>
              </a:prstGeom>
            </p:spPr>
          </p:pic>
        </mc:Fallback>
      </mc:AlternateContent>
    </p:spTree>
    <p:extLst>
      <p:ext uri="{BB962C8B-B14F-4D97-AF65-F5344CB8AC3E}">
        <p14:creationId xmlns:p14="http://schemas.microsoft.com/office/powerpoint/2010/main" val="351343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FDAC104-9784-2EC3-CD56-0DE78032CAD5}"/>
                  </a:ext>
                </a:extLst>
              </p14:cNvPr>
              <p14:cNvContentPartPr/>
              <p14:nvPr/>
            </p14:nvContentPartPr>
            <p14:xfrm>
              <a:off x="3888022" y="5383147"/>
              <a:ext cx="290880" cy="55080"/>
            </p14:xfrm>
          </p:contentPart>
        </mc:Choice>
        <mc:Fallback xmlns="">
          <p:pic>
            <p:nvPicPr>
              <p:cNvPr id="6" name="Ink 5">
                <a:extLst>
                  <a:ext uri="{FF2B5EF4-FFF2-40B4-BE49-F238E27FC236}">
                    <a16:creationId xmlns:a16="http://schemas.microsoft.com/office/drawing/2014/main" id="{CFDAC104-9784-2EC3-CD56-0DE78032CAD5}"/>
                  </a:ext>
                </a:extLst>
              </p:cNvPr>
              <p:cNvPicPr/>
              <p:nvPr/>
            </p:nvPicPr>
            <p:blipFill>
              <a:blip r:embed="rId3"/>
              <a:stretch>
                <a:fillRect/>
              </a:stretch>
            </p:blipFill>
            <p:spPr>
              <a:xfrm>
                <a:off x="3881902" y="5377027"/>
                <a:ext cx="30312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3E64CEA-34B1-12D3-F364-D3B7592F430D}"/>
                  </a:ext>
                </a:extLst>
              </p14:cNvPr>
              <p14:cNvContentPartPr/>
              <p14:nvPr/>
            </p14:nvContentPartPr>
            <p14:xfrm>
              <a:off x="7784662" y="3929467"/>
              <a:ext cx="360" cy="360"/>
            </p14:xfrm>
          </p:contentPart>
        </mc:Choice>
        <mc:Fallback xmlns="">
          <p:pic>
            <p:nvPicPr>
              <p:cNvPr id="7" name="Ink 6">
                <a:extLst>
                  <a:ext uri="{FF2B5EF4-FFF2-40B4-BE49-F238E27FC236}">
                    <a16:creationId xmlns:a16="http://schemas.microsoft.com/office/drawing/2014/main" id="{23E64CEA-34B1-12D3-F364-D3B7592F430D}"/>
                  </a:ext>
                </a:extLst>
              </p:cNvPr>
              <p:cNvPicPr/>
              <p:nvPr/>
            </p:nvPicPr>
            <p:blipFill>
              <a:blip r:embed="rId5"/>
              <a:stretch>
                <a:fillRect/>
              </a:stretch>
            </p:blipFill>
            <p:spPr>
              <a:xfrm>
                <a:off x="7778542" y="392334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A0B96D6-E2E7-39C2-05BE-731469C8512B}"/>
                  </a:ext>
                </a:extLst>
              </p14:cNvPr>
              <p14:cNvContentPartPr/>
              <p14:nvPr/>
            </p14:nvContentPartPr>
            <p14:xfrm>
              <a:off x="5397502" y="1472107"/>
              <a:ext cx="360" cy="360"/>
            </p14:xfrm>
          </p:contentPart>
        </mc:Choice>
        <mc:Fallback xmlns="">
          <p:pic>
            <p:nvPicPr>
              <p:cNvPr id="8" name="Ink 7">
                <a:extLst>
                  <a:ext uri="{FF2B5EF4-FFF2-40B4-BE49-F238E27FC236}">
                    <a16:creationId xmlns:a16="http://schemas.microsoft.com/office/drawing/2014/main" id="{7A0B96D6-E2E7-39C2-05BE-731469C8512B}"/>
                  </a:ext>
                </a:extLst>
              </p:cNvPr>
              <p:cNvPicPr/>
              <p:nvPr/>
            </p:nvPicPr>
            <p:blipFill>
              <a:blip r:embed="rId5"/>
              <a:stretch>
                <a:fillRect/>
              </a:stretch>
            </p:blipFill>
            <p:spPr>
              <a:xfrm>
                <a:off x="5391382" y="146598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417F85E-DC5C-EEB1-2F42-6A47218769DB}"/>
                  </a:ext>
                </a:extLst>
              </p14:cNvPr>
              <p14:cNvContentPartPr/>
              <p14:nvPr/>
            </p14:nvContentPartPr>
            <p14:xfrm>
              <a:off x="2467102" y="3319987"/>
              <a:ext cx="360" cy="360"/>
            </p14:xfrm>
          </p:contentPart>
        </mc:Choice>
        <mc:Fallback xmlns="">
          <p:pic>
            <p:nvPicPr>
              <p:cNvPr id="9" name="Ink 8">
                <a:extLst>
                  <a:ext uri="{FF2B5EF4-FFF2-40B4-BE49-F238E27FC236}">
                    <a16:creationId xmlns:a16="http://schemas.microsoft.com/office/drawing/2014/main" id="{E417F85E-DC5C-EEB1-2F42-6A47218769DB}"/>
                  </a:ext>
                </a:extLst>
              </p:cNvPr>
              <p:cNvPicPr/>
              <p:nvPr/>
            </p:nvPicPr>
            <p:blipFill>
              <a:blip r:embed="rId5"/>
              <a:stretch>
                <a:fillRect/>
              </a:stretch>
            </p:blipFill>
            <p:spPr>
              <a:xfrm>
                <a:off x="2460982" y="33138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6D0428B-A9EF-BC59-765F-1556C5751B17}"/>
                  </a:ext>
                </a:extLst>
              </p14:cNvPr>
              <p14:cNvContentPartPr/>
              <p14:nvPr/>
            </p14:nvContentPartPr>
            <p14:xfrm>
              <a:off x="2457022" y="3408907"/>
              <a:ext cx="360" cy="360"/>
            </p14:xfrm>
          </p:contentPart>
        </mc:Choice>
        <mc:Fallback xmlns="">
          <p:pic>
            <p:nvPicPr>
              <p:cNvPr id="10" name="Ink 9">
                <a:extLst>
                  <a:ext uri="{FF2B5EF4-FFF2-40B4-BE49-F238E27FC236}">
                    <a16:creationId xmlns:a16="http://schemas.microsoft.com/office/drawing/2014/main" id="{56D0428B-A9EF-BC59-765F-1556C5751B17}"/>
                  </a:ext>
                </a:extLst>
              </p:cNvPr>
              <p:cNvPicPr/>
              <p:nvPr/>
            </p:nvPicPr>
            <p:blipFill>
              <a:blip r:embed="rId5"/>
              <a:stretch>
                <a:fillRect/>
              </a:stretch>
            </p:blipFill>
            <p:spPr>
              <a:xfrm>
                <a:off x="2450902" y="3402787"/>
                <a:ext cx="12600" cy="12600"/>
              </a:xfrm>
              <a:prstGeom prst="rect">
                <a:avLst/>
              </a:prstGeom>
            </p:spPr>
          </p:pic>
        </mc:Fallback>
      </mc:AlternateContent>
      <p:pic>
        <p:nvPicPr>
          <p:cNvPr id="1028" name="Picture 4">
            <a:extLst>
              <a:ext uri="{FF2B5EF4-FFF2-40B4-BE49-F238E27FC236}">
                <a16:creationId xmlns:a16="http://schemas.microsoft.com/office/drawing/2014/main" id="{9E1E209F-DF72-EFB8-65F2-3B996FBA40B6}"/>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bwMode="auto">
          <a:xfrm>
            <a:off x="414338" y="114300"/>
            <a:ext cx="10772775" cy="63579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38" name="Ink 37">
                <a:extLst>
                  <a:ext uri="{FF2B5EF4-FFF2-40B4-BE49-F238E27FC236}">
                    <a16:creationId xmlns:a16="http://schemas.microsoft.com/office/drawing/2014/main" id="{3626F8DF-8E88-DB8E-9B11-55CF7918CB73}"/>
                  </a:ext>
                </a:extLst>
              </p14:cNvPr>
              <p14:cNvContentPartPr/>
              <p14:nvPr/>
            </p14:nvContentPartPr>
            <p14:xfrm>
              <a:off x="1482502" y="4861147"/>
              <a:ext cx="167760" cy="405000"/>
            </p14:xfrm>
          </p:contentPart>
        </mc:Choice>
        <mc:Fallback xmlns="">
          <p:pic>
            <p:nvPicPr>
              <p:cNvPr id="38" name="Ink 37">
                <a:extLst>
                  <a:ext uri="{FF2B5EF4-FFF2-40B4-BE49-F238E27FC236}">
                    <a16:creationId xmlns:a16="http://schemas.microsoft.com/office/drawing/2014/main" id="{3626F8DF-8E88-DB8E-9B11-55CF7918CB73}"/>
                  </a:ext>
                </a:extLst>
              </p:cNvPr>
              <p:cNvPicPr/>
              <p:nvPr/>
            </p:nvPicPr>
            <p:blipFill>
              <a:blip r:embed="rId11"/>
              <a:stretch>
                <a:fillRect/>
              </a:stretch>
            </p:blipFill>
            <p:spPr>
              <a:xfrm>
                <a:off x="1476382" y="4855027"/>
                <a:ext cx="18000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9" name="Ink 38">
                <a:extLst>
                  <a:ext uri="{FF2B5EF4-FFF2-40B4-BE49-F238E27FC236}">
                    <a16:creationId xmlns:a16="http://schemas.microsoft.com/office/drawing/2014/main" id="{0BADBC7E-4A91-A3F6-2D66-C7FDEB8C6ED8}"/>
                  </a:ext>
                </a:extLst>
              </p14:cNvPr>
              <p14:cNvContentPartPr/>
              <p14:nvPr/>
            </p14:nvContentPartPr>
            <p14:xfrm>
              <a:off x="1810822" y="4851067"/>
              <a:ext cx="83160" cy="460440"/>
            </p14:xfrm>
          </p:contentPart>
        </mc:Choice>
        <mc:Fallback xmlns="">
          <p:pic>
            <p:nvPicPr>
              <p:cNvPr id="39" name="Ink 38">
                <a:extLst>
                  <a:ext uri="{FF2B5EF4-FFF2-40B4-BE49-F238E27FC236}">
                    <a16:creationId xmlns:a16="http://schemas.microsoft.com/office/drawing/2014/main" id="{0BADBC7E-4A91-A3F6-2D66-C7FDEB8C6ED8}"/>
                  </a:ext>
                </a:extLst>
              </p:cNvPr>
              <p:cNvPicPr/>
              <p:nvPr/>
            </p:nvPicPr>
            <p:blipFill>
              <a:blip r:embed="rId13"/>
              <a:stretch>
                <a:fillRect/>
              </a:stretch>
            </p:blipFill>
            <p:spPr>
              <a:xfrm>
                <a:off x="1804702" y="4844947"/>
                <a:ext cx="95400" cy="472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6" name="Ink 1035">
                <a:extLst>
                  <a:ext uri="{FF2B5EF4-FFF2-40B4-BE49-F238E27FC236}">
                    <a16:creationId xmlns:a16="http://schemas.microsoft.com/office/drawing/2014/main" id="{FBE161F9-9703-8B7D-9416-34A1A7508D24}"/>
                  </a:ext>
                </a:extLst>
              </p14:cNvPr>
              <p14:cNvContentPartPr/>
              <p14:nvPr/>
            </p14:nvContentPartPr>
            <p14:xfrm>
              <a:off x="3721702" y="4965547"/>
              <a:ext cx="136800" cy="356040"/>
            </p14:xfrm>
          </p:contentPart>
        </mc:Choice>
        <mc:Fallback xmlns="">
          <p:pic>
            <p:nvPicPr>
              <p:cNvPr id="1036" name="Ink 1035">
                <a:extLst>
                  <a:ext uri="{FF2B5EF4-FFF2-40B4-BE49-F238E27FC236}">
                    <a16:creationId xmlns:a16="http://schemas.microsoft.com/office/drawing/2014/main" id="{FBE161F9-9703-8B7D-9416-34A1A7508D24}"/>
                  </a:ext>
                </a:extLst>
              </p:cNvPr>
              <p:cNvPicPr/>
              <p:nvPr/>
            </p:nvPicPr>
            <p:blipFill>
              <a:blip r:embed="rId15"/>
              <a:stretch>
                <a:fillRect/>
              </a:stretch>
            </p:blipFill>
            <p:spPr>
              <a:xfrm>
                <a:off x="3715582" y="4959427"/>
                <a:ext cx="149040" cy="368280"/>
              </a:xfrm>
              <a:prstGeom prst="rect">
                <a:avLst/>
              </a:prstGeom>
            </p:spPr>
          </p:pic>
        </mc:Fallback>
      </mc:AlternateContent>
      <p:grpSp>
        <p:nvGrpSpPr>
          <p:cNvPr id="1051" name="Group 1050">
            <a:extLst>
              <a:ext uri="{FF2B5EF4-FFF2-40B4-BE49-F238E27FC236}">
                <a16:creationId xmlns:a16="http://schemas.microsoft.com/office/drawing/2014/main" id="{AD7CA5EE-E222-3630-EB20-365E15C6621B}"/>
              </a:ext>
            </a:extLst>
          </p:cNvPr>
          <p:cNvGrpSpPr/>
          <p:nvPr/>
        </p:nvGrpSpPr>
        <p:grpSpPr>
          <a:xfrm>
            <a:off x="1945102" y="4737307"/>
            <a:ext cx="1679040" cy="1375560"/>
            <a:chOff x="1945102" y="4737307"/>
            <a:chExt cx="1679040" cy="1375560"/>
          </a:xfrm>
        </p:grpSpPr>
        <mc:AlternateContent xmlns:mc="http://schemas.openxmlformats.org/markup-compatibility/2006" xmlns:p14="http://schemas.microsoft.com/office/powerpoint/2010/main">
          <mc:Choice Requires="p14">
            <p:contentPart p14:bwMode="auto" r:id="rId16">
              <p14:nvContentPartPr>
                <p14:cNvPr id="50" name="Ink 49">
                  <a:extLst>
                    <a:ext uri="{FF2B5EF4-FFF2-40B4-BE49-F238E27FC236}">
                      <a16:creationId xmlns:a16="http://schemas.microsoft.com/office/drawing/2014/main" id="{8027DA13-218D-CC1D-02FD-5CF422DB47E8}"/>
                    </a:ext>
                  </a:extLst>
                </p14:cNvPr>
                <p14:cNvContentPartPr/>
                <p14:nvPr/>
              </p14:nvContentPartPr>
              <p14:xfrm>
                <a:off x="2563222" y="4847467"/>
                <a:ext cx="897840" cy="1222200"/>
              </p14:xfrm>
            </p:contentPart>
          </mc:Choice>
          <mc:Fallback xmlns="">
            <p:pic>
              <p:nvPicPr>
                <p:cNvPr id="50" name="Ink 49">
                  <a:extLst>
                    <a:ext uri="{FF2B5EF4-FFF2-40B4-BE49-F238E27FC236}">
                      <a16:creationId xmlns:a16="http://schemas.microsoft.com/office/drawing/2014/main" id="{8027DA13-218D-CC1D-02FD-5CF422DB47E8}"/>
                    </a:ext>
                  </a:extLst>
                </p:cNvPr>
                <p:cNvPicPr/>
                <p:nvPr/>
              </p:nvPicPr>
              <p:blipFill>
                <a:blip r:embed="rId17"/>
                <a:stretch>
                  <a:fillRect/>
                </a:stretch>
              </p:blipFill>
              <p:spPr>
                <a:xfrm>
                  <a:off x="2557102" y="4841347"/>
                  <a:ext cx="910080" cy="1234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3" name="Ink 52">
                  <a:extLst>
                    <a:ext uri="{FF2B5EF4-FFF2-40B4-BE49-F238E27FC236}">
                      <a16:creationId xmlns:a16="http://schemas.microsoft.com/office/drawing/2014/main" id="{E8CE5916-65E5-6606-9823-EF559FBCFA96}"/>
                    </a:ext>
                  </a:extLst>
                </p14:cNvPr>
                <p14:cNvContentPartPr/>
                <p14:nvPr/>
              </p14:nvContentPartPr>
              <p14:xfrm>
                <a:off x="2593102" y="5648107"/>
                <a:ext cx="924480" cy="22320"/>
              </p14:xfrm>
            </p:contentPart>
          </mc:Choice>
          <mc:Fallback xmlns="">
            <p:pic>
              <p:nvPicPr>
                <p:cNvPr id="53" name="Ink 52">
                  <a:extLst>
                    <a:ext uri="{FF2B5EF4-FFF2-40B4-BE49-F238E27FC236}">
                      <a16:creationId xmlns:a16="http://schemas.microsoft.com/office/drawing/2014/main" id="{E8CE5916-65E5-6606-9823-EF559FBCFA96}"/>
                    </a:ext>
                  </a:extLst>
                </p:cNvPr>
                <p:cNvPicPr/>
                <p:nvPr/>
              </p:nvPicPr>
              <p:blipFill>
                <a:blip r:embed="rId19"/>
                <a:stretch>
                  <a:fillRect/>
                </a:stretch>
              </p:blipFill>
              <p:spPr>
                <a:xfrm>
                  <a:off x="2586982" y="5641987"/>
                  <a:ext cx="9367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6" name="Ink 55">
                  <a:extLst>
                    <a:ext uri="{FF2B5EF4-FFF2-40B4-BE49-F238E27FC236}">
                      <a16:creationId xmlns:a16="http://schemas.microsoft.com/office/drawing/2014/main" id="{B83A1FB8-068C-4443-334F-E946B42B75C7}"/>
                    </a:ext>
                  </a:extLst>
                </p14:cNvPr>
                <p14:cNvContentPartPr/>
                <p14:nvPr/>
              </p14:nvContentPartPr>
              <p14:xfrm>
                <a:off x="2580862" y="5302147"/>
                <a:ext cx="900360" cy="41400"/>
              </p14:xfrm>
            </p:contentPart>
          </mc:Choice>
          <mc:Fallback xmlns="">
            <p:pic>
              <p:nvPicPr>
                <p:cNvPr id="56" name="Ink 55">
                  <a:extLst>
                    <a:ext uri="{FF2B5EF4-FFF2-40B4-BE49-F238E27FC236}">
                      <a16:creationId xmlns:a16="http://schemas.microsoft.com/office/drawing/2014/main" id="{B83A1FB8-068C-4443-334F-E946B42B75C7}"/>
                    </a:ext>
                  </a:extLst>
                </p:cNvPr>
                <p:cNvPicPr/>
                <p:nvPr/>
              </p:nvPicPr>
              <p:blipFill>
                <a:blip r:embed="rId21"/>
                <a:stretch>
                  <a:fillRect/>
                </a:stretch>
              </p:blipFill>
              <p:spPr>
                <a:xfrm>
                  <a:off x="2574742" y="5296027"/>
                  <a:ext cx="9126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0" name="Ink 39">
                  <a:extLst>
                    <a:ext uri="{FF2B5EF4-FFF2-40B4-BE49-F238E27FC236}">
                      <a16:creationId xmlns:a16="http://schemas.microsoft.com/office/drawing/2014/main" id="{6D39BC06-6425-D19B-E337-A8C23B57A9A9}"/>
                    </a:ext>
                  </a:extLst>
                </p14:cNvPr>
                <p14:cNvContentPartPr/>
                <p14:nvPr/>
              </p14:nvContentPartPr>
              <p14:xfrm>
                <a:off x="1945102" y="4920547"/>
                <a:ext cx="282960" cy="300240"/>
              </p14:xfrm>
            </p:contentPart>
          </mc:Choice>
          <mc:Fallback xmlns="">
            <p:pic>
              <p:nvPicPr>
                <p:cNvPr id="40" name="Ink 39">
                  <a:extLst>
                    <a:ext uri="{FF2B5EF4-FFF2-40B4-BE49-F238E27FC236}">
                      <a16:creationId xmlns:a16="http://schemas.microsoft.com/office/drawing/2014/main" id="{6D39BC06-6425-D19B-E337-A8C23B57A9A9}"/>
                    </a:ext>
                  </a:extLst>
                </p:cNvPr>
                <p:cNvPicPr/>
                <p:nvPr/>
              </p:nvPicPr>
              <p:blipFill>
                <a:blip r:embed="rId23"/>
                <a:stretch>
                  <a:fillRect/>
                </a:stretch>
              </p:blipFill>
              <p:spPr>
                <a:xfrm>
                  <a:off x="1938982" y="4914427"/>
                  <a:ext cx="29520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1" name="Ink 40">
                  <a:extLst>
                    <a:ext uri="{FF2B5EF4-FFF2-40B4-BE49-F238E27FC236}">
                      <a16:creationId xmlns:a16="http://schemas.microsoft.com/office/drawing/2014/main" id="{5553351A-D19D-3461-E76C-ECB61EAB9820}"/>
                    </a:ext>
                  </a:extLst>
                </p14:cNvPr>
                <p14:cNvContentPartPr/>
                <p14:nvPr/>
              </p14:nvContentPartPr>
              <p14:xfrm>
                <a:off x="2204302" y="4737307"/>
                <a:ext cx="133560" cy="608400"/>
              </p14:xfrm>
            </p:contentPart>
          </mc:Choice>
          <mc:Fallback xmlns="">
            <p:pic>
              <p:nvPicPr>
                <p:cNvPr id="41" name="Ink 40">
                  <a:extLst>
                    <a:ext uri="{FF2B5EF4-FFF2-40B4-BE49-F238E27FC236}">
                      <a16:creationId xmlns:a16="http://schemas.microsoft.com/office/drawing/2014/main" id="{5553351A-D19D-3461-E76C-ECB61EAB9820}"/>
                    </a:ext>
                  </a:extLst>
                </p:cNvPr>
                <p:cNvPicPr/>
                <p:nvPr/>
              </p:nvPicPr>
              <p:blipFill>
                <a:blip r:embed="rId25"/>
                <a:stretch>
                  <a:fillRect/>
                </a:stretch>
              </p:blipFill>
              <p:spPr>
                <a:xfrm>
                  <a:off x="2198182" y="4731187"/>
                  <a:ext cx="145800" cy="620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4" name="Ink 43">
                  <a:extLst>
                    <a:ext uri="{FF2B5EF4-FFF2-40B4-BE49-F238E27FC236}">
                      <a16:creationId xmlns:a16="http://schemas.microsoft.com/office/drawing/2014/main" id="{10AEC105-7A1A-B90B-345F-30C89CC72623}"/>
                    </a:ext>
                  </a:extLst>
                </p14:cNvPr>
                <p14:cNvContentPartPr/>
                <p14:nvPr/>
              </p14:nvContentPartPr>
              <p14:xfrm>
                <a:off x="2404462" y="4988587"/>
                <a:ext cx="111600" cy="181800"/>
              </p14:xfrm>
            </p:contentPart>
          </mc:Choice>
          <mc:Fallback xmlns="">
            <p:pic>
              <p:nvPicPr>
                <p:cNvPr id="44" name="Ink 43">
                  <a:extLst>
                    <a:ext uri="{FF2B5EF4-FFF2-40B4-BE49-F238E27FC236}">
                      <a16:creationId xmlns:a16="http://schemas.microsoft.com/office/drawing/2014/main" id="{10AEC105-7A1A-B90B-345F-30C89CC72623}"/>
                    </a:ext>
                  </a:extLst>
                </p:cNvPr>
                <p:cNvPicPr/>
                <p:nvPr/>
              </p:nvPicPr>
              <p:blipFill>
                <a:blip r:embed="rId27"/>
                <a:stretch>
                  <a:fillRect/>
                </a:stretch>
              </p:blipFill>
              <p:spPr>
                <a:xfrm>
                  <a:off x="2398342" y="4982467"/>
                  <a:ext cx="12384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7" name="Ink 46">
                  <a:extLst>
                    <a:ext uri="{FF2B5EF4-FFF2-40B4-BE49-F238E27FC236}">
                      <a16:creationId xmlns:a16="http://schemas.microsoft.com/office/drawing/2014/main" id="{2197A55A-DDC5-1AAE-49FB-9F5B8DE98C52}"/>
                    </a:ext>
                  </a:extLst>
                </p14:cNvPr>
                <p14:cNvContentPartPr/>
                <p14:nvPr/>
              </p14:nvContentPartPr>
              <p14:xfrm>
                <a:off x="2352262" y="5166067"/>
                <a:ext cx="213480" cy="360"/>
              </p14:xfrm>
            </p:contentPart>
          </mc:Choice>
          <mc:Fallback xmlns="">
            <p:pic>
              <p:nvPicPr>
                <p:cNvPr id="47" name="Ink 46">
                  <a:extLst>
                    <a:ext uri="{FF2B5EF4-FFF2-40B4-BE49-F238E27FC236}">
                      <a16:creationId xmlns:a16="http://schemas.microsoft.com/office/drawing/2014/main" id="{2197A55A-DDC5-1AAE-49FB-9F5B8DE98C52}"/>
                    </a:ext>
                  </a:extLst>
                </p:cNvPr>
                <p:cNvPicPr/>
                <p:nvPr/>
              </p:nvPicPr>
              <p:blipFill>
                <a:blip r:embed="rId29"/>
                <a:stretch>
                  <a:fillRect/>
                </a:stretch>
              </p:blipFill>
              <p:spPr>
                <a:xfrm>
                  <a:off x="2346142" y="5159947"/>
                  <a:ext cx="2257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59" name="Ink 58">
                  <a:extLst>
                    <a:ext uri="{FF2B5EF4-FFF2-40B4-BE49-F238E27FC236}">
                      <a16:creationId xmlns:a16="http://schemas.microsoft.com/office/drawing/2014/main" id="{F33ECF69-875E-1A59-1C5B-24196A5844CB}"/>
                    </a:ext>
                  </a:extLst>
                </p14:cNvPr>
                <p14:cNvContentPartPr/>
                <p14:nvPr/>
              </p14:nvContentPartPr>
              <p14:xfrm>
                <a:off x="2800462" y="4968067"/>
                <a:ext cx="101880" cy="340560"/>
              </p14:xfrm>
            </p:contentPart>
          </mc:Choice>
          <mc:Fallback xmlns="">
            <p:pic>
              <p:nvPicPr>
                <p:cNvPr id="59" name="Ink 58">
                  <a:extLst>
                    <a:ext uri="{FF2B5EF4-FFF2-40B4-BE49-F238E27FC236}">
                      <a16:creationId xmlns:a16="http://schemas.microsoft.com/office/drawing/2014/main" id="{F33ECF69-875E-1A59-1C5B-24196A5844CB}"/>
                    </a:ext>
                  </a:extLst>
                </p:cNvPr>
                <p:cNvPicPr/>
                <p:nvPr/>
              </p:nvPicPr>
              <p:blipFill>
                <a:blip r:embed="rId31"/>
                <a:stretch>
                  <a:fillRect/>
                </a:stretch>
              </p:blipFill>
              <p:spPr>
                <a:xfrm>
                  <a:off x="2794342" y="4961947"/>
                  <a:ext cx="114120" cy="3528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2" name="Ink 61">
                  <a:extLst>
                    <a:ext uri="{FF2B5EF4-FFF2-40B4-BE49-F238E27FC236}">
                      <a16:creationId xmlns:a16="http://schemas.microsoft.com/office/drawing/2014/main" id="{F202D3AA-1EB8-5FCE-81C9-A75A22FFBE33}"/>
                    </a:ext>
                  </a:extLst>
                </p14:cNvPr>
                <p14:cNvContentPartPr/>
                <p14:nvPr/>
              </p14:nvContentPartPr>
              <p14:xfrm>
                <a:off x="3032662" y="4929547"/>
                <a:ext cx="61560" cy="316080"/>
              </p14:xfrm>
            </p:contentPart>
          </mc:Choice>
          <mc:Fallback xmlns="">
            <p:pic>
              <p:nvPicPr>
                <p:cNvPr id="62" name="Ink 61">
                  <a:extLst>
                    <a:ext uri="{FF2B5EF4-FFF2-40B4-BE49-F238E27FC236}">
                      <a16:creationId xmlns:a16="http://schemas.microsoft.com/office/drawing/2014/main" id="{F202D3AA-1EB8-5FCE-81C9-A75A22FFBE33}"/>
                    </a:ext>
                  </a:extLst>
                </p:cNvPr>
                <p:cNvPicPr/>
                <p:nvPr/>
              </p:nvPicPr>
              <p:blipFill>
                <a:blip r:embed="rId33"/>
                <a:stretch>
                  <a:fillRect/>
                </a:stretch>
              </p:blipFill>
              <p:spPr>
                <a:xfrm>
                  <a:off x="3026542" y="4923427"/>
                  <a:ext cx="7380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25" name="Ink 1024">
                  <a:extLst>
                    <a:ext uri="{FF2B5EF4-FFF2-40B4-BE49-F238E27FC236}">
                      <a16:creationId xmlns:a16="http://schemas.microsoft.com/office/drawing/2014/main" id="{EE361906-C858-DD0A-0D9E-1CF33EB4A212}"/>
                    </a:ext>
                  </a:extLst>
                </p14:cNvPr>
                <p14:cNvContentPartPr/>
                <p14:nvPr/>
              </p14:nvContentPartPr>
              <p14:xfrm>
                <a:off x="3130222" y="5057347"/>
                <a:ext cx="282960" cy="39600"/>
              </p14:xfrm>
            </p:contentPart>
          </mc:Choice>
          <mc:Fallback xmlns="">
            <p:pic>
              <p:nvPicPr>
                <p:cNvPr id="1025" name="Ink 1024">
                  <a:extLst>
                    <a:ext uri="{FF2B5EF4-FFF2-40B4-BE49-F238E27FC236}">
                      <a16:creationId xmlns:a16="http://schemas.microsoft.com/office/drawing/2014/main" id="{EE361906-C858-DD0A-0D9E-1CF33EB4A212}"/>
                    </a:ext>
                  </a:extLst>
                </p:cNvPr>
                <p:cNvPicPr/>
                <p:nvPr/>
              </p:nvPicPr>
              <p:blipFill>
                <a:blip r:embed="rId35"/>
                <a:stretch>
                  <a:fillRect/>
                </a:stretch>
              </p:blipFill>
              <p:spPr>
                <a:xfrm>
                  <a:off x="3124102" y="5051227"/>
                  <a:ext cx="29520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30" name="Ink 1029">
                  <a:extLst>
                    <a:ext uri="{FF2B5EF4-FFF2-40B4-BE49-F238E27FC236}">
                      <a16:creationId xmlns:a16="http://schemas.microsoft.com/office/drawing/2014/main" id="{8ADB29B1-074E-E5A0-7ACB-02C35ED3D926}"/>
                    </a:ext>
                  </a:extLst>
                </p14:cNvPr>
                <p14:cNvContentPartPr/>
                <p14:nvPr/>
              </p14:nvContentPartPr>
              <p14:xfrm>
                <a:off x="3538462" y="4843507"/>
                <a:ext cx="85680" cy="631800"/>
              </p14:xfrm>
            </p:contentPart>
          </mc:Choice>
          <mc:Fallback xmlns="">
            <p:pic>
              <p:nvPicPr>
                <p:cNvPr id="1030" name="Ink 1029">
                  <a:extLst>
                    <a:ext uri="{FF2B5EF4-FFF2-40B4-BE49-F238E27FC236}">
                      <a16:creationId xmlns:a16="http://schemas.microsoft.com/office/drawing/2014/main" id="{8ADB29B1-074E-E5A0-7ACB-02C35ED3D926}"/>
                    </a:ext>
                  </a:extLst>
                </p:cNvPr>
                <p:cNvPicPr/>
                <p:nvPr/>
              </p:nvPicPr>
              <p:blipFill>
                <a:blip r:embed="rId37"/>
                <a:stretch>
                  <a:fillRect/>
                </a:stretch>
              </p:blipFill>
              <p:spPr>
                <a:xfrm>
                  <a:off x="3532342" y="4837387"/>
                  <a:ext cx="97920" cy="644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33" name="Ink 1032">
                  <a:extLst>
                    <a:ext uri="{FF2B5EF4-FFF2-40B4-BE49-F238E27FC236}">
                      <a16:creationId xmlns:a16="http://schemas.microsoft.com/office/drawing/2014/main" id="{3C2E8C7B-AE36-C7E6-D39F-3C7CD0C39A4B}"/>
                    </a:ext>
                  </a:extLst>
                </p14:cNvPr>
                <p14:cNvContentPartPr/>
                <p14:nvPr/>
              </p14:nvContentPartPr>
              <p14:xfrm>
                <a:off x="3328942" y="4996507"/>
                <a:ext cx="290520" cy="318600"/>
              </p14:xfrm>
            </p:contentPart>
          </mc:Choice>
          <mc:Fallback xmlns="">
            <p:pic>
              <p:nvPicPr>
                <p:cNvPr id="1033" name="Ink 1032">
                  <a:extLst>
                    <a:ext uri="{FF2B5EF4-FFF2-40B4-BE49-F238E27FC236}">
                      <a16:creationId xmlns:a16="http://schemas.microsoft.com/office/drawing/2014/main" id="{3C2E8C7B-AE36-C7E6-D39F-3C7CD0C39A4B}"/>
                    </a:ext>
                  </a:extLst>
                </p:cNvPr>
                <p:cNvPicPr/>
                <p:nvPr/>
              </p:nvPicPr>
              <p:blipFill>
                <a:blip r:embed="rId39"/>
                <a:stretch>
                  <a:fillRect/>
                </a:stretch>
              </p:blipFill>
              <p:spPr>
                <a:xfrm>
                  <a:off x="3322822" y="4990387"/>
                  <a:ext cx="302760" cy="3308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39" name="Ink 1038">
                  <a:extLst>
                    <a:ext uri="{FF2B5EF4-FFF2-40B4-BE49-F238E27FC236}">
                      <a16:creationId xmlns:a16="http://schemas.microsoft.com/office/drawing/2014/main" id="{C21120B1-0243-B778-0530-9D6F2CF3FF86}"/>
                    </a:ext>
                  </a:extLst>
                </p14:cNvPr>
                <p14:cNvContentPartPr/>
                <p14:nvPr/>
              </p14:nvContentPartPr>
              <p14:xfrm>
                <a:off x="2824222" y="5470627"/>
                <a:ext cx="25200" cy="65160"/>
              </p14:xfrm>
            </p:contentPart>
          </mc:Choice>
          <mc:Fallback xmlns="">
            <p:pic>
              <p:nvPicPr>
                <p:cNvPr id="1039" name="Ink 1038">
                  <a:extLst>
                    <a:ext uri="{FF2B5EF4-FFF2-40B4-BE49-F238E27FC236}">
                      <a16:creationId xmlns:a16="http://schemas.microsoft.com/office/drawing/2014/main" id="{C21120B1-0243-B778-0530-9D6F2CF3FF86}"/>
                    </a:ext>
                  </a:extLst>
                </p:cNvPr>
                <p:cNvPicPr/>
                <p:nvPr/>
              </p:nvPicPr>
              <p:blipFill>
                <a:blip r:embed="rId41"/>
                <a:stretch>
                  <a:fillRect/>
                </a:stretch>
              </p:blipFill>
              <p:spPr>
                <a:xfrm>
                  <a:off x="2818102" y="5464507"/>
                  <a:ext cx="37440" cy="774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2" name="Ink 1041">
                  <a:extLst>
                    <a:ext uri="{FF2B5EF4-FFF2-40B4-BE49-F238E27FC236}">
                      <a16:creationId xmlns:a16="http://schemas.microsoft.com/office/drawing/2014/main" id="{C42CD658-4882-5B60-BAEF-6E33D737C6F6}"/>
                    </a:ext>
                  </a:extLst>
                </p14:cNvPr>
                <p14:cNvContentPartPr/>
                <p14:nvPr/>
              </p14:nvContentPartPr>
              <p14:xfrm>
                <a:off x="2912422" y="5367667"/>
                <a:ext cx="16920" cy="345960"/>
              </p14:xfrm>
            </p:contentPart>
          </mc:Choice>
          <mc:Fallback xmlns="">
            <p:pic>
              <p:nvPicPr>
                <p:cNvPr id="1042" name="Ink 1041">
                  <a:extLst>
                    <a:ext uri="{FF2B5EF4-FFF2-40B4-BE49-F238E27FC236}">
                      <a16:creationId xmlns:a16="http://schemas.microsoft.com/office/drawing/2014/main" id="{C42CD658-4882-5B60-BAEF-6E33D737C6F6}"/>
                    </a:ext>
                  </a:extLst>
                </p:cNvPr>
                <p:cNvPicPr/>
                <p:nvPr/>
              </p:nvPicPr>
              <p:blipFill>
                <a:blip r:embed="rId43"/>
                <a:stretch>
                  <a:fillRect/>
                </a:stretch>
              </p:blipFill>
              <p:spPr>
                <a:xfrm>
                  <a:off x="2906302" y="5361547"/>
                  <a:ext cx="2916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5" name="Ink 1044">
                  <a:extLst>
                    <a:ext uri="{FF2B5EF4-FFF2-40B4-BE49-F238E27FC236}">
                      <a16:creationId xmlns:a16="http://schemas.microsoft.com/office/drawing/2014/main" id="{30D57504-BAA4-B3CC-23BE-71D2BBBB04C4}"/>
                    </a:ext>
                  </a:extLst>
                </p14:cNvPr>
                <p14:cNvContentPartPr/>
                <p14:nvPr/>
              </p14:nvContentPartPr>
              <p14:xfrm>
                <a:off x="3106822" y="5426707"/>
                <a:ext cx="153360" cy="208080"/>
              </p14:xfrm>
            </p:contentPart>
          </mc:Choice>
          <mc:Fallback xmlns="">
            <p:pic>
              <p:nvPicPr>
                <p:cNvPr id="1045" name="Ink 1044">
                  <a:extLst>
                    <a:ext uri="{FF2B5EF4-FFF2-40B4-BE49-F238E27FC236}">
                      <a16:creationId xmlns:a16="http://schemas.microsoft.com/office/drawing/2014/main" id="{30D57504-BAA4-B3CC-23BE-71D2BBBB04C4}"/>
                    </a:ext>
                  </a:extLst>
                </p:cNvPr>
                <p:cNvPicPr/>
                <p:nvPr/>
              </p:nvPicPr>
              <p:blipFill>
                <a:blip r:embed="rId45"/>
                <a:stretch>
                  <a:fillRect/>
                </a:stretch>
              </p:blipFill>
              <p:spPr>
                <a:xfrm>
                  <a:off x="3100702" y="5420587"/>
                  <a:ext cx="165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8" name="Ink 1047">
                  <a:extLst>
                    <a:ext uri="{FF2B5EF4-FFF2-40B4-BE49-F238E27FC236}">
                      <a16:creationId xmlns:a16="http://schemas.microsoft.com/office/drawing/2014/main" id="{69BFB069-17D7-3436-14A4-A89C7A793DEF}"/>
                    </a:ext>
                  </a:extLst>
                </p14:cNvPr>
                <p14:cNvContentPartPr/>
                <p14:nvPr/>
              </p14:nvContentPartPr>
              <p14:xfrm>
                <a:off x="2801542" y="5878147"/>
                <a:ext cx="40320" cy="95040"/>
              </p14:xfrm>
            </p:contentPart>
          </mc:Choice>
          <mc:Fallback xmlns="">
            <p:pic>
              <p:nvPicPr>
                <p:cNvPr id="1048" name="Ink 1047">
                  <a:extLst>
                    <a:ext uri="{FF2B5EF4-FFF2-40B4-BE49-F238E27FC236}">
                      <a16:creationId xmlns:a16="http://schemas.microsoft.com/office/drawing/2014/main" id="{69BFB069-17D7-3436-14A4-A89C7A793DEF}"/>
                    </a:ext>
                  </a:extLst>
                </p:cNvPr>
                <p:cNvPicPr/>
                <p:nvPr/>
              </p:nvPicPr>
              <p:blipFill>
                <a:blip r:embed="rId47"/>
                <a:stretch>
                  <a:fillRect/>
                </a:stretch>
              </p:blipFill>
              <p:spPr>
                <a:xfrm>
                  <a:off x="2795422" y="5872027"/>
                  <a:ext cx="5256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9" name="Ink 1048">
                  <a:extLst>
                    <a:ext uri="{FF2B5EF4-FFF2-40B4-BE49-F238E27FC236}">
                      <a16:creationId xmlns:a16="http://schemas.microsoft.com/office/drawing/2014/main" id="{336E935C-E958-AFCA-A272-7F6A446B51B6}"/>
                    </a:ext>
                  </a:extLst>
                </p14:cNvPr>
                <p14:cNvContentPartPr/>
                <p14:nvPr/>
              </p14:nvContentPartPr>
              <p14:xfrm>
                <a:off x="3015382" y="5805787"/>
                <a:ext cx="82800" cy="307080"/>
              </p14:xfrm>
            </p:contentPart>
          </mc:Choice>
          <mc:Fallback xmlns="">
            <p:pic>
              <p:nvPicPr>
                <p:cNvPr id="1049" name="Ink 1048">
                  <a:extLst>
                    <a:ext uri="{FF2B5EF4-FFF2-40B4-BE49-F238E27FC236}">
                      <a16:creationId xmlns:a16="http://schemas.microsoft.com/office/drawing/2014/main" id="{336E935C-E958-AFCA-A272-7F6A446B51B6}"/>
                    </a:ext>
                  </a:extLst>
                </p:cNvPr>
                <p:cNvPicPr/>
                <p:nvPr/>
              </p:nvPicPr>
              <p:blipFill>
                <a:blip r:embed="rId49"/>
                <a:stretch>
                  <a:fillRect/>
                </a:stretch>
              </p:blipFill>
              <p:spPr>
                <a:xfrm>
                  <a:off x="3009262" y="5799667"/>
                  <a:ext cx="95040" cy="319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0">
            <p14:nvContentPartPr>
              <p14:cNvPr id="1052" name="Ink 1051">
                <a:extLst>
                  <a:ext uri="{FF2B5EF4-FFF2-40B4-BE49-F238E27FC236}">
                    <a16:creationId xmlns:a16="http://schemas.microsoft.com/office/drawing/2014/main" id="{EDF95C37-81AD-C5B4-FB9D-DD3964C32674}"/>
                  </a:ext>
                </a:extLst>
              </p14:cNvPr>
              <p14:cNvContentPartPr/>
              <p14:nvPr/>
            </p14:nvContentPartPr>
            <p14:xfrm>
              <a:off x="3210502" y="5850427"/>
              <a:ext cx="177480" cy="233280"/>
            </p14:xfrm>
          </p:contentPart>
        </mc:Choice>
        <mc:Fallback xmlns="">
          <p:pic>
            <p:nvPicPr>
              <p:cNvPr id="1052" name="Ink 1051">
                <a:extLst>
                  <a:ext uri="{FF2B5EF4-FFF2-40B4-BE49-F238E27FC236}">
                    <a16:creationId xmlns:a16="http://schemas.microsoft.com/office/drawing/2014/main" id="{EDF95C37-81AD-C5B4-FB9D-DD3964C32674}"/>
                  </a:ext>
                </a:extLst>
              </p:cNvPr>
              <p:cNvPicPr/>
              <p:nvPr/>
            </p:nvPicPr>
            <p:blipFill>
              <a:blip r:embed="rId51"/>
              <a:stretch>
                <a:fillRect/>
              </a:stretch>
            </p:blipFill>
            <p:spPr>
              <a:xfrm>
                <a:off x="3204382" y="5844307"/>
                <a:ext cx="189720" cy="245520"/>
              </a:xfrm>
              <a:prstGeom prst="rect">
                <a:avLst/>
              </a:prstGeom>
            </p:spPr>
          </p:pic>
        </mc:Fallback>
      </mc:AlternateContent>
      <p:grpSp>
        <p:nvGrpSpPr>
          <p:cNvPr id="1056" name="Group 1055">
            <a:extLst>
              <a:ext uri="{FF2B5EF4-FFF2-40B4-BE49-F238E27FC236}">
                <a16:creationId xmlns:a16="http://schemas.microsoft.com/office/drawing/2014/main" id="{25FB34AD-8389-BF60-A160-E2AE84B8A725}"/>
              </a:ext>
            </a:extLst>
          </p:cNvPr>
          <p:cNvGrpSpPr/>
          <p:nvPr/>
        </p:nvGrpSpPr>
        <p:grpSpPr>
          <a:xfrm>
            <a:off x="10451902" y="4907947"/>
            <a:ext cx="1018080" cy="1122840"/>
            <a:chOff x="10451902" y="4907947"/>
            <a:chExt cx="1018080" cy="1122840"/>
          </a:xfrm>
        </p:grpSpPr>
        <mc:AlternateContent xmlns:mc="http://schemas.openxmlformats.org/markup-compatibility/2006" xmlns:p14="http://schemas.microsoft.com/office/powerpoint/2010/main">
          <mc:Choice Requires="p14">
            <p:contentPart p14:bwMode="auto" r:id="rId52">
              <p14:nvContentPartPr>
                <p14:cNvPr id="1053" name="Ink 1052">
                  <a:extLst>
                    <a:ext uri="{FF2B5EF4-FFF2-40B4-BE49-F238E27FC236}">
                      <a16:creationId xmlns:a16="http://schemas.microsoft.com/office/drawing/2014/main" id="{C250C3E9-0EFA-D4EC-88AB-33BCCA2968D0}"/>
                    </a:ext>
                  </a:extLst>
                </p14:cNvPr>
                <p14:cNvContentPartPr/>
                <p14:nvPr/>
              </p14:nvContentPartPr>
              <p14:xfrm>
                <a:off x="10451902" y="4907947"/>
                <a:ext cx="1018080" cy="1122840"/>
              </p14:xfrm>
            </p:contentPart>
          </mc:Choice>
          <mc:Fallback xmlns="">
            <p:pic>
              <p:nvPicPr>
                <p:cNvPr id="1053" name="Ink 1052">
                  <a:extLst>
                    <a:ext uri="{FF2B5EF4-FFF2-40B4-BE49-F238E27FC236}">
                      <a16:creationId xmlns:a16="http://schemas.microsoft.com/office/drawing/2014/main" id="{C250C3E9-0EFA-D4EC-88AB-33BCCA2968D0}"/>
                    </a:ext>
                  </a:extLst>
                </p:cNvPr>
                <p:cNvPicPr/>
                <p:nvPr/>
              </p:nvPicPr>
              <p:blipFill>
                <a:blip r:embed="rId53"/>
                <a:stretch>
                  <a:fillRect/>
                </a:stretch>
              </p:blipFill>
              <p:spPr>
                <a:xfrm>
                  <a:off x="10445782" y="4901827"/>
                  <a:ext cx="103032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54" name="Ink 1053">
                  <a:extLst>
                    <a:ext uri="{FF2B5EF4-FFF2-40B4-BE49-F238E27FC236}">
                      <a16:creationId xmlns:a16="http://schemas.microsoft.com/office/drawing/2014/main" id="{31F21626-2D79-D0B2-F6A5-FFB2839E3D8B}"/>
                    </a:ext>
                  </a:extLst>
                </p14:cNvPr>
                <p14:cNvContentPartPr/>
                <p14:nvPr/>
              </p14:nvContentPartPr>
              <p14:xfrm>
                <a:off x="10630102" y="5557747"/>
                <a:ext cx="786240" cy="84600"/>
              </p14:xfrm>
            </p:contentPart>
          </mc:Choice>
          <mc:Fallback xmlns="">
            <p:pic>
              <p:nvPicPr>
                <p:cNvPr id="1054" name="Ink 1053">
                  <a:extLst>
                    <a:ext uri="{FF2B5EF4-FFF2-40B4-BE49-F238E27FC236}">
                      <a16:creationId xmlns:a16="http://schemas.microsoft.com/office/drawing/2014/main" id="{31F21626-2D79-D0B2-F6A5-FFB2839E3D8B}"/>
                    </a:ext>
                  </a:extLst>
                </p:cNvPr>
                <p:cNvPicPr/>
                <p:nvPr/>
              </p:nvPicPr>
              <p:blipFill>
                <a:blip r:embed="rId55"/>
                <a:stretch>
                  <a:fillRect/>
                </a:stretch>
              </p:blipFill>
              <p:spPr>
                <a:xfrm>
                  <a:off x="10623982" y="5551627"/>
                  <a:ext cx="798480" cy="96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1057" name="Ink 1056">
                <a:extLst>
                  <a:ext uri="{FF2B5EF4-FFF2-40B4-BE49-F238E27FC236}">
                    <a16:creationId xmlns:a16="http://schemas.microsoft.com/office/drawing/2014/main" id="{AE97433F-CA54-6F7A-59E8-5A4CFC172877}"/>
                  </a:ext>
                </a:extLst>
              </p14:cNvPr>
              <p14:cNvContentPartPr/>
              <p14:nvPr/>
            </p14:nvContentPartPr>
            <p14:xfrm>
              <a:off x="10470622" y="5227627"/>
              <a:ext cx="1026360" cy="12960"/>
            </p14:xfrm>
          </p:contentPart>
        </mc:Choice>
        <mc:Fallback xmlns="">
          <p:pic>
            <p:nvPicPr>
              <p:cNvPr id="1057" name="Ink 1056">
                <a:extLst>
                  <a:ext uri="{FF2B5EF4-FFF2-40B4-BE49-F238E27FC236}">
                    <a16:creationId xmlns:a16="http://schemas.microsoft.com/office/drawing/2014/main" id="{AE97433F-CA54-6F7A-59E8-5A4CFC172877}"/>
                  </a:ext>
                </a:extLst>
              </p:cNvPr>
              <p:cNvPicPr/>
              <p:nvPr/>
            </p:nvPicPr>
            <p:blipFill>
              <a:blip r:embed="rId57"/>
              <a:stretch>
                <a:fillRect/>
              </a:stretch>
            </p:blipFill>
            <p:spPr>
              <a:xfrm>
                <a:off x="10464502" y="5221507"/>
                <a:ext cx="1038600" cy="25200"/>
              </a:xfrm>
              <a:prstGeom prst="rect">
                <a:avLst/>
              </a:prstGeom>
            </p:spPr>
          </p:pic>
        </mc:Fallback>
      </mc:AlternateContent>
      <p:grpSp>
        <p:nvGrpSpPr>
          <p:cNvPr id="1061" name="Group 1060">
            <a:extLst>
              <a:ext uri="{FF2B5EF4-FFF2-40B4-BE49-F238E27FC236}">
                <a16:creationId xmlns:a16="http://schemas.microsoft.com/office/drawing/2014/main" id="{74B0A76E-3BE6-1D94-DDA6-536C00E328A7}"/>
              </a:ext>
            </a:extLst>
          </p:cNvPr>
          <p:cNvGrpSpPr/>
          <p:nvPr/>
        </p:nvGrpSpPr>
        <p:grpSpPr>
          <a:xfrm>
            <a:off x="10395742" y="431707"/>
            <a:ext cx="988920" cy="824040"/>
            <a:chOff x="10395742" y="431707"/>
            <a:chExt cx="988920" cy="824040"/>
          </a:xfrm>
        </p:grpSpPr>
        <mc:AlternateContent xmlns:mc="http://schemas.openxmlformats.org/markup-compatibility/2006" xmlns:p14="http://schemas.microsoft.com/office/powerpoint/2010/main">
          <mc:Choice Requires="p14">
            <p:contentPart p14:bwMode="auto" r:id="rId58">
              <p14:nvContentPartPr>
                <p14:cNvPr id="1058" name="Ink 1057">
                  <a:extLst>
                    <a:ext uri="{FF2B5EF4-FFF2-40B4-BE49-F238E27FC236}">
                      <a16:creationId xmlns:a16="http://schemas.microsoft.com/office/drawing/2014/main" id="{1D4EDD77-5971-42BE-6742-A9A2E6FDD34B}"/>
                    </a:ext>
                  </a:extLst>
                </p14:cNvPr>
                <p14:cNvContentPartPr/>
                <p14:nvPr/>
              </p14:nvContentPartPr>
              <p14:xfrm>
                <a:off x="10395742" y="431707"/>
                <a:ext cx="947520" cy="824040"/>
              </p14:xfrm>
            </p:contentPart>
          </mc:Choice>
          <mc:Fallback xmlns="">
            <p:pic>
              <p:nvPicPr>
                <p:cNvPr id="1058" name="Ink 1057">
                  <a:extLst>
                    <a:ext uri="{FF2B5EF4-FFF2-40B4-BE49-F238E27FC236}">
                      <a16:creationId xmlns:a16="http://schemas.microsoft.com/office/drawing/2014/main" id="{1D4EDD77-5971-42BE-6742-A9A2E6FDD34B}"/>
                    </a:ext>
                  </a:extLst>
                </p:cNvPr>
                <p:cNvPicPr/>
                <p:nvPr/>
              </p:nvPicPr>
              <p:blipFill>
                <a:blip r:embed="rId59"/>
                <a:stretch>
                  <a:fillRect/>
                </a:stretch>
              </p:blipFill>
              <p:spPr>
                <a:xfrm>
                  <a:off x="10389622" y="425587"/>
                  <a:ext cx="959760" cy="83628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59" name="Ink 1058">
                  <a:extLst>
                    <a:ext uri="{FF2B5EF4-FFF2-40B4-BE49-F238E27FC236}">
                      <a16:creationId xmlns:a16="http://schemas.microsoft.com/office/drawing/2014/main" id="{5EF23962-63F9-1E38-9405-242A03B243D3}"/>
                    </a:ext>
                  </a:extLst>
                </p14:cNvPr>
                <p14:cNvContentPartPr/>
                <p14:nvPr/>
              </p14:nvContentPartPr>
              <p14:xfrm>
                <a:off x="10425262" y="914467"/>
                <a:ext cx="959400" cy="360"/>
              </p14:xfrm>
            </p:contentPart>
          </mc:Choice>
          <mc:Fallback xmlns="">
            <p:pic>
              <p:nvPicPr>
                <p:cNvPr id="1059" name="Ink 1058">
                  <a:extLst>
                    <a:ext uri="{FF2B5EF4-FFF2-40B4-BE49-F238E27FC236}">
                      <a16:creationId xmlns:a16="http://schemas.microsoft.com/office/drawing/2014/main" id="{5EF23962-63F9-1E38-9405-242A03B243D3}"/>
                    </a:ext>
                  </a:extLst>
                </p:cNvPr>
                <p:cNvPicPr/>
                <p:nvPr/>
              </p:nvPicPr>
              <p:blipFill>
                <a:blip r:embed="rId61"/>
                <a:stretch>
                  <a:fillRect/>
                </a:stretch>
              </p:blipFill>
              <p:spPr>
                <a:xfrm>
                  <a:off x="10419142" y="908347"/>
                  <a:ext cx="971640" cy="12600"/>
                </a:xfrm>
                <a:prstGeom prst="rect">
                  <a:avLst/>
                </a:prstGeom>
              </p:spPr>
            </p:pic>
          </mc:Fallback>
        </mc:AlternateContent>
      </p:grpSp>
      <p:grpSp>
        <p:nvGrpSpPr>
          <p:cNvPr id="1065" name="Group 1064">
            <a:extLst>
              <a:ext uri="{FF2B5EF4-FFF2-40B4-BE49-F238E27FC236}">
                <a16:creationId xmlns:a16="http://schemas.microsoft.com/office/drawing/2014/main" id="{CDA54D71-CD82-E883-D95C-43C5FF1AA66A}"/>
              </a:ext>
            </a:extLst>
          </p:cNvPr>
          <p:cNvGrpSpPr/>
          <p:nvPr/>
        </p:nvGrpSpPr>
        <p:grpSpPr>
          <a:xfrm>
            <a:off x="2064262" y="531427"/>
            <a:ext cx="837360" cy="759960"/>
            <a:chOff x="2064262" y="531427"/>
            <a:chExt cx="837360" cy="759960"/>
          </a:xfrm>
        </p:grpSpPr>
        <mc:AlternateContent xmlns:mc="http://schemas.openxmlformats.org/markup-compatibility/2006" xmlns:p14="http://schemas.microsoft.com/office/powerpoint/2010/main">
          <mc:Choice Requires="p14">
            <p:contentPart p14:bwMode="auto" r:id="rId62">
              <p14:nvContentPartPr>
                <p14:cNvPr id="1062" name="Ink 1061">
                  <a:extLst>
                    <a:ext uri="{FF2B5EF4-FFF2-40B4-BE49-F238E27FC236}">
                      <a16:creationId xmlns:a16="http://schemas.microsoft.com/office/drawing/2014/main" id="{F3E9ECC0-7149-33BB-E899-543402C1F77C}"/>
                    </a:ext>
                  </a:extLst>
                </p14:cNvPr>
                <p14:cNvContentPartPr/>
                <p14:nvPr/>
              </p14:nvContentPartPr>
              <p14:xfrm>
                <a:off x="2064262" y="531427"/>
                <a:ext cx="837360" cy="759960"/>
              </p14:xfrm>
            </p:contentPart>
          </mc:Choice>
          <mc:Fallback xmlns="">
            <p:pic>
              <p:nvPicPr>
                <p:cNvPr id="1062" name="Ink 1061">
                  <a:extLst>
                    <a:ext uri="{FF2B5EF4-FFF2-40B4-BE49-F238E27FC236}">
                      <a16:creationId xmlns:a16="http://schemas.microsoft.com/office/drawing/2014/main" id="{F3E9ECC0-7149-33BB-E899-543402C1F77C}"/>
                    </a:ext>
                  </a:extLst>
                </p:cNvPr>
                <p:cNvPicPr/>
                <p:nvPr/>
              </p:nvPicPr>
              <p:blipFill>
                <a:blip r:embed="rId63"/>
                <a:stretch>
                  <a:fillRect/>
                </a:stretch>
              </p:blipFill>
              <p:spPr>
                <a:xfrm>
                  <a:off x="2058142" y="525307"/>
                  <a:ext cx="849600" cy="7722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63" name="Ink 1062">
                  <a:extLst>
                    <a:ext uri="{FF2B5EF4-FFF2-40B4-BE49-F238E27FC236}">
                      <a16:creationId xmlns:a16="http://schemas.microsoft.com/office/drawing/2014/main" id="{36080F80-6B41-7517-5A76-936861980497}"/>
                    </a:ext>
                  </a:extLst>
                </p14:cNvPr>
                <p14:cNvContentPartPr/>
                <p14:nvPr/>
              </p14:nvContentPartPr>
              <p14:xfrm>
                <a:off x="2070022" y="933187"/>
                <a:ext cx="826560" cy="23400"/>
              </p14:xfrm>
            </p:contentPart>
          </mc:Choice>
          <mc:Fallback xmlns="">
            <p:pic>
              <p:nvPicPr>
                <p:cNvPr id="1063" name="Ink 1062">
                  <a:extLst>
                    <a:ext uri="{FF2B5EF4-FFF2-40B4-BE49-F238E27FC236}">
                      <a16:creationId xmlns:a16="http://schemas.microsoft.com/office/drawing/2014/main" id="{36080F80-6B41-7517-5A76-936861980497}"/>
                    </a:ext>
                  </a:extLst>
                </p:cNvPr>
                <p:cNvPicPr/>
                <p:nvPr/>
              </p:nvPicPr>
              <p:blipFill>
                <a:blip r:embed="rId65"/>
                <a:stretch>
                  <a:fillRect/>
                </a:stretch>
              </p:blipFill>
              <p:spPr>
                <a:xfrm>
                  <a:off x="2063902" y="927067"/>
                  <a:ext cx="838800" cy="35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1066" name="Ink 1065">
                <a:extLst>
                  <a:ext uri="{FF2B5EF4-FFF2-40B4-BE49-F238E27FC236}">
                    <a16:creationId xmlns:a16="http://schemas.microsoft.com/office/drawing/2014/main" id="{ED6B05ED-CA22-4C53-C244-2FFB9620A5A0}"/>
                  </a:ext>
                </a:extLst>
              </p14:cNvPr>
              <p14:cNvContentPartPr/>
              <p14:nvPr/>
            </p14:nvContentPartPr>
            <p14:xfrm>
              <a:off x="7172302" y="-377933"/>
              <a:ext cx="360" cy="360"/>
            </p14:xfrm>
          </p:contentPart>
        </mc:Choice>
        <mc:Fallback xmlns="">
          <p:pic>
            <p:nvPicPr>
              <p:cNvPr id="1066" name="Ink 1065">
                <a:extLst>
                  <a:ext uri="{FF2B5EF4-FFF2-40B4-BE49-F238E27FC236}">
                    <a16:creationId xmlns:a16="http://schemas.microsoft.com/office/drawing/2014/main" id="{ED6B05ED-CA22-4C53-C244-2FFB9620A5A0}"/>
                  </a:ext>
                </a:extLst>
              </p:cNvPr>
              <p:cNvPicPr/>
              <p:nvPr/>
            </p:nvPicPr>
            <p:blipFill>
              <a:blip r:embed="rId5"/>
              <a:stretch>
                <a:fillRect/>
              </a:stretch>
            </p:blipFill>
            <p:spPr>
              <a:xfrm>
                <a:off x="7166182" y="-384053"/>
                <a:ext cx="12600" cy="12600"/>
              </a:xfrm>
              <a:prstGeom prst="rect">
                <a:avLst/>
              </a:prstGeom>
            </p:spPr>
          </p:pic>
        </mc:Fallback>
      </mc:AlternateContent>
    </p:spTree>
    <p:extLst>
      <p:ext uri="{BB962C8B-B14F-4D97-AF65-F5344CB8AC3E}">
        <p14:creationId xmlns:p14="http://schemas.microsoft.com/office/powerpoint/2010/main" val="202930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703A0B2A-E14D-3803-B342-451CFAD55413}"/>
              </a:ext>
            </a:extLst>
          </p:cNvPr>
          <p:cNvPicPr>
            <a:picLocks noGrp="1" noChangeAspect="1"/>
          </p:cNvPicPr>
          <p:nvPr>
            <p:ph idx="1"/>
          </p:nvPr>
        </p:nvPicPr>
        <p:blipFill>
          <a:blip r:embed="rId2"/>
          <a:stretch>
            <a:fillRect/>
          </a:stretch>
        </p:blipFill>
        <p:spPr>
          <a:xfrm>
            <a:off x="100013" y="142876"/>
            <a:ext cx="11930062" cy="6429374"/>
          </a:xfrm>
          <a:prstGeom prst="rect">
            <a:avLst/>
          </a:prstGeom>
        </p:spPr>
      </p:pic>
    </p:spTree>
    <p:extLst>
      <p:ext uri="{BB962C8B-B14F-4D97-AF65-F5344CB8AC3E}">
        <p14:creationId xmlns:p14="http://schemas.microsoft.com/office/powerpoint/2010/main" val="128486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B8DE0-82A4-5073-B983-4AA86A517C79}"/>
              </a:ext>
            </a:extLst>
          </p:cNvPr>
          <p:cNvSpPr>
            <a:spLocks noGrp="1"/>
          </p:cNvSpPr>
          <p:nvPr>
            <p:ph idx="1"/>
          </p:nvPr>
        </p:nvSpPr>
        <p:spPr>
          <a:xfrm>
            <a:off x="357188" y="542925"/>
            <a:ext cx="10996611" cy="5634038"/>
          </a:xfrm>
        </p:spPr>
        <p:txBody>
          <a:bodyPr>
            <a:normAutofit/>
          </a:bodyPr>
          <a:lstStyle/>
          <a:p>
            <a:pPr marL="742950" marR="366395" lvl="1" indent="-285750" algn="just">
              <a:lnSpc>
                <a:spcPct val="103000"/>
              </a:lnSpc>
              <a:spcBef>
                <a:spcPts val="265"/>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Bayes' theorem allows updating the probability prediction</a:t>
            </a:r>
            <a:r>
              <a:rPr lang="en-US" sz="2800" spc="-6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observing</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new</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information</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real</a:t>
            </a:r>
            <a:r>
              <a:rPr lang="en-US" sz="2800" spc="-6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world.</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51790" lvl="1" indent="-285750" algn="just">
              <a:lnSpc>
                <a:spcPct val="103000"/>
              </a:lnSpc>
              <a:spcBef>
                <a:spcPts val="625"/>
              </a:spcBef>
              <a:spcAft>
                <a:spcPts val="0"/>
              </a:spcAft>
              <a:buFont typeface="Arial" panose="020B0604020202020204" pitchFamily="34" charset="0"/>
              <a:buChar char="•"/>
              <a:tabLst>
                <a:tab pos="868045"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Example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If</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cancer</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corresponds</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one's</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age</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then</a:t>
            </a:r>
            <a:r>
              <a:rPr lang="en-US" sz="2800" spc="6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spc="70"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using Bayes' theorem, we can determine the probability of </a:t>
            </a:r>
            <a:r>
              <a:rPr lang="en-US" sz="2800" spc="-6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cancer</a:t>
            </a:r>
            <a:r>
              <a:rPr lang="en-US" sz="2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more</a:t>
            </a:r>
            <a:r>
              <a:rPr lang="en-US" sz="2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accurately</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help</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age.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67030" lvl="1" indent="-285750" algn="just">
              <a:lnSpc>
                <a:spcPct val="103000"/>
              </a:lnSpc>
              <a:spcBef>
                <a:spcPts val="625"/>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Bayes'</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theorem can</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derived</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using</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rule</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2800" spc="-6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conditional</a:t>
            </a:r>
            <a:r>
              <a:rPr lang="en-US" sz="2800" spc="2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probability</a:t>
            </a:r>
            <a:r>
              <a:rPr lang="en-US" sz="2800" spc="2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800" spc="1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8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z="2800"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2800" spc="2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known</a:t>
            </a:r>
            <a:r>
              <a:rPr lang="en-US" sz="2800"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800" spc="2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spcBef>
                <a:spcPts val="615"/>
              </a:spcBef>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As</a:t>
            </a:r>
            <a:r>
              <a:rPr lang="en-US" sz="28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2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product</a:t>
            </a:r>
            <a:r>
              <a:rPr lang="en-US" sz="2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rule</a:t>
            </a:r>
            <a:r>
              <a:rPr lang="en-US" sz="2800" spc="-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we</a:t>
            </a:r>
            <a:r>
              <a:rPr lang="en-US" sz="2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write:</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437640">
              <a:spcBef>
                <a:spcPts val="610"/>
              </a:spcBef>
              <a:spcAft>
                <a:spcPts val="0"/>
              </a:spcAft>
            </a:pP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 ⋀</a:t>
            </a:r>
            <a:r>
              <a:rPr lang="en-US" spc="1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pc="-2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P(A|B)</a:t>
            </a:r>
            <a:r>
              <a:rPr lang="en-US" spc="1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P(B)</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or</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23240">
              <a:spcBef>
                <a:spcPts val="760"/>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Similarly,</a:t>
            </a:r>
            <a:r>
              <a:rPr lang="en-US" spc="4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probability</a:t>
            </a:r>
            <a:r>
              <a:rPr lang="en-US" spc="3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pc="2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pc="2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pc="2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known</a:t>
            </a:r>
            <a:r>
              <a:rPr lang="en-US" spc="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pc="-1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437640">
              <a:spcBef>
                <a:spcPts val="615"/>
              </a:spcBef>
              <a:spcAft>
                <a:spcPts val="0"/>
              </a:spcAft>
            </a:pP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a:t>
            </a:r>
            <a:r>
              <a:rPr lang="en-US" spc="-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1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 P(B|A)</a:t>
            </a:r>
            <a:r>
              <a:rPr lang="en-US" spc="-15"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P(A)</a:t>
            </a:r>
            <a:endParaRPr lang="en-IN"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3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C855A18-42C3-4CAC-A3BA-65032F1F9251}"/>
              </a:ext>
            </a:extLst>
          </p:cNvPr>
          <p:cNvGraphicFramePr>
            <a:graphicFrameLocks noChangeAspect="1"/>
          </p:cNvGraphicFramePr>
          <p:nvPr>
            <p:custDataLst>
              <p:tags r:id="rId1"/>
            </p:custDataLst>
            <p:extLst>
              <p:ext uri="{D42A27DB-BD31-4B8C-83A1-F6EECF244321}">
                <p14:modId xmlns:p14="http://schemas.microsoft.com/office/powerpoint/2010/main" val="2897682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7C855A18-42C3-4CAC-A3BA-65032F1F925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540212CB-1DB5-E6A1-4DF7-AF83E7529571}"/>
              </a:ext>
            </a:extLst>
          </p:cNvPr>
          <p:cNvSpPr>
            <a:spLocks noGrp="1"/>
          </p:cNvSpPr>
          <p:nvPr>
            <p:ph type="title"/>
          </p:nvPr>
        </p:nvSpPr>
        <p:spPr>
          <a:xfrm>
            <a:off x="635000" y="169334"/>
            <a:ext cx="10718800" cy="829733"/>
          </a:xfrm>
        </p:spPr>
        <p:txBody>
          <a:bodyPr vert="horz"/>
          <a:lstStyle/>
          <a:p>
            <a:r>
              <a:rPr lang="en-US" dirty="0"/>
              <a:t>UTILITY BASED SYSTEM</a:t>
            </a:r>
          </a:p>
        </p:txBody>
      </p:sp>
      <p:sp>
        <p:nvSpPr>
          <p:cNvPr id="3" name="Content Placeholder 2">
            <a:extLst>
              <a:ext uri="{FF2B5EF4-FFF2-40B4-BE49-F238E27FC236}">
                <a16:creationId xmlns:a16="http://schemas.microsoft.com/office/drawing/2014/main" id="{AD6E1D2C-0F0E-5A33-EAA1-AD7E2A5A283E}"/>
              </a:ext>
            </a:extLst>
          </p:cNvPr>
          <p:cNvSpPr>
            <a:spLocks noGrp="1"/>
          </p:cNvSpPr>
          <p:nvPr>
            <p:ph idx="1"/>
          </p:nvPr>
        </p:nvSpPr>
        <p:spPr>
          <a:xfrm>
            <a:off x="465667" y="1371601"/>
            <a:ext cx="10888133" cy="4512732"/>
          </a:xfrm>
        </p:spPr>
        <p:txBody>
          <a:bodyPr>
            <a:normAutofit/>
          </a:bodyPr>
          <a:lstStyle/>
          <a:p>
            <a:pPr marL="742950" marR="135890" lvl="1" indent="-285750" algn="just">
              <a:lnSpc>
                <a:spcPct val="150000"/>
              </a:lnSpc>
              <a:spcBef>
                <a:spcPts val="175"/>
              </a:spcBef>
              <a:spcAft>
                <a:spcPts val="0"/>
              </a:spcAft>
              <a:buFont typeface="Arial" panose="020B0604020202020204" pitchFamily="34" charset="0"/>
              <a:buChar char="•"/>
              <a:tabLst>
                <a:tab pos="855980" algn="l"/>
              </a:tabLst>
            </a:pP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These agents are similar to the goal-based agent but provide an extra component of utility measurement which makes them different</a:t>
            </a:r>
            <a:r>
              <a:rPr lang="en-IN" sz="16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6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providing</a:t>
            </a:r>
            <a:r>
              <a:rPr lang="en-IN" sz="16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measure</a:t>
            </a:r>
            <a:r>
              <a:rPr lang="en-IN" sz="16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16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success</a:t>
            </a:r>
            <a:r>
              <a:rPr lang="en-IN" sz="16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at</a:t>
            </a:r>
            <a:r>
              <a:rPr lang="en-IN" sz="16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6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given</a:t>
            </a:r>
            <a:r>
              <a:rPr lang="en-IN" sz="16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state Utility-based</a:t>
            </a:r>
            <a:r>
              <a:rPr lang="en-IN" sz="1600" spc="40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agent</a:t>
            </a:r>
            <a:r>
              <a:rPr lang="en-IN" sz="1600" spc="4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act</a:t>
            </a:r>
            <a:r>
              <a:rPr lang="en-IN" sz="1600" spc="39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based</a:t>
            </a:r>
            <a:r>
              <a:rPr lang="en-IN" sz="1600" spc="43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not</a:t>
            </a:r>
            <a:r>
              <a:rPr lang="en-IN" sz="1600" spc="4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only</a:t>
            </a:r>
            <a:r>
              <a:rPr lang="en-IN" sz="1600" spc="39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goals</a:t>
            </a:r>
            <a:r>
              <a:rPr lang="en-IN" sz="1600" spc="4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but</a:t>
            </a:r>
            <a:r>
              <a:rPr lang="en-IN" sz="1600" spc="4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also</a:t>
            </a:r>
            <a:r>
              <a:rPr lang="en-IN" sz="1600" spc="40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40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best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way</a:t>
            </a:r>
            <a:r>
              <a:rPr lang="en-IN" sz="16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6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achieve</a:t>
            </a:r>
            <a:r>
              <a:rPr lang="en-IN" sz="16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16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goal.</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gn="just">
              <a:lnSpc>
                <a:spcPct val="150000"/>
              </a:lnSpc>
              <a:spcBef>
                <a:spcPts val="255"/>
              </a:spcBef>
              <a:spcAft>
                <a:spcPts val="0"/>
              </a:spcAft>
              <a:buFont typeface="Arial" panose="020B0604020202020204" pitchFamily="34" charset="0"/>
              <a:buChar char="•"/>
              <a:tabLst>
                <a:tab pos="840740" algn="l"/>
              </a:tabLst>
            </a:pP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 The</a:t>
            </a:r>
            <a:r>
              <a:rPr lang="en-IN" sz="1600" spc="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Utility-based  </a:t>
            </a:r>
            <a:r>
              <a:rPr lang="en-IN" sz="16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agent  </a:t>
            </a:r>
            <a:r>
              <a:rPr lang="en-IN" sz="1600" spc="8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is  </a:t>
            </a:r>
            <a:r>
              <a:rPr lang="en-IN" sz="1600" spc="10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useful  </a:t>
            </a:r>
            <a:r>
              <a:rPr lang="en-IN" sz="1600" spc="1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when  </a:t>
            </a:r>
            <a:r>
              <a:rPr lang="en-IN" sz="1600" spc="1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there  </a:t>
            </a:r>
            <a:r>
              <a:rPr lang="en-IN" sz="16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are  </a:t>
            </a:r>
            <a:r>
              <a:rPr lang="en-IN" sz="16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multiple  </a:t>
            </a:r>
            <a:r>
              <a:rPr lang="en-IN" sz="1600" spc="7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spc="5" dirty="0">
                <a:effectLst/>
                <a:latin typeface="Times New Roman" panose="02020603050405020304" pitchFamily="18" charset="0"/>
                <a:ea typeface="Calibri" panose="020F0502020204030204" pitchFamily="34" charset="0"/>
                <a:cs typeface="Times New Roman" panose="02020603050405020304" pitchFamily="18" charset="0"/>
              </a:rPr>
              <a:t>possible</a:t>
            </a:r>
            <a:r>
              <a:rPr lang="en-US" sz="1600" spc="5"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alternatives,</a:t>
            </a:r>
            <a:r>
              <a:rPr lang="en-IN" sz="16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16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an</a:t>
            </a:r>
            <a:r>
              <a:rPr lang="en-IN" sz="16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agent</a:t>
            </a:r>
            <a:r>
              <a:rPr lang="en-IN" sz="16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has</a:t>
            </a:r>
            <a:r>
              <a:rPr lang="en-IN" sz="16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a:t>
            </a:r>
            <a:r>
              <a:rPr lang="en-IN" sz="16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choose</a:t>
            </a:r>
            <a:r>
              <a:rPr lang="en-IN" sz="16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in</a:t>
            </a:r>
            <a:r>
              <a:rPr lang="en-IN" sz="16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order</a:t>
            </a:r>
            <a:r>
              <a:rPr lang="en-IN" sz="16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perform</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just">
              <a:lnSpc>
                <a:spcPct val="150000"/>
              </a:lnSpc>
            </a:pPr>
            <a:r>
              <a:rPr lang="en-US" sz="1600" b="0" i="0" dirty="0">
                <a:effectLst/>
                <a:highlight>
                  <a:srgbClr val="FAFBFC"/>
                </a:highlight>
                <a:latin typeface="Times New Roman" panose="02020603050405020304" pitchFamily="18" charset="0"/>
                <a:cs typeface="Times New Roman" panose="02020603050405020304" pitchFamily="18" charset="0"/>
              </a:rPr>
              <a:t>Utility theory in artificial intelligence is a mathematical framework used to model decision-making under uncertainty. It allows one to assign subjective values or preferences to different outcomes and helps make optimal choices based on these values. Utility theory is widely used in various AI applications such as </a:t>
            </a:r>
            <a:r>
              <a:rPr lang="en-US" sz="1600" b="1" i="0" dirty="0">
                <a:effectLst/>
                <a:highlight>
                  <a:srgbClr val="FAFBFC"/>
                </a:highlight>
                <a:latin typeface="Times New Roman" panose="02020603050405020304" pitchFamily="18" charset="0"/>
                <a:cs typeface="Times New Roman" panose="02020603050405020304" pitchFamily="18" charset="0"/>
              </a:rPr>
              <a:t>game theory</a:t>
            </a:r>
            <a:r>
              <a:rPr lang="en-US" sz="1600" b="0" i="0" dirty="0">
                <a:effectLst/>
                <a:highlight>
                  <a:srgbClr val="FAFBFC"/>
                </a:highlight>
                <a:latin typeface="Times New Roman" panose="02020603050405020304" pitchFamily="18" charset="0"/>
                <a:cs typeface="Times New Roman" panose="02020603050405020304" pitchFamily="18" charset="0"/>
              </a:rPr>
              <a:t>, </a:t>
            </a:r>
            <a:r>
              <a:rPr lang="en-US" sz="1600" b="1" i="0" dirty="0">
                <a:effectLst/>
                <a:highlight>
                  <a:srgbClr val="FAFBFC"/>
                </a:highlight>
                <a:latin typeface="Times New Roman" panose="02020603050405020304" pitchFamily="18" charset="0"/>
                <a:cs typeface="Times New Roman" panose="02020603050405020304" pitchFamily="18" charset="0"/>
              </a:rPr>
              <a:t>economics</a:t>
            </a:r>
            <a:r>
              <a:rPr lang="en-US" sz="1600" b="0" i="0" dirty="0">
                <a:effectLst/>
                <a:highlight>
                  <a:srgbClr val="FAFBFC"/>
                </a:highlight>
                <a:latin typeface="Times New Roman" panose="02020603050405020304" pitchFamily="18" charset="0"/>
                <a:cs typeface="Times New Roman" panose="02020603050405020304" pitchFamily="18" charset="0"/>
              </a:rPr>
              <a:t>, </a:t>
            </a:r>
            <a:r>
              <a:rPr lang="en-US" sz="1600" b="1" i="0" dirty="0">
                <a:effectLst/>
                <a:highlight>
                  <a:srgbClr val="FAFBFC"/>
                </a:highlight>
                <a:latin typeface="Times New Roman" panose="02020603050405020304" pitchFamily="18" charset="0"/>
                <a:cs typeface="Times New Roman" panose="02020603050405020304" pitchFamily="18" charset="0"/>
              </a:rPr>
              <a:t>robotics</a:t>
            </a:r>
            <a:r>
              <a:rPr lang="en-US" sz="1600" b="0" i="0" dirty="0">
                <a:effectLst/>
                <a:highlight>
                  <a:srgbClr val="FAFBFC"/>
                </a:highlight>
                <a:latin typeface="Times New Roman" panose="02020603050405020304" pitchFamily="18" charset="0"/>
                <a:cs typeface="Times New Roman" panose="02020603050405020304" pitchFamily="18" charset="0"/>
              </a:rPr>
              <a:t>, and </a:t>
            </a:r>
            <a:r>
              <a:rPr lang="en-US" sz="1600" b="1" i="0" dirty="0">
                <a:effectLst/>
                <a:highlight>
                  <a:srgbClr val="FAFBFC"/>
                </a:highlight>
                <a:latin typeface="Times New Roman" panose="02020603050405020304" pitchFamily="18" charset="0"/>
                <a:cs typeface="Times New Roman" panose="02020603050405020304" pitchFamily="18" charset="0"/>
              </a:rPr>
              <a:t>recommendation systems</a:t>
            </a:r>
            <a:r>
              <a:rPr lang="en-US" sz="1600" b="0" i="0" dirty="0">
                <a:effectLst/>
                <a:highlight>
                  <a:srgbClr val="FAFBFC"/>
                </a:highlight>
                <a:latin typeface="Times New Roman" panose="02020603050405020304" pitchFamily="18" charset="0"/>
                <a:cs typeface="Times New Roman" panose="02020603050405020304" pitchFamily="18" charset="0"/>
              </a:rPr>
              <a:t>, among others.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160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D823E92-067B-A17C-2C95-FFAE26C3087F}"/>
              </a:ext>
            </a:extLst>
          </p:cNvPr>
          <p:cNvGraphicFramePr>
            <a:graphicFrameLocks noChangeAspect="1"/>
          </p:cNvGraphicFramePr>
          <p:nvPr>
            <p:custDataLst>
              <p:tags r:id="rId1"/>
            </p:custDataLst>
            <p:extLst>
              <p:ext uri="{D42A27DB-BD31-4B8C-83A1-F6EECF244321}">
                <p14:modId xmlns:p14="http://schemas.microsoft.com/office/powerpoint/2010/main" val="15819825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FD823E92-067B-A17C-2C95-FFAE26C308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64AFD224-7977-227F-D629-5DFFD7226BA2}"/>
              </a:ext>
            </a:extLst>
          </p:cNvPr>
          <p:cNvSpPr>
            <a:spLocks noGrp="1"/>
          </p:cNvSpPr>
          <p:nvPr>
            <p:ph idx="1"/>
          </p:nvPr>
        </p:nvSpPr>
        <p:spPr>
          <a:xfrm>
            <a:off x="262467" y="194733"/>
            <a:ext cx="11091333" cy="5982230"/>
          </a:xfrm>
        </p:spPr>
        <p:txBody>
          <a:bodyPr/>
          <a:lstStyle/>
          <a:p>
            <a:r>
              <a:rPr lang="en-US" b="0" i="0" dirty="0">
                <a:solidFill>
                  <a:srgbClr val="61738E"/>
                </a:solidFill>
                <a:effectLst/>
                <a:highlight>
                  <a:srgbClr val="FAFBFC"/>
                </a:highlight>
                <a:latin typeface="__Source_Sans_Pro_fa6df0"/>
              </a:rPr>
              <a:t>A </a:t>
            </a:r>
            <a:r>
              <a:rPr lang="en-US" b="1" i="0" dirty="0">
                <a:solidFill>
                  <a:srgbClr val="61738E"/>
                </a:solidFill>
                <a:effectLst/>
                <a:highlight>
                  <a:srgbClr val="FAFBFC"/>
                </a:highlight>
                <a:latin typeface="__Source_Sans_Pro_fa6df0"/>
              </a:rPr>
              <a:t>utility function</a:t>
            </a:r>
            <a:r>
              <a:rPr lang="en-US" b="0" i="0" dirty="0">
                <a:solidFill>
                  <a:srgbClr val="61738E"/>
                </a:solidFill>
                <a:effectLst/>
                <a:highlight>
                  <a:srgbClr val="FAFBFC"/>
                </a:highlight>
                <a:latin typeface="__Source_Sans_Pro_fa6df0"/>
              </a:rPr>
              <a:t> is a mathematical function used in Artificial Intelligence (AI) to represent a system's preferences or objectives. It assigns a numerical value, referred to as </a:t>
            </a:r>
            <a:r>
              <a:rPr lang="en-US" b="1" i="0" dirty="0">
                <a:solidFill>
                  <a:srgbClr val="61738E"/>
                </a:solidFill>
                <a:effectLst/>
                <a:highlight>
                  <a:srgbClr val="FAFBFC"/>
                </a:highlight>
                <a:latin typeface="__Source_Sans_Pro_fa6df0"/>
              </a:rPr>
              <a:t>utility</a:t>
            </a:r>
            <a:r>
              <a:rPr lang="en-US" b="0" i="0" dirty="0">
                <a:solidFill>
                  <a:srgbClr val="61738E"/>
                </a:solidFill>
                <a:effectLst/>
                <a:highlight>
                  <a:srgbClr val="FAFBFC"/>
                </a:highlight>
                <a:latin typeface="__Source_Sans_Pro_fa6df0"/>
              </a:rPr>
              <a:t>, to different outcomes based on their </a:t>
            </a:r>
            <a:r>
              <a:rPr lang="en-US" b="1" i="0" dirty="0">
                <a:solidFill>
                  <a:srgbClr val="61738E"/>
                </a:solidFill>
                <a:effectLst/>
                <a:highlight>
                  <a:srgbClr val="FAFBFC"/>
                </a:highlight>
                <a:latin typeface="__Source_Sans_Pro_fa6df0"/>
              </a:rPr>
              <a:t>satisfaction level</a:t>
            </a:r>
            <a:r>
              <a:rPr lang="en-US" b="0" i="0" dirty="0">
                <a:solidFill>
                  <a:srgbClr val="61738E"/>
                </a:solidFill>
                <a:effectLst/>
                <a:highlight>
                  <a:srgbClr val="FAFBFC"/>
                </a:highlight>
                <a:latin typeface="__Source_Sans_Pro_fa6df0"/>
              </a:rPr>
              <a:t>. It is used to guide decision-making in AI systems. An agent or system typically defines the utility function based on its </a:t>
            </a:r>
            <a:r>
              <a:rPr lang="en-US" b="1" i="0" dirty="0">
                <a:solidFill>
                  <a:srgbClr val="61738E"/>
                </a:solidFill>
                <a:effectLst/>
                <a:highlight>
                  <a:srgbClr val="FAFBFC"/>
                </a:highlight>
                <a:latin typeface="__Source_Sans_Pro_fa6df0"/>
              </a:rPr>
              <a:t>goals</a:t>
            </a:r>
            <a:r>
              <a:rPr lang="en-US" b="0" i="0" dirty="0">
                <a:solidFill>
                  <a:srgbClr val="61738E"/>
                </a:solidFill>
                <a:effectLst/>
                <a:highlight>
                  <a:srgbClr val="FAFBFC"/>
                </a:highlight>
                <a:latin typeface="__Source_Sans_Pro_fa6df0"/>
              </a:rPr>
              <a:t>, </a:t>
            </a:r>
            <a:r>
              <a:rPr lang="en-US" b="1" i="0" dirty="0">
                <a:solidFill>
                  <a:srgbClr val="61738E"/>
                </a:solidFill>
                <a:effectLst/>
                <a:highlight>
                  <a:srgbClr val="FAFBFC"/>
                </a:highlight>
                <a:latin typeface="__Source_Sans_Pro_fa6df0"/>
              </a:rPr>
              <a:t>objectives</a:t>
            </a:r>
            <a:r>
              <a:rPr lang="en-US" b="0" i="0" dirty="0">
                <a:solidFill>
                  <a:srgbClr val="61738E"/>
                </a:solidFill>
                <a:effectLst/>
                <a:highlight>
                  <a:srgbClr val="FAFBFC"/>
                </a:highlight>
                <a:latin typeface="__Source_Sans_Pro_fa6df0"/>
              </a:rPr>
              <a:t>, and </a:t>
            </a:r>
            <a:r>
              <a:rPr lang="en-US" b="1" i="0" dirty="0">
                <a:solidFill>
                  <a:srgbClr val="61738E"/>
                </a:solidFill>
                <a:effectLst/>
                <a:highlight>
                  <a:srgbClr val="FAFBFC"/>
                </a:highlight>
                <a:latin typeface="__Source_Sans_Pro_fa6df0"/>
              </a:rPr>
              <a:t>preferences</a:t>
            </a:r>
            <a:r>
              <a:rPr lang="en-US" b="0" i="0" dirty="0">
                <a:solidFill>
                  <a:srgbClr val="61738E"/>
                </a:solidFill>
                <a:effectLst/>
                <a:highlight>
                  <a:srgbClr val="FAFBFC"/>
                </a:highlight>
                <a:latin typeface="__Source_Sans_Pro_fa6df0"/>
              </a:rPr>
              <a:t>. It maps different outcomes to their corresponding utility values, where </a:t>
            </a:r>
            <a:r>
              <a:rPr lang="en-US" b="1" i="0" dirty="0">
                <a:solidFill>
                  <a:srgbClr val="61738E"/>
                </a:solidFill>
                <a:effectLst/>
                <a:highlight>
                  <a:srgbClr val="FAFBFC"/>
                </a:highlight>
                <a:latin typeface="__Source_Sans_Pro_fa6df0"/>
              </a:rPr>
              <a:t>higher utility values represent more desirable outcomes</a:t>
            </a:r>
            <a:r>
              <a:rPr lang="en-US" b="0" i="0" dirty="0">
                <a:solidFill>
                  <a:srgbClr val="61738E"/>
                </a:solidFill>
                <a:effectLst/>
                <a:highlight>
                  <a:srgbClr val="FAFBFC"/>
                </a:highlight>
                <a:latin typeface="__Source_Sans_Pro_fa6df0"/>
              </a:rPr>
              <a:t>. </a:t>
            </a:r>
          </a:p>
          <a:p>
            <a:r>
              <a:rPr lang="en-US" b="0" i="0" dirty="0">
                <a:solidFill>
                  <a:srgbClr val="61738E"/>
                </a:solidFill>
                <a:effectLst/>
                <a:highlight>
                  <a:srgbClr val="FAFBFC"/>
                </a:highlight>
                <a:latin typeface="__Source_Sans_Pro_fa6df0"/>
              </a:rPr>
              <a:t>The utility function is typically denoted as </a:t>
            </a:r>
            <a:r>
              <a:rPr lang="en-US" b="0" i="0" dirty="0">
                <a:solidFill>
                  <a:srgbClr val="61738E"/>
                </a:solidFill>
                <a:effectLst/>
                <a:highlight>
                  <a:srgbClr val="FAFBFC"/>
                </a:highlight>
                <a:latin typeface="KaTeX_Main"/>
              </a:rPr>
              <a:t>U</a:t>
            </a:r>
            <a:r>
              <a:rPr lang="en-US" b="0" i="1" dirty="0">
                <a:solidFill>
                  <a:srgbClr val="61738E"/>
                </a:solidFill>
                <a:effectLst/>
                <a:highlight>
                  <a:srgbClr val="FAFBFC"/>
                </a:highlight>
                <a:latin typeface="KaTeX_Main"/>
              </a:rPr>
              <a:t>U</a:t>
            </a:r>
            <a:r>
              <a:rPr lang="en-US" b="0" i="0" dirty="0">
                <a:solidFill>
                  <a:srgbClr val="61738E"/>
                </a:solidFill>
                <a:effectLst/>
                <a:highlight>
                  <a:srgbClr val="FAFBFC"/>
                </a:highlight>
                <a:latin typeface="__Source_Sans_Pro_fa6df0"/>
              </a:rPr>
              <a:t>. It is a mathematical function that takes as input the different features of an outcome and maps them to a real-valued utility value. We can represent the utility function mathematically as </a:t>
            </a:r>
            <a:r>
              <a:rPr lang="en-US" b="0" i="0" dirty="0">
                <a:solidFill>
                  <a:srgbClr val="61738E"/>
                </a:solidFill>
                <a:effectLst/>
                <a:highlight>
                  <a:srgbClr val="FAFBFC"/>
                </a:highlight>
                <a:latin typeface="KaTeX_Main"/>
              </a:rPr>
              <a:t>U(x)</a:t>
            </a:r>
            <a:r>
              <a:rPr lang="en-US" b="0" i="1" dirty="0">
                <a:solidFill>
                  <a:srgbClr val="61738E"/>
                </a:solidFill>
                <a:effectLst/>
                <a:highlight>
                  <a:srgbClr val="FAFBFC"/>
                </a:highlight>
                <a:latin typeface="KaTeX_Main"/>
              </a:rPr>
              <a:t>U</a:t>
            </a:r>
            <a:r>
              <a:rPr lang="en-US" b="0" i="0" dirty="0">
                <a:solidFill>
                  <a:srgbClr val="61738E"/>
                </a:solidFill>
                <a:effectLst/>
                <a:highlight>
                  <a:srgbClr val="FAFBFC"/>
                </a:highlight>
                <a:latin typeface="KaTeX_Main"/>
              </a:rPr>
              <a:t>(</a:t>
            </a:r>
            <a:r>
              <a:rPr lang="en-US" b="0" i="1" dirty="0">
                <a:solidFill>
                  <a:srgbClr val="61738E"/>
                </a:solidFill>
                <a:effectLst/>
                <a:highlight>
                  <a:srgbClr val="FAFBFC"/>
                </a:highlight>
                <a:latin typeface="KaTeX_Main"/>
              </a:rPr>
              <a:t>x</a:t>
            </a:r>
            <a:r>
              <a:rPr lang="en-US" b="0" i="0" dirty="0">
                <a:solidFill>
                  <a:srgbClr val="61738E"/>
                </a:solidFill>
                <a:effectLst/>
                <a:highlight>
                  <a:srgbClr val="FAFBFC"/>
                </a:highlight>
                <a:latin typeface="KaTeX_Main"/>
              </a:rPr>
              <a:t>)</a:t>
            </a:r>
            <a:r>
              <a:rPr lang="en-US" b="0" i="0" dirty="0">
                <a:solidFill>
                  <a:srgbClr val="61738E"/>
                </a:solidFill>
                <a:effectLst/>
                <a:highlight>
                  <a:srgbClr val="FAFBFC"/>
                </a:highlight>
                <a:latin typeface="__Source_Sans_Pro_fa6df0"/>
              </a:rPr>
              <a:t>, where </a:t>
            </a:r>
            <a:r>
              <a:rPr lang="en-US" b="0" i="0" dirty="0">
                <a:solidFill>
                  <a:srgbClr val="61738E"/>
                </a:solidFill>
                <a:effectLst/>
                <a:highlight>
                  <a:srgbClr val="FAFBFC"/>
                </a:highlight>
                <a:latin typeface="KaTeX_Main"/>
              </a:rPr>
              <a:t>x</a:t>
            </a:r>
            <a:r>
              <a:rPr lang="en-US" b="0" i="1" dirty="0">
                <a:solidFill>
                  <a:srgbClr val="61738E"/>
                </a:solidFill>
                <a:effectLst/>
                <a:highlight>
                  <a:srgbClr val="FAFBFC"/>
                </a:highlight>
                <a:latin typeface="KaTeX_Main"/>
              </a:rPr>
              <a:t>x</a:t>
            </a:r>
            <a:r>
              <a:rPr lang="en-US" b="0" i="0" dirty="0">
                <a:solidFill>
                  <a:srgbClr val="61738E"/>
                </a:solidFill>
                <a:effectLst/>
                <a:highlight>
                  <a:srgbClr val="FAFBFC"/>
                </a:highlight>
                <a:latin typeface="__Source_Sans_Pro_fa6df0"/>
              </a:rPr>
              <a:t> represents the attributes or features of an outcome.</a:t>
            </a:r>
            <a:endParaRPr lang="en-US" dirty="0"/>
          </a:p>
          <a:p>
            <a:endParaRPr lang="en-US" dirty="0"/>
          </a:p>
        </p:txBody>
      </p:sp>
    </p:spTree>
    <p:extLst>
      <p:ext uri="{BB962C8B-B14F-4D97-AF65-F5344CB8AC3E}">
        <p14:creationId xmlns:p14="http://schemas.microsoft.com/office/powerpoint/2010/main" val="1173630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5EEB4B0-F7B5-EFD7-74DF-5D00DCF7AD9C}"/>
              </a:ext>
            </a:extLst>
          </p:cNvPr>
          <p:cNvGraphicFramePr>
            <a:graphicFrameLocks noChangeAspect="1"/>
          </p:cNvGraphicFramePr>
          <p:nvPr>
            <p:custDataLst>
              <p:tags r:id="rId1"/>
            </p:custDataLst>
            <p:extLst>
              <p:ext uri="{D42A27DB-BD31-4B8C-83A1-F6EECF244321}">
                <p14:modId xmlns:p14="http://schemas.microsoft.com/office/powerpoint/2010/main" val="18297102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E5EEB4B0-F7B5-EFD7-74DF-5D00DCF7AD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37439235-541B-F468-6812-E4D510B33DFA}"/>
              </a:ext>
            </a:extLst>
          </p:cNvPr>
          <p:cNvSpPr>
            <a:spLocks noGrp="1"/>
          </p:cNvSpPr>
          <p:nvPr>
            <p:ph idx="1"/>
          </p:nvPr>
        </p:nvSpPr>
        <p:spPr>
          <a:xfrm>
            <a:off x="296333" y="211667"/>
            <a:ext cx="11057467" cy="5965296"/>
          </a:xfrm>
        </p:spPr>
        <p:txBody>
          <a:bodyPr/>
          <a:lstStyle/>
          <a:p>
            <a:endParaRPr lang="en-US" dirty="0"/>
          </a:p>
        </p:txBody>
      </p:sp>
    </p:spTree>
    <p:extLst>
      <p:ext uri="{BB962C8B-B14F-4D97-AF65-F5344CB8AC3E}">
        <p14:creationId xmlns:p14="http://schemas.microsoft.com/office/powerpoint/2010/main" val="2802863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BF4156F-FCCC-F793-066C-30B7A1C67445}"/>
              </a:ext>
            </a:extLst>
          </p:cNvPr>
          <p:cNvGraphicFramePr>
            <a:graphicFrameLocks noChangeAspect="1"/>
          </p:cNvGraphicFramePr>
          <p:nvPr>
            <p:custDataLst>
              <p:tags r:id="rId1"/>
            </p:custDataLst>
            <p:extLst>
              <p:ext uri="{D42A27DB-BD31-4B8C-83A1-F6EECF244321}">
                <p14:modId xmlns:p14="http://schemas.microsoft.com/office/powerpoint/2010/main" val="2820065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4BF4156F-FCCC-F793-066C-30B7A1C6744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3230C1BD-93B1-925E-DB07-68DC08F169FF}"/>
              </a:ext>
            </a:extLst>
          </p:cNvPr>
          <p:cNvSpPr>
            <a:spLocks noGrp="1"/>
          </p:cNvSpPr>
          <p:nvPr>
            <p:ph idx="1"/>
          </p:nvPr>
        </p:nvSpPr>
        <p:spPr>
          <a:xfrm>
            <a:off x="355600" y="338667"/>
            <a:ext cx="10998200" cy="5838296"/>
          </a:xfrm>
        </p:spPr>
        <p:txBody>
          <a:bodyPr>
            <a:normAutofit/>
          </a:bodyPr>
          <a:lstStyle/>
          <a:p>
            <a:pPr algn="l"/>
            <a:r>
              <a:rPr lang="en-US" b="1" i="0" dirty="0">
                <a:effectLst/>
                <a:highlight>
                  <a:srgbClr val="FAFBFC"/>
                </a:highlight>
                <a:latin typeface="__Source_Sans_Pro_fa6df0"/>
              </a:rPr>
              <a:t>Decision Making</a:t>
            </a:r>
          </a:p>
          <a:p>
            <a:pPr algn="l"/>
            <a:r>
              <a:rPr lang="en-US" b="0" i="0" dirty="0">
                <a:solidFill>
                  <a:srgbClr val="61738E"/>
                </a:solidFill>
                <a:effectLst/>
                <a:highlight>
                  <a:srgbClr val="FAFBFC"/>
                </a:highlight>
                <a:latin typeface="__Source_Sans_Pro_fa6df0"/>
              </a:rPr>
              <a:t>One common approach in AI decision-making is to </a:t>
            </a:r>
            <a:r>
              <a:rPr lang="en-US" b="1" i="0" dirty="0">
                <a:solidFill>
                  <a:srgbClr val="61738E"/>
                </a:solidFill>
                <a:effectLst/>
                <a:highlight>
                  <a:srgbClr val="FAFBFC"/>
                </a:highlight>
                <a:latin typeface="__Source_Sans_Pro_fa6df0"/>
              </a:rPr>
              <a:t>maximize the expected utility</a:t>
            </a:r>
            <a:r>
              <a:rPr lang="en-US" b="0" i="0" dirty="0">
                <a:solidFill>
                  <a:srgbClr val="61738E"/>
                </a:solidFill>
                <a:effectLst/>
                <a:highlight>
                  <a:srgbClr val="FAFBFC"/>
                </a:highlight>
                <a:latin typeface="__Source_Sans_Pro_fa6df0"/>
              </a:rPr>
              <a:t>, which considers the probability of different outcomes occurring.  The AI system chooses the </a:t>
            </a:r>
            <a:r>
              <a:rPr lang="en-US" b="1" i="0" dirty="0">
                <a:solidFill>
                  <a:srgbClr val="61738E"/>
                </a:solidFill>
                <a:effectLst/>
                <a:highlight>
                  <a:srgbClr val="FAFBFC"/>
                </a:highlight>
                <a:latin typeface="__Source_Sans_Pro_fa6df0"/>
              </a:rPr>
              <a:t>action with the highest expected utility</a:t>
            </a:r>
            <a:r>
              <a:rPr lang="en-US" b="0" i="0" dirty="0">
                <a:solidFill>
                  <a:srgbClr val="61738E"/>
                </a:solidFill>
                <a:effectLst/>
                <a:highlight>
                  <a:srgbClr val="FAFBFC"/>
                </a:highlight>
                <a:latin typeface="__Source_Sans_Pro_fa6df0"/>
              </a:rPr>
              <a:t> as the </a:t>
            </a:r>
            <a:r>
              <a:rPr lang="en-US" b="1" i="0" dirty="0">
                <a:solidFill>
                  <a:srgbClr val="61738E"/>
                </a:solidFill>
                <a:effectLst/>
                <a:highlight>
                  <a:srgbClr val="FAFBFC"/>
                </a:highlight>
                <a:latin typeface="__Source_Sans_Pro_fa6df0"/>
              </a:rPr>
              <a:t>optimal choice</a:t>
            </a:r>
            <a:r>
              <a:rPr lang="en-US" b="0" i="0" dirty="0">
                <a:solidFill>
                  <a:srgbClr val="61738E"/>
                </a:solidFill>
                <a:effectLst/>
                <a:highlight>
                  <a:srgbClr val="FAFBFC"/>
                </a:highlight>
                <a:latin typeface="__Source_Sans_Pro_fa6df0"/>
              </a:rPr>
              <a:t>.</a:t>
            </a:r>
          </a:p>
          <a:p>
            <a:pPr algn="l"/>
            <a:r>
              <a:rPr lang="en-US" b="1" i="0" dirty="0">
                <a:solidFill>
                  <a:srgbClr val="61738E"/>
                </a:solidFill>
                <a:effectLst/>
                <a:highlight>
                  <a:srgbClr val="FAFBFC"/>
                </a:highlight>
                <a:latin typeface="__Source_Sans_Pro_fa6df0"/>
              </a:rPr>
              <a:t>Examples:</a:t>
            </a:r>
            <a:endParaRPr lang="en-US" b="0" i="0" dirty="0">
              <a:solidFill>
                <a:srgbClr val="61738E"/>
              </a:solidFill>
              <a:effectLst/>
              <a:highlight>
                <a:srgbClr val="FAFBFC"/>
              </a:highlight>
              <a:latin typeface="__Source_Sans_Pro_fa6df0"/>
            </a:endParaRPr>
          </a:p>
          <a:p>
            <a:pPr algn="l">
              <a:buFont typeface="+mj-lt"/>
              <a:buAutoNum type="arabicPeriod"/>
            </a:pPr>
            <a:r>
              <a:rPr lang="en-US" b="1" i="0" dirty="0">
                <a:solidFill>
                  <a:srgbClr val="61738E"/>
                </a:solidFill>
                <a:effectLst/>
                <a:highlight>
                  <a:srgbClr val="FAFBFC"/>
                </a:highlight>
                <a:latin typeface="__Source_Sans_Pro_fa6df0"/>
              </a:rPr>
              <a:t>Self-Driving Cars:</a:t>
            </a:r>
            <a:r>
              <a:rPr lang="en-US" b="0" i="0" dirty="0">
                <a:solidFill>
                  <a:srgbClr val="61738E"/>
                </a:solidFill>
                <a:effectLst/>
                <a:highlight>
                  <a:srgbClr val="FAFBFC"/>
                </a:highlight>
                <a:latin typeface="__Source_Sans_Pro_fa6df0"/>
              </a:rPr>
              <a:t> In the </a:t>
            </a:r>
            <a:r>
              <a:rPr lang="en-US" b="1" i="0" dirty="0">
                <a:solidFill>
                  <a:srgbClr val="61738E"/>
                </a:solidFill>
                <a:effectLst/>
                <a:highlight>
                  <a:srgbClr val="FAFBFC"/>
                </a:highlight>
                <a:latin typeface="__Source_Sans_Pro_fa6df0"/>
              </a:rPr>
              <a:t>self-driving cars</a:t>
            </a:r>
            <a:r>
              <a:rPr lang="en-US" b="0" i="0" dirty="0">
                <a:solidFill>
                  <a:srgbClr val="61738E"/>
                </a:solidFill>
                <a:effectLst/>
                <a:highlight>
                  <a:srgbClr val="FAFBFC"/>
                </a:highlight>
                <a:latin typeface="__Source_Sans_Pro_fa6df0"/>
              </a:rPr>
              <a:t> application, the utility function may consider factors such as </a:t>
            </a:r>
            <a:r>
              <a:rPr lang="en-US" b="1" i="0" dirty="0">
                <a:solidFill>
                  <a:srgbClr val="61738E"/>
                </a:solidFill>
                <a:effectLst/>
                <a:highlight>
                  <a:srgbClr val="FAFBFC"/>
                </a:highlight>
                <a:latin typeface="__Source_Sans_Pro_fa6df0"/>
              </a:rPr>
              <a:t>time taken</a:t>
            </a:r>
            <a:r>
              <a:rPr lang="en-US" b="0" i="0" dirty="0">
                <a:solidFill>
                  <a:srgbClr val="61738E"/>
                </a:solidFill>
                <a:effectLst/>
                <a:highlight>
                  <a:srgbClr val="FAFBFC"/>
                </a:highlight>
                <a:latin typeface="__Source_Sans_Pro_fa6df0"/>
              </a:rPr>
              <a:t>, </a:t>
            </a:r>
            <a:r>
              <a:rPr lang="en-US" b="1" i="0" dirty="0">
                <a:solidFill>
                  <a:srgbClr val="61738E"/>
                </a:solidFill>
                <a:effectLst/>
                <a:highlight>
                  <a:srgbClr val="FAFBFC"/>
                </a:highlight>
                <a:latin typeface="__Source_Sans_Pro_fa6df0"/>
              </a:rPr>
              <a:t>fuel consumption</a:t>
            </a:r>
            <a:r>
              <a:rPr lang="en-US" b="0" i="0" dirty="0">
                <a:solidFill>
                  <a:srgbClr val="61738E"/>
                </a:solidFill>
                <a:effectLst/>
                <a:highlight>
                  <a:srgbClr val="FAFBFC"/>
                </a:highlight>
                <a:latin typeface="__Source_Sans_Pro_fa6df0"/>
              </a:rPr>
              <a:t>, </a:t>
            </a:r>
            <a:r>
              <a:rPr lang="en-US" b="1" i="0" dirty="0">
                <a:solidFill>
                  <a:srgbClr val="61738E"/>
                </a:solidFill>
                <a:effectLst/>
                <a:highlight>
                  <a:srgbClr val="FAFBFC"/>
                </a:highlight>
                <a:latin typeface="__Source_Sans_Pro_fa6df0"/>
              </a:rPr>
              <a:t>safety</a:t>
            </a:r>
            <a:r>
              <a:rPr lang="en-US" b="0" i="0" dirty="0">
                <a:solidFill>
                  <a:srgbClr val="61738E"/>
                </a:solidFill>
                <a:effectLst/>
                <a:highlight>
                  <a:srgbClr val="FAFBFC"/>
                </a:highlight>
                <a:latin typeface="__Source_Sans_Pro_fa6df0"/>
              </a:rPr>
              <a:t>, and </a:t>
            </a:r>
            <a:r>
              <a:rPr lang="en-US" b="1" i="0" dirty="0">
                <a:solidFill>
                  <a:srgbClr val="61738E"/>
                </a:solidFill>
                <a:effectLst/>
                <a:highlight>
                  <a:srgbClr val="FAFBFC"/>
                </a:highlight>
                <a:latin typeface="__Source_Sans_Pro_fa6df0"/>
              </a:rPr>
              <a:t>comfort</a:t>
            </a:r>
            <a:r>
              <a:rPr lang="en-US" b="0" i="0" dirty="0">
                <a:solidFill>
                  <a:srgbClr val="61738E"/>
                </a:solidFill>
                <a:effectLst/>
                <a:highlight>
                  <a:srgbClr val="FAFBFC"/>
                </a:highlight>
                <a:latin typeface="__Source_Sans_Pro_fa6df0"/>
              </a:rPr>
              <a:t>, and assign utility values to different routes based on these factors.</a:t>
            </a:r>
          </a:p>
          <a:p>
            <a:pPr algn="l">
              <a:buFont typeface="+mj-lt"/>
              <a:buAutoNum type="arabicPeriod"/>
            </a:pPr>
            <a:r>
              <a:rPr lang="en-US" b="1" i="0" dirty="0">
                <a:solidFill>
                  <a:srgbClr val="61738E"/>
                </a:solidFill>
                <a:effectLst/>
                <a:highlight>
                  <a:srgbClr val="FAFBFC"/>
                </a:highlight>
                <a:latin typeface="__Source_Sans_Pro_fa6df0"/>
              </a:rPr>
              <a:t>Recommendation Systems:</a:t>
            </a:r>
            <a:r>
              <a:rPr lang="en-US" b="0" i="0" dirty="0">
                <a:solidFill>
                  <a:srgbClr val="61738E"/>
                </a:solidFill>
                <a:effectLst/>
                <a:highlight>
                  <a:srgbClr val="FAFBFC"/>
                </a:highlight>
                <a:latin typeface="__Source_Sans_Pro_fa6df0"/>
              </a:rPr>
              <a:t> Consider a </a:t>
            </a:r>
            <a:r>
              <a:rPr lang="en-US" b="1" i="0" dirty="0">
                <a:solidFill>
                  <a:srgbClr val="61738E"/>
                </a:solidFill>
                <a:effectLst/>
                <a:highlight>
                  <a:srgbClr val="FAFBFC"/>
                </a:highlight>
                <a:latin typeface="__Source_Sans_Pro_fa6df0"/>
              </a:rPr>
              <a:t>recommendation system</a:t>
            </a:r>
            <a:r>
              <a:rPr lang="en-US" b="0" i="0" dirty="0">
                <a:solidFill>
                  <a:srgbClr val="61738E"/>
                </a:solidFill>
                <a:effectLst/>
                <a:highlight>
                  <a:srgbClr val="FAFBFC"/>
                </a:highlight>
                <a:latin typeface="__Source_Sans_Pro_fa6df0"/>
              </a:rPr>
              <a:t> that suggests movies to users based on their preferences.</a:t>
            </a:r>
          </a:p>
          <a:p>
            <a:endParaRPr lang="en-US" dirty="0"/>
          </a:p>
        </p:txBody>
      </p:sp>
    </p:spTree>
    <p:extLst>
      <p:ext uri="{BB962C8B-B14F-4D97-AF65-F5344CB8AC3E}">
        <p14:creationId xmlns:p14="http://schemas.microsoft.com/office/powerpoint/2010/main" val="2672981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BC6729B0-199C-2FD7-A996-0D7954CE110D}"/>
              </a:ext>
            </a:extLst>
          </p:cNvPr>
          <p:cNvGraphicFramePr>
            <a:graphicFrameLocks noChangeAspect="1"/>
          </p:cNvGraphicFramePr>
          <p:nvPr>
            <p:custDataLst>
              <p:tags r:id="rId1"/>
            </p:custDataLst>
            <p:extLst>
              <p:ext uri="{D42A27DB-BD31-4B8C-83A1-F6EECF244321}">
                <p14:modId xmlns:p14="http://schemas.microsoft.com/office/powerpoint/2010/main" val="37511160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BC6729B0-199C-2FD7-A996-0D7954CE110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5" name="image15.png">
            <a:extLst>
              <a:ext uri="{FF2B5EF4-FFF2-40B4-BE49-F238E27FC236}">
                <a16:creationId xmlns:a16="http://schemas.microsoft.com/office/drawing/2014/main" id="{44622224-E970-3766-A9BE-FBBDC62EC8CE}"/>
              </a:ext>
            </a:extLst>
          </p:cNvPr>
          <p:cNvPicPr>
            <a:picLocks noGrp="1" noChangeAspect="1"/>
          </p:cNvPicPr>
          <p:nvPr>
            <p:ph idx="1"/>
          </p:nvPr>
        </p:nvPicPr>
        <p:blipFill>
          <a:blip r:embed="rId5" cstate="print"/>
          <a:stretch>
            <a:fillRect/>
          </a:stretch>
        </p:blipFill>
        <p:spPr>
          <a:xfrm>
            <a:off x="1295399" y="639547"/>
            <a:ext cx="8433041" cy="5066986"/>
          </a:xfrm>
          <a:prstGeom prst="rect">
            <a:avLst/>
          </a:prstGeom>
        </p:spPr>
      </p:pic>
    </p:spTree>
    <p:extLst>
      <p:ext uri="{BB962C8B-B14F-4D97-AF65-F5344CB8AC3E}">
        <p14:creationId xmlns:p14="http://schemas.microsoft.com/office/powerpoint/2010/main" val="28031991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2601A44-85D2-EC6D-D361-022AB6AED602}"/>
              </a:ext>
            </a:extLst>
          </p:cNvPr>
          <p:cNvGraphicFramePr>
            <a:graphicFrameLocks noChangeAspect="1"/>
          </p:cNvGraphicFramePr>
          <p:nvPr>
            <p:custDataLst>
              <p:tags r:id="rId1"/>
            </p:custDataLst>
            <p:extLst>
              <p:ext uri="{D42A27DB-BD31-4B8C-83A1-F6EECF244321}">
                <p14:modId xmlns:p14="http://schemas.microsoft.com/office/powerpoint/2010/main" val="16894023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72601A44-85D2-EC6D-D361-022AB6AED6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8586EF54-6CB9-62CC-0FE2-22E59DAAC458}"/>
              </a:ext>
            </a:extLst>
          </p:cNvPr>
          <p:cNvSpPr>
            <a:spLocks noGrp="1"/>
          </p:cNvSpPr>
          <p:nvPr>
            <p:ph idx="1"/>
          </p:nvPr>
        </p:nvSpPr>
        <p:spPr>
          <a:xfrm>
            <a:off x="76201" y="270933"/>
            <a:ext cx="11201400" cy="6033030"/>
          </a:xfrm>
        </p:spPr>
        <p:txBody>
          <a:bodyPr>
            <a:normAutofit fontScale="40000" lnSpcReduction="20000"/>
          </a:bodyPr>
          <a:lstStyle/>
          <a:p>
            <a:pPr marL="0" indent="0">
              <a:buNone/>
            </a:pPr>
            <a:r>
              <a:rPr lang="en-US" dirty="0"/>
              <a:t>Components of Utility-Based Agents </a:t>
            </a:r>
          </a:p>
          <a:p>
            <a:pPr marL="0" indent="0">
              <a:buNone/>
            </a:pPr>
            <a:r>
              <a:rPr lang="en-US" dirty="0"/>
              <a:t>1. Utility Function </a:t>
            </a:r>
          </a:p>
          <a:p>
            <a:pPr marL="0" indent="0">
              <a:buNone/>
            </a:pPr>
            <a:r>
              <a:rPr lang="en-US" dirty="0"/>
              <a:t>A mathematical representation of the agent’s preferences, </a:t>
            </a:r>
          </a:p>
          <a:p>
            <a:r>
              <a:rPr lang="en-US" dirty="0"/>
              <a:t>assigning a utility value to each possible outcome. </a:t>
            </a:r>
          </a:p>
          <a:p>
            <a:r>
              <a:rPr lang="en-US" dirty="0"/>
              <a:t>o Purpose: Quantifies preferences, allowing the agent to compare states and </a:t>
            </a:r>
          </a:p>
          <a:p>
            <a:r>
              <a:rPr lang="en-US" dirty="0"/>
              <a:t>choose actions that maximize utility. For example, in an autonomous vehicle, </a:t>
            </a:r>
          </a:p>
          <a:p>
            <a:r>
              <a:rPr lang="en-US" dirty="0"/>
              <a:t>the utility function might consider safety, speed, fuel efficiency, and passenger </a:t>
            </a:r>
          </a:p>
          <a:p>
            <a:r>
              <a:rPr lang="en-US" dirty="0"/>
              <a:t>comfort. </a:t>
            </a:r>
          </a:p>
          <a:p>
            <a:r>
              <a:rPr lang="en-US" dirty="0"/>
              <a:t>2. State Space </a:t>
            </a:r>
          </a:p>
          <a:p>
            <a:r>
              <a:rPr lang="en-US" dirty="0"/>
              <a:t>o Definition: The set of all possible states the agent can be in. </a:t>
            </a:r>
          </a:p>
          <a:p>
            <a:r>
              <a:rPr lang="en-US" dirty="0"/>
              <a:t>o Purpose: Defines the environment in which the agent operates. Understanding </a:t>
            </a:r>
          </a:p>
          <a:p>
            <a:r>
              <a:rPr lang="en-US" dirty="0"/>
              <a:t>all possible states helps the agent predict the consequences of its actions and </a:t>
            </a:r>
          </a:p>
          <a:p>
            <a:r>
              <a:rPr lang="en-US" dirty="0"/>
              <a:t>plan accordingly. </a:t>
            </a:r>
          </a:p>
          <a:p>
            <a:r>
              <a:rPr lang="en-US" dirty="0"/>
              <a:t>3. Actions </a:t>
            </a:r>
          </a:p>
          <a:p>
            <a:r>
              <a:rPr lang="en-US" dirty="0"/>
              <a:t>o Definition: The set of all possible operations or maneuvers the agent can take </a:t>
            </a:r>
          </a:p>
          <a:p>
            <a:r>
              <a:rPr lang="en-US" dirty="0"/>
              <a:t>to transition between states. </a:t>
            </a:r>
          </a:p>
          <a:p>
            <a:r>
              <a:rPr lang="en-US" dirty="0"/>
              <a:t>o Purpose: Allows the agent to interact with the environment and move toward </a:t>
            </a:r>
          </a:p>
          <a:p>
            <a:r>
              <a:rPr lang="en-US" dirty="0"/>
              <a:t>states with higher utility. </a:t>
            </a:r>
          </a:p>
          <a:p>
            <a:r>
              <a:rPr lang="en-US" dirty="0"/>
              <a:t>4. Transition Model </a:t>
            </a:r>
          </a:p>
          <a:p>
            <a:r>
              <a:rPr lang="en-US" dirty="0"/>
              <a:t>o Definition: A function that defines the probability of transitioning from one </a:t>
            </a:r>
          </a:p>
          <a:p>
            <a:r>
              <a:rPr lang="en-US" dirty="0"/>
              <a:t>state to another after an action. </a:t>
            </a:r>
          </a:p>
          <a:p>
            <a:r>
              <a:rPr lang="en-US" dirty="0"/>
              <a:t>o Purpose: Helps the agent predict the outcomes of its actions, allowing for </a:t>
            </a:r>
          </a:p>
          <a:p>
            <a:r>
              <a:rPr lang="en-US" dirty="0"/>
              <a:t>more informed decisions to maximize utility. </a:t>
            </a:r>
          </a:p>
        </p:txBody>
      </p:sp>
    </p:spTree>
    <p:extLst>
      <p:ext uri="{BB962C8B-B14F-4D97-AF65-F5344CB8AC3E}">
        <p14:creationId xmlns:p14="http://schemas.microsoft.com/office/powerpoint/2010/main" val="2792383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0CD1452-7540-FC16-BB6B-C469B399984F}"/>
              </a:ext>
            </a:extLst>
          </p:cNvPr>
          <p:cNvGraphicFramePr>
            <a:graphicFrameLocks noChangeAspect="1"/>
          </p:cNvGraphicFramePr>
          <p:nvPr>
            <p:custDataLst>
              <p:tags r:id="rId1"/>
            </p:custDataLst>
            <p:extLst>
              <p:ext uri="{D42A27DB-BD31-4B8C-83A1-F6EECF244321}">
                <p14:modId xmlns:p14="http://schemas.microsoft.com/office/powerpoint/2010/main" val="8214093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4" name="think-cell data - do not delete" hidden="1">
                        <a:extLst>
                          <a:ext uri="{FF2B5EF4-FFF2-40B4-BE49-F238E27FC236}">
                            <a16:creationId xmlns:a16="http://schemas.microsoft.com/office/drawing/2014/main" id="{C0CD1452-7540-FC16-BB6B-C469B399984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id="{BF8AA04D-A4E7-B077-6B24-AA5771018E0D}"/>
              </a:ext>
            </a:extLst>
          </p:cNvPr>
          <p:cNvSpPr>
            <a:spLocks noGrp="1"/>
          </p:cNvSpPr>
          <p:nvPr>
            <p:ph idx="1"/>
          </p:nvPr>
        </p:nvSpPr>
        <p:spPr>
          <a:xfrm>
            <a:off x="254000" y="254000"/>
            <a:ext cx="11099800" cy="5922963"/>
          </a:xfrm>
        </p:spPr>
        <p:txBody>
          <a:bodyPr/>
          <a:lstStyle/>
          <a:p>
            <a:endParaRPr lang="en-US" dirty="0"/>
          </a:p>
        </p:txBody>
      </p:sp>
    </p:spTree>
    <p:extLst>
      <p:ext uri="{BB962C8B-B14F-4D97-AF65-F5344CB8AC3E}">
        <p14:creationId xmlns:p14="http://schemas.microsoft.com/office/powerpoint/2010/main" val="389879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1D4A5-32FE-4A54-4549-D455A19A40D9}"/>
              </a:ext>
            </a:extLst>
          </p:cNvPr>
          <p:cNvSpPr>
            <a:spLocks noGrp="1"/>
          </p:cNvSpPr>
          <p:nvPr>
            <p:ph idx="1"/>
          </p:nvPr>
        </p:nvSpPr>
        <p:spPr>
          <a:xfrm>
            <a:off x="288099" y="475990"/>
            <a:ext cx="11065701" cy="5700974"/>
          </a:xfrm>
        </p:spPr>
        <p:txBody>
          <a:bodyPr/>
          <a:lstStyle/>
          <a:p>
            <a:pPr marL="294640" indent="0" algn="just">
              <a:spcBef>
                <a:spcPts val="265"/>
              </a:spcBef>
              <a:buNone/>
            </a:pPr>
            <a:r>
              <a:rPr lang="en-US" sz="3200" b="1" dirty="0">
                <a:effectLst/>
                <a:latin typeface="Times New Roman" panose="02020603050405020304" pitchFamily="18" charset="0"/>
                <a:ea typeface="Times New Roman" panose="02020603050405020304" pitchFamily="18" charset="0"/>
              </a:rPr>
              <a:t>What</a:t>
            </a:r>
            <a:r>
              <a:rPr lang="en-US" sz="3200" b="1" spc="-5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are</a:t>
            </a:r>
            <a:r>
              <a:rPr lang="en-US" sz="3200" b="1" spc="-8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the</a:t>
            </a:r>
            <a:r>
              <a:rPr lang="en-US" sz="3200" b="1" spc="-6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3</a:t>
            </a:r>
            <a:r>
              <a:rPr lang="en-US" sz="3200" b="1" spc="-4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axioms</a:t>
            </a:r>
            <a:r>
              <a:rPr lang="en-US" sz="3200" b="1" spc="-60"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of</a:t>
            </a:r>
            <a:r>
              <a:rPr lang="en-US" sz="3200" b="1" spc="-6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probability?</a:t>
            </a:r>
            <a:endParaRPr lang="en-IN" sz="3200" b="1" dirty="0">
              <a:effectLst/>
              <a:latin typeface="Times New Roman" panose="02020603050405020304" pitchFamily="18" charset="0"/>
              <a:ea typeface="Times New Roman" panose="02020603050405020304" pitchFamily="18" charset="0"/>
            </a:endParaRPr>
          </a:p>
          <a:p>
            <a:pPr marL="342900" marR="365760" lvl="0" indent="-342900" algn="just">
              <a:lnSpc>
                <a:spcPct val="103000"/>
              </a:lnSpc>
              <a:spcBef>
                <a:spcPts val="940"/>
              </a:spcBef>
              <a:spcAft>
                <a:spcPts val="0"/>
              </a:spcAft>
              <a:buFont typeface="Arial" panose="020B0604020202020204" pitchFamily="34" charset="0"/>
              <a:buChar char="•"/>
              <a:tabLst>
                <a:tab pos="868045" algn="l"/>
              </a:tabLst>
            </a:pPr>
            <a:endParaRPr lang="en-US" sz="1800" dirty="0">
              <a:effectLst/>
              <a:latin typeface="Times New Roman" panose="02020603050405020304" pitchFamily="18" charset="0"/>
              <a:ea typeface="Times New Roman" panose="02020603050405020304" pitchFamily="18" charset="0"/>
            </a:endParaRPr>
          </a:p>
          <a:p>
            <a:pPr marL="342900" marR="365760" lvl="0" indent="-342900" algn="just">
              <a:lnSpc>
                <a:spcPct val="103000"/>
              </a:lnSpc>
              <a:spcBef>
                <a:spcPts val="940"/>
              </a:spcBef>
              <a:spcAft>
                <a:spcPts val="0"/>
              </a:spcAft>
              <a:buFont typeface="Arial" panose="020B0604020202020204" pitchFamily="34" charset="0"/>
              <a:buChar char="•"/>
              <a:tabLst>
                <a:tab pos="868045" algn="l"/>
              </a:tabLst>
            </a:pPr>
            <a:r>
              <a:rPr lang="en-US" sz="3600" dirty="0">
                <a:effectLst/>
                <a:latin typeface="Times New Roman" panose="02020603050405020304" pitchFamily="18" charset="0"/>
                <a:ea typeface="Times New Roman" panose="02020603050405020304" pitchFamily="18" charset="0"/>
              </a:rPr>
              <a:t>For any event A, P(A) ≥ 0. In English, that's</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“For</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any</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event</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the</a:t>
            </a:r>
            <a:r>
              <a:rPr lang="en-US" sz="3600" spc="5"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probability</a:t>
            </a:r>
            <a:r>
              <a:rPr lang="en-US" sz="3600" b="1"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of</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is</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greater</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or</a:t>
            </a:r>
            <a:r>
              <a:rPr lang="en-US" sz="3600" spc="-2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equal</a:t>
            </a:r>
            <a:r>
              <a:rPr lang="en-US" sz="3600" spc="-3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to</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0”.</a:t>
            </a:r>
            <a:endParaRPr lang="en-IN" sz="3600" dirty="0">
              <a:effectLst/>
              <a:latin typeface="Times New Roman" panose="02020603050405020304" pitchFamily="18" charset="0"/>
              <a:ea typeface="Times New Roman" panose="02020603050405020304" pitchFamily="18" charset="0"/>
            </a:endParaRPr>
          </a:p>
          <a:p>
            <a:pPr marL="342900" marR="373380" lvl="0" indent="-342900" algn="just">
              <a:lnSpc>
                <a:spcPct val="103000"/>
              </a:lnSpc>
              <a:spcBef>
                <a:spcPts val="825"/>
              </a:spcBef>
              <a:spcAft>
                <a:spcPts val="0"/>
              </a:spcAft>
              <a:buFont typeface="Arial" panose="020B0604020202020204" pitchFamily="34" charset="0"/>
              <a:buChar char="•"/>
              <a:tabLst>
                <a:tab pos="868045" algn="l"/>
              </a:tabLst>
            </a:pPr>
            <a:r>
              <a:rPr lang="en-US" sz="3600" dirty="0">
                <a:effectLst/>
                <a:latin typeface="Times New Roman" panose="02020603050405020304" pitchFamily="18" charset="0"/>
                <a:ea typeface="Times New Roman" panose="02020603050405020304" pitchFamily="18" charset="0"/>
              </a:rPr>
              <a:t>When S is the sample space of an experiment;</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i.e.,</a:t>
            </a:r>
            <a:r>
              <a:rPr lang="en-US" sz="3600" spc="-1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the</a:t>
            </a:r>
            <a:r>
              <a:rPr lang="en-US" sz="3600" spc="-3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set</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of</a:t>
            </a:r>
            <a:r>
              <a:rPr lang="en-US" sz="3600" spc="-3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all</a:t>
            </a:r>
            <a:r>
              <a:rPr lang="en-US" sz="3600" spc="-2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possible</a:t>
            </a:r>
            <a:r>
              <a:rPr lang="en-US" sz="3600" spc="2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outcomes,</a:t>
            </a:r>
            <a:r>
              <a:rPr lang="en-US" sz="3600" spc="3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P(S)</a:t>
            </a:r>
            <a:r>
              <a:rPr lang="en-US" sz="3600" spc="-3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t>
            </a:r>
            <a:r>
              <a:rPr lang="en-US" sz="3600" spc="-2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1.</a:t>
            </a:r>
            <a:endParaRPr lang="en-IN" sz="3600" dirty="0">
              <a:effectLst/>
              <a:latin typeface="Times New Roman" panose="02020603050405020304" pitchFamily="18" charset="0"/>
              <a:ea typeface="Times New Roman" panose="02020603050405020304" pitchFamily="18" charset="0"/>
            </a:endParaRPr>
          </a:p>
          <a:p>
            <a:pPr marL="342900" marR="374015" lvl="0" indent="-342900" algn="just">
              <a:lnSpc>
                <a:spcPct val="102000"/>
              </a:lnSpc>
              <a:spcBef>
                <a:spcPts val="830"/>
              </a:spcBef>
              <a:spcAft>
                <a:spcPts val="0"/>
              </a:spcAft>
              <a:buFont typeface="Arial" panose="020B0604020202020204" pitchFamily="34" charset="0"/>
              <a:buChar char="•"/>
              <a:tabLst>
                <a:tab pos="868045" algn="l"/>
              </a:tabLst>
            </a:pPr>
            <a:r>
              <a:rPr lang="en-US" sz="3600" dirty="0">
                <a:effectLst/>
                <a:latin typeface="Times New Roman" panose="02020603050405020304" pitchFamily="18" charset="0"/>
                <a:ea typeface="Times New Roman" panose="02020603050405020304" pitchFamily="18" charset="0"/>
              </a:rPr>
              <a:t>If A and B are mutually exclusive outcomes,</a:t>
            </a:r>
            <a:r>
              <a:rPr lang="en-US" sz="3600" spc="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P(A</a:t>
            </a:r>
            <a:r>
              <a:rPr lang="en-US" sz="3600" spc="-295" dirty="0">
                <a:effectLst/>
                <a:latin typeface="Times New Roman" panose="02020603050405020304" pitchFamily="18" charset="0"/>
                <a:ea typeface="Times New Roman" panose="02020603050405020304" pitchFamily="18" charset="0"/>
              </a:rPr>
              <a:t> </a:t>
            </a:r>
            <a:r>
              <a:rPr lang="en-US" sz="3600" dirty="0">
                <a:effectLst/>
                <a:latin typeface="Cambria Math" panose="02040503050406030204" pitchFamily="18" charset="0"/>
                <a:ea typeface="Cambria Math" panose="02040503050406030204" pitchFamily="18" charset="0"/>
              </a:rPr>
              <a:t>𝖴</a:t>
            </a:r>
            <a:r>
              <a:rPr lang="en-US" sz="3600" spc="310" dirty="0">
                <a:effectLst/>
                <a:latin typeface="Times New Roman" panose="02020603050405020304" pitchFamily="18" charset="0"/>
                <a:ea typeface="Cambria Math" panose="02040503050406030204" pitchFamily="18" charset="0"/>
              </a:rPr>
              <a:t> </a:t>
            </a:r>
            <a:r>
              <a:rPr lang="en-US" sz="3600" dirty="0">
                <a:effectLst/>
                <a:latin typeface="Times New Roman" panose="02020603050405020304" pitchFamily="18" charset="0"/>
                <a:ea typeface="Times New Roman" panose="02020603050405020304" pitchFamily="18" charset="0"/>
              </a:rPr>
              <a:t>B</a:t>
            </a:r>
            <a:r>
              <a:rPr lang="en-US" sz="3600" spc="6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t>
            </a:r>
            <a:r>
              <a:rPr lang="en-US" sz="3600" spc="55"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t>
            </a:r>
            <a:r>
              <a:rPr lang="en-US" sz="3600" spc="6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P(A)</a:t>
            </a:r>
            <a:r>
              <a:rPr lang="en-US" sz="3600" spc="5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a:t>
            </a:r>
            <a:r>
              <a:rPr lang="en-US" sz="3600" spc="60" dirty="0">
                <a:effectLst/>
                <a:latin typeface="Times New Roman" panose="02020603050405020304" pitchFamily="18" charset="0"/>
                <a:ea typeface="Times New Roman" panose="02020603050405020304" pitchFamily="18" charset="0"/>
              </a:rPr>
              <a:t> </a:t>
            </a:r>
            <a:r>
              <a:rPr lang="en-US" sz="3600" dirty="0">
                <a:effectLst/>
                <a:latin typeface="Times New Roman" panose="02020603050405020304" pitchFamily="18" charset="0"/>
                <a:ea typeface="Times New Roman" panose="02020603050405020304" pitchFamily="18" charset="0"/>
              </a:rPr>
              <a:t>P(B).</a:t>
            </a:r>
            <a:endParaRPr lang="en-IN" sz="3600" dirty="0">
              <a:effectLst/>
              <a:latin typeface="Times New Roman" panose="02020603050405020304" pitchFamily="18" charset="0"/>
              <a:ea typeface="Times New Roman" panose="02020603050405020304" pitchFamily="18" charset="0"/>
            </a:endParaRPr>
          </a:p>
          <a:p>
            <a:pPr marL="0" indent="0">
              <a:buNone/>
            </a:pPr>
            <a:endParaRPr lang="en-US" sz="3600" dirty="0"/>
          </a:p>
          <a:p>
            <a:pPr marL="0" indent="0">
              <a:buNone/>
            </a:pPr>
            <a:endParaRPr lang="en-US" dirty="0"/>
          </a:p>
        </p:txBody>
      </p:sp>
    </p:spTree>
    <p:extLst>
      <p:ext uri="{BB962C8B-B14F-4D97-AF65-F5344CB8AC3E}">
        <p14:creationId xmlns:p14="http://schemas.microsoft.com/office/powerpoint/2010/main" val="307574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F897BF-9723-642B-ED21-B504C8DA33E9}"/>
              </a:ext>
            </a:extLst>
          </p:cNvPr>
          <p:cNvSpPr>
            <a:spLocks noGrp="1"/>
          </p:cNvSpPr>
          <p:nvPr>
            <p:ph idx="1"/>
          </p:nvPr>
        </p:nvSpPr>
        <p:spPr>
          <a:xfrm>
            <a:off x="385763" y="314325"/>
            <a:ext cx="11301412" cy="5862638"/>
          </a:xfrm>
        </p:spPr>
        <p:txBody>
          <a:bodyPr/>
          <a:lstStyle/>
          <a:p>
            <a:pPr marL="2490470" algn="just">
              <a:spcBef>
                <a:spcPts val="270"/>
              </a:spcBef>
            </a:pP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Conditional</a:t>
            </a:r>
            <a:r>
              <a:rPr lang="en-US" b="1" spc="-15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a:t>
            </a:r>
            <a:endParaRPr lang="en-IN"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66395" lvl="0" indent="-342900" algn="just">
              <a:lnSpc>
                <a:spcPct val="103000"/>
              </a:lnSpc>
              <a:spcBef>
                <a:spcPts val="830"/>
              </a:spcBef>
              <a:spcAft>
                <a:spcPts val="0"/>
              </a:spcAft>
              <a:buFont typeface="Arial" panose="020B0604020202020204" pitchFamily="34" charset="0"/>
              <a:buChar char="•"/>
              <a:tabLst>
                <a:tab pos="86804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Conditional probability is a probability of occurring</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when</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another</a:t>
            </a:r>
            <a:r>
              <a:rPr lang="en-US" sz="2400" spc="-9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has</a:t>
            </a:r>
            <a:r>
              <a:rPr lang="en-US" sz="24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already</a:t>
            </a:r>
            <a:r>
              <a:rPr lang="en-US" sz="24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happened.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328930" lvl="0" indent="-342900" algn="just">
              <a:lnSpc>
                <a:spcPct val="103000"/>
              </a:lnSpc>
              <a:spcBef>
                <a:spcPts val="710"/>
              </a:spcBef>
              <a:spcAft>
                <a:spcPts val="0"/>
              </a:spcAft>
              <a:buFont typeface="Arial" panose="020B0604020202020204" pitchFamily="34" charset="0"/>
              <a:buChar char="•"/>
              <a:tabLst>
                <a:tab pos="868045"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Let's suppose, we want to calculate the event A when</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event B has already occurred, "the probability of A</a:t>
            </a:r>
            <a:r>
              <a:rPr lang="en-US" sz="24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under</a:t>
            </a:r>
            <a:r>
              <a:rPr lang="en-US" sz="24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24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conditions</a:t>
            </a:r>
            <a:r>
              <a:rPr lang="en-US" sz="2400" spc="-1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24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z="24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it</a:t>
            </a:r>
            <a:r>
              <a:rPr lang="en-US" sz="24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400"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4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written</a:t>
            </a:r>
            <a:r>
              <a:rPr lang="en-US" sz="2400" spc="-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1056640" marR="1563370">
              <a:lnSpc>
                <a:spcPct val="103000"/>
              </a:lnSpc>
              <a:spcBef>
                <a:spcPts val="34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Where</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i="1"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Joint</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probability</a:t>
            </a:r>
            <a:r>
              <a:rPr lang="en-US" spc="-1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3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a:t>
            </a:r>
            <a:r>
              <a:rPr lang="en-US" spc="-29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t>
            </a:r>
            <a:r>
              <a:rPr lang="en-US" spc="-685"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056640" marR="1563370">
              <a:lnSpc>
                <a:spcPct val="103000"/>
              </a:lnSpc>
              <a:spcBef>
                <a:spcPts val="345"/>
              </a:spcBef>
              <a:spcAft>
                <a:spcPts val="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P(B)=</a:t>
            </a:r>
            <a:r>
              <a:rPr lang="en-US"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Marginal</a:t>
            </a:r>
            <a:r>
              <a:rPr lang="en-US" spc="-1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probability</a:t>
            </a:r>
            <a:r>
              <a:rPr lang="en-US" spc="-1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image70.png">
            <a:extLst>
              <a:ext uri="{FF2B5EF4-FFF2-40B4-BE49-F238E27FC236}">
                <a16:creationId xmlns:a16="http://schemas.microsoft.com/office/drawing/2014/main" id="{DBCC0AB3-1172-4C71-0C78-47BFA9B3F871}"/>
              </a:ext>
            </a:extLst>
          </p:cNvPr>
          <p:cNvPicPr>
            <a:picLocks noChangeAspect="1"/>
          </p:cNvPicPr>
          <p:nvPr/>
        </p:nvPicPr>
        <p:blipFill>
          <a:blip r:embed="rId2" cstate="print"/>
          <a:stretch>
            <a:fillRect/>
          </a:stretch>
        </p:blipFill>
        <p:spPr>
          <a:xfrm>
            <a:off x="3359308" y="2743200"/>
            <a:ext cx="4093677" cy="1022350"/>
          </a:xfrm>
          <a:prstGeom prst="rect">
            <a:avLst/>
          </a:prstGeom>
        </p:spPr>
      </p:pic>
    </p:spTree>
    <p:extLst>
      <p:ext uri="{BB962C8B-B14F-4D97-AF65-F5344CB8AC3E}">
        <p14:creationId xmlns:p14="http://schemas.microsoft.com/office/powerpoint/2010/main" val="199774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B9FE0-729E-4C85-E17C-6AED22C9E8A2}"/>
              </a:ext>
            </a:extLst>
          </p:cNvPr>
          <p:cNvSpPr>
            <a:spLocks noGrp="1"/>
          </p:cNvSpPr>
          <p:nvPr>
            <p:ph type="title"/>
          </p:nvPr>
        </p:nvSpPr>
        <p:spPr/>
        <p:txBody>
          <a:bodyPr>
            <a:normAutofit/>
          </a:bodyPr>
          <a:lstStyle/>
          <a:p>
            <a:r>
              <a:rPr lang="en-US" sz="3200" b="1" dirty="0">
                <a:effectLst/>
                <a:latin typeface="Times New Roman" panose="02020603050405020304" pitchFamily="18" charset="0"/>
                <a:ea typeface="Times New Roman" panose="02020603050405020304" pitchFamily="18" charset="0"/>
              </a:rPr>
              <a:t>INDEPENDENT</a:t>
            </a:r>
            <a:r>
              <a:rPr lang="en-US" sz="3200" b="1" spc="-55" dirty="0">
                <a:effectLst/>
                <a:latin typeface="Times New Roman" panose="02020603050405020304" pitchFamily="18" charset="0"/>
                <a:ea typeface="Times New Roman" panose="02020603050405020304" pitchFamily="18" charset="0"/>
              </a:rPr>
              <a:t> </a:t>
            </a:r>
            <a:r>
              <a:rPr lang="en-US" sz="3200" b="1" dirty="0">
                <a:effectLst/>
                <a:latin typeface="Times New Roman" panose="02020603050405020304" pitchFamily="18" charset="0"/>
                <a:ea typeface="Times New Roman" panose="02020603050405020304" pitchFamily="18" charset="0"/>
              </a:rPr>
              <a:t>EVENTS &amp; DEPENDENT EVENTS</a:t>
            </a:r>
            <a:br>
              <a:rPr lang="en-IN" sz="3200" b="1" dirty="0">
                <a:effectLst/>
                <a:latin typeface="Times New Roman" panose="02020603050405020304" pitchFamily="18" charset="0"/>
                <a:ea typeface="Times New Roman" panose="02020603050405020304" pitchFamily="18" charset="0"/>
              </a:rPr>
            </a:br>
            <a:endParaRPr lang="en-US" sz="3200" dirty="0"/>
          </a:p>
        </p:txBody>
      </p:sp>
      <p:sp>
        <p:nvSpPr>
          <p:cNvPr id="3" name="Content Placeholder 2">
            <a:extLst>
              <a:ext uri="{FF2B5EF4-FFF2-40B4-BE49-F238E27FC236}">
                <a16:creationId xmlns:a16="http://schemas.microsoft.com/office/drawing/2014/main" id="{FE76F3DD-E42C-C467-04D8-C88B9C9BC5C0}"/>
              </a:ext>
            </a:extLst>
          </p:cNvPr>
          <p:cNvSpPr>
            <a:spLocks noGrp="1"/>
          </p:cNvSpPr>
          <p:nvPr>
            <p:ph idx="1"/>
          </p:nvPr>
        </p:nvSpPr>
        <p:spPr/>
        <p:txBody>
          <a:bodyPr>
            <a:normAutofit/>
          </a:bodyPr>
          <a:lstStyle/>
          <a:p>
            <a:pPr marL="742950" marR="377825" lvl="1" indent="-285750">
              <a:lnSpc>
                <a:spcPct val="103000"/>
              </a:lnSpc>
              <a:spcBef>
                <a:spcPts val="940"/>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Events</a:t>
            </a:r>
            <a:r>
              <a:rPr lang="en-US" sz="2800" spc="5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800" spc="5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800" spc="5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b="1" u="heavy" dirty="0">
                <a:solidFill>
                  <a:srgbClr val="0000FF"/>
                </a:solidFill>
                <a:effectLst/>
                <a:uFill>
                  <a:solidFill>
                    <a:srgbClr val="0000FF"/>
                  </a:solidFill>
                </a:uFill>
                <a:latin typeface="Times New Roman" panose="02020603050405020304" pitchFamily="18" charset="0"/>
                <a:ea typeface="Times New Roman" panose="02020603050405020304" pitchFamily="18" charset="0"/>
                <a:cs typeface="Times New Roman" panose="02020603050405020304" pitchFamily="18" charset="0"/>
                <a:hlinkClick r:id="rId2"/>
              </a:rPr>
              <a:t>Independent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spc="6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meaning</a:t>
            </a:r>
            <a:r>
              <a:rPr lang="en-US" sz="2800" spc="63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2800" spc="-7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a:t>
            </a:r>
            <a:r>
              <a:rPr lang="en-US" sz="2800"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is</a:t>
            </a:r>
            <a:r>
              <a:rPr lang="en-US" sz="2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not</a:t>
            </a:r>
            <a:r>
              <a:rPr lang="en-US" sz="2800" b="1" spc="-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affected</a:t>
            </a:r>
            <a:r>
              <a:rPr lang="en-US" sz="28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any</a:t>
            </a:r>
            <a:r>
              <a:rPr lang="en-US" sz="2800"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other</a:t>
            </a:r>
            <a:r>
              <a:rPr lang="en-US" sz="28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events.</a:t>
            </a:r>
          </a:p>
          <a:p>
            <a:pPr marL="457200" marR="377825" lvl="1" indent="0">
              <a:lnSpc>
                <a:spcPct val="103000"/>
              </a:lnSpc>
              <a:spcBef>
                <a:spcPts val="940"/>
              </a:spcBef>
              <a:spcAft>
                <a:spcPts val="0"/>
              </a:spcAft>
              <a:buNone/>
              <a:tabLst>
                <a:tab pos="868045" algn="l"/>
              </a:tabLst>
            </a:pPr>
            <a:endParaRPr lang="en-US" sz="28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marR="377825" lvl="1" indent="-285750">
              <a:lnSpc>
                <a:spcPct val="103000"/>
              </a:lnSpc>
              <a:spcBef>
                <a:spcPts val="940"/>
              </a:spcBef>
              <a:spcAft>
                <a:spcPts val="0"/>
              </a:spcAft>
              <a:buFont typeface="Arial" panose="020B0604020202020204" pitchFamily="34" charset="0"/>
              <a:buChar char="•"/>
              <a:tabLst>
                <a:tab pos="868045" algn="l"/>
              </a:tabLst>
            </a:pPr>
            <a:endParaRPr lang="en-US" sz="2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377825" lvl="1" indent="-285750">
              <a:lnSpc>
                <a:spcPct val="103000"/>
              </a:lnSpc>
              <a:spcBef>
                <a:spcPts val="940"/>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But</a:t>
            </a:r>
            <a:r>
              <a:rPr lang="en-US" sz="2800" spc="3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events</a:t>
            </a:r>
            <a:r>
              <a:rPr lang="en-US" sz="2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also</a:t>
            </a:r>
            <a:r>
              <a:rPr lang="en-US" sz="2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800" spc="34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"dependent"</a:t>
            </a:r>
            <a:r>
              <a:rPr lang="en-US" sz="2800" spc="4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800" spc="3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which</a:t>
            </a:r>
            <a:r>
              <a:rPr lang="en-US" sz="2800" spc="3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means</a:t>
            </a:r>
            <a:r>
              <a:rPr lang="en-US" sz="2800" spc="-68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they</a:t>
            </a:r>
            <a:r>
              <a:rPr lang="en-US" sz="28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can</a:t>
            </a:r>
            <a:r>
              <a:rPr lang="en-US" sz="2800" b="1" spc="-2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sz="2800" b="1" spc="-2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affected</a:t>
            </a:r>
            <a:r>
              <a:rPr lang="en-US" sz="2800" b="1"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800" b="1"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previous</a:t>
            </a:r>
            <a:r>
              <a:rPr lang="en-US" sz="2800" b="1" spc="-1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events</a:t>
            </a:r>
            <a:r>
              <a:rPr lang="en-IN" sz="2800" dirty="0">
                <a:effectLst/>
                <a:latin typeface="Times New Roman" panose="02020603050405020304" pitchFamily="18" charset="0"/>
                <a:cs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1955-F1FC-3844-F966-42415145AB0C}"/>
              </a:ext>
            </a:extLst>
          </p:cNvPr>
          <p:cNvSpPr>
            <a:spLocks noGrp="1"/>
          </p:cNvSpPr>
          <p:nvPr>
            <p:ph type="title"/>
          </p:nvPr>
        </p:nvSpPr>
        <p:spPr>
          <a:xfrm>
            <a:off x="838200" y="237995"/>
            <a:ext cx="10515600" cy="1077239"/>
          </a:xfrm>
        </p:spPr>
        <p:txBody>
          <a:bodyPr>
            <a:normAutofit fontScale="90000"/>
          </a:bodyPr>
          <a:lstStyle/>
          <a:p>
            <a:pPr algn="ctr"/>
            <a:r>
              <a:rPr lang="en-US" sz="4400" b="1" dirty="0">
                <a:solidFill>
                  <a:srgbClr val="FF0000"/>
                </a:solidFill>
                <a:effectLst/>
                <a:latin typeface="Times New Roman" panose="02020603050405020304" pitchFamily="18" charset="0"/>
                <a:ea typeface="Times New Roman" panose="02020603050405020304" pitchFamily="18" charset="0"/>
              </a:rPr>
              <a:t>Bayes</a:t>
            </a:r>
            <a:r>
              <a:rPr lang="en-US" sz="4400" b="1" spc="-100" dirty="0">
                <a:solidFill>
                  <a:srgbClr val="FF0000"/>
                </a:solidFill>
                <a:effectLst/>
                <a:latin typeface="Times New Roman" panose="02020603050405020304" pitchFamily="18" charset="0"/>
                <a:ea typeface="Times New Roman" panose="02020603050405020304" pitchFamily="18" charset="0"/>
              </a:rPr>
              <a:t> </a:t>
            </a:r>
            <a:r>
              <a:rPr lang="en-US" sz="4400" b="1" dirty="0">
                <a:solidFill>
                  <a:srgbClr val="FF0000"/>
                </a:solidFill>
                <a:effectLst/>
                <a:latin typeface="Times New Roman" panose="02020603050405020304" pitchFamily="18" charset="0"/>
                <a:ea typeface="Times New Roman" panose="02020603050405020304" pitchFamily="18" charset="0"/>
              </a:rPr>
              <a:t>Rule</a:t>
            </a:r>
            <a:br>
              <a:rPr lang="en-IN" sz="8000" b="1"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FB8AF7CF-9E5E-BBCA-CC34-42681A643D9A}"/>
              </a:ext>
            </a:extLst>
          </p:cNvPr>
          <p:cNvSpPr>
            <a:spLocks noGrp="1"/>
          </p:cNvSpPr>
          <p:nvPr>
            <p:ph idx="1"/>
          </p:nvPr>
        </p:nvSpPr>
        <p:spPr>
          <a:xfrm>
            <a:off x="838200" y="1227551"/>
            <a:ext cx="10515600" cy="4949412"/>
          </a:xfrm>
        </p:spPr>
        <p:txBody>
          <a:bodyPr>
            <a:normAutofit/>
          </a:bodyPr>
          <a:lstStyle/>
          <a:p>
            <a:pPr marL="742950" marR="362585" lvl="1" indent="-285750" algn="just">
              <a:lnSpc>
                <a:spcPct val="103000"/>
              </a:lnSpc>
              <a:spcBef>
                <a:spcPts val="830"/>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rPr>
              <a:t>Bayes' theorem is also known as </a:t>
            </a:r>
            <a:r>
              <a:rPr lang="en-US" sz="2800" b="1" dirty="0">
                <a:effectLst/>
                <a:latin typeface="Times New Roman" panose="02020603050405020304" pitchFamily="18" charset="0"/>
                <a:ea typeface="Times New Roman" panose="02020603050405020304" pitchFamily="18" charset="0"/>
              </a:rPr>
              <a:t>Bayes' rule, Bayes'</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law</a:t>
            </a:r>
            <a:r>
              <a:rPr lang="en-US" sz="2800" dirty="0">
                <a:effectLst/>
                <a:latin typeface="Times New Roman" panose="02020603050405020304" pitchFamily="18" charset="0"/>
                <a:ea typeface="Times New Roman" panose="02020603050405020304" pitchFamily="18" charset="0"/>
              </a:rPr>
              <a:t>, or </a:t>
            </a:r>
            <a:r>
              <a:rPr lang="en-US" sz="2800" b="1" dirty="0">
                <a:effectLst/>
                <a:latin typeface="Times New Roman" panose="02020603050405020304" pitchFamily="18" charset="0"/>
                <a:ea typeface="Times New Roman" panose="02020603050405020304" pitchFamily="18" charset="0"/>
              </a:rPr>
              <a:t>Bayesian reasoning</a:t>
            </a:r>
            <a:r>
              <a:rPr lang="en-US" sz="2800" dirty="0">
                <a:effectLst/>
                <a:latin typeface="Times New Roman" panose="02020603050405020304" pitchFamily="18" charset="0"/>
                <a:ea typeface="Times New Roman" panose="02020603050405020304" pitchFamily="18" charset="0"/>
              </a:rPr>
              <a:t>, which determines 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probability</a:t>
            </a:r>
            <a:r>
              <a:rPr lang="en-US" sz="2800" spc="-9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3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event</a:t>
            </a:r>
            <a:r>
              <a:rPr lang="en-US" sz="2800" spc="-7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with</a:t>
            </a:r>
            <a:r>
              <a:rPr lang="en-US" sz="2800" spc="-4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uncertain</a:t>
            </a:r>
            <a:r>
              <a:rPr lang="en-US" sz="2800" spc="-10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knowledge.</a:t>
            </a:r>
            <a:endParaRPr lang="en-IN" sz="2800" dirty="0">
              <a:effectLst/>
              <a:latin typeface="Times New Roman" panose="02020603050405020304" pitchFamily="18" charset="0"/>
              <a:ea typeface="Times New Roman" panose="02020603050405020304" pitchFamily="18" charset="0"/>
            </a:endParaRPr>
          </a:p>
          <a:p>
            <a:pPr marL="742950" marR="358775" lvl="1" indent="-285750" algn="just">
              <a:lnSpc>
                <a:spcPct val="103000"/>
              </a:lnSpc>
              <a:spcBef>
                <a:spcPts val="725"/>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rPr>
              <a:t>In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probability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theory,</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relates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conditional</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probability and marginal probabilities of two random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events.</a:t>
            </a:r>
            <a:endParaRPr lang="en-IN" sz="2800" dirty="0">
              <a:effectLst/>
              <a:latin typeface="Times New Roman" panose="02020603050405020304" pitchFamily="18" charset="0"/>
              <a:ea typeface="Times New Roman" panose="02020603050405020304" pitchFamily="18" charset="0"/>
            </a:endParaRPr>
          </a:p>
          <a:p>
            <a:pPr marL="742950" marR="364490" lvl="1" indent="-285750" algn="just">
              <a:lnSpc>
                <a:spcPct val="103000"/>
              </a:lnSpc>
              <a:spcBef>
                <a:spcPts val="720"/>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rPr>
              <a:t>Bayes'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theorem</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was</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named</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after</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British</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mathematician</a:t>
            </a:r>
            <a:r>
              <a:rPr lang="en-US" sz="2800"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Thomas</a:t>
            </a:r>
            <a:r>
              <a:rPr lang="en-US" sz="2800" b="1"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Bayes</a:t>
            </a:r>
            <a:r>
              <a:rPr lang="en-US" sz="2800" dirty="0">
                <a:effectLst/>
                <a:latin typeface="Times New Roman" panose="02020603050405020304" pitchFamily="18" charset="0"/>
                <a:ea typeface="Times New Roman" panose="02020603050405020304" pitchFamily="18" charset="0"/>
              </a:rPr>
              <a:t>.</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Bayesian</a:t>
            </a:r>
            <a:r>
              <a:rPr lang="en-US" sz="2800" b="1" spc="-68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inference </a:t>
            </a:r>
            <a:r>
              <a:rPr lang="en-US" sz="2800" dirty="0">
                <a:effectLst/>
                <a:latin typeface="Times New Roman" panose="02020603050405020304" pitchFamily="18" charset="0"/>
                <a:ea typeface="Times New Roman" panose="02020603050405020304" pitchFamily="18" charset="0"/>
              </a:rPr>
              <a:t>is an application of Bayes' theorem, which</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fundamental</a:t>
            </a:r>
            <a:r>
              <a:rPr lang="en-US" sz="2800" spc="-9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to</a:t>
            </a:r>
            <a:r>
              <a:rPr lang="en-US" sz="2800" spc="-4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Bayesian</a:t>
            </a:r>
            <a:r>
              <a:rPr lang="en-US" sz="2800" spc="-7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statistics.</a:t>
            </a:r>
            <a:endParaRPr lang="en-IN" sz="2800" dirty="0">
              <a:effectLst/>
              <a:latin typeface="Times New Roman" panose="02020603050405020304" pitchFamily="18" charset="0"/>
              <a:ea typeface="Times New Roman" panose="02020603050405020304" pitchFamily="18" charset="0"/>
            </a:endParaRPr>
          </a:p>
          <a:p>
            <a:pPr marL="742950" marR="364490" lvl="1" indent="-285750" algn="just">
              <a:lnSpc>
                <a:spcPct val="103000"/>
              </a:lnSpc>
              <a:spcBef>
                <a:spcPts val="735"/>
              </a:spcBef>
              <a:spcAft>
                <a:spcPts val="0"/>
              </a:spcAft>
              <a:buFont typeface="Arial" panose="020B0604020202020204" pitchFamily="34" charset="0"/>
              <a:buChar char="•"/>
              <a:tabLst>
                <a:tab pos="868045" algn="l"/>
              </a:tabLst>
            </a:pPr>
            <a:r>
              <a:rPr lang="en-US" sz="2800" dirty="0">
                <a:effectLst/>
                <a:latin typeface="Times New Roman" panose="02020603050405020304" pitchFamily="18" charset="0"/>
                <a:ea typeface="Times New Roman" panose="02020603050405020304" pitchFamily="18" charset="0"/>
              </a:rPr>
              <a:t>It is a way to calculate the value of P(B|A) with the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knowledge</a:t>
            </a:r>
            <a:r>
              <a:rPr lang="en-US" sz="2800" spc="-5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12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P(A|B).</a:t>
            </a:r>
            <a:endParaRPr lang="en-IN" sz="2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4014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B9E47E-2041-CC5B-0E63-329D6CA69039}"/>
              </a:ext>
            </a:extLst>
          </p:cNvPr>
          <p:cNvSpPr>
            <a:spLocks noGrp="1"/>
          </p:cNvSpPr>
          <p:nvPr>
            <p:ph idx="1"/>
          </p:nvPr>
        </p:nvSpPr>
        <p:spPr>
          <a:xfrm>
            <a:off x="357188" y="528638"/>
            <a:ext cx="10996612" cy="6329362"/>
          </a:xfrm>
        </p:spPr>
        <p:txBody>
          <a:bodyPr>
            <a:normAutofit/>
          </a:bodyPr>
          <a:lstStyle/>
          <a:p>
            <a:pPr marL="523240">
              <a:spcBef>
                <a:spcPts val="275"/>
              </a:spcBef>
              <a:spcAft>
                <a:spcPts val="0"/>
              </a:spcAft>
            </a:pPr>
            <a:r>
              <a:rPr lang="en-US" sz="2400" dirty="0">
                <a:effectLst/>
                <a:latin typeface="Times New Roman" panose="02020603050405020304" pitchFamily="18" charset="0"/>
                <a:ea typeface="Times New Roman" panose="02020603050405020304" pitchFamily="18" charset="0"/>
              </a:rPr>
              <a:t>Equating</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right</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side</a:t>
            </a:r>
            <a:r>
              <a:rPr lang="en-US" sz="2400" spc="-4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both</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1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equations,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will</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get:</a:t>
            </a:r>
          </a:p>
          <a:p>
            <a:pPr marL="523240">
              <a:spcBef>
                <a:spcPts val="275"/>
              </a:spcBef>
              <a:spcAft>
                <a:spcPts val="0"/>
              </a:spcAft>
            </a:pPr>
            <a:endParaRPr lang="en-US" sz="24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US" sz="1800" dirty="0">
              <a:latin typeface="Times New Roman" panose="02020603050405020304" pitchFamily="18" charset="0"/>
              <a:ea typeface="Times New Roman" panose="02020603050405020304" pitchFamily="18" charset="0"/>
            </a:endParaRPr>
          </a:p>
          <a:p>
            <a:pPr marL="1143000" marR="372745" lvl="2" indent="-228600" algn="just">
              <a:lnSpc>
                <a:spcPct val="103000"/>
              </a:lnSpc>
              <a:spcBef>
                <a:spcPts val="1280"/>
              </a:spcBef>
              <a:spcAft>
                <a:spcPts val="0"/>
              </a:spcAft>
              <a:buSzPts val="2500"/>
              <a:buFont typeface="Arial MT"/>
              <a:buChar char="•"/>
              <a:tabLst>
                <a:tab pos="715645" algn="l"/>
              </a:tabLst>
            </a:pPr>
            <a:r>
              <a:rPr lang="en-US" sz="2400" dirty="0">
                <a:effectLst/>
                <a:latin typeface="Times New Roman" panose="02020603050405020304" pitchFamily="18" charset="0"/>
                <a:ea typeface="Arial MT"/>
                <a:cs typeface="Arial MT"/>
              </a:rPr>
              <a:t>The above equation is called as Bayes' rule or Bayes'</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theorem. This equation is basic of most </a:t>
            </a:r>
            <a:r>
              <a:rPr lang="en-US" sz="2400" dirty="0">
                <a:effectLst/>
                <a:highlight>
                  <a:srgbClr val="00FF00"/>
                </a:highlight>
                <a:latin typeface="Times New Roman" panose="02020603050405020304" pitchFamily="18" charset="0"/>
                <a:ea typeface="Arial MT"/>
                <a:cs typeface="Arial MT"/>
              </a:rPr>
              <a:t>modern AI systems</a:t>
            </a:r>
            <a:r>
              <a:rPr lang="en-US" sz="2400" spc="5" dirty="0">
                <a:effectLst/>
                <a:highlight>
                  <a:srgbClr val="00FF00"/>
                </a:highlight>
                <a:latin typeface="Times New Roman" panose="02020603050405020304" pitchFamily="18" charset="0"/>
                <a:ea typeface="Arial MT"/>
                <a:cs typeface="Arial MT"/>
              </a:rPr>
              <a:t> </a:t>
            </a:r>
            <a:r>
              <a:rPr lang="en-US" sz="2400" dirty="0">
                <a:effectLst/>
                <a:highlight>
                  <a:srgbClr val="00FF00"/>
                </a:highlight>
                <a:latin typeface="Times New Roman" panose="02020603050405020304" pitchFamily="18" charset="0"/>
                <a:ea typeface="Arial MT"/>
                <a:cs typeface="Arial MT"/>
              </a:rPr>
              <a:t>for</a:t>
            </a:r>
            <a:r>
              <a:rPr lang="en-US" sz="2400" spc="-55" dirty="0">
                <a:effectLst/>
                <a:highlight>
                  <a:srgbClr val="00FF00"/>
                </a:highlight>
                <a:latin typeface="Times New Roman" panose="02020603050405020304" pitchFamily="18" charset="0"/>
                <a:ea typeface="Arial MT"/>
                <a:cs typeface="Arial MT"/>
              </a:rPr>
              <a:t> </a:t>
            </a:r>
            <a:r>
              <a:rPr lang="en-US" sz="2400" dirty="0">
                <a:effectLst/>
                <a:highlight>
                  <a:srgbClr val="00FF00"/>
                </a:highlight>
                <a:latin typeface="Times New Roman" panose="02020603050405020304" pitchFamily="18" charset="0"/>
                <a:ea typeface="Arial MT"/>
                <a:cs typeface="Arial MT"/>
              </a:rPr>
              <a:t>probabilistic</a:t>
            </a:r>
            <a:r>
              <a:rPr lang="en-US" sz="2400" spc="25" dirty="0">
                <a:effectLst/>
                <a:highlight>
                  <a:srgbClr val="00FF00"/>
                </a:highlight>
                <a:latin typeface="Times New Roman" panose="02020603050405020304" pitchFamily="18" charset="0"/>
                <a:ea typeface="Arial MT"/>
                <a:cs typeface="Arial MT"/>
              </a:rPr>
              <a:t> </a:t>
            </a:r>
            <a:r>
              <a:rPr lang="en-US" sz="2400" dirty="0">
                <a:effectLst/>
                <a:highlight>
                  <a:srgbClr val="00FF00"/>
                </a:highlight>
                <a:latin typeface="Times New Roman" panose="02020603050405020304" pitchFamily="18" charset="0"/>
                <a:ea typeface="Arial MT"/>
                <a:cs typeface="Arial MT"/>
              </a:rPr>
              <a:t>inference</a:t>
            </a:r>
            <a:r>
              <a:rPr lang="en-US" sz="2400" dirty="0">
                <a:effectLst/>
                <a:latin typeface="Times New Roman" panose="02020603050405020304" pitchFamily="18" charset="0"/>
                <a:ea typeface="Arial MT"/>
                <a:cs typeface="Arial MT"/>
              </a:rPr>
              <a:t>.</a:t>
            </a:r>
            <a:endParaRPr lang="en-IN" sz="2400" dirty="0">
              <a:effectLst/>
              <a:latin typeface="Times New Roman" panose="02020603050405020304" pitchFamily="18" charset="0"/>
              <a:ea typeface="Arial MT"/>
              <a:cs typeface="Arial MT"/>
            </a:endParaRPr>
          </a:p>
          <a:p>
            <a:pPr marL="1143000" marR="372745" lvl="2" indent="-228600" algn="just">
              <a:lnSpc>
                <a:spcPct val="103000"/>
              </a:lnSpc>
              <a:spcBef>
                <a:spcPts val="25"/>
              </a:spcBef>
              <a:spcAft>
                <a:spcPts val="0"/>
              </a:spcAft>
              <a:buSzPts val="2500"/>
              <a:buFont typeface="Arial MT"/>
              <a:buChar char="•"/>
              <a:tabLst>
                <a:tab pos="715645" algn="l"/>
              </a:tabLst>
            </a:pPr>
            <a:r>
              <a:rPr lang="en-US" sz="2400" dirty="0">
                <a:effectLst/>
                <a:latin typeface="Times New Roman" panose="02020603050405020304" pitchFamily="18" charset="0"/>
                <a:ea typeface="Arial MT"/>
                <a:cs typeface="Arial MT"/>
              </a:rPr>
              <a:t>It</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shows</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the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simple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relationship</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between</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joint</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and</a:t>
            </a:r>
            <a:r>
              <a:rPr lang="en-US" sz="2400" spc="-63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conditional</a:t>
            </a:r>
            <a:r>
              <a:rPr lang="en-US" sz="2400" spc="20"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probabilities.</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Here,</a:t>
            </a:r>
            <a:endParaRPr lang="en-IN" sz="2400" dirty="0">
              <a:effectLst/>
              <a:latin typeface="Times New Roman" panose="02020603050405020304" pitchFamily="18" charset="0"/>
              <a:ea typeface="Arial MT"/>
              <a:cs typeface="Arial MT"/>
            </a:endParaRPr>
          </a:p>
          <a:p>
            <a:pPr marL="1143000" marR="349250" lvl="2" indent="-228600" algn="just">
              <a:lnSpc>
                <a:spcPct val="103000"/>
              </a:lnSpc>
              <a:spcBef>
                <a:spcPts val="15"/>
              </a:spcBef>
              <a:spcAft>
                <a:spcPts val="0"/>
              </a:spcAft>
              <a:buSzPts val="2500"/>
              <a:buFont typeface="Arial MT"/>
              <a:buChar char="•"/>
              <a:tabLst>
                <a:tab pos="715645" algn="l"/>
              </a:tabLst>
            </a:pPr>
            <a:r>
              <a:rPr lang="en-US" sz="2400" dirty="0">
                <a:effectLst/>
                <a:highlight>
                  <a:srgbClr val="00FF00"/>
                </a:highlight>
                <a:latin typeface="Times New Roman" panose="02020603050405020304" pitchFamily="18" charset="0"/>
                <a:ea typeface="Arial MT"/>
                <a:cs typeface="Arial MT"/>
              </a:rPr>
              <a:t>P(A|B) is known as posterior</a:t>
            </a:r>
            <a:r>
              <a:rPr lang="en-US" sz="2400" dirty="0">
                <a:effectLst/>
                <a:latin typeface="Times New Roman" panose="02020603050405020304" pitchFamily="18" charset="0"/>
                <a:ea typeface="Arial MT"/>
                <a:cs typeface="Arial MT"/>
              </a:rPr>
              <a:t>, which we need to</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calculate,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and it will be read as Probability of hypothesis A</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when we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have</a:t>
            </a:r>
            <a:r>
              <a:rPr lang="en-US" sz="2400" spc="-3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occurred</a:t>
            </a:r>
            <a:r>
              <a:rPr lang="en-US" sz="2400" spc="-2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an</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evidence</a:t>
            </a:r>
            <a:r>
              <a:rPr lang="en-US" sz="2400" spc="-30"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B.</a:t>
            </a:r>
            <a:endParaRPr lang="en-IN" sz="2400" dirty="0">
              <a:effectLst/>
              <a:latin typeface="Times New Roman" panose="02020603050405020304" pitchFamily="18" charset="0"/>
              <a:ea typeface="Arial MT"/>
              <a:cs typeface="Arial MT"/>
            </a:endParaRPr>
          </a:p>
          <a:p>
            <a:pPr marL="1143000" marR="372745" lvl="2" indent="-228600" algn="just">
              <a:lnSpc>
                <a:spcPct val="103000"/>
              </a:lnSpc>
              <a:spcBef>
                <a:spcPts val="25"/>
              </a:spcBef>
              <a:spcAft>
                <a:spcPts val="0"/>
              </a:spcAft>
              <a:buSzPts val="2500"/>
              <a:buFont typeface="Arial MT"/>
              <a:buChar char="•"/>
              <a:tabLst>
                <a:tab pos="715645" algn="l"/>
              </a:tabLst>
            </a:pPr>
            <a:r>
              <a:rPr lang="en-US" sz="2400" dirty="0">
                <a:effectLst/>
                <a:highlight>
                  <a:srgbClr val="00FF00"/>
                </a:highlight>
                <a:latin typeface="Times New Roman" panose="02020603050405020304" pitchFamily="18" charset="0"/>
                <a:ea typeface="Arial MT"/>
                <a:cs typeface="Arial MT"/>
              </a:rPr>
              <a:t>P(B|A) is called the likelihood</a:t>
            </a:r>
            <a:r>
              <a:rPr lang="en-US" sz="2400" dirty="0">
                <a:effectLst/>
                <a:latin typeface="Times New Roman" panose="02020603050405020304" pitchFamily="18" charset="0"/>
                <a:ea typeface="Arial MT"/>
                <a:cs typeface="Arial MT"/>
              </a:rPr>
              <a:t>, in which we consider that</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hypothesis</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is</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true,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then</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we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calculate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the</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probability</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of</a:t>
            </a:r>
            <a:r>
              <a:rPr lang="en-US" sz="2400" spc="5" dirty="0">
                <a:effectLst/>
                <a:latin typeface="Times New Roman" panose="02020603050405020304" pitchFamily="18" charset="0"/>
                <a:ea typeface="Arial MT"/>
                <a:cs typeface="Arial MT"/>
              </a:rPr>
              <a:t> </a:t>
            </a:r>
            <a:r>
              <a:rPr lang="en-US" sz="2400" dirty="0">
                <a:effectLst/>
                <a:latin typeface="Times New Roman" panose="02020603050405020304" pitchFamily="18" charset="0"/>
                <a:ea typeface="Arial MT"/>
                <a:cs typeface="Arial MT"/>
              </a:rPr>
              <a:t>evidence.</a:t>
            </a:r>
          </a:p>
          <a:p>
            <a:pPr marL="1143000" marR="372745" lvl="2" indent="-228600" algn="just">
              <a:lnSpc>
                <a:spcPct val="103000"/>
              </a:lnSpc>
              <a:spcBef>
                <a:spcPts val="25"/>
              </a:spcBef>
              <a:spcAft>
                <a:spcPts val="0"/>
              </a:spcAft>
              <a:buSzPts val="2500"/>
              <a:buFont typeface="Arial MT"/>
              <a:buChar char="•"/>
              <a:tabLst>
                <a:tab pos="715645" algn="l"/>
              </a:tabLst>
            </a:pPr>
            <a:endParaRPr lang="en-IN" sz="2400" dirty="0">
              <a:effectLst/>
              <a:latin typeface="Times New Roman" panose="02020603050405020304" pitchFamily="18" charset="0"/>
              <a:ea typeface="Arial MT"/>
              <a:cs typeface="Arial MT"/>
            </a:endParaRPr>
          </a:p>
          <a:p>
            <a:pPr marL="523240">
              <a:spcBef>
                <a:spcPts val="275"/>
              </a:spcBef>
              <a:spcAft>
                <a:spcPts val="0"/>
              </a:spcAft>
            </a:pPr>
            <a:endParaRPr lang="en-US" sz="2400" dirty="0">
              <a:latin typeface="Times New Roman" panose="02020603050405020304" pitchFamily="18" charset="0"/>
              <a:ea typeface="Times New Roman" panose="02020603050405020304" pitchFamily="18" charset="0"/>
            </a:endParaRPr>
          </a:p>
          <a:p>
            <a:pPr marL="523240">
              <a:spcBef>
                <a:spcPts val="275"/>
              </a:spcBef>
              <a:spcAft>
                <a:spcPts val="0"/>
              </a:spcAft>
            </a:pP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705CD45D-C157-06E2-ECDC-98CCF8B29E9E}"/>
              </a:ext>
            </a:extLst>
          </p:cNvPr>
          <p:cNvPicPr>
            <a:picLocks noChangeAspect="1"/>
          </p:cNvPicPr>
          <p:nvPr/>
        </p:nvPicPr>
        <p:blipFill>
          <a:blip r:embed="rId2"/>
          <a:stretch>
            <a:fillRect/>
          </a:stretch>
        </p:blipFill>
        <p:spPr>
          <a:xfrm>
            <a:off x="2398711" y="1277936"/>
            <a:ext cx="5442581" cy="1440211"/>
          </a:xfrm>
          <a:prstGeom prst="rect">
            <a:avLst/>
          </a:prstGeom>
        </p:spPr>
      </p:pic>
    </p:spTree>
    <p:extLst>
      <p:ext uri="{BB962C8B-B14F-4D97-AF65-F5344CB8AC3E}">
        <p14:creationId xmlns:p14="http://schemas.microsoft.com/office/powerpoint/2010/main" val="3030826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7EA326A-FE4E-82A1-88FC-8D443006337A}"/>
              </a:ext>
            </a:extLst>
          </p:cNvPr>
          <p:cNvSpPr>
            <a:spLocks noGrp="1"/>
          </p:cNvSpPr>
          <p:nvPr>
            <p:ph idx="1"/>
          </p:nvPr>
        </p:nvSpPr>
        <p:spPr>
          <a:xfrm>
            <a:off x="214313" y="414338"/>
            <a:ext cx="11139487" cy="5762626"/>
          </a:xfrm>
        </p:spPr>
        <p:txBody>
          <a:bodyPr/>
          <a:lstStyle/>
          <a:p>
            <a:pPr marL="523240" algn="just">
              <a:spcBef>
                <a:spcPts val="265"/>
              </a:spcBef>
            </a:pPr>
            <a:r>
              <a:rPr lang="en-US" sz="2400" b="1" dirty="0">
                <a:effectLst/>
                <a:latin typeface="Times New Roman" panose="02020603050405020304" pitchFamily="18" charset="0"/>
                <a:ea typeface="Times New Roman" panose="02020603050405020304" pitchFamily="18" charset="0"/>
              </a:rPr>
              <a:t>Applying</a:t>
            </a:r>
            <a:r>
              <a:rPr lang="en-US" sz="2400" b="1" spc="-5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Bayes'</a:t>
            </a:r>
            <a:r>
              <a:rPr lang="en-US" sz="2400" b="1" spc="-6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Rule:</a:t>
            </a:r>
            <a:endParaRPr lang="en-IN" sz="2400" b="1" dirty="0">
              <a:effectLst/>
              <a:latin typeface="Times New Roman" panose="02020603050405020304" pitchFamily="18" charset="0"/>
              <a:ea typeface="Times New Roman" panose="02020603050405020304" pitchFamily="18" charset="0"/>
            </a:endParaRPr>
          </a:p>
          <a:p>
            <a:pPr marL="867410" marR="363855" indent="570230" algn="just">
              <a:lnSpc>
                <a:spcPct val="103000"/>
              </a:lnSpc>
              <a:spcBef>
                <a:spcPts val="955"/>
              </a:spcBef>
              <a:spcAft>
                <a:spcPts val="0"/>
              </a:spcAft>
            </a:pPr>
            <a:r>
              <a:rPr lang="en-US" sz="2400" dirty="0">
                <a:effectLst/>
                <a:latin typeface="Times New Roman" panose="02020603050405020304" pitchFamily="18" charset="0"/>
                <a:ea typeface="Times New Roman" panose="02020603050405020304" pitchFamily="18" charset="0"/>
              </a:rPr>
              <a:t>Bayes' rule allows us to compute the single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term</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P(B|A)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terms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P(A|B),</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t>
            </a:r>
            <a:r>
              <a:rPr lang="en-US" sz="2400" i="1" dirty="0">
                <a:effectLst/>
                <a:latin typeface="Times New Roman" panose="02020603050405020304" pitchFamily="18" charset="0"/>
                <a:ea typeface="Times New Roman" panose="02020603050405020304" pitchFamily="18" charset="0"/>
              </a:rPr>
              <a:t>B</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P(A). This is very useful in cases where we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have a good probability of these three terms</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 want to determine the fourth one. Suppose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perceive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effect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of</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some</a:t>
            </a:r>
            <a:r>
              <a:rPr lang="en-US" sz="2400" spc="-78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unknown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cause,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want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to</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compute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cause,</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then</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the</a:t>
            </a:r>
            <a:r>
              <a:rPr lang="en-US" sz="2400" spc="-3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Bayes'</a:t>
            </a:r>
            <a:r>
              <a:rPr lang="en-US" sz="2400" spc="6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rule</a:t>
            </a:r>
            <a:r>
              <a:rPr lang="en-US" sz="2400" spc="-4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becomes: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1800" dirty="0">
              <a:effectLst/>
              <a:latin typeface="Times New Roman" panose="02020603050405020304" pitchFamily="18" charset="0"/>
              <a:ea typeface="Times New Roman" panose="02020603050405020304" pitchFamily="18" charset="0"/>
            </a:endParaRPr>
          </a:p>
        </p:txBody>
      </p:sp>
      <p:pic>
        <p:nvPicPr>
          <p:cNvPr id="6" name="image75.png">
            <a:extLst>
              <a:ext uri="{FF2B5EF4-FFF2-40B4-BE49-F238E27FC236}">
                <a16:creationId xmlns:a16="http://schemas.microsoft.com/office/drawing/2014/main" id="{6634909B-4B54-2D92-BE13-4667A4C1B141}"/>
              </a:ext>
            </a:extLst>
          </p:cNvPr>
          <p:cNvPicPr>
            <a:picLocks noChangeAspect="1"/>
          </p:cNvPicPr>
          <p:nvPr/>
        </p:nvPicPr>
        <p:blipFill>
          <a:blip r:embed="rId2" cstate="print"/>
          <a:stretch>
            <a:fillRect/>
          </a:stretch>
        </p:blipFill>
        <p:spPr>
          <a:xfrm>
            <a:off x="1776411" y="2993721"/>
            <a:ext cx="8657770" cy="1841325"/>
          </a:xfrm>
          <a:prstGeom prst="rect">
            <a:avLst/>
          </a:prstGeom>
        </p:spPr>
      </p:pic>
    </p:spTree>
    <p:extLst>
      <p:ext uri="{BB962C8B-B14F-4D97-AF65-F5344CB8AC3E}">
        <p14:creationId xmlns:p14="http://schemas.microsoft.com/office/powerpoint/2010/main" val="3312973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CF23338-00D4-35D9-87C7-BAC44CAEC5EA}"/>
              </a:ext>
            </a:extLst>
          </p:cNvPr>
          <p:cNvSpPr>
            <a:spLocks noGrp="1"/>
          </p:cNvSpPr>
          <p:nvPr>
            <p:ph type="title"/>
          </p:nvPr>
        </p:nvSpPr>
        <p:spPr>
          <a:xfrm>
            <a:off x="1137034" y="609597"/>
            <a:ext cx="9392421" cy="1330841"/>
          </a:xfrm>
        </p:spPr>
        <p:txBody>
          <a:bodyPr>
            <a:normAutofit/>
          </a:bodyPr>
          <a:lstStyle/>
          <a:p>
            <a:r>
              <a:rPr lang="en-US" dirty="0"/>
              <a:t>EXAMPLES</a:t>
            </a:r>
          </a:p>
        </p:txBody>
      </p:sp>
      <p:sp>
        <p:nvSpPr>
          <p:cNvPr id="3" name="Content Placeholder 2">
            <a:extLst>
              <a:ext uri="{FF2B5EF4-FFF2-40B4-BE49-F238E27FC236}">
                <a16:creationId xmlns:a16="http://schemas.microsoft.com/office/drawing/2014/main" id="{639D7B8B-4900-9AB0-C461-90DBB3FBDA67}"/>
              </a:ext>
            </a:extLst>
          </p:cNvPr>
          <p:cNvSpPr>
            <a:spLocks noGrp="1"/>
          </p:cNvSpPr>
          <p:nvPr>
            <p:ph idx="1"/>
          </p:nvPr>
        </p:nvSpPr>
        <p:spPr>
          <a:xfrm>
            <a:off x="425824" y="1940438"/>
            <a:ext cx="5670176" cy="4588950"/>
          </a:xfrm>
        </p:spPr>
        <p:txBody>
          <a:bodyPr>
            <a:normAutofit/>
          </a:bodyPr>
          <a:lstStyle/>
          <a:p>
            <a:pPr marL="0" indent="0">
              <a:buNone/>
            </a:pPr>
            <a:r>
              <a:rPr lang="en-IN" sz="2000" dirty="0">
                <a:effectLst/>
                <a:latin typeface="Times New Roman" panose="02020603050405020304" pitchFamily="18" charset="0"/>
                <a:cs typeface="Times New Roman" panose="02020603050405020304" pitchFamily="18" charset="0"/>
              </a:rPr>
              <a:t>Weather Forecast </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effectLst/>
                <a:latin typeface="Times New Roman" panose="02020603050405020304" pitchFamily="18" charset="0"/>
                <a:cs typeface="Times New Roman" panose="02020603050405020304" pitchFamily="18" charset="0"/>
              </a:rPr>
              <a:t> Let’s say you want to figure out the probability that it will rain, given that the sky is cloudy. You know the following: </a:t>
            </a:r>
          </a:p>
          <a:p>
            <a:pPr marL="742950" lvl="1"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  P(Rain) = 0.3 (There’s a 30% chance of rain today). </a:t>
            </a:r>
          </a:p>
          <a:p>
            <a:pPr marL="742950" lvl="1"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  P(Cloudy | Rain) = 0.8 (When it rains, it’s cloudy 80% of the time). </a:t>
            </a:r>
          </a:p>
          <a:p>
            <a:pPr marL="742950" lvl="1"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  P(Cloudy | No Rain) = 0.2 (When it doesn’t rain, it’s cloudy only 20% of the time). </a:t>
            </a:r>
          </a:p>
          <a:p>
            <a:pPr marL="742950" lvl="1" indent="-285750">
              <a:buFont typeface="Arial" panose="020B0604020202020204" pitchFamily="34" charset="0"/>
              <a:buChar char="•"/>
            </a:pPr>
            <a:r>
              <a:rPr lang="en-IN" sz="2000" dirty="0">
                <a:effectLst/>
                <a:latin typeface="Times New Roman" panose="02020603050405020304" pitchFamily="18" charset="0"/>
                <a:cs typeface="Times New Roman" panose="02020603050405020304" pitchFamily="18" charset="0"/>
              </a:rPr>
              <a:t>  P(No Rain) = 0.7 (70% chance of no rain). </a:t>
            </a:r>
          </a:p>
          <a:p>
            <a:endParaRPr lang="en-US" sz="2000" dirty="0">
              <a:latin typeface="Times New Roman" panose="02020603050405020304" pitchFamily="18" charset="0"/>
              <a:cs typeface="Times New Roman" panose="02020603050405020304" pitchFamily="18" charset="0"/>
            </a:endParaRPr>
          </a:p>
        </p:txBody>
      </p:sp>
      <p:pic>
        <p:nvPicPr>
          <p:cNvPr id="4" name="Picture 3" descr="page46image35392976">
            <a:extLst>
              <a:ext uri="{FF2B5EF4-FFF2-40B4-BE49-F238E27FC236}">
                <a16:creationId xmlns:a16="http://schemas.microsoft.com/office/drawing/2014/main" id="{D56A3569-6750-E2DB-A8B7-8CF982E65C4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0" y="457200"/>
            <a:ext cx="6305549" cy="6700838"/>
          </a:xfrm>
          <a:prstGeom prst="rect">
            <a:avLst/>
          </a:prstGeom>
          <a:noFill/>
          <a:extLst>
            <a:ext uri="{909E8E84-426E-40DD-AFC4-6F175D3DCCD1}">
              <a14:hiddenFill xmlns:a14="http://schemas.microsoft.com/office/drawing/2010/main">
                <a:solidFill>
                  <a:srgbClr val="FFFFFF"/>
                </a:solidFill>
              </a14:hiddenFill>
            </a:ext>
          </a:extLst>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495877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d258917-277f-42cd-a3cd-14c4e9ee58bc}" enabled="1" method="Standar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797</TotalTime>
  <Words>2383</Words>
  <Application>Microsoft Office PowerPoint</Application>
  <PresentationFormat>Widescreen</PresentationFormat>
  <Paragraphs>149</Paragraphs>
  <Slides>26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7" baseType="lpstr">
      <vt:lpstr>__Source_Sans_Pro_fa6df0</vt:lpstr>
      <vt:lpstr>Aptos</vt:lpstr>
      <vt:lpstr>Aptos Display</vt:lpstr>
      <vt:lpstr>Arial</vt:lpstr>
      <vt:lpstr>Arial MT</vt:lpstr>
      <vt:lpstr>Cambria Math</vt:lpstr>
      <vt:lpstr>KaTeX_Main</vt:lpstr>
      <vt:lpstr>montserrat</vt:lpstr>
      <vt:lpstr>Times New Roman</vt:lpstr>
      <vt:lpstr>Office Theme</vt:lpstr>
      <vt:lpstr>think-cell Slide</vt:lpstr>
      <vt:lpstr>PowerPoint Presentation</vt:lpstr>
      <vt:lpstr>PowerPoint Presentation</vt:lpstr>
      <vt:lpstr>PowerPoint Presentation</vt:lpstr>
      <vt:lpstr>PowerPoint Presentation</vt:lpstr>
      <vt:lpstr>INDEPENDENT EVENTS &amp; DEPENDENT EVENTS </vt:lpstr>
      <vt:lpstr>Bayes Rule </vt:lpstr>
      <vt:lpstr>PowerPoint Presentation</vt:lpstr>
      <vt:lpstr>PowerPoint Presentation</vt:lpstr>
      <vt:lpstr>EXAMPLES</vt:lpstr>
      <vt:lpstr>Question: what is the probability that a patient has diseases meningitis with a stiff neck? </vt:lpstr>
      <vt:lpstr>PowerPoint Presentation</vt:lpstr>
      <vt:lpstr>PowerPoint Presentation</vt:lpstr>
      <vt:lpstr>PowerPoint Presentation</vt:lpstr>
      <vt:lpstr>PowerPoint Presentation</vt:lpstr>
      <vt:lpstr>PowerPoint Presentation</vt:lpstr>
      <vt:lpstr>Example: </vt:lpstr>
      <vt:lpstr>PowerPoint Presentation</vt:lpstr>
      <vt:lpstr>PowerPoint Presentation</vt:lpstr>
      <vt:lpstr>PowerPoint Presentation</vt:lpstr>
      <vt:lpstr>UTILITY BASED SYSTEM</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Indumathi V</dc:creator>
  <cp:lastModifiedBy>V, SOWMYA (ext) (RC-IN SMO RI-SIG&amp;COM PR&amp;ML SRAPL)</cp:lastModifiedBy>
  <cp:revision>24</cp:revision>
  <dcterms:created xsi:type="dcterms:W3CDTF">2024-09-18T18:45:14Z</dcterms:created>
  <dcterms:modified xsi:type="dcterms:W3CDTF">2024-09-29T19:38:45Z</dcterms:modified>
</cp:coreProperties>
</file>