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363" r:id="rId3"/>
    <p:sldId id="365" r:id="rId4"/>
    <p:sldId id="385" r:id="rId5"/>
    <p:sldId id="386" r:id="rId6"/>
    <p:sldId id="367" r:id="rId7"/>
    <p:sldId id="368" r:id="rId8"/>
    <p:sldId id="364" r:id="rId9"/>
    <p:sldId id="369" r:id="rId10"/>
    <p:sldId id="370" r:id="rId11"/>
    <p:sldId id="371" r:id="rId12"/>
    <p:sldId id="373" r:id="rId13"/>
    <p:sldId id="374" r:id="rId14"/>
    <p:sldId id="375" r:id="rId15"/>
    <p:sldId id="376" r:id="rId16"/>
    <p:sldId id="372" r:id="rId17"/>
    <p:sldId id="377" r:id="rId18"/>
    <p:sldId id="379" r:id="rId19"/>
    <p:sldId id="378" r:id="rId20"/>
    <p:sldId id="380" r:id="rId21"/>
    <p:sldId id="383" r:id="rId22"/>
    <p:sldId id="381" r:id="rId23"/>
    <p:sldId id="382" r:id="rId24"/>
    <p:sldId id="384" r:id="rId25"/>
    <p:sldId id="34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3131"/>
    <a:srgbClr val="757575"/>
    <a:srgbClr val="6F6F6F"/>
    <a:srgbClr val="A3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32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10931-5F8B-436A-852B-BCD9A04763B6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CBD591-E382-424C-9FCB-BD134BDB5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19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07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39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8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93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97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05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30-07-2018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935580"/>
            <a:ext cx="9144000" cy="100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397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30-07-2018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899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30-07-2018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338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30-07-2018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14387"/>
            <a:ext cx="9144000" cy="15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38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30-07-2018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604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30-07-2018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14387"/>
            <a:ext cx="9144000" cy="15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081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30-07-2018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929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30-07-2018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332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30-07-2018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7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30-07-2018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74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30-07-2018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13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EB65D-0392-4F35-9D9B-0FDD8550FF40}" type="datetimeFigureOut">
              <a:rPr lang="en-IN" smtClean="0"/>
              <a:t>30-07-2018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053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854222" y="3337394"/>
            <a:ext cx="7758752" cy="826107"/>
          </a:xfrm>
        </p:spPr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Python Data structure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7" name="Picture 8" descr="Image result for python ic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4222" y="898724"/>
            <a:ext cx="2325618" cy="24386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5874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431" y="249874"/>
            <a:ext cx="7886700" cy="463136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430" y="1095790"/>
            <a:ext cx="8306517" cy="41776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tuple is a immutable list. A tuple can not be changed in any way once it is created.</a:t>
            </a:r>
          </a:p>
          <a:p>
            <a:pPr marL="0" indent="0">
              <a:buNone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Tuple is defined in the same way as  a list except that the whole set of elements are enclosed in parentheses instead of square brackets.</a:t>
            </a:r>
          </a:p>
          <a:p>
            <a:pPr marL="0" indent="0">
              <a:buNone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 'python‘ , '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 , 'R‘ , 'C‘ )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</a:t>
            </a:r>
          </a:p>
          <a:p>
            <a:pPr marL="0" indent="0">
              <a:buNone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'python'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[-1]</a:t>
            </a:r>
          </a:p>
          <a:p>
            <a:pPr marL="0" indent="0">
              <a:buNone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'c'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[1:3]</a:t>
            </a:r>
          </a:p>
          <a:p>
            <a:pPr marL="0" indent="0">
              <a:buNone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'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 , 'R‘ )</a:t>
            </a:r>
          </a:p>
        </p:txBody>
      </p:sp>
    </p:spTree>
    <p:extLst>
      <p:ext uri="{BB962C8B-B14F-4D97-AF65-F5344CB8AC3E}">
        <p14:creationId xmlns:p14="http://schemas.microsoft.com/office/powerpoint/2010/main" val="224397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614" y="279295"/>
            <a:ext cx="7886700" cy="463136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 and its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613" y="1095790"/>
            <a:ext cx="8429100" cy="411806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elements to the tuple is not possible. Tuples have no append or extend method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 removing elements from a tuple is not allowed. Tuple have no remove or pop method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 have index method. However earlier versions of python doesn't support index method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 supports Boolean expression like '</a:t>
            </a:r>
            <a:r>
              <a:rPr lang="en-US" sz="1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like </a:t>
            </a:r>
            <a:r>
              <a:rPr lang="en-US" sz="1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</a:p>
          <a:p>
            <a:pPr marL="0" indent="0" algn="just">
              <a:buNone/>
            </a:pPr>
            <a:endParaRPr lang="en-GB" sz="18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2" t="42512" r="12440" b="12464"/>
          <a:stretch/>
        </p:blipFill>
        <p:spPr>
          <a:xfrm>
            <a:off x="489612" y="3251394"/>
            <a:ext cx="7886701" cy="328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05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614" y="289631"/>
            <a:ext cx="7886700" cy="463136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614" y="1115667"/>
            <a:ext cx="7886700" cy="4177699"/>
          </a:xfrm>
        </p:spPr>
        <p:txBody>
          <a:bodyPr>
            <a:normAutofit/>
          </a:bodyPr>
          <a:lstStyle/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Index( object , [ start , stop ] )</a:t>
            </a:r>
          </a:p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count( object)</a:t>
            </a:r>
          </a:p>
        </p:txBody>
      </p:sp>
    </p:spTree>
    <p:extLst>
      <p:ext uri="{BB962C8B-B14F-4D97-AF65-F5344CB8AC3E}">
        <p14:creationId xmlns:p14="http://schemas.microsoft.com/office/powerpoint/2010/main" val="263600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614" y="261641"/>
            <a:ext cx="7886700" cy="463136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Enumerate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614" y="1042780"/>
            <a:ext cx="8362838" cy="4157821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Enumerate()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enumerate function returns a generator object - a kind of object that supports the iteration protocol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Enumerate is a built-in python function which works on sequences like list, tuple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etc.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Enumerate returns ( index, value ) tuple each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the loop of the sequence given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3" t="44638" r="17995" b="28696"/>
          <a:stretch/>
        </p:blipFill>
        <p:spPr>
          <a:xfrm>
            <a:off x="576111" y="3643520"/>
            <a:ext cx="8189843" cy="334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26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614" y="347091"/>
            <a:ext cx="7886700" cy="463136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614" y="1072599"/>
            <a:ext cx="8326395" cy="412800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Dictionaries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18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Dictionaries are perhaps the most flexible built-in data type in Python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chief distinction is that in dictionaries, items are stored and fetched by key, instead of by positional offset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0">
              <a:buNone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				Ordered collection of Objects</a:t>
            </a:r>
          </a:p>
          <a:p>
            <a:pPr marL="342900" lvl="1" indent="0">
              <a:buNone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0">
              <a:buNone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0">
              <a:buNone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Dictionaries			Un-ordered collection of Objects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300906" y="4991928"/>
            <a:ext cx="12821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300906" y="4108977"/>
            <a:ext cx="12821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86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614" y="289631"/>
            <a:ext cx="7886700" cy="463136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614" y="1082537"/>
            <a:ext cx="7886700" cy="415782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Properties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Accessed by key, not offset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Unordered collections of arbitrary object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Variable-length, heterogeneous, and arbitrarily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nestable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Mutable 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1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614" y="223371"/>
            <a:ext cx="7886700" cy="463136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Dictionaries - Create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614" y="1105728"/>
            <a:ext cx="7886700" cy="414788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Dictionary is written as a series of </a:t>
            </a:r>
            <a:r>
              <a:rPr lang="en-GB" sz="1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key: value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pairs, separated by commas, enclosed in curly braces {}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empty dictionary is an empty set od braces, and dictionaries can be nested by writing one as a value inside another dictionary, or within a list or tuple</a:t>
            </a:r>
          </a:p>
          <a:p>
            <a:pPr marL="0" indent="0">
              <a:lnSpc>
                <a:spcPct val="150000"/>
              </a:lnSpc>
              <a:buNone/>
            </a:pPr>
            <a:endParaRPr lang="en-GB" sz="18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6" t="40192" r="17754" b="17682"/>
          <a:stretch/>
        </p:blipFill>
        <p:spPr>
          <a:xfrm>
            <a:off x="996509" y="2845075"/>
            <a:ext cx="7379805" cy="323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54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552" y="316136"/>
            <a:ext cx="7886700" cy="463136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Dictionaries – Access and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2" y="1065970"/>
            <a:ext cx="4231474" cy="552035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Dictionary items can be fetched by passing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KEY =&gt; </a:t>
            </a:r>
            <a:r>
              <a:rPr lang="en-GB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D[‘key’]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the keys in a </a:t>
            </a:r>
            <a:r>
              <a:rPr lang="en-GB" sz="18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in sorted order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Functions like </a:t>
            </a:r>
            <a:r>
              <a:rPr lang="en-GB" sz="18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GB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in works on </a:t>
            </a:r>
            <a:r>
              <a:rPr lang="en-GB" sz="18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also.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dict.key</a:t>
            </a:r>
            <a:r>
              <a:rPr lang="en-GB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lists all the keys in dictionary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like adding, deleting, changing works on </a:t>
            </a:r>
            <a:r>
              <a:rPr lang="en-GB" sz="18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GB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18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GB" sz="18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2" algn="just">
              <a:lnSpc>
                <a:spcPct val="100000"/>
              </a:lnSpc>
              <a:spcBef>
                <a:spcPts val="750"/>
              </a:spcBef>
              <a:buFont typeface="Wingdings" panose="05000000000000000000" pitchFamily="2" charset="2"/>
              <a:buChar char="v"/>
            </a:pPr>
            <a:r>
              <a:rPr lang="en-GB" sz="18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 :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Slicing and concatenation on </a:t>
            </a:r>
            <a:r>
              <a:rPr lang="en-GB" sz="18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doesn’t works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you can fetch values 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by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key, not by 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position.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GB" sz="18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GB" sz="18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75" t="18358" r="11354" b="13816"/>
          <a:stretch/>
        </p:blipFill>
        <p:spPr>
          <a:xfrm>
            <a:off x="4731026" y="1296202"/>
            <a:ext cx="4164497" cy="464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38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613" y="316136"/>
            <a:ext cx="7886700" cy="463136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Dictionaries –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613" y="1036154"/>
            <a:ext cx="8442352" cy="4177699"/>
          </a:xfrm>
        </p:spPr>
        <p:txBody>
          <a:bodyPr>
            <a:normAutofit/>
          </a:bodyPr>
          <a:lstStyle/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clear</a:t>
            </a: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Removes all elements of dictionary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copy()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Returns a shallow copy of dictionary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fromkeys</a:t>
            </a: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Create a new dictionary with keys from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values set to value.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get(key)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 key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returns value or default if key not in dictionary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pop()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Remove specified key and return the corresponding value. If key is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not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found, d is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returned if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given, otherwise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KeyError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raised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popitem</a:t>
            </a: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	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and removes an arbitrary element (key, value) pair from the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dictionary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update(dict2)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Adds dictionary dict2's key-values pairs to dictionary</a:t>
            </a:r>
          </a:p>
        </p:txBody>
      </p:sp>
    </p:spTree>
    <p:extLst>
      <p:ext uri="{BB962C8B-B14F-4D97-AF65-F5344CB8AC3E}">
        <p14:creationId xmlns:p14="http://schemas.microsoft.com/office/powerpoint/2010/main" val="248437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613" y="289631"/>
            <a:ext cx="7886700" cy="463136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Dictionaries –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613" y="996398"/>
            <a:ext cx="8127613" cy="41776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Dictionary contains iterator functions which handles iteration on dictionary items.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items()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Returns a list of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dict's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(key, value) tuple pairs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keys()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Returns list of dictionary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dict's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values()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Returns list of dictionary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dict's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values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8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77" y="215658"/>
            <a:ext cx="7886700" cy="55273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77" y="980427"/>
            <a:ext cx="8467088" cy="577155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support a character type, these are treated as a string of length one.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are immutable.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Strings are ordered blocks of text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 are enclosed in single or double quotation marks.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quotation marks allow the user to extend strings over multiple lines without backslashes.</a:t>
            </a:r>
          </a:p>
          <a:p>
            <a:pPr marL="0" indent="0">
              <a:buNone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: ‘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, “ABC”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Concatenation </a:t>
            </a:r>
            <a:r>
              <a:rPr lang="en-GB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repetition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 are concatenated with the + sing 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ü"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 are repeated with the * sign:</a:t>
            </a:r>
          </a:p>
          <a:p>
            <a:pPr marL="0" indent="0">
              <a:buNone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39686" y="4313586"/>
            <a:ext cx="7103166" cy="8348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GB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’+’</a:t>
            </a:r>
            <a:r>
              <a:rPr lang="en-GB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GB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abcdef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139686" y="5764697"/>
            <a:ext cx="7103166" cy="75537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GB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’*3</a:t>
            </a:r>
          </a:p>
          <a:p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GB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abcabcabc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7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613" y="263127"/>
            <a:ext cx="7886700" cy="463136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613" y="1009650"/>
            <a:ext cx="8508613" cy="4177699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 are neither mapping or sequences;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set is an unordered collection of items. Every element is unique (no duplicates) and must be immutable (which cannot be changed).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the set itself is mutable. We can add or remove items from it.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 can be used to perform mathematical set operations like union, intersection, symmetric difference etc.</a:t>
            </a:r>
          </a:p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26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613" y="263128"/>
            <a:ext cx="7886700" cy="463136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 - Creating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613" y="1115667"/>
            <a:ext cx="8127613" cy="57423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Curly braces or the set() function can be used to create sets.</a:t>
            </a:r>
          </a:p>
          <a:p>
            <a:pPr marL="0" indent="0">
              <a:buNone/>
            </a:pPr>
            <a:endParaRPr lang="en-US" sz="18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Sets creation using set()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Sets </a:t>
            </a:r>
            <a:r>
              <a:rPr lang="en-US" sz="1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creation using { </a:t>
            </a:r>
            <a:r>
              <a:rPr lang="en-US" sz="1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26435" y="2325342"/>
            <a:ext cx="7249878" cy="13384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set1=set('try')</a:t>
            </a:r>
          </a:p>
          <a:p>
            <a:r>
              <a:rPr lang="da-DK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set1</a:t>
            </a:r>
          </a:p>
          <a:p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{'t', 'r', 'y</a:t>
            </a:r>
            <a:r>
              <a:rPr lang="da-DK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'}</a:t>
            </a: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126435" y="4591671"/>
            <a:ext cx="7249878" cy="13384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set2={"Python","Java","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"}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set2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{'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'Python', 'Java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'}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43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613" y="263127"/>
            <a:ext cx="7886700" cy="463136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t="16425" r="11473" b="9565"/>
          <a:stretch/>
        </p:blipFill>
        <p:spPr>
          <a:xfrm>
            <a:off x="489613" y="1109041"/>
            <a:ext cx="8217065" cy="535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87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613" y="276380"/>
            <a:ext cx="7886700" cy="463136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613" y="1062659"/>
            <a:ext cx="8127613" cy="579534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add()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Add an element to a set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clear()	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Remove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elements form a set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copy()	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Return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shallow copy of a set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difference()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 the difference of two or more sets as a new set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discard()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Remove an element from set if it is a member.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(Do nothing if the element is not in set)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intersection()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 the intersection of two sets as a new set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isdisjoint</a:t>
            </a: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 True if two sets have a null intersection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issubset</a:t>
            </a: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 True if another set contains this set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issuperset</a:t>
            </a: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 True if this set contains another set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pop()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Remove and return an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arbitary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 element. Raise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KeyError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set is empty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remove()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Remove an element from a set. If the element is not a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member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raise a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KeyError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union()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 the union of sets in a new set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update()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Update a set with the union of itself and others</a:t>
            </a:r>
          </a:p>
        </p:txBody>
      </p:sp>
    </p:spTree>
    <p:extLst>
      <p:ext uri="{BB962C8B-B14F-4D97-AF65-F5344CB8AC3E}">
        <p14:creationId xmlns:p14="http://schemas.microsoft.com/office/powerpoint/2010/main" val="150837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522" y="322546"/>
            <a:ext cx="7381875" cy="383381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 Line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8" y="1013528"/>
            <a:ext cx="8743124" cy="5844472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Python </a:t>
            </a: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provides access to any command-line arguments via the </a:t>
            </a:r>
            <a:r>
              <a:rPr lang="en-US" sz="18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sys.argv</a:t>
            </a:r>
            <a:endParaRPr lang="en-US" sz="18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sys.argv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list of command line arguments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sys.argv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the number o command line arguments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sys.argv</a:t>
            </a: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program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script name</a:t>
            </a:r>
          </a:p>
          <a:p>
            <a:pPr marL="342900" lvl="1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0">
              <a:buNone/>
            </a:pPr>
            <a:endParaRPr lang="en-US" sz="1800" b="1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0">
              <a:buNone/>
            </a:pPr>
            <a:r>
              <a:rPr lang="en-US" sz="1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1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lvl="1" indent="0">
              <a:buNone/>
            </a:pPr>
            <a:r>
              <a:rPr lang="en-US" sz="18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 </a:t>
            </a:r>
            <a:r>
              <a:rPr 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commands.py inp1,inp2,inp3</a:t>
            </a:r>
          </a:p>
          <a:p>
            <a:pPr marL="342900" lvl="1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0">
              <a:buNone/>
            </a:pP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Inside Commands.py:</a:t>
            </a:r>
          </a:p>
          <a:p>
            <a:pPr marL="342900" lvl="1" indent="0">
              <a:buNone/>
            </a:pPr>
            <a:r>
              <a:rPr lang="en-US" sz="18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import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</a:p>
          <a:p>
            <a:pPr marL="342900" lvl="1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print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("Number of arguments : ",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sys.argv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),"arguments")</a:t>
            </a:r>
          </a:p>
          <a:p>
            <a:pPr marL="342900" lvl="1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print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("Argument List : ",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sys.argv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342900" lvl="1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0">
              <a:buNone/>
            </a:pP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will produce the following o/p:</a:t>
            </a:r>
          </a:p>
          <a:p>
            <a:pPr marL="342900" lvl="1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Number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arguments : 4 arguments.</a:t>
            </a:r>
          </a:p>
          <a:p>
            <a:pPr marL="342900" lvl="1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Argument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: ['sample.py','inp1','inp2','inp3']</a:t>
            </a:r>
          </a:p>
          <a:p>
            <a:pPr marL="342900" lvl="1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33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905870" y="1560963"/>
            <a:ext cx="6172200" cy="32918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THANK YOU!!</a:t>
            </a:r>
          </a:p>
        </p:txBody>
      </p:sp>
      <p:sp>
        <p:nvSpPr>
          <p:cNvPr id="2" name="Rectangle 1"/>
          <p:cNvSpPr/>
          <p:nvPr/>
        </p:nvSpPr>
        <p:spPr>
          <a:xfrm>
            <a:off x="7405418" y="5593560"/>
            <a:ext cx="170501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</a:rPr>
              <a:t>santosh@rcplindia.in</a:t>
            </a:r>
          </a:p>
        </p:txBody>
      </p:sp>
      <p:sp>
        <p:nvSpPr>
          <p:cNvPr id="3" name="Rectangle 2"/>
          <p:cNvSpPr/>
          <p:nvPr/>
        </p:nvSpPr>
        <p:spPr>
          <a:xfrm>
            <a:off x="13511" y="5593560"/>
            <a:ext cx="183652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</a:rPr>
              <a:t>visit : www.rcplindia.in</a:t>
            </a:r>
          </a:p>
        </p:txBody>
      </p:sp>
    </p:spTree>
    <p:extLst>
      <p:ext uri="{BB962C8B-B14F-4D97-AF65-F5344CB8AC3E}">
        <p14:creationId xmlns:p14="http://schemas.microsoft.com/office/powerpoint/2010/main" val="380070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44079"/>
            <a:ext cx="7381875" cy="383381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on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107599"/>
            <a:ext cx="7886700" cy="41514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Indexing and Slicing Operation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start indexing at 0.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string s will have indexing running from 0 to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(s)-1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: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=‘Python’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(s))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print(s[2])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6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9761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44079"/>
            <a:ext cx="7381875" cy="383381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on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107599"/>
            <a:ext cx="7886700" cy="54787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Slicing </a:t>
            </a: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subset of string is called "Slice"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get a subset of a string and other data structure, called a "slice", by specifying two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indices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Slicing works if one or both of the slice indices is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 :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sz="1800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first_pos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800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last_pos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step ]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slicing in Python, note that</a:t>
            </a:r>
            <a:r>
              <a:rPr lang="en-US" sz="18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slice begins with the character at </a:t>
            </a:r>
            <a:r>
              <a:rPr lang="en-US" sz="18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first_pos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includes all the characters up to but not including the character at </a:t>
            </a:r>
            <a:r>
              <a:rPr lang="en-US" sz="18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last_pos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8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first_pos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left out, then it is assumed to be 0.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8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last_pos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left out, then it is assumed to be the length of the string, or in other words, one more than the last position of the string. </a:t>
            </a:r>
          </a:p>
        </p:txBody>
      </p:sp>
    </p:spTree>
    <p:extLst>
      <p:ext uri="{BB962C8B-B14F-4D97-AF65-F5344CB8AC3E}">
        <p14:creationId xmlns:p14="http://schemas.microsoft.com/office/powerpoint/2010/main" val="112282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137" y="1202773"/>
            <a:ext cx="7886700" cy="4351338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: </a:t>
            </a:r>
          </a:p>
          <a:p>
            <a:pPr marL="0" lvl="0" indent="0">
              <a:buNone/>
            </a:pPr>
            <a:r>
              <a:rPr 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</a:t>
            </a:r>
            <a:r>
              <a:rPr lang="en-US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=‘PYTHON’</a:t>
            </a:r>
            <a:endParaRPr lang="en-US" sz="1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print(s[ 0 : 3 ] )</a:t>
            </a:r>
          </a:p>
          <a:p>
            <a:pPr marL="0" lvl="0" indent="0">
              <a:buNone/>
            </a:pPr>
            <a:r>
              <a:rPr 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print(s[ 1 : -1]</a:t>
            </a:r>
          </a:p>
          <a:p>
            <a:pPr marL="0" lvl="0" indent="0">
              <a:buNone/>
            </a:pP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:</a:t>
            </a:r>
          </a:p>
          <a:p>
            <a:pPr marL="0" lvl="0" indent="0">
              <a:buNone/>
            </a:pPr>
            <a:r>
              <a:rPr 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</a:t>
            </a:r>
            <a:endParaRPr lang="en-US" sz="1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YTHO</a:t>
            </a:r>
            <a:endParaRPr lang="en-US" sz="1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677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70584"/>
            <a:ext cx="7381875" cy="383381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on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810" y="921185"/>
            <a:ext cx="8640416" cy="635425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Membership checking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Return true if the character exists in the given string.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endParaRPr lang="en-US" sz="18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Return true if the character not exists in the given string.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Formatting Operator %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function is unique to strings and makes up for the pack of having functions from C’s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family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92696" y="2056540"/>
            <a:ext cx="7103166" cy="8348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‘P’ in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‘PYTHON’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192696" y="3912159"/>
            <a:ext cx="7103166" cy="8348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‘P’ not in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‘PYTHON’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92696" y="5890593"/>
            <a:ext cx="7103166" cy="8348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”My name is %s and age is %d years!!! ” % (‘Santosh’,33)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name is Santosh and age is 33 years!!!</a:t>
            </a:r>
          </a:p>
        </p:txBody>
      </p:sp>
    </p:spTree>
    <p:extLst>
      <p:ext uri="{BB962C8B-B14F-4D97-AF65-F5344CB8AC3E}">
        <p14:creationId xmlns:p14="http://schemas.microsoft.com/office/powerpoint/2010/main" val="161307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17575"/>
            <a:ext cx="7381875" cy="383381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Built-in String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4" y="1134103"/>
            <a:ext cx="8639175" cy="550523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	//global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max(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//Global Function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//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capitalize()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count(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beg=0, end =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counts how many times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occurs in string.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encode(encoding=‘utf-16’)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Return encoded string version of string.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decode(encoding=‘utf-16’)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Decode the string using the codec registered for encoding.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index(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beg=0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end=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replace(old, new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upper()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lower()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title()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split(‘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delimeter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239498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614" y="302884"/>
            <a:ext cx="7886700" cy="463136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613" y="1017811"/>
            <a:ext cx="8429099" cy="42888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Lists are the most versatile of Python's compound data types. A list contains items separated by commas and enclosed within square brackets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 ].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: 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= [ '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123 , 23.4, ‘python', 34.5 ]</a:t>
            </a:r>
          </a:p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list                 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#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Prints complete list 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list[0]              # Prints first element of the list 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list[1:3]           # Prints elements starting from 2nd till 3rd 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list[2:]             # Prints elements starting from 3rd element</a:t>
            </a:r>
          </a:p>
        </p:txBody>
      </p:sp>
    </p:spTree>
    <p:extLst>
      <p:ext uri="{BB962C8B-B14F-4D97-AF65-F5344CB8AC3E}">
        <p14:creationId xmlns:p14="http://schemas.microsoft.com/office/powerpoint/2010/main" val="363589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30827"/>
            <a:ext cx="7381875" cy="383381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Built-in List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147355"/>
            <a:ext cx="7886700" cy="41514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append( object 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count( object 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index( object 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insert(index , object)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pop()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remove( object 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reverse()</a:t>
            </a:r>
          </a:p>
        </p:txBody>
      </p:sp>
    </p:spTree>
    <p:extLst>
      <p:ext uri="{BB962C8B-B14F-4D97-AF65-F5344CB8AC3E}">
        <p14:creationId xmlns:p14="http://schemas.microsoft.com/office/powerpoint/2010/main" val="284667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7813</TotalTime>
  <Words>1115</Words>
  <Application>Microsoft Office PowerPoint</Application>
  <PresentationFormat>On-screen Show (4:3)</PresentationFormat>
  <Paragraphs>241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Algerian</vt:lpstr>
      <vt:lpstr>Arial</vt:lpstr>
      <vt:lpstr>Calibri</vt:lpstr>
      <vt:lpstr>Calibri Light</vt:lpstr>
      <vt:lpstr>Times New Roman</vt:lpstr>
      <vt:lpstr>Wingdings</vt:lpstr>
      <vt:lpstr>Office Theme</vt:lpstr>
      <vt:lpstr>Python Data structure</vt:lpstr>
      <vt:lpstr>String</vt:lpstr>
      <vt:lpstr>Operation on String</vt:lpstr>
      <vt:lpstr>Operation on String</vt:lpstr>
      <vt:lpstr>PowerPoint Presentation</vt:lpstr>
      <vt:lpstr>Operation on String</vt:lpstr>
      <vt:lpstr>Built-in String Methods</vt:lpstr>
      <vt:lpstr>List</vt:lpstr>
      <vt:lpstr>Built-in List Methods</vt:lpstr>
      <vt:lpstr>Tuple</vt:lpstr>
      <vt:lpstr>Tuple and its Method</vt:lpstr>
      <vt:lpstr>Tuple Methods</vt:lpstr>
      <vt:lpstr>Enumerate Function</vt:lpstr>
      <vt:lpstr>Dictionaries</vt:lpstr>
      <vt:lpstr>Dictionaries</vt:lpstr>
      <vt:lpstr>Dictionaries - Create</vt:lpstr>
      <vt:lpstr>Dictionaries – Access and Methods</vt:lpstr>
      <vt:lpstr>Dictionaries – Methods</vt:lpstr>
      <vt:lpstr>Dictionaries – Methods</vt:lpstr>
      <vt:lpstr>Sets</vt:lpstr>
      <vt:lpstr>Sets - Creating</vt:lpstr>
      <vt:lpstr>Sets</vt:lpstr>
      <vt:lpstr>Methods</vt:lpstr>
      <vt:lpstr>Command Line Arguments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Ashish-PC</dc:creator>
  <cp:lastModifiedBy>Santosh Kumar</cp:lastModifiedBy>
  <cp:revision>264</cp:revision>
  <dcterms:created xsi:type="dcterms:W3CDTF">2016-12-18T13:55:19Z</dcterms:created>
  <dcterms:modified xsi:type="dcterms:W3CDTF">2018-07-30T12:35:31Z</dcterms:modified>
  <cp:contentStatus/>
</cp:coreProperties>
</file>