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65" r:id="rId3"/>
    <p:sldId id="366" r:id="rId4"/>
    <p:sldId id="356" r:id="rId5"/>
    <p:sldId id="367" r:id="rId6"/>
    <p:sldId id="368" r:id="rId7"/>
    <p:sldId id="359" r:id="rId8"/>
    <p:sldId id="360" r:id="rId9"/>
    <p:sldId id="361" r:id="rId10"/>
    <p:sldId id="369" r:id="rId11"/>
    <p:sldId id="370" r:id="rId12"/>
    <p:sldId id="371" r:id="rId13"/>
    <p:sldId id="34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757575"/>
    <a:srgbClr val="6F6F6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931-5F8B-436A-852B-BCD9A04763B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D591-E382-424C-9FCB-BD134BDB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580"/>
            <a:ext cx="9144000" cy="1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7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8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1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1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0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4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2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8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0533" y="3588078"/>
            <a:ext cx="286200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en-US" sz="405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</a:t>
            </a:r>
            <a:endParaRPr lang="en-US" sz="405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5" y="1159203"/>
            <a:ext cx="2914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62275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pickle Package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346" y="1082422"/>
            <a:ext cx="7993133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 is used to serialize and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deserialize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python object structure. Any object on python can be pickled so that it can be saved on disk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Pickle first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 the object and then converts the object into a character stream so that this character stream contains all the information necessary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deserialize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in another python script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object,file,protocol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 to store the object data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pickled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62275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pickle Example(pickling)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346" y="1082422"/>
            <a:ext cx="79931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mport pickle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[1,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4 + 6j],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"character string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data.pickle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pickle.HIGHEST_PROTOCOL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ile.close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"data written"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99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62275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pickle Example(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unpickling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346" y="1082422"/>
            <a:ext cx="79931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file=open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data.pickle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"data from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ile.close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31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05870" y="1560963"/>
            <a:ext cx="6172200" cy="32918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THANK YOU!!</a:t>
            </a:r>
          </a:p>
        </p:txBody>
      </p:sp>
      <p:sp>
        <p:nvSpPr>
          <p:cNvPr id="2" name="Rectangle 1"/>
          <p:cNvSpPr/>
          <p:nvPr/>
        </p:nvSpPr>
        <p:spPr>
          <a:xfrm>
            <a:off x="7405418" y="5593560"/>
            <a:ext cx="1705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santosh@rcplindia.in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11" y="5593560"/>
            <a:ext cx="18365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visit : www.rcplindia.in</a:t>
            </a:r>
          </a:p>
        </p:txBody>
      </p:sp>
    </p:spTree>
    <p:extLst>
      <p:ext uri="{BB962C8B-B14F-4D97-AF65-F5344CB8AC3E}">
        <p14:creationId xmlns:p14="http://schemas.microsoft.com/office/powerpoint/2010/main" val="3800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19113" y="301625"/>
            <a:ext cx="8229600" cy="4794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68313" y="1219200"/>
            <a:ext cx="8280400" cy="2132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stream is simply a sequence of bytes that flows into or out of our program.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an abstract representation of an input or output device.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endParaRPr lang="en-IN" sz="2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714625" y="3565525"/>
            <a:ext cx="3643313" cy="2428875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2974975" y="3636963"/>
            <a:ext cx="3143250" cy="357187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Program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3357563" y="4279900"/>
            <a:ext cx="2214562" cy="64293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Input Stream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3214688" y="5065713"/>
            <a:ext cx="2500312" cy="642937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Output Stream</a:t>
            </a:r>
            <a:endParaRPr lang="en-IN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Can 10"/>
          <p:cNvSpPr/>
          <p:nvPr/>
        </p:nvSpPr>
        <p:spPr>
          <a:xfrm>
            <a:off x="860425" y="3373438"/>
            <a:ext cx="857250" cy="8572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endParaRPr lang="en-IN" dirty="0"/>
          </a:p>
        </p:txBody>
      </p:sp>
      <p:sp>
        <p:nvSpPr>
          <p:cNvPr id="12" name="Can 11"/>
          <p:cNvSpPr/>
          <p:nvPr/>
        </p:nvSpPr>
        <p:spPr>
          <a:xfrm>
            <a:off x="7072313" y="3000375"/>
            <a:ext cx="857250" cy="8572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1" idx="4"/>
            <a:endCxn id="9" idx="2"/>
          </p:cNvCxnSpPr>
          <p:nvPr/>
        </p:nvCxnSpPr>
        <p:spPr>
          <a:xfrm>
            <a:off x="1717675" y="3802063"/>
            <a:ext cx="1639888" cy="8001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5410200"/>
            <a:ext cx="13335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>
            <a:endCxn id="9" idx="3"/>
          </p:cNvCxnSpPr>
          <p:nvPr/>
        </p:nvCxnSpPr>
        <p:spPr>
          <a:xfrm flipV="1">
            <a:off x="2073275" y="4829175"/>
            <a:ext cx="1608138" cy="101917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434975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>
            <a:stCxn id="10" idx="7"/>
            <a:endCxn id="12" idx="2"/>
          </p:cNvCxnSpPr>
          <p:nvPr/>
        </p:nvCxnSpPr>
        <p:spPr>
          <a:xfrm rot="5400000" flipH="1" flipV="1">
            <a:off x="5345113" y="3432175"/>
            <a:ext cx="1730375" cy="172402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</p:cNvCxnSpPr>
          <p:nvPr/>
        </p:nvCxnSpPr>
        <p:spPr>
          <a:xfrm flipV="1">
            <a:off x="5715000" y="4911725"/>
            <a:ext cx="1519238" cy="4762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31304"/>
            <a:ext cx="8229600" cy="450574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Streams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28625" y="1060174"/>
            <a:ext cx="8229600" cy="5486399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Stream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stream, the data can be read from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stream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stream, the data can be written to.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Streams :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Byte Streams: While writing data to a Binary Stream, the data is written as a series of bytes, exactly as it appears in the memory. No data transformation takes place.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Streams: With character streams, program reads and writes Unicode characters, but the stream will contain characters in the equivalent character encoding used by the local computer.</a:t>
            </a:r>
          </a:p>
          <a:p>
            <a:pPr algn="just">
              <a:buNone/>
              <a:defRPr/>
            </a:pPr>
            <a:endParaRPr lang="en-US" sz="1800" b="1" dirty="0"/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800" dirty="0" smtClean="0"/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935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88343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4825" y="1054154"/>
            <a:ext cx="82018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storage compartments on your computer that are managed by operating system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built-in open() function creates a Python file object, which serves as a link to a file residing on your machine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object = open(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access_mode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4888" y="3087018"/>
            <a:ext cx="7646503" cy="12095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Creating a new file and opening it in writing mode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newFile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open("test.txt" , "w")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4888" y="4608190"/>
            <a:ext cx="7646503" cy="12095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Opening a file in a read mode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newFile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open("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test.txt","r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416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64825"/>
              </p:ext>
            </p:extLst>
          </p:nvPr>
        </p:nvGraphicFramePr>
        <p:xfrm>
          <a:off x="504824" y="1118704"/>
          <a:ext cx="8347627" cy="3360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360"/>
                <a:gridCol w="7015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               Meaning</a:t>
                      </a:r>
                      <a:endParaRPr lang="en-US" dirty="0"/>
                    </a:p>
                  </a:txBody>
                  <a:tcPr/>
                </a:tc>
              </a:tr>
              <a:tr h="48503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a binary file for reading.</a:t>
                      </a:r>
                    </a:p>
                  </a:txBody>
                  <a:tcPr/>
                </a:tc>
              </a:tr>
              <a:tr h="50358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a binary file for read/write.</a:t>
                      </a:r>
                    </a:p>
                  </a:txBody>
                  <a:tcPr/>
                </a:tc>
              </a:tr>
              <a:tr h="49033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binary file for writing.</a:t>
                      </a:r>
                    </a:p>
                  </a:txBody>
                  <a:tcPr/>
                </a:tc>
              </a:tr>
              <a:tr h="51683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binary file for read/write.</a:t>
                      </a:r>
                    </a:p>
                  </a:txBody>
                  <a:tcPr/>
                </a:tc>
              </a:tr>
              <a:tr h="51683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 to a binary file.</a:t>
                      </a:r>
                    </a:p>
                  </a:txBody>
                  <a:tcPr/>
                </a:tc>
              </a:tr>
              <a:tr h="47707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 or create a binary file for read/write.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4825" y="390929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of Opening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in Binary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5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57505"/>
              </p:ext>
            </p:extLst>
          </p:nvPr>
        </p:nvGraphicFramePr>
        <p:xfrm>
          <a:off x="504825" y="1165087"/>
          <a:ext cx="8254862" cy="438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54"/>
                <a:gridCol w="6937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                    Meaning</a:t>
                      </a:r>
                      <a:endParaRPr lang="en-US" dirty="0"/>
                    </a:p>
                  </a:txBody>
                  <a:tcPr/>
                </a:tc>
              </a:tr>
              <a:tr h="4784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Open for reading only. Start at beginning of file.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33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r+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Open for reading and writing. Start at beginning of file.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writing only. Remove all previous content, if file doesn’t exist, create it.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w+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Open for writing mode. Truncates the file (effectively overwriting it). If the file doesn't exist, it will attempt to create the file.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it deletes all information in the file when the file is opened.</a:t>
                      </a:r>
                    </a:p>
                  </a:txBody>
                  <a:tcPr/>
                </a:tc>
              </a:tr>
              <a:tr h="6058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Open writing, but start at END of current content.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56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Open for reading and writing, start at END and create file if necessary.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Verdana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4825" y="390929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of Opening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in character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62275"/>
            <a:ext cx="7381875" cy="38338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16232" r="3503" b="51304"/>
          <a:stretch/>
        </p:blipFill>
        <p:spPr>
          <a:xfrm>
            <a:off x="384105" y="1354207"/>
            <a:ext cx="8494852" cy="22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108927"/>
            <a:ext cx="8261488" cy="409834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writes any string to an open file. It is important to note that Python strings can have binary data and not just text.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fileObject.write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(string); 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reads a string from an open file. It is important to note that Python strings can have binary data and not just text.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fileObject.read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([count]); 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of a file object flushes any unwritten information and closes the file object, after which no more writing can be done.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automatically closes a file when the reference object of a file is reassigned to another file. It is a good practice to use the close() method to close a file.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fileObject.close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62275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Positions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346" y="1082422"/>
            <a:ext cx="79931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tells you the current position within the file; in other words, the next read or write will occur at that many bytes from the beginning of the file.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seek(offset[, from])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changes the current file position. 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indicates the number of bytes to be moved. 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specifies the reference position from where the bytes are to be moved.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O, it means use the beginning of the file as the reference position and I means use the current position as the reference position and if it is set to 2 then the end of the file would be taken as the reference position.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t="45797" r="21618" b="11304"/>
          <a:stretch/>
        </p:blipFill>
        <p:spPr>
          <a:xfrm>
            <a:off x="939525" y="3944744"/>
            <a:ext cx="5750958" cy="27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9032</TotalTime>
  <Words>614</Words>
  <Application>Microsoft Office PowerPoint</Application>
  <PresentationFormat>On-screen Show (4:3)</PresentationFormat>
  <Paragraphs>129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Stream</vt:lpstr>
      <vt:lpstr>Input &amp; Output Streams</vt:lpstr>
      <vt:lpstr>Working with File</vt:lpstr>
      <vt:lpstr>Mode of Opening a File in Binary</vt:lpstr>
      <vt:lpstr>Mode of Opening a File in character</vt:lpstr>
      <vt:lpstr>File Handling</vt:lpstr>
      <vt:lpstr>Common File Methods</vt:lpstr>
      <vt:lpstr>File Positions </vt:lpstr>
      <vt:lpstr>Python pickle Package</vt:lpstr>
      <vt:lpstr>Python pickle Example(pickling)</vt:lpstr>
      <vt:lpstr>Python pickle Example(unpickling)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Santosh Kumar</cp:lastModifiedBy>
  <cp:revision>268</cp:revision>
  <dcterms:created xsi:type="dcterms:W3CDTF">2016-12-18T13:55:19Z</dcterms:created>
  <dcterms:modified xsi:type="dcterms:W3CDTF">2018-08-09T09:28:56Z</dcterms:modified>
  <cp:contentStatus/>
</cp:coreProperties>
</file>